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79" y="968828"/>
            <a:ext cx="4860471" cy="486047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99272" y="16328"/>
            <a:ext cx="1668236" cy="1216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613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517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6544" y="4531176"/>
            <a:ext cx="7315200" cy="1393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6544" y="2693882"/>
            <a:ext cx="7315200" cy="1837294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99272" y="16328"/>
            <a:ext cx="1668236" cy="1216479"/>
          </a:xfrm>
          <a:prstGeom prst="rect">
            <a:avLst/>
          </a:prstGeom>
          <a:solidFill>
            <a:srgbClr val="162332"/>
          </a:solidFill>
          <a:ln>
            <a:solidFill>
              <a:srgbClr val="162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13" y="2047461"/>
            <a:ext cx="4571838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3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1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937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159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55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087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519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9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86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22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55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93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64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706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98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956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83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18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28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790949" y="6392236"/>
            <a:ext cx="464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 err="1">
                <a:latin typeface="Segoe UI Light" panose="020B0502040204020203" pitchFamily="34" charset="0"/>
              </a:rPr>
              <a:t>Belgian</a:t>
            </a:r>
            <a:r>
              <a:rPr lang="fr-BE" sz="1400" b="1" dirty="0">
                <a:latin typeface="Segoe UI Light" panose="020B0502040204020203" pitchFamily="34" charset="0"/>
              </a:rPr>
              <a:t> PowerShell user group – BEPUG - @</a:t>
            </a:r>
            <a:r>
              <a:rPr lang="fr-BE" sz="1400" b="1" dirty="0" err="1">
                <a:latin typeface="Segoe UI Light" panose="020B0502040204020203" pitchFamily="34" charset="0"/>
              </a:rPr>
              <a:t>BePowerShell</a:t>
            </a:r>
            <a:endParaRPr lang="en-US" sz="1400" b="1" dirty="0">
              <a:latin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643" y="0"/>
            <a:ext cx="1061357" cy="106135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11187630" y="5875216"/>
            <a:ext cx="947382" cy="889139"/>
            <a:chOff x="8534547" y="3801990"/>
            <a:chExt cx="1745669" cy="1745669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547" y="3801990"/>
              <a:ext cx="1745669" cy="174566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58" y="4330085"/>
              <a:ext cx="422841" cy="422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84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62332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2332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2332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2332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2332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2332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790949" y="6392236"/>
            <a:ext cx="464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Belgian</a:t>
            </a:r>
            <a:r>
              <a:rPr lang="fr-BE" sz="1400" b="1" dirty="0">
                <a:solidFill>
                  <a:schemeClr val="bg1"/>
                </a:solidFill>
                <a:latin typeface="Segoe UI Light" panose="020B0502040204020203" pitchFamily="34" charset="0"/>
              </a:rPr>
              <a:t> PowerShell user group – BEPUG - @</a:t>
            </a:r>
            <a:r>
              <a:rPr lang="fr-BE" sz="1400" b="1" dirty="0" err="1">
                <a:solidFill>
                  <a:schemeClr val="bg1"/>
                </a:solidFill>
                <a:latin typeface="Segoe UI Light" panose="020B0502040204020203" pitchFamily="34" charset="0"/>
              </a:rPr>
              <a:t>BePowerShell</a:t>
            </a:r>
            <a:endParaRPr lang="en-US" sz="1400" b="1" dirty="0">
              <a:solidFill>
                <a:schemeClr val="bg1"/>
              </a:solidFill>
              <a:latin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187630" y="5875216"/>
            <a:ext cx="947382" cy="889139"/>
            <a:chOff x="8534547" y="3801990"/>
            <a:chExt cx="1745669" cy="174566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547" y="3801990"/>
              <a:ext cx="1745669" cy="174566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558" y="4330085"/>
              <a:ext cx="422841" cy="422841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87" y="-39664"/>
            <a:ext cx="1083235" cy="10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ofvg/GrooveSQL-Demo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Christof Van Geendertaelen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Stick to the full </a:t>
            </a:r>
            <a:r>
              <a:rPr lang="fr-BE" dirty="0" err="1"/>
              <a:t>potential</a:t>
            </a:r>
            <a:r>
              <a:rPr lang="fr-BE" dirty="0"/>
              <a:t> of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710213"/>
            <a:ext cx="7315200" cy="701336"/>
          </a:xfrm>
        </p:spPr>
        <p:txBody>
          <a:bodyPr anchor="t">
            <a:noAutofit/>
          </a:bodyPr>
          <a:lstStyle/>
          <a:p>
            <a:r>
              <a:rPr lang="en-US" sz="3600" dirty="0"/>
              <a:t>Request: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C3162D3-05E1-463E-A7E0-93F97F3AA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50" y="4380899"/>
            <a:ext cx="2524125" cy="17668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484064-B385-41DE-8DA6-585AC81789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7575" y="4543425"/>
            <a:ext cx="1276350" cy="1276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D31C2-FB6F-4635-B834-381530BCE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4143374"/>
            <a:ext cx="1933576" cy="19335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AEFB3-783C-4CD8-8211-BC27FE7510EE}"/>
              </a:ext>
            </a:extLst>
          </p:cNvPr>
          <p:cNvCxnSpPr/>
          <p:nvPr/>
        </p:nvCxnSpPr>
        <p:spPr>
          <a:xfrm>
            <a:off x="2886075" y="6076950"/>
            <a:ext cx="2505075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2">
            <a:extLst>
              <a:ext uri="{FF2B5EF4-FFF2-40B4-BE49-F238E27FC236}">
                <a16:creationId xmlns:a16="http://schemas.microsoft.com/office/drawing/2014/main" id="{EC8EB2DD-4354-445A-AE92-FB0716DB8CD2}"/>
              </a:ext>
            </a:extLst>
          </p:cNvPr>
          <p:cNvSpPr txBox="1">
            <a:spLocks/>
          </p:cNvSpPr>
          <p:nvPr/>
        </p:nvSpPr>
        <p:spPr>
          <a:xfrm>
            <a:off x="276544" y="1460477"/>
            <a:ext cx="7315200" cy="10400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Customer wants to process large amounts of data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3DFCB9DB-BD06-4F1D-A369-CE3DA38B24D0}"/>
              </a:ext>
            </a:extLst>
          </p:cNvPr>
          <p:cNvSpPr txBox="1">
            <a:spLocks/>
          </p:cNvSpPr>
          <p:nvPr/>
        </p:nvSpPr>
        <p:spPr>
          <a:xfrm>
            <a:off x="276544" y="3615703"/>
            <a:ext cx="7315200" cy="6794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Complicated queries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813506F3-0A4F-4193-BB59-9787FCE6EF91}"/>
              </a:ext>
            </a:extLst>
          </p:cNvPr>
          <p:cNvSpPr txBox="1">
            <a:spLocks/>
          </p:cNvSpPr>
          <p:nvPr/>
        </p:nvSpPr>
        <p:spPr>
          <a:xfrm>
            <a:off x="276544" y="2533451"/>
            <a:ext cx="7315200" cy="10446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Processing needs to run automated on a schedule</a:t>
            </a:r>
          </a:p>
        </p:txBody>
      </p:sp>
    </p:spTree>
    <p:extLst>
      <p:ext uri="{BB962C8B-B14F-4D97-AF65-F5344CB8AC3E}">
        <p14:creationId xmlns:p14="http://schemas.microsoft.com/office/powerpoint/2010/main" val="41309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710213"/>
            <a:ext cx="7315200" cy="624811"/>
          </a:xfrm>
        </p:spPr>
        <p:txBody>
          <a:bodyPr anchor="t">
            <a:noAutofit/>
          </a:bodyPr>
          <a:lstStyle/>
          <a:p>
            <a:r>
              <a:rPr lang="en-US" sz="3600" dirty="0"/>
              <a:t>Problem: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A9EEA92-8517-449C-A239-517B8228439B}"/>
              </a:ext>
            </a:extLst>
          </p:cNvPr>
          <p:cNvSpPr txBox="1">
            <a:spLocks/>
          </p:cNvSpPr>
          <p:nvPr/>
        </p:nvSpPr>
        <p:spPr>
          <a:xfrm>
            <a:off x="276544" y="4587267"/>
            <a:ext cx="7315200" cy="10362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Code to process the data is more difficult to read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2F528D4-29EF-41A9-892A-8C1655D6A5ED}"/>
              </a:ext>
            </a:extLst>
          </p:cNvPr>
          <p:cNvSpPr txBox="1">
            <a:spLocks/>
          </p:cNvSpPr>
          <p:nvPr/>
        </p:nvSpPr>
        <p:spPr>
          <a:xfrm>
            <a:off x="276544" y="3137944"/>
            <a:ext cx="7315200" cy="11277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It takes PowerShell a very long time  to process all queries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F908CDFC-3C53-4B3C-922B-C41C1ABC97A6}"/>
              </a:ext>
            </a:extLst>
          </p:cNvPr>
          <p:cNvSpPr txBox="1">
            <a:spLocks/>
          </p:cNvSpPr>
          <p:nvPr/>
        </p:nvSpPr>
        <p:spPr>
          <a:xfrm>
            <a:off x="276544" y="1752586"/>
            <a:ext cx="7315200" cy="1036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Complex queries are difficult to create using PowerShell</a:t>
            </a:r>
          </a:p>
        </p:txBody>
      </p:sp>
    </p:spTree>
    <p:extLst>
      <p:ext uri="{BB962C8B-B14F-4D97-AF65-F5344CB8AC3E}">
        <p14:creationId xmlns:p14="http://schemas.microsoft.com/office/powerpoint/2010/main" val="21239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710213"/>
            <a:ext cx="7315200" cy="588235"/>
          </a:xfrm>
        </p:spPr>
        <p:txBody>
          <a:bodyPr anchor="t">
            <a:noAutofit/>
          </a:bodyPr>
          <a:lstStyle/>
          <a:p>
            <a:r>
              <a:rPr lang="en-US" sz="3600" dirty="0"/>
              <a:t>Solution: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8C93D03-9C7D-4C5F-B5BD-B71568E4FE32}"/>
              </a:ext>
            </a:extLst>
          </p:cNvPr>
          <p:cNvSpPr txBox="1">
            <a:spLocks/>
          </p:cNvSpPr>
          <p:nvPr/>
        </p:nvSpPr>
        <p:spPr>
          <a:xfrm>
            <a:off x="276544" y="3133371"/>
            <a:ext cx="7315200" cy="1127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Use SQL or any other database system to process the data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354D224-9AB6-4893-8EBE-998AEAB682F6}"/>
              </a:ext>
            </a:extLst>
          </p:cNvPr>
          <p:cNvSpPr txBox="1">
            <a:spLocks/>
          </p:cNvSpPr>
          <p:nvPr/>
        </p:nvSpPr>
        <p:spPr>
          <a:xfrm>
            <a:off x="276544" y="1696062"/>
            <a:ext cx="7315200" cy="1039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Separate the data processing from the rest of the code</a:t>
            </a:r>
          </a:p>
        </p:txBody>
      </p:sp>
    </p:spTree>
    <p:extLst>
      <p:ext uri="{BB962C8B-B14F-4D97-AF65-F5344CB8AC3E}">
        <p14:creationId xmlns:p14="http://schemas.microsoft.com/office/powerpoint/2010/main" val="384757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CE740B-8217-4CCC-9E3F-D9EAE39AF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9" y="1262849"/>
            <a:ext cx="1123950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0D0EE-6FF3-464C-B04A-8D69CF0953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5434" y="1368728"/>
            <a:ext cx="1123950" cy="912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9DC0B-E371-4E24-B0B6-7126B7495330}"/>
              </a:ext>
            </a:extLst>
          </p:cNvPr>
          <p:cNvSpPr txBox="1"/>
          <p:nvPr/>
        </p:nvSpPr>
        <p:spPr>
          <a:xfrm>
            <a:off x="532660" y="2991774"/>
            <a:ext cx="2503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Import </a:t>
            </a:r>
            <a:r>
              <a:rPr lang="nl-BE" dirty="0" err="1"/>
              <a:t>all</a:t>
            </a:r>
            <a:r>
              <a:rPr lang="nl-BE" dirty="0"/>
              <a:t> data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systems on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ends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Push </a:t>
            </a:r>
            <a:r>
              <a:rPr lang="nl-BE" dirty="0" err="1"/>
              <a:t>all</a:t>
            </a:r>
            <a:r>
              <a:rPr lang="nl-BE" dirty="0"/>
              <a:t> data </a:t>
            </a:r>
            <a:r>
              <a:rPr lang="nl-BE" dirty="0" err="1"/>
              <a:t>to</a:t>
            </a:r>
            <a:r>
              <a:rPr lang="nl-BE" dirty="0"/>
              <a:t>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Retrieve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processed</a:t>
            </a:r>
            <a:r>
              <a:rPr lang="nl-BE" dirty="0"/>
              <a:t> data </a:t>
            </a:r>
            <a:r>
              <a:rPr lang="nl-BE" dirty="0" err="1"/>
              <a:t>from</a:t>
            </a:r>
            <a:r>
              <a:rPr lang="nl-BE" dirty="0"/>
              <a:t> SQL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Send</a:t>
            </a:r>
            <a:r>
              <a:rPr lang="nl-BE" dirty="0"/>
              <a:t> email </a:t>
            </a:r>
            <a:r>
              <a:rPr lang="nl-BE" dirty="0" err="1"/>
              <a:t>reports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50F65-2B7D-4BE6-8A06-AADCF28C3071}"/>
              </a:ext>
            </a:extLst>
          </p:cNvPr>
          <p:cNvSpPr txBox="1"/>
          <p:nvPr/>
        </p:nvSpPr>
        <p:spPr>
          <a:xfrm>
            <a:off x="4282273" y="2991774"/>
            <a:ext cx="250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Process</a:t>
            </a:r>
            <a:r>
              <a:rPr lang="nl-BE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Create</a:t>
            </a:r>
            <a:r>
              <a:rPr lang="nl-BE" dirty="0"/>
              <a:t>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Save time </a:t>
            </a:r>
            <a:r>
              <a:rPr lang="nl-BE" dirty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85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710212"/>
            <a:ext cx="7315200" cy="550417"/>
          </a:xfrm>
        </p:spPr>
        <p:txBody>
          <a:bodyPr anchor="t">
            <a:noAutofit/>
          </a:bodyPr>
          <a:lstStyle/>
          <a:p>
            <a:r>
              <a:rPr lang="en-US" sz="3600" dirty="0"/>
              <a:t>Benefits: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A5D8AA2-94C3-4990-825B-C5E2FE7E61FE}"/>
              </a:ext>
            </a:extLst>
          </p:cNvPr>
          <p:cNvSpPr txBox="1">
            <a:spLocks/>
          </p:cNvSpPr>
          <p:nvPr/>
        </p:nvSpPr>
        <p:spPr>
          <a:xfrm>
            <a:off x="276544" y="1626092"/>
            <a:ext cx="7315200" cy="10549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PowerShell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code that is easier to read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Nice reports can be created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br>
              <a:rPr lang="en-US" sz="100" dirty="0"/>
            </a:br>
            <a:br>
              <a:rPr lang="en-US" sz="100" dirty="0"/>
            </a:br>
            <a:endParaRPr lang="en-US" sz="1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ED029D7-E395-47D9-A424-31AE1D301149}"/>
              </a:ext>
            </a:extLst>
          </p:cNvPr>
          <p:cNvSpPr txBox="1">
            <a:spLocks/>
          </p:cNvSpPr>
          <p:nvPr/>
        </p:nvSpPr>
        <p:spPr>
          <a:xfrm>
            <a:off x="276544" y="3348360"/>
            <a:ext cx="7315200" cy="2510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SQL Server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 data very fast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Easy to read queries</a:t>
            </a:r>
          </a:p>
          <a:p>
            <a:pPr lvl="1"/>
            <a:endParaRPr lang="en-US" sz="1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handled by SQL team to further improve queries</a:t>
            </a:r>
          </a:p>
          <a:p>
            <a:pPr lvl="1"/>
            <a:br>
              <a:rPr lang="en-US" sz="100" dirty="0"/>
            </a:br>
            <a:br>
              <a:rPr lang="en-US" sz="100" dirty="0"/>
            </a:b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0899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710212"/>
            <a:ext cx="7315200" cy="550417"/>
          </a:xfrm>
        </p:spPr>
        <p:txBody>
          <a:bodyPr anchor="t">
            <a:noAutofit/>
          </a:bodyPr>
          <a:lstStyle/>
          <a:p>
            <a:r>
              <a:rPr lang="en-US" sz="3600" dirty="0"/>
              <a:t>Caveats: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E71622D-39B9-40CC-B1E9-15E1FFC1C303}"/>
              </a:ext>
            </a:extLst>
          </p:cNvPr>
          <p:cNvSpPr txBox="1">
            <a:spLocks/>
          </p:cNvSpPr>
          <p:nvPr/>
        </p:nvSpPr>
        <p:spPr>
          <a:xfrm>
            <a:off x="276544" y="1741502"/>
            <a:ext cx="7315200" cy="550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Only effective for recurring tasks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B845BF6-1C04-4FFC-A2F3-C3427EEB8E6A}"/>
              </a:ext>
            </a:extLst>
          </p:cNvPr>
          <p:cNvSpPr txBox="1">
            <a:spLocks/>
          </p:cNvSpPr>
          <p:nvPr/>
        </p:nvSpPr>
        <p:spPr>
          <a:xfrm>
            <a:off x="276544" y="2621870"/>
            <a:ext cx="7315200" cy="550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Basic SQL knowledge is required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D82874D-139A-4BA4-A451-638E75B085E2}"/>
              </a:ext>
            </a:extLst>
          </p:cNvPr>
          <p:cNvSpPr txBox="1">
            <a:spLocks/>
          </p:cNvSpPr>
          <p:nvPr/>
        </p:nvSpPr>
        <p:spPr>
          <a:xfrm>
            <a:off x="276544" y="3502238"/>
            <a:ext cx="7315200" cy="550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162332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3600" dirty="0"/>
              <a:t>Only effective for recurring tasks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78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710212"/>
            <a:ext cx="7315200" cy="5157928"/>
          </a:xfrm>
        </p:spPr>
        <p:txBody>
          <a:bodyPr anchor="t">
            <a:noAutofit/>
          </a:bodyPr>
          <a:lstStyle/>
          <a:p>
            <a:r>
              <a:rPr lang="en-US" sz="3600" dirty="0"/>
              <a:t>Demo: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* MS Adventure Works 2017 *</a:t>
            </a:r>
            <a:br>
              <a:rPr lang="en-US" sz="3600" dirty="0"/>
            </a:br>
            <a:r>
              <a:rPr lang="en-US" sz="3600" b="1" dirty="0"/>
              <a:t>Combine user with persons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265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76544" y="2755639"/>
            <a:ext cx="7315200" cy="1393826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Christof Van Geendertaelen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544" y="918345"/>
            <a:ext cx="7315200" cy="1837294"/>
          </a:xfrm>
        </p:spPr>
        <p:txBody>
          <a:bodyPr/>
          <a:lstStyle/>
          <a:p>
            <a:r>
              <a:rPr lang="fr-BE" dirty="0" err="1"/>
              <a:t>Thank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for </a:t>
            </a:r>
            <a:r>
              <a:rPr lang="fr-BE" dirty="0" err="1"/>
              <a:t>your</a:t>
            </a:r>
            <a:r>
              <a:rPr lang="fr-BE" dirty="0"/>
              <a:t> attention!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4F94388-F57C-43EC-883F-AAA950AD18B7}"/>
              </a:ext>
            </a:extLst>
          </p:cNvPr>
          <p:cNvSpPr txBox="1">
            <a:spLocks/>
          </p:cNvSpPr>
          <p:nvPr/>
        </p:nvSpPr>
        <p:spPr>
          <a:xfrm>
            <a:off x="276544" y="3636008"/>
            <a:ext cx="7315200" cy="139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BE" dirty="0" err="1"/>
              <a:t>Demo</a:t>
            </a:r>
            <a:r>
              <a:rPr lang="fr-BE" dirty="0"/>
              <a:t> repo: </a:t>
            </a:r>
          </a:p>
          <a:p>
            <a:pPr marL="0" indent="0">
              <a:buNone/>
            </a:pPr>
            <a:r>
              <a:rPr lang="fr-BE" dirty="0">
                <a:hlinkClick r:id="rId2"/>
              </a:rPr>
              <a:t>https://github.com/christofvg/GrooveSQL-Demo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Twitter: @</a:t>
            </a:r>
            <a:r>
              <a:rPr lang="fr-BE" dirty="0" err="1"/>
              <a:t>cvangeendert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9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pug.potx" id="{2BCCB668-313F-42B8-A24B-866F96A79528}" vid="{BA645031-B836-41DB-9614-AEC5DC6AB29F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pug.potx" id="{2BCCB668-313F-42B8-A24B-866F96A79528}" vid="{1DE3A949-49AB-4981-A6A8-74F753F434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bepug</Template>
  <TotalTime>424</TotalTime>
  <Words>195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 Light</vt:lpstr>
      <vt:lpstr>Wingdings</vt:lpstr>
      <vt:lpstr>Office Theme</vt:lpstr>
      <vt:lpstr>1_Office Theme</vt:lpstr>
      <vt:lpstr>Stick to the full potential of PowerShell</vt:lpstr>
      <vt:lpstr>Request: </vt:lpstr>
      <vt:lpstr>Problem:</vt:lpstr>
      <vt:lpstr>Solution:</vt:lpstr>
      <vt:lpstr>PowerPoint Presentation</vt:lpstr>
      <vt:lpstr>Benefits:  </vt:lpstr>
      <vt:lpstr>Caveats:  </vt:lpstr>
      <vt:lpstr>Demo:  * MS Adventure Works 2017 * Combine user with persons  </vt:lpstr>
      <vt:lpstr>Thank you for your attention!</vt:lpstr>
    </vt:vector>
  </TitlesOfParts>
  <Company>STIB-MIVB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 y session </dc:title>
  <dc:creator>Christof Van Geendertaelen</dc:creator>
  <cp:lastModifiedBy>Christof Van Geendertaelen</cp:lastModifiedBy>
  <cp:revision>12</cp:revision>
  <dcterms:created xsi:type="dcterms:W3CDTF">2018-09-17T06:45:10Z</dcterms:created>
  <dcterms:modified xsi:type="dcterms:W3CDTF">2018-09-17T13:50:09Z</dcterms:modified>
</cp:coreProperties>
</file>