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EF7E-B6B2-45B4-947F-1211ED3C04A1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8419-8FE4-4174-AD1C-6AA49CC7DD9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 descr="11402295_946454575377528_3152009952259833060_o.jpg"/>
          <p:cNvPicPr>
            <a:picLocks noChangeAspect="1"/>
          </p:cNvPicPr>
          <p:nvPr/>
        </p:nvPicPr>
        <p:blipFill>
          <a:blip r:embed="rId2" cstate="print">
            <a:lum bright="-30000" contrast="-30000"/>
          </a:blip>
          <a:stretch>
            <a:fillRect/>
          </a:stretch>
        </p:blipFill>
        <p:spPr>
          <a:xfrm>
            <a:off x="-1366405" y="-1"/>
            <a:ext cx="11987077" cy="69216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55576" y="1268760"/>
            <a:ext cx="8229600" cy="5890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 + Ubezpieczenia SER + Insurance</a:t>
            </a:r>
            <a:br>
              <a:rPr kumimoji="0" lang="pl-PL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l-PL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18.05-18.40 </a:t>
            </a:r>
            <a:r>
              <a:rPr lang="pl-PL" b="1" dirty="0"/>
              <a:t>"Experience vs. Data"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Markus </a:t>
            </a:r>
            <a:r>
              <a:rPr lang="pl-PL" b="1" dirty="0"/>
              <a:t>Gesmann (Lloyd’s, London)  </a:t>
            </a:r>
            <a:endParaRPr lang="pl-PL" dirty="0"/>
          </a:p>
          <a:p>
            <a:r>
              <a:rPr lang="pl-PL" b="1" dirty="0"/>
              <a:t>18.40-19.00 Pizza break</a:t>
            </a:r>
            <a:endParaRPr lang="pl-PL" dirty="0"/>
          </a:p>
          <a:p>
            <a:r>
              <a:rPr lang="pl-PL" b="1" dirty="0"/>
              <a:t>19.00-19.35 "Non life insurance in R"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Emilia </a:t>
            </a:r>
            <a:r>
              <a:rPr lang="pl-PL" b="1" dirty="0"/>
              <a:t>Kalarus (Triple A - Risk Finance)</a:t>
            </a:r>
            <a:endParaRPr lang="pl-PL" dirty="0"/>
          </a:p>
          <a:p>
            <a:r>
              <a:rPr lang="pl-PL" b="1" dirty="0"/>
              <a:t>19.35-20.10 "Stochastic mortality modelling" Adam Wróbel (NN)</a:t>
            </a:r>
            <a:endParaRPr lang="pl-PL" dirty="0"/>
          </a:p>
          <a:p>
            <a:r>
              <a:rPr lang="pl-PL" b="1" dirty="0" smtClean="0"/>
              <a:t>20.30 – Afterparty @Kwadrat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Thanks to our Sponsors</a:t>
            </a:r>
            <a:endParaRPr lang="pl-PL" b="1" dirty="0"/>
          </a:p>
        </p:txBody>
      </p:sp>
      <p:pic>
        <p:nvPicPr>
          <p:cNvPr id="4" name="Content Placeholder 3" descr="logo Triple 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4293096"/>
            <a:ext cx="5038725" cy="2228850"/>
          </a:xfrm>
        </p:spPr>
      </p:pic>
      <p:pic>
        <p:nvPicPr>
          <p:cNvPr id="5" name="Picture 4" descr="600_44391050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84784"/>
            <a:ext cx="76200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wadr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44469"/>
            <a:ext cx="9144000" cy="57689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Afterparty</a:t>
            </a:r>
            <a:r>
              <a:rPr kumimoji="0" lang="pl-PL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location – Pub Kwadrat</a:t>
            </a:r>
            <a:endParaRPr kumimoji="0" lang="pl-PL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Agenda</vt:lpstr>
      <vt:lpstr>Thanks to our Sponsors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 Mierzwa</dc:creator>
  <cp:lastModifiedBy>Olga Mierzwa</cp:lastModifiedBy>
  <cp:revision>3</cp:revision>
  <dcterms:created xsi:type="dcterms:W3CDTF">2015-11-26T08:49:37Z</dcterms:created>
  <dcterms:modified xsi:type="dcterms:W3CDTF">2015-11-26T09:10:54Z</dcterms:modified>
</cp:coreProperties>
</file>