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738" r:id="rId5"/>
  </p:sldMasterIdLst>
  <p:notesMasterIdLst>
    <p:notesMasterId r:id="rId54"/>
  </p:notesMasterIdLst>
  <p:handoutMasterIdLst>
    <p:handoutMasterId r:id="rId55"/>
  </p:handoutMasterIdLst>
  <p:sldIdLst>
    <p:sldId id="327" r:id="rId6"/>
    <p:sldId id="330" r:id="rId7"/>
    <p:sldId id="331" r:id="rId8"/>
    <p:sldId id="332" r:id="rId9"/>
    <p:sldId id="298" r:id="rId10"/>
    <p:sldId id="262" r:id="rId11"/>
    <p:sldId id="263" r:id="rId12"/>
    <p:sldId id="299" r:id="rId13"/>
    <p:sldId id="302" r:id="rId14"/>
    <p:sldId id="264" r:id="rId15"/>
    <p:sldId id="266" r:id="rId16"/>
    <p:sldId id="265" r:id="rId17"/>
    <p:sldId id="276" r:id="rId18"/>
    <p:sldId id="303" r:id="rId19"/>
    <p:sldId id="293" r:id="rId20"/>
    <p:sldId id="277" r:id="rId21"/>
    <p:sldId id="284" r:id="rId22"/>
    <p:sldId id="269" r:id="rId23"/>
    <p:sldId id="304" r:id="rId24"/>
    <p:sldId id="305" r:id="rId25"/>
    <p:sldId id="307" r:id="rId26"/>
    <p:sldId id="306" r:id="rId27"/>
    <p:sldId id="308" r:id="rId28"/>
    <p:sldId id="270" r:id="rId29"/>
    <p:sldId id="309" r:id="rId30"/>
    <p:sldId id="310" r:id="rId31"/>
    <p:sldId id="311" r:id="rId32"/>
    <p:sldId id="312" r:id="rId33"/>
    <p:sldId id="314" r:id="rId34"/>
    <p:sldId id="313" r:id="rId35"/>
    <p:sldId id="315" r:id="rId36"/>
    <p:sldId id="316" r:id="rId37"/>
    <p:sldId id="317" r:id="rId38"/>
    <p:sldId id="294" r:id="rId39"/>
    <p:sldId id="296" r:id="rId40"/>
    <p:sldId id="318" r:id="rId41"/>
    <p:sldId id="319" r:id="rId42"/>
    <p:sldId id="321" r:id="rId43"/>
    <p:sldId id="322" r:id="rId44"/>
    <p:sldId id="323" r:id="rId45"/>
    <p:sldId id="324" r:id="rId46"/>
    <p:sldId id="288" r:id="rId47"/>
    <p:sldId id="289" r:id="rId48"/>
    <p:sldId id="320" r:id="rId49"/>
    <p:sldId id="274" r:id="rId50"/>
    <p:sldId id="333" r:id="rId51"/>
    <p:sldId id="275" r:id="rId52"/>
    <p:sldId id="329" r:id="rId5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53" autoAdjust="0"/>
    <p:restoredTop sz="95118" autoAdjust="0"/>
  </p:normalViewPr>
  <p:slideViewPr>
    <p:cSldViewPr snapToGrid="0" snapToObjects="1">
      <p:cViewPr varScale="1">
        <p:scale>
          <a:sx n="79" d="100"/>
          <a:sy n="79" d="100"/>
        </p:scale>
        <p:origin x="120"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DBECC9-41BD-4D5B-9E14-22B5700D36E2}" type="doc">
      <dgm:prSet loTypeId="urn:microsoft.com/office/officeart/2005/8/layout/process5" loCatId="process" qsTypeId="urn:microsoft.com/office/officeart/2005/8/quickstyle/3d1" qsCatId="3D" csTypeId="urn:microsoft.com/office/officeart/2005/8/colors/accent1_2" csCatId="accent1" phldr="1"/>
      <dgm:spPr/>
    </dgm:pt>
    <dgm:pt modelId="{B7FD9498-6B84-41D5-96D3-3FB81DE0BA25}">
      <dgm:prSet phldrT="[Text]"/>
      <dgm:spPr/>
      <dgm:t>
        <a:bodyPr/>
        <a:lstStyle/>
        <a:p>
          <a:r>
            <a:rPr lang="en-GB"/>
            <a:t>Make request to SpaceX API</a:t>
          </a:r>
        </a:p>
      </dgm:t>
    </dgm:pt>
    <dgm:pt modelId="{BF5E2E70-8EA3-41A8-B621-17B5FC2D5490}" type="parTrans" cxnId="{34F9415A-619F-4ABB-B4AC-B1A38CF20E11}">
      <dgm:prSet/>
      <dgm:spPr/>
      <dgm:t>
        <a:bodyPr/>
        <a:lstStyle/>
        <a:p>
          <a:endParaRPr lang="en-GB"/>
        </a:p>
      </dgm:t>
    </dgm:pt>
    <dgm:pt modelId="{71641815-827E-47AF-9A01-4F22F7CB8631}" type="sibTrans" cxnId="{34F9415A-619F-4ABB-B4AC-B1A38CF20E11}">
      <dgm:prSet/>
      <dgm:spPr/>
      <dgm:t>
        <a:bodyPr/>
        <a:lstStyle/>
        <a:p>
          <a:endParaRPr lang="en-GB"/>
        </a:p>
      </dgm:t>
    </dgm:pt>
    <dgm:pt modelId="{8FD36DCB-3D4E-4458-B10D-FAA765C0E548}">
      <dgm:prSet phldrT="[Text]"/>
      <dgm:spPr/>
      <dgm:t>
        <a:bodyPr/>
        <a:lstStyle/>
        <a:p>
          <a:r>
            <a:rPr lang="en-GB" b="0" i="0"/>
            <a:t>Decode the response content as a Json</a:t>
          </a:r>
          <a:endParaRPr lang="en-GB"/>
        </a:p>
      </dgm:t>
    </dgm:pt>
    <dgm:pt modelId="{438F9111-6ECE-4DAA-B271-B1A621182DA2}" type="parTrans" cxnId="{12760416-1F46-4351-ABAD-08272784313E}">
      <dgm:prSet/>
      <dgm:spPr/>
      <dgm:t>
        <a:bodyPr/>
        <a:lstStyle/>
        <a:p>
          <a:endParaRPr lang="en-GB"/>
        </a:p>
      </dgm:t>
    </dgm:pt>
    <dgm:pt modelId="{AE58A237-670B-4654-BABA-5B493A9E7077}" type="sibTrans" cxnId="{12760416-1F46-4351-ABAD-08272784313E}">
      <dgm:prSet/>
      <dgm:spPr/>
      <dgm:t>
        <a:bodyPr/>
        <a:lstStyle/>
        <a:p>
          <a:endParaRPr lang="en-GB"/>
        </a:p>
      </dgm:t>
    </dgm:pt>
    <dgm:pt modelId="{4F91EAF8-E374-4D73-B19A-407FA8751FE2}">
      <dgm:prSet phldrT="[Text]"/>
      <dgm:spPr/>
      <dgm:t>
        <a:bodyPr/>
        <a:lstStyle/>
        <a:p>
          <a:r>
            <a:rPr lang="en-GB"/>
            <a:t>Turn Json into pandas data frame</a:t>
          </a:r>
        </a:p>
      </dgm:t>
    </dgm:pt>
    <dgm:pt modelId="{0A9E4439-8890-4DD3-A180-D4C15F8DB9AF}" type="parTrans" cxnId="{15826639-3709-4551-B617-F5BBA6D48D9E}">
      <dgm:prSet/>
      <dgm:spPr/>
      <dgm:t>
        <a:bodyPr/>
        <a:lstStyle/>
        <a:p>
          <a:endParaRPr lang="en-GB"/>
        </a:p>
      </dgm:t>
    </dgm:pt>
    <dgm:pt modelId="{7C6BCBC7-769E-4319-8515-34898F016BA7}" type="sibTrans" cxnId="{15826639-3709-4551-B617-F5BBA6D48D9E}">
      <dgm:prSet/>
      <dgm:spPr/>
      <dgm:t>
        <a:bodyPr/>
        <a:lstStyle/>
        <a:p>
          <a:endParaRPr lang="en-GB"/>
        </a:p>
      </dgm:t>
    </dgm:pt>
    <dgm:pt modelId="{7D6306CE-E10D-4440-BA16-D59087C64B76}">
      <dgm:prSet phldrT="[Text]"/>
      <dgm:spPr/>
      <dgm:t>
        <a:bodyPr/>
        <a:lstStyle/>
        <a:p>
          <a:r>
            <a:rPr lang="en-GB" b="0" i="0"/>
            <a:t>Use the API again to get information about the launches using the IDs given for each launch</a:t>
          </a:r>
          <a:endParaRPr lang="en-GB"/>
        </a:p>
      </dgm:t>
    </dgm:pt>
    <dgm:pt modelId="{6FA7FEAF-AD05-4926-AA86-63CF2CC8BFCB}" type="parTrans" cxnId="{824AF0FA-DE9A-4A5C-9241-A2FAB114AFF9}">
      <dgm:prSet/>
      <dgm:spPr/>
      <dgm:t>
        <a:bodyPr/>
        <a:lstStyle/>
        <a:p>
          <a:endParaRPr lang="en-GB"/>
        </a:p>
      </dgm:t>
    </dgm:pt>
    <dgm:pt modelId="{736870CC-EA84-4C3D-8681-DB3203657317}" type="sibTrans" cxnId="{824AF0FA-DE9A-4A5C-9241-A2FAB114AFF9}">
      <dgm:prSet/>
      <dgm:spPr/>
      <dgm:t>
        <a:bodyPr/>
        <a:lstStyle/>
        <a:p>
          <a:endParaRPr lang="en-GB"/>
        </a:p>
      </dgm:t>
    </dgm:pt>
    <dgm:pt modelId="{265245B6-638D-4BC5-9D75-9F151E5DA3C1}">
      <dgm:prSet phldrT="[Text]" custT="1"/>
      <dgm:spPr/>
      <dgm:t>
        <a:bodyPr/>
        <a:lstStyle/>
        <a:p>
          <a:r>
            <a:rPr lang="en-GB" sz="900" b="0" i="0"/>
            <a:t>Construct our dataset using the data we have obtained</a:t>
          </a:r>
          <a:endParaRPr lang="en-GB" sz="900"/>
        </a:p>
      </dgm:t>
    </dgm:pt>
    <dgm:pt modelId="{9832ACC8-E68C-47B6-BFA3-62862AF90D7A}" type="parTrans" cxnId="{B90130D2-F7EB-44C6-9914-F0C985EF8475}">
      <dgm:prSet/>
      <dgm:spPr/>
      <dgm:t>
        <a:bodyPr/>
        <a:lstStyle/>
        <a:p>
          <a:endParaRPr lang="en-GB"/>
        </a:p>
      </dgm:t>
    </dgm:pt>
    <dgm:pt modelId="{8E07C4AC-1F2F-4FCB-9CA2-45814893369D}" type="sibTrans" cxnId="{B90130D2-F7EB-44C6-9914-F0C985EF8475}">
      <dgm:prSet/>
      <dgm:spPr/>
      <dgm:t>
        <a:bodyPr/>
        <a:lstStyle/>
        <a:p>
          <a:endParaRPr lang="en-GB"/>
        </a:p>
      </dgm:t>
    </dgm:pt>
    <dgm:pt modelId="{E20CE18F-951E-41E3-92C6-85EF780F4DF0}">
      <dgm:prSet phldrT="[Text]" custT="1"/>
      <dgm:spPr/>
      <dgm:t>
        <a:bodyPr/>
        <a:lstStyle/>
        <a:p>
          <a:r>
            <a:rPr lang="en-GB" sz="900" b="1" i="0"/>
            <a:t>Filter the dataframe to only include Falcon 9 launches</a:t>
          </a:r>
          <a:endParaRPr lang="en-GB" sz="900"/>
        </a:p>
      </dgm:t>
    </dgm:pt>
    <dgm:pt modelId="{37C485CF-C96E-49B5-B4C8-614C6BED718D}" type="parTrans" cxnId="{595242F9-5465-4A65-8F5A-485F1E894543}">
      <dgm:prSet/>
      <dgm:spPr/>
      <dgm:t>
        <a:bodyPr/>
        <a:lstStyle/>
        <a:p>
          <a:endParaRPr lang="en-GB"/>
        </a:p>
      </dgm:t>
    </dgm:pt>
    <dgm:pt modelId="{CA7F0124-705F-46C8-AD62-2017D2911A93}" type="sibTrans" cxnId="{595242F9-5465-4A65-8F5A-485F1E894543}">
      <dgm:prSet/>
      <dgm:spPr/>
      <dgm:t>
        <a:bodyPr/>
        <a:lstStyle/>
        <a:p>
          <a:endParaRPr lang="en-GB"/>
        </a:p>
      </dgm:t>
    </dgm:pt>
    <dgm:pt modelId="{D19F3C61-F7CC-4243-9FC4-08DC6AD87557}">
      <dgm:prSet phldrT="[Text]" custT="1"/>
      <dgm:spPr/>
      <dgm:t>
        <a:bodyPr/>
        <a:lstStyle/>
        <a:p>
          <a:r>
            <a:rPr lang="en-GB" sz="900"/>
            <a:t>Replace null values in the data with the mean that was calculated </a:t>
          </a:r>
        </a:p>
      </dgm:t>
    </dgm:pt>
    <dgm:pt modelId="{A2CBF2BA-9E89-4220-81A3-CCFE53AC91BB}" type="parTrans" cxnId="{07A0D96C-85B6-42DF-AB65-6D0AE08A79B3}">
      <dgm:prSet/>
      <dgm:spPr/>
      <dgm:t>
        <a:bodyPr/>
        <a:lstStyle/>
        <a:p>
          <a:endParaRPr lang="en-GB"/>
        </a:p>
      </dgm:t>
    </dgm:pt>
    <dgm:pt modelId="{63580703-3F87-4C03-8403-158B915D8590}" type="sibTrans" cxnId="{07A0D96C-85B6-42DF-AB65-6D0AE08A79B3}">
      <dgm:prSet/>
      <dgm:spPr/>
      <dgm:t>
        <a:bodyPr/>
        <a:lstStyle/>
        <a:p>
          <a:endParaRPr lang="en-GB"/>
        </a:p>
      </dgm:t>
    </dgm:pt>
    <dgm:pt modelId="{E74A2736-3F2A-4F4D-B7F8-1C4F7EF47FA2}">
      <dgm:prSet phldrT="[Text]" custT="1"/>
      <dgm:spPr/>
      <dgm:t>
        <a:bodyPr/>
        <a:lstStyle/>
        <a:p>
          <a:r>
            <a:rPr lang="en-GB" sz="900"/>
            <a:t>Convert data frame into a CSV dataset</a:t>
          </a:r>
        </a:p>
      </dgm:t>
    </dgm:pt>
    <dgm:pt modelId="{7653B2CF-8F7E-4F62-8406-FFBDEFB6F1E9}" type="parTrans" cxnId="{351641F6-462F-4039-8DDF-DEC1D11C9353}">
      <dgm:prSet/>
      <dgm:spPr/>
      <dgm:t>
        <a:bodyPr/>
        <a:lstStyle/>
        <a:p>
          <a:endParaRPr lang="en-GB"/>
        </a:p>
      </dgm:t>
    </dgm:pt>
    <dgm:pt modelId="{A1E1E735-B189-4E80-B506-A8CB4946B387}" type="sibTrans" cxnId="{351641F6-462F-4039-8DDF-DEC1D11C9353}">
      <dgm:prSet/>
      <dgm:spPr/>
      <dgm:t>
        <a:bodyPr/>
        <a:lstStyle/>
        <a:p>
          <a:endParaRPr lang="en-GB"/>
        </a:p>
      </dgm:t>
    </dgm:pt>
    <dgm:pt modelId="{38CC704D-E922-4583-9EE6-2DA2A9C9A103}" type="pres">
      <dgm:prSet presAssocID="{3DDBECC9-41BD-4D5B-9E14-22B5700D36E2}" presName="diagram" presStyleCnt="0">
        <dgm:presLayoutVars>
          <dgm:dir/>
          <dgm:resizeHandles val="exact"/>
        </dgm:presLayoutVars>
      </dgm:prSet>
      <dgm:spPr/>
    </dgm:pt>
    <dgm:pt modelId="{5B66B66F-C4E9-43F8-B327-6DB21B19BC16}" type="pres">
      <dgm:prSet presAssocID="{B7FD9498-6B84-41D5-96D3-3FB81DE0BA25}" presName="node" presStyleLbl="node1" presStyleIdx="0" presStyleCnt="8">
        <dgm:presLayoutVars>
          <dgm:bulletEnabled val="1"/>
        </dgm:presLayoutVars>
      </dgm:prSet>
      <dgm:spPr/>
    </dgm:pt>
    <dgm:pt modelId="{BBCEACFF-FB84-4528-BEB8-455339CFC62C}" type="pres">
      <dgm:prSet presAssocID="{71641815-827E-47AF-9A01-4F22F7CB8631}" presName="sibTrans" presStyleLbl="sibTrans2D1" presStyleIdx="0" presStyleCnt="7"/>
      <dgm:spPr/>
    </dgm:pt>
    <dgm:pt modelId="{0135361C-3BC2-42E2-BB69-8DCC92D2B88C}" type="pres">
      <dgm:prSet presAssocID="{71641815-827E-47AF-9A01-4F22F7CB8631}" presName="connectorText" presStyleLbl="sibTrans2D1" presStyleIdx="0" presStyleCnt="7"/>
      <dgm:spPr/>
    </dgm:pt>
    <dgm:pt modelId="{77DB9DF6-82BB-4D7E-916A-B429CDC4C285}" type="pres">
      <dgm:prSet presAssocID="{8FD36DCB-3D4E-4458-B10D-FAA765C0E548}" presName="node" presStyleLbl="node1" presStyleIdx="1" presStyleCnt="8">
        <dgm:presLayoutVars>
          <dgm:bulletEnabled val="1"/>
        </dgm:presLayoutVars>
      </dgm:prSet>
      <dgm:spPr/>
    </dgm:pt>
    <dgm:pt modelId="{E08D463C-0DE7-409F-AB01-994260E082AF}" type="pres">
      <dgm:prSet presAssocID="{AE58A237-670B-4654-BABA-5B493A9E7077}" presName="sibTrans" presStyleLbl="sibTrans2D1" presStyleIdx="1" presStyleCnt="7"/>
      <dgm:spPr/>
    </dgm:pt>
    <dgm:pt modelId="{2686AEFB-C728-4D8E-978B-B603AF3C1F68}" type="pres">
      <dgm:prSet presAssocID="{AE58A237-670B-4654-BABA-5B493A9E7077}" presName="connectorText" presStyleLbl="sibTrans2D1" presStyleIdx="1" presStyleCnt="7"/>
      <dgm:spPr/>
    </dgm:pt>
    <dgm:pt modelId="{F60F0083-8B3B-474C-BDB2-069190AFE352}" type="pres">
      <dgm:prSet presAssocID="{4F91EAF8-E374-4D73-B19A-407FA8751FE2}" presName="node" presStyleLbl="node1" presStyleIdx="2" presStyleCnt="8" custLinFactNeighborX="6197" custLinFactNeighborY="-230">
        <dgm:presLayoutVars>
          <dgm:bulletEnabled val="1"/>
        </dgm:presLayoutVars>
      </dgm:prSet>
      <dgm:spPr/>
    </dgm:pt>
    <dgm:pt modelId="{D98F807D-6490-407E-8C77-822C0C13B568}" type="pres">
      <dgm:prSet presAssocID="{7C6BCBC7-769E-4319-8515-34898F016BA7}" presName="sibTrans" presStyleLbl="sibTrans2D1" presStyleIdx="2" presStyleCnt="7"/>
      <dgm:spPr/>
    </dgm:pt>
    <dgm:pt modelId="{6EA30E00-C4D8-47A6-B30D-DC3F197FF172}" type="pres">
      <dgm:prSet presAssocID="{7C6BCBC7-769E-4319-8515-34898F016BA7}" presName="connectorText" presStyleLbl="sibTrans2D1" presStyleIdx="2" presStyleCnt="7"/>
      <dgm:spPr/>
    </dgm:pt>
    <dgm:pt modelId="{F8664EC1-007A-4A58-87D3-54BE9453974C}" type="pres">
      <dgm:prSet presAssocID="{7D6306CE-E10D-4440-BA16-D59087C64B76}" presName="node" presStyleLbl="node1" presStyleIdx="3" presStyleCnt="8">
        <dgm:presLayoutVars>
          <dgm:bulletEnabled val="1"/>
        </dgm:presLayoutVars>
      </dgm:prSet>
      <dgm:spPr/>
    </dgm:pt>
    <dgm:pt modelId="{76DC8109-BFFE-4FC0-88AC-A6CD76C2208E}" type="pres">
      <dgm:prSet presAssocID="{736870CC-EA84-4C3D-8681-DB3203657317}" presName="sibTrans" presStyleLbl="sibTrans2D1" presStyleIdx="3" presStyleCnt="7"/>
      <dgm:spPr/>
    </dgm:pt>
    <dgm:pt modelId="{58BA4C73-370F-4B37-81E8-030487846D57}" type="pres">
      <dgm:prSet presAssocID="{736870CC-EA84-4C3D-8681-DB3203657317}" presName="connectorText" presStyleLbl="sibTrans2D1" presStyleIdx="3" presStyleCnt="7"/>
      <dgm:spPr/>
    </dgm:pt>
    <dgm:pt modelId="{8F1924C8-5CAC-49E0-8EAC-A000841BEF16}" type="pres">
      <dgm:prSet presAssocID="{265245B6-638D-4BC5-9D75-9F151E5DA3C1}" presName="node" presStyleLbl="node1" presStyleIdx="4" presStyleCnt="8">
        <dgm:presLayoutVars>
          <dgm:bulletEnabled val="1"/>
        </dgm:presLayoutVars>
      </dgm:prSet>
      <dgm:spPr/>
    </dgm:pt>
    <dgm:pt modelId="{BF1DDF8D-6E06-4E4F-818B-AA06BFBE565C}" type="pres">
      <dgm:prSet presAssocID="{8E07C4AC-1F2F-4FCB-9CA2-45814893369D}" presName="sibTrans" presStyleLbl="sibTrans2D1" presStyleIdx="4" presStyleCnt="7"/>
      <dgm:spPr/>
    </dgm:pt>
    <dgm:pt modelId="{CDFF29EF-969C-41BF-976A-2F4D9ECC6700}" type="pres">
      <dgm:prSet presAssocID="{8E07C4AC-1F2F-4FCB-9CA2-45814893369D}" presName="connectorText" presStyleLbl="sibTrans2D1" presStyleIdx="4" presStyleCnt="7"/>
      <dgm:spPr/>
    </dgm:pt>
    <dgm:pt modelId="{16399C4D-BE76-4DF0-BC6D-A8D970C827FD}" type="pres">
      <dgm:prSet presAssocID="{E20CE18F-951E-41E3-92C6-85EF780F4DF0}" presName="node" presStyleLbl="node1" presStyleIdx="5" presStyleCnt="8">
        <dgm:presLayoutVars>
          <dgm:bulletEnabled val="1"/>
        </dgm:presLayoutVars>
      </dgm:prSet>
      <dgm:spPr/>
    </dgm:pt>
    <dgm:pt modelId="{D58B4520-640D-445C-AB8A-16AD29412755}" type="pres">
      <dgm:prSet presAssocID="{CA7F0124-705F-46C8-AD62-2017D2911A93}" presName="sibTrans" presStyleLbl="sibTrans2D1" presStyleIdx="5" presStyleCnt="7"/>
      <dgm:spPr/>
    </dgm:pt>
    <dgm:pt modelId="{2F5C1DA4-D129-46BF-B866-F7E5CED87EF5}" type="pres">
      <dgm:prSet presAssocID="{CA7F0124-705F-46C8-AD62-2017D2911A93}" presName="connectorText" presStyleLbl="sibTrans2D1" presStyleIdx="5" presStyleCnt="7"/>
      <dgm:spPr/>
    </dgm:pt>
    <dgm:pt modelId="{90F25008-67B8-4038-AD99-95FC49E19163}" type="pres">
      <dgm:prSet presAssocID="{D19F3C61-F7CC-4243-9FC4-08DC6AD87557}" presName="node" presStyleLbl="node1" presStyleIdx="6" presStyleCnt="8">
        <dgm:presLayoutVars>
          <dgm:bulletEnabled val="1"/>
        </dgm:presLayoutVars>
      </dgm:prSet>
      <dgm:spPr/>
    </dgm:pt>
    <dgm:pt modelId="{03F75329-6A95-448B-B591-0515195B443D}" type="pres">
      <dgm:prSet presAssocID="{63580703-3F87-4C03-8403-158B915D8590}" presName="sibTrans" presStyleLbl="sibTrans2D1" presStyleIdx="6" presStyleCnt="7"/>
      <dgm:spPr/>
    </dgm:pt>
    <dgm:pt modelId="{268E0F89-AFA7-451F-99E7-1379058B8032}" type="pres">
      <dgm:prSet presAssocID="{63580703-3F87-4C03-8403-158B915D8590}" presName="connectorText" presStyleLbl="sibTrans2D1" presStyleIdx="6" presStyleCnt="7"/>
      <dgm:spPr/>
    </dgm:pt>
    <dgm:pt modelId="{E1AB1D46-B8CE-4695-80CB-B6C7E04DE949}" type="pres">
      <dgm:prSet presAssocID="{E74A2736-3F2A-4F4D-B7F8-1C4F7EF47FA2}" presName="node" presStyleLbl="node1" presStyleIdx="7" presStyleCnt="8">
        <dgm:presLayoutVars>
          <dgm:bulletEnabled val="1"/>
        </dgm:presLayoutVars>
      </dgm:prSet>
      <dgm:spPr/>
    </dgm:pt>
  </dgm:ptLst>
  <dgm:cxnLst>
    <dgm:cxn modelId="{99A0BC00-B6BF-482D-A648-B0C5FA71709E}" type="presOf" srcId="{CA7F0124-705F-46C8-AD62-2017D2911A93}" destId="{D58B4520-640D-445C-AB8A-16AD29412755}" srcOrd="0" destOrd="0" presId="urn:microsoft.com/office/officeart/2005/8/layout/process5"/>
    <dgm:cxn modelId="{EAAF4C05-2022-4565-BDF9-FB6BC1233FFE}" type="presOf" srcId="{71641815-827E-47AF-9A01-4F22F7CB8631}" destId="{BBCEACFF-FB84-4528-BEB8-455339CFC62C}" srcOrd="0" destOrd="0" presId="urn:microsoft.com/office/officeart/2005/8/layout/process5"/>
    <dgm:cxn modelId="{B9DCEB07-BE12-4319-B3E6-0C0EC7A4A187}" type="presOf" srcId="{E20CE18F-951E-41E3-92C6-85EF780F4DF0}" destId="{16399C4D-BE76-4DF0-BC6D-A8D970C827FD}" srcOrd="0" destOrd="0" presId="urn:microsoft.com/office/officeart/2005/8/layout/process5"/>
    <dgm:cxn modelId="{12760416-1F46-4351-ABAD-08272784313E}" srcId="{3DDBECC9-41BD-4D5B-9E14-22B5700D36E2}" destId="{8FD36DCB-3D4E-4458-B10D-FAA765C0E548}" srcOrd="1" destOrd="0" parTransId="{438F9111-6ECE-4DAA-B271-B1A621182DA2}" sibTransId="{AE58A237-670B-4654-BABA-5B493A9E7077}"/>
    <dgm:cxn modelId="{C9277019-1E85-4B47-81B3-94500015B765}" type="presOf" srcId="{7C6BCBC7-769E-4319-8515-34898F016BA7}" destId="{6EA30E00-C4D8-47A6-B30D-DC3F197FF172}" srcOrd="1" destOrd="0" presId="urn:microsoft.com/office/officeart/2005/8/layout/process5"/>
    <dgm:cxn modelId="{344FDE1A-513A-4026-9678-E7F0E3B24A53}" type="presOf" srcId="{E74A2736-3F2A-4F4D-B7F8-1C4F7EF47FA2}" destId="{E1AB1D46-B8CE-4695-80CB-B6C7E04DE949}" srcOrd="0" destOrd="0" presId="urn:microsoft.com/office/officeart/2005/8/layout/process5"/>
    <dgm:cxn modelId="{E503391F-FA52-406A-B7CC-D44A3A582F36}" type="presOf" srcId="{736870CC-EA84-4C3D-8681-DB3203657317}" destId="{76DC8109-BFFE-4FC0-88AC-A6CD76C2208E}" srcOrd="0" destOrd="0" presId="urn:microsoft.com/office/officeart/2005/8/layout/process5"/>
    <dgm:cxn modelId="{9E25DD27-3ABA-40DA-9574-72DAF07C8B8C}" type="presOf" srcId="{B7FD9498-6B84-41D5-96D3-3FB81DE0BA25}" destId="{5B66B66F-C4E9-43F8-B327-6DB21B19BC16}" srcOrd="0" destOrd="0" presId="urn:microsoft.com/office/officeart/2005/8/layout/process5"/>
    <dgm:cxn modelId="{66D3872B-ADD7-4E1D-A414-20D1DAB2EFA1}" type="presOf" srcId="{CA7F0124-705F-46C8-AD62-2017D2911A93}" destId="{2F5C1DA4-D129-46BF-B866-F7E5CED87EF5}" srcOrd="1" destOrd="0" presId="urn:microsoft.com/office/officeart/2005/8/layout/process5"/>
    <dgm:cxn modelId="{15826639-3709-4551-B617-F5BBA6D48D9E}" srcId="{3DDBECC9-41BD-4D5B-9E14-22B5700D36E2}" destId="{4F91EAF8-E374-4D73-B19A-407FA8751FE2}" srcOrd="2" destOrd="0" parTransId="{0A9E4439-8890-4DD3-A180-D4C15F8DB9AF}" sibTransId="{7C6BCBC7-769E-4319-8515-34898F016BA7}"/>
    <dgm:cxn modelId="{E8B51A3C-EE9B-4A23-A3AF-377BF973A05E}" type="presOf" srcId="{7C6BCBC7-769E-4319-8515-34898F016BA7}" destId="{D98F807D-6490-407E-8C77-822C0C13B568}" srcOrd="0" destOrd="0" presId="urn:microsoft.com/office/officeart/2005/8/layout/process5"/>
    <dgm:cxn modelId="{7B5FC15E-6555-4DE7-A887-AD154ED2C932}" type="presOf" srcId="{8FD36DCB-3D4E-4458-B10D-FAA765C0E548}" destId="{77DB9DF6-82BB-4D7E-916A-B429CDC4C285}" srcOrd="0" destOrd="0" presId="urn:microsoft.com/office/officeart/2005/8/layout/process5"/>
    <dgm:cxn modelId="{ECA75F46-8A33-499E-A66F-EF194D3F40B2}" type="presOf" srcId="{4F91EAF8-E374-4D73-B19A-407FA8751FE2}" destId="{F60F0083-8B3B-474C-BDB2-069190AFE352}" srcOrd="0" destOrd="0" presId="urn:microsoft.com/office/officeart/2005/8/layout/process5"/>
    <dgm:cxn modelId="{07A0D96C-85B6-42DF-AB65-6D0AE08A79B3}" srcId="{3DDBECC9-41BD-4D5B-9E14-22B5700D36E2}" destId="{D19F3C61-F7CC-4243-9FC4-08DC6AD87557}" srcOrd="6" destOrd="0" parTransId="{A2CBF2BA-9E89-4220-81A3-CCFE53AC91BB}" sibTransId="{63580703-3F87-4C03-8403-158B915D8590}"/>
    <dgm:cxn modelId="{49B2564E-6220-418D-A5AF-37B395681F30}" type="presOf" srcId="{8E07C4AC-1F2F-4FCB-9CA2-45814893369D}" destId="{BF1DDF8D-6E06-4E4F-818B-AA06BFBE565C}" srcOrd="0" destOrd="0" presId="urn:microsoft.com/office/officeart/2005/8/layout/process5"/>
    <dgm:cxn modelId="{25605072-3F91-42F6-A909-905458578549}" type="presOf" srcId="{63580703-3F87-4C03-8403-158B915D8590}" destId="{03F75329-6A95-448B-B591-0515195B443D}" srcOrd="0" destOrd="0" presId="urn:microsoft.com/office/officeart/2005/8/layout/process5"/>
    <dgm:cxn modelId="{34F9415A-619F-4ABB-B4AC-B1A38CF20E11}" srcId="{3DDBECC9-41BD-4D5B-9E14-22B5700D36E2}" destId="{B7FD9498-6B84-41D5-96D3-3FB81DE0BA25}" srcOrd="0" destOrd="0" parTransId="{BF5E2E70-8EA3-41A8-B621-17B5FC2D5490}" sibTransId="{71641815-827E-47AF-9A01-4F22F7CB8631}"/>
    <dgm:cxn modelId="{93B6F484-1E8E-46E0-8BA5-FC3A2A93E097}" type="presOf" srcId="{736870CC-EA84-4C3D-8681-DB3203657317}" destId="{58BA4C73-370F-4B37-81E8-030487846D57}" srcOrd="1" destOrd="0" presId="urn:microsoft.com/office/officeart/2005/8/layout/process5"/>
    <dgm:cxn modelId="{7040DF99-09DB-4440-9932-CC1330DABFCF}" type="presOf" srcId="{D19F3C61-F7CC-4243-9FC4-08DC6AD87557}" destId="{90F25008-67B8-4038-AD99-95FC49E19163}" srcOrd="0" destOrd="0" presId="urn:microsoft.com/office/officeart/2005/8/layout/process5"/>
    <dgm:cxn modelId="{9A5B219A-3562-4E92-8F74-C19529EAC046}" type="presOf" srcId="{71641815-827E-47AF-9A01-4F22F7CB8631}" destId="{0135361C-3BC2-42E2-BB69-8DCC92D2B88C}" srcOrd="1" destOrd="0" presId="urn:microsoft.com/office/officeart/2005/8/layout/process5"/>
    <dgm:cxn modelId="{32B1289F-9BE5-49B2-82A5-7257948913EB}" type="presOf" srcId="{AE58A237-670B-4654-BABA-5B493A9E7077}" destId="{2686AEFB-C728-4D8E-978B-B603AF3C1F68}" srcOrd="1" destOrd="0" presId="urn:microsoft.com/office/officeart/2005/8/layout/process5"/>
    <dgm:cxn modelId="{51AD57CE-4571-43F3-BAD0-B304CCE7870B}" type="presOf" srcId="{7D6306CE-E10D-4440-BA16-D59087C64B76}" destId="{F8664EC1-007A-4A58-87D3-54BE9453974C}" srcOrd="0" destOrd="0" presId="urn:microsoft.com/office/officeart/2005/8/layout/process5"/>
    <dgm:cxn modelId="{7B5D12D2-B1E1-4B6E-AB1F-D63678544A86}" type="presOf" srcId="{AE58A237-670B-4654-BABA-5B493A9E7077}" destId="{E08D463C-0DE7-409F-AB01-994260E082AF}" srcOrd="0" destOrd="0" presId="urn:microsoft.com/office/officeart/2005/8/layout/process5"/>
    <dgm:cxn modelId="{B90130D2-F7EB-44C6-9914-F0C985EF8475}" srcId="{3DDBECC9-41BD-4D5B-9E14-22B5700D36E2}" destId="{265245B6-638D-4BC5-9D75-9F151E5DA3C1}" srcOrd="4" destOrd="0" parTransId="{9832ACC8-E68C-47B6-BFA3-62862AF90D7A}" sibTransId="{8E07C4AC-1F2F-4FCB-9CA2-45814893369D}"/>
    <dgm:cxn modelId="{0E17B6DD-B4A1-4316-BAB6-8CA6423395E4}" type="presOf" srcId="{8E07C4AC-1F2F-4FCB-9CA2-45814893369D}" destId="{CDFF29EF-969C-41BF-976A-2F4D9ECC6700}" srcOrd="1" destOrd="0" presId="urn:microsoft.com/office/officeart/2005/8/layout/process5"/>
    <dgm:cxn modelId="{5DF0AFF1-4165-471D-B5F2-21447F826B50}" type="presOf" srcId="{265245B6-638D-4BC5-9D75-9F151E5DA3C1}" destId="{8F1924C8-5CAC-49E0-8EAC-A000841BEF16}" srcOrd="0" destOrd="0" presId="urn:microsoft.com/office/officeart/2005/8/layout/process5"/>
    <dgm:cxn modelId="{E512FFF4-E6A1-4895-8F28-E68AEDA59D3F}" type="presOf" srcId="{63580703-3F87-4C03-8403-158B915D8590}" destId="{268E0F89-AFA7-451F-99E7-1379058B8032}" srcOrd="1" destOrd="0" presId="urn:microsoft.com/office/officeart/2005/8/layout/process5"/>
    <dgm:cxn modelId="{351641F6-462F-4039-8DDF-DEC1D11C9353}" srcId="{3DDBECC9-41BD-4D5B-9E14-22B5700D36E2}" destId="{E74A2736-3F2A-4F4D-B7F8-1C4F7EF47FA2}" srcOrd="7" destOrd="0" parTransId="{7653B2CF-8F7E-4F62-8406-FFBDEFB6F1E9}" sibTransId="{A1E1E735-B189-4E80-B506-A8CB4946B387}"/>
    <dgm:cxn modelId="{7C22F0F7-DB49-4179-9F7D-4ABE81B68DF1}" type="presOf" srcId="{3DDBECC9-41BD-4D5B-9E14-22B5700D36E2}" destId="{38CC704D-E922-4583-9EE6-2DA2A9C9A103}" srcOrd="0" destOrd="0" presId="urn:microsoft.com/office/officeart/2005/8/layout/process5"/>
    <dgm:cxn modelId="{595242F9-5465-4A65-8F5A-485F1E894543}" srcId="{3DDBECC9-41BD-4D5B-9E14-22B5700D36E2}" destId="{E20CE18F-951E-41E3-92C6-85EF780F4DF0}" srcOrd="5" destOrd="0" parTransId="{37C485CF-C96E-49B5-B4C8-614C6BED718D}" sibTransId="{CA7F0124-705F-46C8-AD62-2017D2911A93}"/>
    <dgm:cxn modelId="{824AF0FA-DE9A-4A5C-9241-A2FAB114AFF9}" srcId="{3DDBECC9-41BD-4D5B-9E14-22B5700D36E2}" destId="{7D6306CE-E10D-4440-BA16-D59087C64B76}" srcOrd="3" destOrd="0" parTransId="{6FA7FEAF-AD05-4926-AA86-63CF2CC8BFCB}" sibTransId="{736870CC-EA84-4C3D-8681-DB3203657317}"/>
    <dgm:cxn modelId="{A38E775E-0144-4EE2-BA1C-A68D0A9C6E5F}" type="presParOf" srcId="{38CC704D-E922-4583-9EE6-2DA2A9C9A103}" destId="{5B66B66F-C4E9-43F8-B327-6DB21B19BC16}" srcOrd="0" destOrd="0" presId="urn:microsoft.com/office/officeart/2005/8/layout/process5"/>
    <dgm:cxn modelId="{09D17345-B99F-481E-A74A-65362F85A541}" type="presParOf" srcId="{38CC704D-E922-4583-9EE6-2DA2A9C9A103}" destId="{BBCEACFF-FB84-4528-BEB8-455339CFC62C}" srcOrd="1" destOrd="0" presId="urn:microsoft.com/office/officeart/2005/8/layout/process5"/>
    <dgm:cxn modelId="{E4446331-6ADE-4F36-B610-2CBDF7B89C22}" type="presParOf" srcId="{BBCEACFF-FB84-4528-BEB8-455339CFC62C}" destId="{0135361C-3BC2-42E2-BB69-8DCC92D2B88C}" srcOrd="0" destOrd="0" presId="urn:microsoft.com/office/officeart/2005/8/layout/process5"/>
    <dgm:cxn modelId="{386194E3-8F76-40CE-B87B-562BEB2C905B}" type="presParOf" srcId="{38CC704D-E922-4583-9EE6-2DA2A9C9A103}" destId="{77DB9DF6-82BB-4D7E-916A-B429CDC4C285}" srcOrd="2" destOrd="0" presId="urn:microsoft.com/office/officeart/2005/8/layout/process5"/>
    <dgm:cxn modelId="{B581B222-4F50-4011-8F86-D8F8927CB042}" type="presParOf" srcId="{38CC704D-E922-4583-9EE6-2DA2A9C9A103}" destId="{E08D463C-0DE7-409F-AB01-994260E082AF}" srcOrd="3" destOrd="0" presId="urn:microsoft.com/office/officeart/2005/8/layout/process5"/>
    <dgm:cxn modelId="{07BC654F-DB79-49E9-89C7-F314E65C3C05}" type="presParOf" srcId="{E08D463C-0DE7-409F-AB01-994260E082AF}" destId="{2686AEFB-C728-4D8E-978B-B603AF3C1F68}" srcOrd="0" destOrd="0" presId="urn:microsoft.com/office/officeart/2005/8/layout/process5"/>
    <dgm:cxn modelId="{5DCB9EE4-7887-444E-8AED-6D81F1970310}" type="presParOf" srcId="{38CC704D-E922-4583-9EE6-2DA2A9C9A103}" destId="{F60F0083-8B3B-474C-BDB2-069190AFE352}" srcOrd="4" destOrd="0" presId="urn:microsoft.com/office/officeart/2005/8/layout/process5"/>
    <dgm:cxn modelId="{2CFF945B-75A4-4873-99DD-E7D766EE2328}" type="presParOf" srcId="{38CC704D-E922-4583-9EE6-2DA2A9C9A103}" destId="{D98F807D-6490-407E-8C77-822C0C13B568}" srcOrd="5" destOrd="0" presId="urn:microsoft.com/office/officeart/2005/8/layout/process5"/>
    <dgm:cxn modelId="{3632DFBF-64D5-4F32-8EA0-3D874FE25933}" type="presParOf" srcId="{D98F807D-6490-407E-8C77-822C0C13B568}" destId="{6EA30E00-C4D8-47A6-B30D-DC3F197FF172}" srcOrd="0" destOrd="0" presId="urn:microsoft.com/office/officeart/2005/8/layout/process5"/>
    <dgm:cxn modelId="{252308D0-62C5-4C9E-B839-BE4DA2423C90}" type="presParOf" srcId="{38CC704D-E922-4583-9EE6-2DA2A9C9A103}" destId="{F8664EC1-007A-4A58-87D3-54BE9453974C}" srcOrd="6" destOrd="0" presId="urn:microsoft.com/office/officeart/2005/8/layout/process5"/>
    <dgm:cxn modelId="{F0C13199-917F-429A-A280-8B816459D148}" type="presParOf" srcId="{38CC704D-E922-4583-9EE6-2DA2A9C9A103}" destId="{76DC8109-BFFE-4FC0-88AC-A6CD76C2208E}" srcOrd="7" destOrd="0" presId="urn:microsoft.com/office/officeart/2005/8/layout/process5"/>
    <dgm:cxn modelId="{FB01D7C3-0996-45D2-9F67-5DEEEAC0B42E}" type="presParOf" srcId="{76DC8109-BFFE-4FC0-88AC-A6CD76C2208E}" destId="{58BA4C73-370F-4B37-81E8-030487846D57}" srcOrd="0" destOrd="0" presId="urn:microsoft.com/office/officeart/2005/8/layout/process5"/>
    <dgm:cxn modelId="{A57170DE-389E-4A30-9A10-E453750375A6}" type="presParOf" srcId="{38CC704D-E922-4583-9EE6-2DA2A9C9A103}" destId="{8F1924C8-5CAC-49E0-8EAC-A000841BEF16}" srcOrd="8" destOrd="0" presId="urn:microsoft.com/office/officeart/2005/8/layout/process5"/>
    <dgm:cxn modelId="{36D8D6E6-33CC-4DAB-8DA6-3A3AA6ECF766}" type="presParOf" srcId="{38CC704D-E922-4583-9EE6-2DA2A9C9A103}" destId="{BF1DDF8D-6E06-4E4F-818B-AA06BFBE565C}" srcOrd="9" destOrd="0" presId="urn:microsoft.com/office/officeart/2005/8/layout/process5"/>
    <dgm:cxn modelId="{579DDB7F-256D-49CE-83A2-E4E3B5727AC9}" type="presParOf" srcId="{BF1DDF8D-6E06-4E4F-818B-AA06BFBE565C}" destId="{CDFF29EF-969C-41BF-976A-2F4D9ECC6700}" srcOrd="0" destOrd="0" presId="urn:microsoft.com/office/officeart/2005/8/layout/process5"/>
    <dgm:cxn modelId="{A82E9F9D-04D2-48BB-95EB-A95BA6F6E3CD}" type="presParOf" srcId="{38CC704D-E922-4583-9EE6-2DA2A9C9A103}" destId="{16399C4D-BE76-4DF0-BC6D-A8D970C827FD}" srcOrd="10" destOrd="0" presId="urn:microsoft.com/office/officeart/2005/8/layout/process5"/>
    <dgm:cxn modelId="{FAAD5A90-63DE-4E4A-B2B8-AF5754679B5A}" type="presParOf" srcId="{38CC704D-E922-4583-9EE6-2DA2A9C9A103}" destId="{D58B4520-640D-445C-AB8A-16AD29412755}" srcOrd="11" destOrd="0" presId="urn:microsoft.com/office/officeart/2005/8/layout/process5"/>
    <dgm:cxn modelId="{55BA5A4E-9645-4A41-B3BD-A93B8C773590}" type="presParOf" srcId="{D58B4520-640D-445C-AB8A-16AD29412755}" destId="{2F5C1DA4-D129-46BF-B866-F7E5CED87EF5}" srcOrd="0" destOrd="0" presId="urn:microsoft.com/office/officeart/2005/8/layout/process5"/>
    <dgm:cxn modelId="{6DD1BBEB-ACD4-4DFB-BD3C-9C76841DAE28}" type="presParOf" srcId="{38CC704D-E922-4583-9EE6-2DA2A9C9A103}" destId="{90F25008-67B8-4038-AD99-95FC49E19163}" srcOrd="12" destOrd="0" presId="urn:microsoft.com/office/officeart/2005/8/layout/process5"/>
    <dgm:cxn modelId="{2B90DDEA-1F4C-48C7-BE12-E0181BAF50C5}" type="presParOf" srcId="{38CC704D-E922-4583-9EE6-2DA2A9C9A103}" destId="{03F75329-6A95-448B-B591-0515195B443D}" srcOrd="13" destOrd="0" presId="urn:microsoft.com/office/officeart/2005/8/layout/process5"/>
    <dgm:cxn modelId="{9613E253-A300-4123-8143-BF2901351F39}" type="presParOf" srcId="{03F75329-6A95-448B-B591-0515195B443D}" destId="{268E0F89-AFA7-451F-99E7-1379058B8032}" srcOrd="0" destOrd="0" presId="urn:microsoft.com/office/officeart/2005/8/layout/process5"/>
    <dgm:cxn modelId="{9AD81018-0004-4AA3-B3FE-973266EAD7DA}" type="presParOf" srcId="{38CC704D-E922-4583-9EE6-2DA2A9C9A103}" destId="{E1AB1D46-B8CE-4695-80CB-B6C7E04DE949}"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A38B9F-183C-4DD7-B1DE-A34E492D5C98}" type="doc">
      <dgm:prSet loTypeId="urn:microsoft.com/office/officeart/2005/8/layout/process5" loCatId="process" qsTypeId="urn:microsoft.com/office/officeart/2005/8/quickstyle/3d1" qsCatId="3D" csTypeId="urn:microsoft.com/office/officeart/2005/8/colors/accent1_2" csCatId="accent1" phldr="1"/>
      <dgm:spPr/>
      <dgm:t>
        <a:bodyPr/>
        <a:lstStyle/>
        <a:p>
          <a:endParaRPr lang="en-GB"/>
        </a:p>
      </dgm:t>
    </dgm:pt>
    <dgm:pt modelId="{72606DF9-F0B9-4164-987E-3E61191F9F15}">
      <dgm:prSet phldrT="[Text]"/>
      <dgm:spPr/>
      <dgm:t>
        <a:bodyPr/>
        <a:lstStyle/>
        <a:p>
          <a:r>
            <a:rPr lang="en-GB" b="1" i="0" dirty="0"/>
            <a:t>Request the Falcon9 Launch Wiki page from its URL</a:t>
          </a:r>
          <a:endParaRPr lang="en-GB" dirty="0"/>
        </a:p>
      </dgm:t>
    </dgm:pt>
    <dgm:pt modelId="{D842FA07-4E8E-4247-A8BE-C6DD10D054E0}" type="parTrans" cxnId="{9C5F01E6-5ED2-475F-87EA-D23042C3351B}">
      <dgm:prSet/>
      <dgm:spPr/>
      <dgm:t>
        <a:bodyPr/>
        <a:lstStyle/>
        <a:p>
          <a:endParaRPr lang="en-GB"/>
        </a:p>
      </dgm:t>
    </dgm:pt>
    <dgm:pt modelId="{7203073E-D917-485C-A41A-488690D4EA56}" type="sibTrans" cxnId="{9C5F01E6-5ED2-475F-87EA-D23042C3351B}">
      <dgm:prSet/>
      <dgm:spPr/>
      <dgm:t>
        <a:bodyPr/>
        <a:lstStyle/>
        <a:p>
          <a:endParaRPr lang="en-GB"/>
        </a:p>
      </dgm:t>
    </dgm:pt>
    <dgm:pt modelId="{D3865CA4-DAC4-48F5-8AAE-70061C21B013}">
      <dgm:prSet phldrT="[Text]"/>
      <dgm:spPr/>
      <dgm:t>
        <a:bodyPr/>
        <a:lstStyle/>
        <a:p>
          <a:r>
            <a:rPr lang="en-GB" b="0" i="0"/>
            <a:t>Create a BeautifulSoup object from the HTML respone</a:t>
          </a:r>
          <a:endParaRPr lang="en-GB"/>
        </a:p>
      </dgm:t>
    </dgm:pt>
    <dgm:pt modelId="{16C6B0DD-A168-4562-B287-22C327D2DD57}" type="parTrans" cxnId="{58E6C9D9-0764-4C2D-8EE7-328A6E1FDCB8}">
      <dgm:prSet/>
      <dgm:spPr/>
      <dgm:t>
        <a:bodyPr/>
        <a:lstStyle/>
        <a:p>
          <a:endParaRPr lang="en-GB"/>
        </a:p>
      </dgm:t>
    </dgm:pt>
    <dgm:pt modelId="{61EC55CE-66B7-4071-8809-3ED764952053}" type="sibTrans" cxnId="{58E6C9D9-0764-4C2D-8EE7-328A6E1FDCB8}">
      <dgm:prSet/>
      <dgm:spPr/>
      <dgm:t>
        <a:bodyPr/>
        <a:lstStyle/>
        <a:p>
          <a:endParaRPr lang="en-GB"/>
        </a:p>
      </dgm:t>
    </dgm:pt>
    <dgm:pt modelId="{3B6CBBC2-CD0A-4705-A27D-20734499CC5C}">
      <dgm:prSet phldrT="[Text]"/>
      <dgm:spPr/>
      <dgm:t>
        <a:bodyPr/>
        <a:lstStyle/>
        <a:p>
          <a:r>
            <a:rPr lang="en-GB" b="1" i="0"/>
            <a:t>Extract all column/variable names from the HTML table header</a:t>
          </a:r>
          <a:endParaRPr lang="en-GB"/>
        </a:p>
      </dgm:t>
    </dgm:pt>
    <dgm:pt modelId="{3BBFCAEA-D060-49A8-9676-0AEDD95FB05D}" type="parTrans" cxnId="{7FCB0B7F-5DDA-4CA3-95B1-0E57F0E762BA}">
      <dgm:prSet/>
      <dgm:spPr/>
      <dgm:t>
        <a:bodyPr/>
        <a:lstStyle/>
        <a:p>
          <a:endParaRPr lang="en-GB"/>
        </a:p>
      </dgm:t>
    </dgm:pt>
    <dgm:pt modelId="{363666A3-E761-47C2-AFC6-8ECA09FF906E}" type="sibTrans" cxnId="{7FCB0B7F-5DDA-4CA3-95B1-0E57F0E762BA}">
      <dgm:prSet/>
      <dgm:spPr/>
      <dgm:t>
        <a:bodyPr/>
        <a:lstStyle/>
        <a:p>
          <a:endParaRPr lang="en-GB"/>
        </a:p>
      </dgm:t>
    </dgm:pt>
    <dgm:pt modelId="{328595D9-AEF4-4EDB-9D51-8C375E6793AD}">
      <dgm:prSet phldrT="[Text]"/>
      <dgm:spPr/>
      <dgm:t>
        <a:bodyPr/>
        <a:lstStyle/>
        <a:p>
          <a:r>
            <a:rPr lang="en-GB" b="0" i="0" dirty="0"/>
            <a:t>Create an empty dictionary with keys from the extracted column names</a:t>
          </a:r>
          <a:endParaRPr lang="en-GB" dirty="0"/>
        </a:p>
      </dgm:t>
    </dgm:pt>
    <dgm:pt modelId="{9A2A89C9-C3F8-4E01-970F-1B1E1C410670}" type="parTrans" cxnId="{6C2AD8BE-67E5-4CA2-8711-9AE3BD68DEC4}">
      <dgm:prSet/>
      <dgm:spPr/>
      <dgm:t>
        <a:bodyPr/>
        <a:lstStyle/>
        <a:p>
          <a:endParaRPr lang="en-GB"/>
        </a:p>
      </dgm:t>
    </dgm:pt>
    <dgm:pt modelId="{F0647DFC-1F56-45DB-8AE5-F92A7E44DAB1}" type="sibTrans" cxnId="{6C2AD8BE-67E5-4CA2-8711-9AE3BD68DEC4}">
      <dgm:prSet/>
      <dgm:spPr/>
      <dgm:t>
        <a:bodyPr/>
        <a:lstStyle/>
        <a:p>
          <a:endParaRPr lang="en-GB"/>
        </a:p>
      </dgm:t>
    </dgm:pt>
    <dgm:pt modelId="{8EC4563E-5FAB-42F9-AB24-F3AD81BE699E}">
      <dgm:prSet phldrT="[Text]"/>
      <dgm:spPr/>
      <dgm:t>
        <a:bodyPr/>
        <a:lstStyle/>
        <a:p>
          <a:r>
            <a:rPr lang="en-GB" b="0" i="0"/>
            <a:t>Fill up the dictionary with launch records extracted from table rows.</a:t>
          </a:r>
          <a:endParaRPr lang="en-GB"/>
        </a:p>
      </dgm:t>
    </dgm:pt>
    <dgm:pt modelId="{74B5FDFC-44D4-4262-B93B-CEA96979F2E7}" type="parTrans" cxnId="{455AAA35-9484-4574-B6B4-7AA7FA3FCD5B}">
      <dgm:prSet/>
      <dgm:spPr/>
      <dgm:t>
        <a:bodyPr/>
        <a:lstStyle/>
        <a:p>
          <a:endParaRPr lang="en-GB"/>
        </a:p>
      </dgm:t>
    </dgm:pt>
    <dgm:pt modelId="{78E66F41-CF6F-45E8-BD37-C181BD7E1B2D}" type="sibTrans" cxnId="{455AAA35-9484-4574-B6B4-7AA7FA3FCD5B}">
      <dgm:prSet/>
      <dgm:spPr/>
      <dgm:t>
        <a:bodyPr/>
        <a:lstStyle/>
        <a:p>
          <a:endParaRPr lang="en-GB"/>
        </a:p>
      </dgm:t>
    </dgm:pt>
    <dgm:pt modelId="{0B271831-0FAB-4178-992C-00E80CFB078D}">
      <dgm:prSet phldrT="[Text]"/>
      <dgm:spPr/>
      <dgm:t>
        <a:bodyPr/>
        <a:lstStyle/>
        <a:p>
          <a:r>
            <a:rPr lang="en-GB"/>
            <a:t>Convert the dictionary into a CSV dataset</a:t>
          </a:r>
        </a:p>
      </dgm:t>
    </dgm:pt>
    <dgm:pt modelId="{30EAD497-4A9F-45A3-AC94-D86F9F47B05A}" type="parTrans" cxnId="{33DA8764-F7B1-482E-8D06-2392EEB1CCAA}">
      <dgm:prSet/>
      <dgm:spPr/>
      <dgm:t>
        <a:bodyPr/>
        <a:lstStyle/>
        <a:p>
          <a:endParaRPr lang="en-GB"/>
        </a:p>
      </dgm:t>
    </dgm:pt>
    <dgm:pt modelId="{F82593D4-980A-4B4E-9A2D-3E166400F069}" type="sibTrans" cxnId="{33DA8764-F7B1-482E-8D06-2392EEB1CCAA}">
      <dgm:prSet/>
      <dgm:spPr/>
      <dgm:t>
        <a:bodyPr/>
        <a:lstStyle/>
        <a:p>
          <a:endParaRPr lang="en-GB"/>
        </a:p>
      </dgm:t>
    </dgm:pt>
    <dgm:pt modelId="{33E50D7C-ED97-4BE0-A2BF-F2688FEAF0D5}" type="pres">
      <dgm:prSet presAssocID="{F1A38B9F-183C-4DD7-B1DE-A34E492D5C98}" presName="diagram" presStyleCnt="0">
        <dgm:presLayoutVars>
          <dgm:dir/>
          <dgm:resizeHandles val="exact"/>
        </dgm:presLayoutVars>
      </dgm:prSet>
      <dgm:spPr/>
    </dgm:pt>
    <dgm:pt modelId="{69EB3EC3-689A-4C6C-9CF5-125B7D9565F7}" type="pres">
      <dgm:prSet presAssocID="{72606DF9-F0B9-4164-987E-3E61191F9F15}" presName="node" presStyleLbl="node1" presStyleIdx="0" presStyleCnt="6">
        <dgm:presLayoutVars>
          <dgm:bulletEnabled val="1"/>
        </dgm:presLayoutVars>
      </dgm:prSet>
      <dgm:spPr/>
    </dgm:pt>
    <dgm:pt modelId="{7E268CD3-7747-4C20-B918-E2E67816A034}" type="pres">
      <dgm:prSet presAssocID="{7203073E-D917-485C-A41A-488690D4EA56}" presName="sibTrans" presStyleLbl="sibTrans2D1" presStyleIdx="0" presStyleCnt="5"/>
      <dgm:spPr/>
    </dgm:pt>
    <dgm:pt modelId="{3DFF7E39-4183-4265-AD01-D205DD7EF1F6}" type="pres">
      <dgm:prSet presAssocID="{7203073E-D917-485C-A41A-488690D4EA56}" presName="connectorText" presStyleLbl="sibTrans2D1" presStyleIdx="0" presStyleCnt="5"/>
      <dgm:spPr/>
    </dgm:pt>
    <dgm:pt modelId="{29E10AFB-091A-4375-8B13-4E1D15FD2310}" type="pres">
      <dgm:prSet presAssocID="{D3865CA4-DAC4-48F5-8AAE-70061C21B013}" presName="node" presStyleLbl="node1" presStyleIdx="1" presStyleCnt="6">
        <dgm:presLayoutVars>
          <dgm:bulletEnabled val="1"/>
        </dgm:presLayoutVars>
      </dgm:prSet>
      <dgm:spPr/>
    </dgm:pt>
    <dgm:pt modelId="{7B8C6AE7-6D45-4114-BB35-10920C61EC25}" type="pres">
      <dgm:prSet presAssocID="{61EC55CE-66B7-4071-8809-3ED764952053}" presName="sibTrans" presStyleLbl="sibTrans2D1" presStyleIdx="1" presStyleCnt="5"/>
      <dgm:spPr/>
    </dgm:pt>
    <dgm:pt modelId="{2E7D4EB4-64FB-4D4A-AB78-0B26AF3703C6}" type="pres">
      <dgm:prSet presAssocID="{61EC55CE-66B7-4071-8809-3ED764952053}" presName="connectorText" presStyleLbl="sibTrans2D1" presStyleIdx="1" presStyleCnt="5"/>
      <dgm:spPr/>
    </dgm:pt>
    <dgm:pt modelId="{428C7C8B-4095-4C6E-A040-75B636EA2AF5}" type="pres">
      <dgm:prSet presAssocID="{3B6CBBC2-CD0A-4705-A27D-20734499CC5C}" presName="node" presStyleLbl="node1" presStyleIdx="2" presStyleCnt="6">
        <dgm:presLayoutVars>
          <dgm:bulletEnabled val="1"/>
        </dgm:presLayoutVars>
      </dgm:prSet>
      <dgm:spPr/>
    </dgm:pt>
    <dgm:pt modelId="{10A2A332-0004-49EB-BA10-84255ADD9194}" type="pres">
      <dgm:prSet presAssocID="{363666A3-E761-47C2-AFC6-8ECA09FF906E}" presName="sibTrans" presStyleLbl="sibTrans2D1" presStyleIdx="2" presStyleCnt="5"/>
      <dgm:spPr/>
    </dgm:pt>
    <dgm:pt modelId="{0632A0E6-09DD-4414-9866-B255461A42FA}" type="pres">
      <dgm:prSet presAssocID="{363666A3-E761-47C2-AFC6-8ECA09FF906E}" presName="connectorText" presStyleLbl="sibTrans2D1" presStyleIdx="2" presStyleCnt="5"/>
      <dgm:spPr/>
    </dgm:pt>
    <dgm:pt modelId="{82451E1E-E61C-4E9E-85DA-0498F47DF58A}" type="pres">
      <dgm:prSet presAssocID="{328595D9-AEF4-4EDB-9D51-8C375E6793AD}" presName="node" presStyleLbl="node1" presStyleIdx="3" presStyleCnt="6">
        <dgm:presLayoutVars>
          <dgm:bulletEnabled val="1"/>
        </dgm:presLayoutVars>
      </dgm:prSet>
      <dgm:spPr/>
    </dgm:pt>
    <dgm:pt modelId="{3F0DAD03-AE2B-4C17-A479-2821EB7A2784}" type="pres">
      <dgm:prSet presAssocID="{F0647DFC-1F56-45DB-8AE5-F92A7E44DAB1}" presName="sibTrans" presStyleLbl="sibTrans2D1" presStyleIdx="3" presStyleCnt="5"/>
      <dgm:spPr/>
    </dgm:pt>
    <dgm:pt modelId="{4ADFC737-8A1D-4D2A-8AF6-4BB73C60467B}" type="pres">
      <dgm:prSet presAssocID="{F0647DFC-1F56-45DB-8AE5-F92A7E44DAB1}" presName="connectorText" presStyleLbl="sibTrans2D1" presStyleIdx="3" presStyleCnt="5"/>
      <dgm:spPr/>
    </dgm:pt>
    <dgm:pt modelId="{113B4D51-01A3-4A40-941A-1BA08B2A3A70}" type="pres">
      <dgm:prSet presAssocID="{8EC4563E-5FAB-42F9-AB24-F3AD81BE699E}" presName="node" presStyleLbl="node1" presStyleIdx="4" presStyleCnt="6">
        <dgm:presLayoutVars>
          <dgm:bulletEnabled val="1"/>
        </dgm:presLayoutVars>
      </dgm:prSet>
      <dgm:spPr/>
    </dgm:pt>
    <dgm:pt modelId="{FD9AB3FD-DC55-406A-9D6C-9E3AE0F19728}" type="pres">
      <dgm:prSet presAssocID="{78E66F41-CF6F-45E8-BD37-C181BD7E1B2D}" presName="sibTrans" presStyleLbl="sibTrans2D1" presStyleIdx="4" presStyleCnt="5"/>
      <dgm:spPr/>
    </dgm:pt>
    <dgm:pt modelId="{7F241A0E-3D59-4D08-8EED-B2B716E69990}" type="pres">
      <dgm:prSet presAssocID="{78E66F41-CF6F-45E8-BD37-C181BD7E1B2D}" presName="connectorText" presStyleLbl="sibTrans2D1" presStyleIdx="4" presStyleCnt="5"/>
      <dgm:spPr/>
    </dgm:pt>
    <dgm:pt modelId="{839D27CC-E22D-491F-B470-FEB941225F1F}" type="pres">
      <dgm:prSet presAssocID="{0B271831-0FAB-4178-992C-00E80CFB078D}" presName="node" presStyleLbl="node1" presStyleIdx="5" presStyleCnt="6">
        <dgm:presLayoutVars>
          <dgm:bulletEnabled val="1"/>
        </dgm:presLayoutVars>
      </dgm:prSet>
      <dgm:spPr/>
    </dgm:pt>
  </dgm:ptLst>
  <dgm:cxnLst>
    <dgm:cxn modelId="{626FA000-6081-42F9-9F63-1D73CC47D6B9}" type="presOf" srcId="{7203073E-D917-485C-A41A-488690D4EA56}" destId="{3DFF7E39-4183-4265-AD01-D205DD7EF1F6}" srcOrd="1" destOrd="0" presId="urn:microsoft.com/office/officeart/2005/8/layout/process5"/>
    <dgm:cxn modelId="{6BC0CA13-AB4C-43FA-B6C7-68AB2708E5A3}" type="presOf" srcId="{F0647DFC-1F56-45DB-8AE5-F92A7E44DAB1}" destId="{4ADFC737-8A1D-4D2A-8AF6-4BB73C60467B}" srcOrd="1" destOrd="0" presId="urn:microsoft.com/office/officeart/2005/8/layout/process5"/>
    <dgm:cxn modelId="{DF9A4F15-8C45-4B2C-84ED-6DCE6251E53B}" type="presOf" srcId="{F0647DFC-1F56-45DB-8AE5-F92A7E44DAB1}" destId="{3F0DAD03-AE2B-4C17-A479-2821EB7A2784}" srcOrd="0" destOrd="0" presId="urn:microsoft.com/office/officeart/2005/8/layout/process5"/>
    <dgm:cxn modelId="{2C6E9C35-13EA-4B26-A251-1350AB4E5848}" type="presOf" srcId="{61EC55CE-66B7-4071-8809-3ED764952053}" destId="{2E7D4EB4-64FB-4D4A-AB78-0B26AF3703C6}" srcOrd="1" destOrd="0" presId="urn:microsoft.com/office/officeart/2005/8/layout/process5"/>
    <dgm:cxn modelId="{455AAA35-9484-4574-B6B4-7AA7FA3FCD5B}" srcId="{F1A38B9F-183C-4DD7-B1DE-A34E492D5C98}" destId="{8EC4563E-5FAB-42F9-AB24-F3AD81BE699E}" srcOrd="4" destOrd="0" parTransId="{74B5FDFC-44D4-4262-B93B-CEA96979F2E7}" sibTransId="{78E66F41-CF6F-45E8-BD37-C181BD7E1B2D}"/>
    <dgm:cxn modelId="{189DCE5B-197B-49C9-8880-727AB8FD5626}" type="presOf" srcId="{8EC4563E-5FAB-42F9-AB24-F3AD81BE699E}" destId="{113B4D51-01A3-4A40-941A-1BA08B2A3A70}" srcOrd="0" destOrd="0" presId="urn:microsoft.com/office/officeart/2005/8/layout/process5"/>
    <dgm:cxn modelId="{33DA8764-F7B1-482E-8D06-2392EEB1CCAA}" srcId="{F1A38B9F-183C-4DD7-B1DE-A34E492D5C98}" destId="{0B271831-0FAB-4178-992C-00E80CFB078D}" srcOrd="5" destOrd="0" parTransId="{30EAD497-4A9F-45A3-AC94-D86F9F47B05A}" sibTransId="{F82593D4-980A-4B4E-9A2D-3E166400F069}"/>
    <dgm:cxn modelId="{E9A8D34A-275D-40D0-9E80-2671B1854CCA}" type="presOf" srcId="{78E66F41-CF6F-45E8-BD37-C181BD7E1B2D}" destId="{FD9AB3FD-DC55-406A-9D6C-9E3AE0F19728}" srcOrd="0" destOrd="0" presId="urn:microsoft.com/office/officeart/2005/8/layout/process5"/>
    <dgm:cxn modelId="{7FCB0B7F-5DDA-4CA3-95B1-0E57F0E762BA}" srcId="{F1A38B9F-183C-4DD7-B1DE-A34E492D5C98}" destId="{3B6CBBC2-CD0A-4705-A27D-20734499CC5C}" srcOrd="2" destOrd="0" parTransId="{3BBFCAEA-D060-49A8-9676-0AEDD95FB05D}" sibTransId="{363666A3-E761-47C2-AFC6-8ECA09FF906E}"/>
    <dgm:cxn modelId="{F1BB818D-7C7A-425B-AC32-87C07F55F45B}" type="presOf" srcId="{D3865CA4-DAC4-48F5-8AAE-70061C21B013}" destId="{29E10AFB-091A-4375-8B13-4E1D15FD2310}" srcOrd="0" destOrd="0" presId="urn:microsoft.com/office/officeart/2005/8/layout/process5"/>
    <dgm:cxn modelId="{9616D99E-665C-43EC-98CA-14E6E28CAF8F}" type="presOf" srcId="{363666A3-E761-47C2-AFC6-8ECA09FF906E}" destId="{0632A0E6-09DD-4414-9866-B255461A42FA}" srcOrd="1" destOrd="0" presId="urn:microsoft.com/office/officeart/2005/8/layout/process5"/>
    <dgm:cxn modelId="{26CD6FA8-EC54-41E5-86BB-6027F8290A9F}" type="presOf" srcId="{328595D9-AEF4-4EDB-9D51-8C375E6793AD}" destId="{82451E1E-E61C-4E9E-85DA-0498F47DF58A}" srcOrd="0" destOrd="0" presId="urn:microsoft.com/office/officeart/2005/8/layout/process5"/>
    <dgm:cxn modelId="{5ADE8FA9-0DCC-4223-AB86-4479F73B52BE}" type="presOf" srcId="{7203073E-D917-485C-A41A-488690D4EA56}" destId="{7E268CD3-7747-4C20-B918-E2E67816A034}" srcOrd="0" destOrd="0" presId="urn:microsoft.com/office/officeart/2005/8/layout/process5"/>
    <dgm:cxn modelId="{805F86AA-470A-4DC6-87E0-1266AD92D406}" type="presOf" srcId="{0B271831-0FAB-4178-992C-00E80CFB078D}" destId="{839D27CC-E22D-491F-B470-FEB941225F1F}" srcOrd="0" destOrd="0" presId="urn:microsoft.com/office/officeart/2005/8/layout/process5"/>
    <dgm:cxn modelId="{A54AFDBB-8FC6-4CAE-990D-2F128B59A974}" type="presOf" srcId="{3B6CBBC2-CD0A-4705-A27D-20734499CC5C}" destId="{428C7C8B-4095-4C6E-A040-75B636EA2AF5}" srcOrd="0" destOrd="0" presId="urn:microsoft.com/office/officeart/2005/8/layout/process5"/>
    <dgm:cxn modelId="{6C2AD8BE-67E5-4CA2-8711-9AE3BD68DEC4}" srcId="{F1A38B9F-183C-4DD7-B1DE-A34E492D5C98}" destId="{328595D9-AEF4-4EDB-9D51-8C375E6793AD}" srcOrd="3" destOrd="0" parTransId="{9A2A89C9-C3F8-4E01-970F-1B1E1C410670}" sibTransId="{F0647DFC-1F56-45DB-8AE5-F92A7E44DAB1}"/>
    <dgm:cxn modelId="{42EEB8C6-7E83-48E4-BE7F-ABE03EB80127}" type="presOf" srcId="{72606DF9-F0B9-4164-987E-3E61191F9F15}" destId="{69EB3EC3-689A-4C6C-9CF5-125B7D9565F7}" srcOrd="0" destOrd="0" presId="urn:microsoft.com/office/officeart/2005/8/layout/process5"/>
    <dgm:cxn modelId="{58E6C9D9-0764-4C2D-8EE7-328A6E1FDCB8}" srcId="{F1A38B9F-183C-4DD7-B1DE-A34E492D5C98}" destId="{D3865CA4-DAC4-48F5-8AAE-70061C21B013}" srcOrd="1" destOrd="0" parTransId="{16C6B0DD-A168-4562-B287-22C327D2DD57}" sibTransId="{61EC55CE-66B7-4071-8809-3ED764952053}"/>
    <dgm:cxn modelId="{876729DF-8ECE-4BB2-AAFC-D5FC9E56A1C0}" type="presOf" srcId="{61EC55CE-66B7-4071-8809-3ED764952053}" destId="{7B8C6AE7-6D45-4114-BB35-10920C61EC25}" srcOrd="0" destOrd="0" presId="urn:microsoft.com/office/officeart/2005/8/layout/process5"/>
    <dgm:cxn modelId="{9C5F01E6-5ED2-475F-87EA-D23042C3351B}" srcId="{F1A38B9F-183C-4DD7-B1DE-A34E492D5C98}" destId="{72606DF9-F0B9-4164-987E-3E61191F9F15}" srcOrd="0" destOrd="0" parTransId="{D842FA07-4E8E-4247-A8BE-C6DD10D054E0}" sibTransId="{7203073E-D917-485C-A41A-488690D4EA56}"/>
    <dgm:cxn modelId="{F059E1EF-4519-4B12-9A33-08779B884671}" type="presOf" srcId="{F1A38B9F-183C-4DD7-B1DE-A34E492D5C98}" destId="{33E50D7C-ED97-4BE0-A2BF-F2688FEAF0D5}" srcOrd="0" destOrd="0" presId="urn:microsoft.com/office/officeart/2005/8/layout/process5"/>
    <dgm:cxn modelId="{A8D662F5-339E-44D0-992F-CAED4ADACB35}" type="presOf" srcId="{78E66F41-CF6F-45E8-BD37-C181BD7E1B2D}" destId="{7F241A0E-3D59-4D08-8EED-B2B716E69990}" srcOrd="1" destOrd="0" presId="urn:microsoft.com/office/officeart/2005/8/layout/process5"/>
    <dgm:cxn modelId="{C39B41F9-4E83-455C-A8AF-965F7A10566C}" type="presOf" srcId="{363666A3-E761-47C2-AFC6-8ECA09FF906E}" destId="{10A2A332-0004-49EB-BA10-84255ADD9194}" srcOrd="0" destOrd="0" presId="urn:microsoft.com/office/officeart/2005/8/layout/process5"/>
    <dgm:cxn modelId="{8D637978-321B-4300-B4EA-3C87B83DA0B7}" type="presParOf" srcId="{33E50D7C-ED97-4BE0-A2BF-F2688FEAF0D5}" destId="{69EB3EC3-689A-4C6C-9CF5-125B7D9565F7}" srcOrd="0" destOrd="0" presId="urn:microsoft.com/office/officeart/2005/8/layout/process5"/>
    <dgm:cxn modelId="{CCE9D0E5-6B31-4DD4-A277-3178A6B4DF8F}" type="presParOf" srcId="{33E50D7C-ED97-4BE0-A2BF-F2688FEAF0D5}" destId="{7E268CD3-7747-4C20-B918-E2E67816A034}" srcOrd="1" destOrd="0" presId="urn:microsoft.com/office/officeart/2005/8/layout/process5"/>
    <dgm:cxn modelId="{6533931B-7E2F-47CD-832D-080A02C01140}" type="presParOf" srcId="{7E268CD3-7747-4C20-B918-E2E67816A034}" destId="{3DFF7E39-4183-4265-AD01-D205DD7EF1F6}" srcOrd="0" destOrd="0" presId="urn:microsoft.com/office/officeart/2005/8/layout/process5"/>
    <dgm:cxn modelId="{F0F39C36-A33E-46D9-9496-872DA0E19565}" type="presParOf" srcId="{33E50D7C-ED97-4BE0-A2BF-F2688FEAF0D5}" destId="{29E10AFB-091A-4375-8B13-4E1D15FD2310}" srcOrd="2" destOrd="0" presId="urn:microsoft.com/office/officeart/2005/8/layout/process5"/>
    <dgm:cxn modelId="{A390515D-432D-40F3-94E4-B481C84720CA}" type="presParOf" srcId="{33E50D7C-ED97-4BE0-A2BF-F2688FEAF0D5}" destId="{7B8C6AE7-6D45-4114-BB35-10920C61EC25}" srcOrd="3" destOrd="0" presId="urn:microsoft.com/office/officeart/2005/8/layout/process5"/>
    <dgm:cxn modelId="{108D501A-160E-4E3D-8871-DAB60A1E64FA}" type="presParOf" srcId="{7B8C6AE7-6D45-4114-BB35-10920C61EC25}" destId="{2E7D4EB4-64FB-4D4A-AB78-0B26AF3703C6}" srcOrd="0" destOrd="0" presId="urn:microsoft.com/office/officeart/2005/8/layout/process5"/>
    <dgm:cxn modelId="{15507655-E82F-4A91-9535-C64F40AB69CC}" type="presParOf" srcId="{33E50D7C-ED97-4BE0-A2BF-F2688FEAF0D5}" destId="{428C7C8B-4095-4C6E-A040-75B636EA2AF5}" srcOrd="4" destOrd="0" presId="urn:microsoft.com/office/officeart/2005/8/layout/process5"/>
    <dgm:cxn modelId="{2F1D30E9-4BDC-4C07-9975-B02E2E0F921B}" type="presParOf" srcId="{33E50D7C-ED97-4BE0-A2BF-F2688FEAF0D5}" destId="{10A2A332-0004-49EB-BA10-84255ADD9194}" srcOrd="5" destOrd="0" presId="urn:microsoft.com/office/officeart/2005/8/layout/process5"/>
    <dgm:cxn modelId="{875DF5B4-1A3A-4569-9CB7-D103C0A342CA}" type="presParOf" srcId="{10A2A332-0004-49EB-BA10-84255ADD9194}" destId="{0632A0E6-09DD-4414-9866-B255461A42FA}" srcOrd="0" destOrd="0" presId="urn:microsoft.com/office/officeart/2005/8/layout/process5"/>
    <dgm:cxn modelId="{8A32B1F4-87B7-44D9-A7EA-A83545FA8032}" type="presParOf" srcId="{33E50D7C-ED97-4BE0-A2BF-F2688FEAF0D5}" destId="{82451E1E-E61C-4E9E-85DA-0498F47DF58A}" srcOrd="6" destOrd="0" presId="urn:microsoft.com/office/officeart/2005/8/layout/process5"/>
    <dgm:cxn modelId="{7B255F61-7850-4436-AA2B-4F76CB9F9482}" type="presParOf" srcId="{33E50D7C-ED97-4BE0-A2BF-F2688FEAF0D5}" destId="{3F0DAD03-AE2B-4C17-A479-2821EB7A2784}" srcOrd="7" destOrd="0" presId="urn:microsoft.com/office/officeart/2005/8/layout/process5"/>
    <dgm:cxn modelId="{310AC350-FC67-4F16-83B9-EDECE8F0BAB6}" type="presParOf" srcId="{3F0DAD03-AE2B-4C17-A479-2821EB7A2784}" destId="{4ADFC737-8A1D-4D2A-8AF6-4BB73C60467B}" srcOrd="0" destOrd="0" presId="urn:microsoft.com/office/officeart/2005/8/layout/process5"/>
    <dgm:cxn modelId="{C7783261-5C96-4B27-8D26-DB2809C89F5F}" type="presParOf" srcId="{33E50D7C-ED97-4BE0-A2BF-F2688FEAF0D5}" destId="{113B4D51-01A3-4A40-941A-1BA08B2A3A70}" srcOrd="8" destOrd="0" presId="urn:microsoft.com/office/officeart/2005/8/layout/process5"/>
    <dgm:cxn modelId="{AF74D70A-C6F5-4DF5-A9B0-C67F61447205}" type="presParOf" srcId="{33E50D7C-ED97-4BE0-A2BF-F2688FEAF0D5}" destId="{FD9AB3FD-DC55-406A-9D6C-9E3AE0F19728}" srcOrd="9" destOrd="0" presId="urn:microsoft.com/office/officeart/2005/8/layout/process5"/>
    <dgm:cxn modelId="{4E3FC37B-F6F4-42A4-BBE8-FC589FB137DF}" type="presParOf" srcId="{FD9AB3FD-DC55-406A-9D6C-9E3AE0F19728}" destId="{7F241A0E-3D59-4D08-8EED-B2B716E69990}" srcOrd="0" destOrd="0" presId="urn:microsoft.com/office/officeart/2005/8/layout/process5"/>
    <dgm:cxn modelId="{D0B95210-D297-43AB-9A66-AF6AA4AE3874}" type="presParOf" srcId="{33E50D7C-ED97-4BE0-A2BF-F2688FEAF0D5}" destId="{839D27CC-E22D-491F-B470-FEB941225F1F}" srcOrd="1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05BD1A-DC98-4075-A699-D2AAB710FBA5}" type="doc">
      <dgm:prSet loTypeId="urn:microsoft.com/office/officeart/2005/8/layout/process4" loCatId="process" qsTypeId="urn:microsoft.com/office/officeart/2005/8/quickstyle/simple3" qsCatId="simple" csTypeId="urn:microsoft.com/office/officeart/2005/8/colors/accent1_2" csCatId="accent1" phldr="1"/>
      <dgm:spPr/>
      <dgm:t>
        <a:bodyPr/>
        <a:lstStyle/>
        <a:p>
          <a:endParaRPr lang="en-GB"/>
        </a:p>
      </dgm:t>
    </dgm:pt>
    <dgm:pt modelId="{0EA6B619-A7C0-4036-831E-2A9B1DEAF91E}">
      <dgm:prSet phldrT="[Text]"/>
      <dgm:spPr/>
      <dgm:t>
        <a:bodyPr/>
        <a:lstStyle/>
        <a:p>
          <a:r>
            <a:rPr lang="en-GB" b="0" i="0"/>
            <a:t>Determine the number of launches on each facility</a:t>
          </a:r>
          <a:endParaRPr lang="en-GB"/>
        </a:p>
      </dgm:t>
    </dgm:pt>
    <dgm:pt modelId="{A5914080-07F1-4416-87D6-2B69F871181C}" type="parTrans" cxnId="{461002E7-5A4B-434B-9C55-B137996EAF5B}">
      <dgm:prSet/>
      <dgm:spPr/>
      <dgm:t>
        <a:bodyPr/>
        <a:lstStyle/>
        <a:p>
          <a:endParaRPr lang="en-GB"/>
        </a:p>
      </dgm:t>
    </dgm:pt>
    <dgm:pt modelId="{3717FA0F-6C43-49D8-B110-7656B469DB79}" type="sibTrans" cxnId="{461002E7-5A4B-434B-9C55-B137996EAF5B}">
      <dgm:prSet/>
      <dgm:spPr/>
      <dgm:t>
        <a:bodyPr/>
        <a:lstStyle/>
        <a:p>
          <a:endParaRPr lang="en-GB"/>
        </a:p>
      </dgm:t>
    </dgm:pt>
    <dgm:pt modelId="{8989920F-7A70-435E-B1FC-E1465FE2BF81}">
      <dgm:prSet phldrT="[Text]"/>
      <dgm:spPr/>
      <dgm:t>
        <a:bodyPr/>
        <a:lstStyle/>
        <a:p>
          <a:r>
            <a:rPr lang="en-GB" b="1" i="0"/>
            <a:t>Calculate the number and occurrences of each orbit</a:t>
          </a:r>
          <a:endParaRPr lang="en-GB"/>
        </a:p>
      </dgm:t>
    </dgm:pt>
    <dgm:pt modelId="{8DB6CEFC-5060-4BA1-A158-136FA9DBBE1C}" type="parTrans" cxnId="{DA30B598-78AD-4B21-953B-CB7AED282A8C}">
      <dgm:prSet/>
      <dgm:spPr/>
      <dgm:t>
        <a:bodyPr/>
        <a:lstStyle/>
        <a:p>
          <a:endParaRPr lang="en-GB"/>
        </a:p>
      </dgm:t>
    </dgm:pt>
    <dgm:pt modelId="{58AD0CEE-E31B-4BE6-9913-2D0F2FD55D15}" type="sibTrans" cxnId="{DA30B598-78AD-4B21-953B-CB7AED282A8C}">
      <dgm:prSet/>
      <dgm:spPr/>
      <dgm:t>
        <a:bodyPr/>
        <a:lstStyle/>
        <a:p>
          <a:endParaRPr lang="en-GB"/>
        </a:p>
      </dgm:t>
    </dgm:pt>
    <dgm:pt modelId="{15BFF254-C080-4C20-9B96-8BEC4B93134F}">
      <dgm:prSet phldrT="[Text]"/>
      <dgm:spPr/>
      <dgm:t>
        <a:bodyPr/>
        <a:lstStyle/>
        <a:p>
          <a:r>
            <a:rPr lang="en-GB" b="1" i="0"/>
            <a:t>Calculate the number and occurences of mission outcome per orbit type</a:t>
          </a:r>
          <a:endParaRPr lang="en-GB"/>
        </a:p>
      </dgm:t>
    </dgm:pt>
    <dgm:pt modelId="{556B77A3-A2CB-4379-B631-0CCCAB5832D9}" type="parTrans" cxnId="{DFE644F2-1F1D-4B60-B78A-1C14EE229100}">
      <dgm:prSet/>
      <dgm:spPr/>
      <dgm:t>
        <a:bodyPr/>
        <a:lstStyle/>
        <a:p>
          <a:endParaRPr lang="en-GB"/>
        </a:p>
      </dgm:t>
    </dgm:pt>
    <dgm:pt modelId="{1CB12CD6-AEC3-4FAF-9697-F0DDBAEAB678}" type="sibTrans" cxnId="{DFE644F2-1F1D-4B60-B78A-1C14EE229100}">
      <dgm:prSet/>
      <dgm:spPr/>
      <dgm:t>
        <a:bodyPr/>
        <a:lstStyle/>
        <a:p>
          <a:endParaRPr lang="en-GB"/>
        </a:p>
      </dgm:t>
    </dgm:pt>
    <dgm:pt modelId="{71F47385-696B-45BA-B0D2-9992ED61BE5A}">
      <dgm:prSet phldrT="[Text]"/>
      <dgm:spPr/>
      <dgm:t>
        <a:bodyPr/>
        <a:lstStyle/>
        <a:p>
          <a:r>
            <a:rPr lang="en-GB"/>
            <a:t>Create a "Class" column containing the information from the outcome label</a:t>
          </a:r>
        </a:p>
      </dgm:t>
    </dgm:pt>
    <dgm:pt modelId="{F266EDA5-CD7A-4C46-A729-913544F604E5}" type="parTrans" cxnId="{277E4084-5B1A-4F83-B8A5-518395AB585B}">
      <dgm:prSet/>
      <dgm:spPr/>
      <dgm:t>
        <a:bodyPr/>
        <a:lstStyle/>
        <a:p>
          <a:endParaRPr lang="en-GB"/>
        </a:p>
      </dgm:t>
    </dgm:pt>
    <dgm:pt modelId="{86799514-7E6F-4FB1-ADB2-1262388A2FC7}" type="sibTrans" cxnId="{277E4084-5B1A-4F83-B8A5-518395AB585B}">
      <dgm:prSet/>
      <dgm:spPr/>
      <dgm:t>
        <a:bodyPr/>
        <a:lstStyle/>
        <a:p>
          <a:endParaRPr lang="en-GB"/>
        </a:p>
      </dgm:t>
    </dgm:pt>
    <dgm:pt modelId="{5CEC74AD-0E82-45B5-BC89-FAC891233F56}">
      <dgm:prSet phldrT="[Text]"/>
      <dgm:spPr/>
      <dgm:t>
        <a:bodyPr/>
        <a:lstStyle/>
        <a:p>
          <a:r>
            <a:rPr lang="en-GB"/>
            <a:t>Transform the data frame into a CSV dataset.</a:t>
          </a:r>
        </a:p>
      </dgm:t>
    </dgm:pt>
    <dgm:pt modelId="{B4F29834-E37E-4B66-9F23-BEBAB6002827}" type="parTrans" cxnId="{C3E51F0D-80EC-415B-9D37-A4BBD33B85BC}">
      <dgm:prSet/>
      <dgm:spPr/>
      <dgm:t>
        <a:bodyPr/>
        <a:lstStyle/>
        <a:p>
          <a:endParaRPr lang="en-GB"/>
        </a:p>
      </dgm:t>
    </dgm:pt>
    <dgm:pt modelId="{26938570-8701-4B71-B3A0-5195E40088ED}" type="sibTrans" cxnId="{C3E51F0D-80EC-415B-9D37-A4BBD33B85BC}">
      <dgm:prSet/>
      <dgm:spPr/>
      <dgm:t>
        <a:bodyPr/>
        <a:lstStyle/>
        <a:p>
          <a:endParaRPr lang="en-GB"/>
        </a:p>
      </dgm:t>
    </dgm:pt>
    <dgm:pt modelId="{7025DB53-81EA-4C27-A397-2EA468E4E57E}">
      <dgm:prSet phldrT="[Text]"/>
      <dgm:spPr/>
      <dgm:t>
        <a:bodyPr/>
        <a:lstStyle/>
        <a:p>
          <a:r>
            <a:rPr lang="en-GB"/>
            <a:t>Create a landing outcome training label and loop through all the landing outcomes </a:t>
          </a:r>
        </a:p>
      </dgm:t>
    </dgm:pt>
    <dgm:pt modelId="{D385794B-38D2-4C34-ADA6-D37077238CE5}" type="parTrans" cxnId="{5E66138D-ACF9-440F-AC9F-FDC4DBD726DB}">
      <dgm:prSet/>
      <dgm:spPr/>
      <dgm:t>
        <a:bodyPr/>
        <a:lstStyle/>
        <a:p>
          <a:endParaRPr lang="en-GB"/>
        </a:p>
      </dgm:t>
    </dgm:pt>
    <dgm:pt modelId="{70D489C5-F19E-4442-AB42-811879E76CC8}" type="sibTrans" cxnId="{5E66138D-ACF9-440F-AC9F-FDC4DBD726DB}">
      <dgm:prSet/>
      <dgm:spPr/>
      <dgm:t>
        <a:bodyPr/>
        <a:lstStyle/>
        <a:p>
          <a:endParaRPr lang="en-GB"/>
        </a:p>
      </dgm:t>
    </dgm:pt>
    <dgm:pt modelId="{284D9196-1E5D-4D8F-A691-3955758D4208}" type="pres">
      <dgm:prSet presAssocID="{B405BD1A-DC98-4075-A699-D2AAB710FBA5}" presName="Name0" presStyleCnt="0">
        <dgm:presLayoutVars>
          <dgm:dir/>
          <dgm:animLvl val="lvl"/>
          <dgm:resizeHandles val="exact"/>
        </dgm:presLayoutVars>
      </dgm:prSet>
      <dgm:spPr/>
    </dgm:pt>
    <dgm:pt modelId="{0E60FAF8-DBA9-459F-958E-1341ACDB2A83}" type="pres">
      <dgm:prSet presAssocID="{5CEC74AD-0E82-45B5-BC89-FAC891233F56}" presName="boxAndChildren" presStyleCnt="0"/>
      <dgm:spPr/>
    </dgm:pt>
    <dgm:pt modelId="{2526E7A0-69AD-402F-8000-8C5D9AA4FE74}" type="pres">
      <dgm:prSet presAssocID="{5CEC74AD-0E82-45B5-BC89-FAC891233F56}" presName="parentTextBox" presStyleLbl="node1" presStyleIdx="0" presStyleCnt="6"/>
      <dgm:spPr/>
    </dgm:pt>
    <dgm:pt modelId="{175B5E26-1CBB-4BA4-BA1B-782282A167E1}" type="pres">
      <dgm:prSet presAssocID="{86799514-7E6F-4FB1-ADB2-1262388A2FC7}" presName="sp" presStyleCnt="0"/>
      <dgm:spPr/>
    </dgm:pt>
    <dgm:pt modelId="{958456D9-BDDA-4320-A558-54B4819AA57A}" type="pres">
      <dgm:prSet presAssocID="{71F47385-696B-45BA-B0D2-9992ED61BE5A}" presName="arrowAndChildren" presStyleCnt="0"/>
      <dgm:spPr/>
    </dgm:pt>
    <dgm:pt modelId="{FFB25AA7-C998-49C2-80F3-E000B454C3EB}" type="pres">
      <dgm:prSet presAssocID="{71F47385-696B-45BA-B0D2-9992ED61BE5A}" presName="parentTextArrow" presStyleLbl="node1" presStyleIdx="1" presStyleCnt="6"/>
      <dgm:spPr/>
    </dgm:pt>
    <dgm:pt modelId="{26986EC3-6D0E-4CF0-B1DE-164ED957CB6C}" type="pres">
      <dgm:prSet presAssocID="{70D489C5-F19E-4442-AB42-811879E76CC8}" presName="sp" presStyleCnt="0"/>
      <dgm:spPr/>
    </dgm:pt>
    <dgm:pt modelId="{9574159B-157E-4C26-A69A-21A968C6680E}" type="pres">
      <dgm:prSet presAssocID="{7025DB53-81EA-4C27-A397-2EA468E4E57E}" presName="arrowAndChildren" presStyleCnt="0"/>
      <dgm:spPr/>
    </dgm:pt>
    <dgm:pt modelId="{297BD505-C619-4BD4-94FB-35DAE75C686F}" type="pres">
      <dgm:prSet presAssocID="{7025DB53-81EA-4C27-A397-2EA468E4E57E}" presName="parentTextArrow" presStyleLbl="node1" presStyleIdx="2" presStyleCnt="6"/>
      <dgm:spPr/>
    </dgm:pt>
    <dgm:pt modelId="{13733F59-8847-4A2E-B847-E9432B95E074}" type="pres">
      <dgm:prSet presAssocID="{1CB12CD6-AEC3-4FAF-9697-F0DDBAEAB678}" presName="sp" presStyleCnt="0"/>
      <dgm:spPr/>
    </dgm:pt>
    <dgm:pt modelId="{77533B01-7A25-447D-AB2C-661B8485DAF1}" type="pres">
      <dgm:prSet presAssocID="{15BFF254-C080-4C20-9B96-8BEC4B93134F}" presName="arrowAndChildren" presStyleCnt="0"/>
      <dgm:spPr/>
    </dgm:pt>
    <dgm:pt modelId="{21B929A1-9A4F-478D-9616-0BBB3F5A38BD}" type="pres">
      <dgm:prSet presAssocID="{15BFF254-C080-4C20-9B96-8BEC4B93134F}" presName="parentTextArrow" presStyleLbl="node1" presStyleIdx="3" presStyleCnt="6"/>
      <dgm:spPr/>
    </dgm:pt>
    <dgm:pt modelId="{F1D1BD25-8351-4124-87A3-8B1492E3BDC5}" type="pres">
      <dgm:prSet presAssocID="{58AD0CEE-E31B-4BE6-9913-2D0F2FD55D15}" presName="sp" presStyleCnt="0"/>
      <dgm:spPr/>
    </dgm:pt>
    <dgm:pt modelId="{B30DCF5B-A156-4941-AC94-7EEF8C817047}" type="pres">
      <dgm:prSet presAssocID="{8989920F-7A70-435E-B1FC-E1465FE2BF81}" presName="arrowAndChildren" presStyleCnt="0"/>
      <dgm:spPr/>
    </dgm:pt>
    <dgm:pt modelId="{B2BC6F74-3DBB-4690-B5A8-36B2CA9164A9}" type="pres">
      <dgm:prSet presAssocID="{8989920F-7A70-435E-B1FC-E1465FE2BF81}" presName="parentTextArrow" presStyleLbl="node1" presStyleIdx="4" presStyleCnt="6"/>
      <dgm:spPr/>
    </dgm:pt>
    <dgm:pt modelId="{ACC9869C-5A4A-4A8E-812D-E28628A4ED97}" type="pres">
      <dgm:prSet presAssocID="{3717FA0F-6C43-49D8-B110-7656B469DB79}" presName="sp" presStyleCnt="0"/>
      <dgm:spPr/>
    </dgm:pt>
    <dgm:pt modelId="{62294C2C-37B4-49A5-ABCD-C15EA7188F91}" type="pres">
      <dgm:prSet presAssocID="{0EA6B619-A7C0-4036-831E-2A9B1DEAF91E}" presName="arrowAndChildren" presStyleCnt="0"/>
      <dgm:spPr/>
    </dgm:pt>
    <dgm:pt modelId="{54BB2368-BE04-4E6B-8570-715AAB8DBD2C}" type="pres">
      <dgm:prSet presAssocID="{0EA6B619-A7C0-4036-831E-2A9B1DEAF91E}" presName="parentTextArrow" presStyleLbl="node1" presStyleIdx="5" presStyleCnt="6"/>
      <dgm:spPr/>
    </dgm:pt>
  </dgm:ptLst>
  <dgm:cxnLst>
    <dgm:cxn modelId="{C3E51F0D-80EC-415B-9D37-A4BBD33B85BC}" srcId="{B405BD1A-DC98-4075-A699-D2AAB710FBA5}" destId="{5CEC74AD-0E82-45B5-BC89-FAC891233F56}" srcOrd="5" destOrd="0" parTransId="{B4F29834-E37E-4B66-9F23-BEBAB6002827}" sibTransId="{26938570-8701-4B71-B3A0-5195E40088ED}"/>
    <dgm:cxn modelId="{B509FF10-33F4-4CBD-A166-5444FD655F0C}" type="presOf" srcId="{15BFF254-C080-4C20-9B96-8BEC4B93134F}" destId="{21B929A1-9A4F-478D-9616-0BBB3F5A38BD}" srcOrd="0" destOrd="0" presId="urn:microsoft.com/office/officeart/2005/8/layout/process4"/>
    <dgm:cxn modelId="{5AEF3720-BB28-41D9-815A-1B6CF382D009}" type="presOf" srcId="{8989920F-7A70-435E-B1FC-E1465FE2BF81}" destId="{B2BC6F74-3DBB-4690-B5A8-36B2CA9164A9}" srcOrd="0" destOrd="0" presId="urn:microsoft.com/office/officeart/2005/8/layout/process4"/>
    <dgm:cxn modelId="{E0BD964E-E3F5-4CCB-ACF7-DC7DA857F8DB}" type="presOf" srcId="{7025DB53-81EA-4C27-A397-2EA468E4E57E}" destId="{297BD505-C619-4BD4-94FB-35DAE75C686F}" srcOrd="0" destOrd="0" presId="urn:microsoft.com/office/officeart/2005/8/layout/process4"/>
    <dgm:cxn modelId="{277E4084-5B1A-4F83-B8A5-518395AB585B}" srcId="{B405BD1A-DC98-4075-A699-D2AAB710FBA5}" destId="{71F47385-696B-45BA-B0D2-9992ED61BE5A}" srcOrd="4" destOrd="0" parTransId="{F266EDA5-CD7A-4C46-A729-913544F604E5}" sibTransId="{86799514-7E6F-4FB1-ADB2-1262388A2FC7}"/>
    <dgm:cxn modelId="{ED40248C-9175-4283-AD3C-BE6985F331AA}" type="presOf" srcId="{0EA6B619-A7C0-4036-831E-2A9B1DEAF91E}" destId="{54BB2368-BE04-4E6B-8570-715AAB8DBD2C}" srcOrd="0" destOrd="0" presId="urn:microsoft.com/office/officeart/2005/8/layout/process4"/>
    <dgm:cxn modelId="{5E66138D-ACF9-440F-AC9F-FDC4DBD726DB}" srcId="{B405BD1A-DC98-4075-A699-D2AAB710FBA5}" destId="{7025DB53-81EA-4C27-A397-2EA468E4E57E}" srcOrd="3" destOrd="0" parTransId="{D385794B-38D2-4C34-ADA6-D37077238CE5}" sibTransId="{70D489C5-F19E-4442-AB42-811879E76CC8}"/>
    <dgm:cxn modelId="{6AC8A190-80BF-491A-A7AD-4E6B4496F24A}" type="presOf" srcId="{B405BD1A-DC98-4075-A699-D2AAB710FBA5}" destId="{284D9196-1E5D-4D8F-A691-3955758D4208}" srcOrd="0" destOrd="0" presId="urn:microsoft.com/office/officeart/2005/8/layout/process4"/>
    <dgm:cxn modelId="{DA30B598-78AD-4B21-953B-CB7AED282A8C}" srcId="{B405BD1A-DC98-4075-A699-D2AAB710FBA5}" destId="{8989920F-7A70-435E-B1FC-E1465FE2BF81}" srcOrd="1" destOrd="0" parTransId="{8DB6CEFC-5060-4BA1-A158-136FA9DBBE1C}" sibTransId="{58AD0CEE-E31B-4BE6-9913-2D0F2FD55D15}"/>
    <dgm:cxn modelId="{58CE76CE-CB0B-49CC-8605-A8F0A92BF046}" type="presOf" srcId="{5CEC74AD-0E82-45B5-BC89-FAC891233F56}" destId="{2526E7A0-69AD-402F-8000-8C5D9AA4FE74}" srcOrd="0" destOrd="0" presId="urn:microsoft.com/office/officeart/2005/8/layout/process4"/>
    <dgm:cxn modelId="{FB7D84D7-5FAF-45FE-AFE3-53F9E40E29C0}" type="presOf" srcId="{71F47385-696B-45BA-B0D2-9992ED61BE5A}" destId="{FFB25AA7-C998-49C2-80F3-E000B454C3EB}" srcOrd="0" destOrd="0" presId="urn:microsoft.com/office/officeart/2005/8/layout/process4"/>
    <dgm:cxn modelId="{461002E7-5A4B-434B-9C55-B137996EAF5B}" srcId="{B405BD1A-DC98-4075-A699-D2AAB710FBA5}" destId="{0EA6B619-A7C0-4036-831E-2A9B1DEAF91E}" srcOrd="0" destOrd="0" parTransId="{A5914080-07F1-4416-87D6-2B69F871181C}" sibTransId="{3717FA0F-6C43-49D8-B110-7656B469DB79}"/>
    <dgm:cxn modelId="{DFE644F2-1F1D-4B60-B78A-1C14EE229100}" srcId="{B405BD1A-DC98-4075-A699-D2AAB710FBA5}" destId="{15BFF254-C080-4C20-9B96-8BEC4B93134F}" srcOrd="2" destOrd="0" parTransId="{556B77A3-A2CB-4379-B631-0CCCAB5832D9}" sibTransId="{1CB12CD6-AEC3-4FAF-9697-F0DDBAEAB678}"/>
    <dgm:cxn modelId="{08AB938C-33CD-4FD4-921E-5AAD2D808763}" type="presParOf" srcId="{284D9196-1E5D-4D8F-A691-3955758D4208}" destId="{0E60FAF8-DBA9-459F-958E-1341ACDB2A83}" srcOrd="0" destOrd="0" presId="urn:microsoft.com/office/officeart/2005/8/layout/process4"/>
    <dgm:cxn modelId="{EC1ECCE1-2A39-4110-8B83-9672D21EB2E0}" type="presParOf" srcId="{0E60FAF8-DBA9-459F-958E-1341ACDB2A83}" destId="{2526E7A0-69AD-402F-8000-8C5D9AA4FE74}" srcOrd="0" destOrd="0" presId="urn:microsoft.com/office/officeart/2005/8/layout/process4"/>
    <dgm:cxn modelId="{7992F649-8DBA-4A5C-800C-D72CE73F274F}" type="presParOf" srcId="{284D9196-1E5D-4D8F-A691-3955758D4208}" destId="{175B5E26-1CBB-4BA4-BA1B-782282A167E1}" srcOrd="1" destOrd="0" presId="urn:microsoft.com/office/officeart/2005/8/layout/process4"/>
    <dgm:cxn modelId="{970387CB-417F-4753-9DB5-10BE8884A080}" type="presParOf" srcId="{284D9196-1E5D-4D8F-A691-3955758D4208}" destId="{958456D9-BDDA-4320-A558-54B4819AA57A}" srcOrd="2" destOrd="0" presId="urn:microsoft.com/office/officeart/2005/8/layout/process4"/>
    <dgm:cxn modelId="{6591E31F-085E-4A04-8155-BF7E5F6773FD}" type="presParOf" srcId="{958456D9-BDDA-4320-A558-54B4819AA57A}" destId="{FFB25AA7-C998-49C2-80F3-E000B454C3EB}" srcOrd="0" destOrd="0" presId="urn:microsoft.com/office/officeart/2005/8/layout/process4"/>
    <dgm:cxn modelId="{E59590C2-83DC-4C7F-BD40-0E486B32B0BD}" type="presParOf" srcId="{284D9196-1E5D-4D8F-A691-3955758D4208}" destId="{26986EC3-6D0E-4CF0-B1DE-164ED957CB6C}" srcOrd="3" destOrd="0" presId="urn:microsoft.com/office/officeart/2005/8/layout/process4"/>
    <dgm:cxn modelId="{CD9185E0-0BAE-482C-B4DF-20AB1B2871C8}" type="presParOf" srcId="{284D9196-1E5D-4D8F-A691-3955758D4208}" destId="{9574159B-157E-4C26-A69A-21A968C6680E}" srcOrd="4" destOrd="0" presId="urn:microsoft.com/office/officeart/2005/8/layout/process4"/>
    <dgm:cxn modelId="{DBB20868-7DA7-448C-86BF-4ACE3F969F2F}" type="presParOf" srcId="{9574159B-157E-4C26-A69A-21A968C6680E}" destId="{297BD505-C619-4BD4-94FB-35DAE75C686F}" srcOrd="0" destOrd="0" presId="urn:microsoft.com/office/officeart/2005/8/layout/process4"/>
    <dgm:cxn modelId="{14760594-FCF9-4E30-8B00-02525D8113FC}" type="presParOf" srcId="{284D9196-1E5D-4D8F-A691-3955758D4208}" destId="{13733F59-8847-4A2E-B847-E9432B95E074}" srcOrd="5" destOrd="0" presId="urn:microsoft.com/office/officeart/2005/8/layout/process4"/>
    <dgm:cxn modelId="{961A8D25-0007-4565-BD43-225C9C8BE327}" type="presParOf" srcId="{284D9196-1E5D-4D8F-A691-3955758D4208}" destId="{77533B01-7A25-447D-AB2C-661B8485DAF1}" srcOrd="6" destOrd="0" presId="urn:microsoft.com/office/officeart/2005/8/layout/process4"/>
    <dgm:cxn modelId="{46D2359E-D898-4EDC-B032-B88532ADF03A}" type="presParOf" srcId="{77533B01-7A25-447D-AB2C-661B8485DAF1}" destId="{21B929A1-9A4F-478D-9616-0BBB3F5A38BD}" srcOrd="0" destOrd="0" presId="urn:microsoft.com/office/officeart/2005/8/layout/process4"/>
    <dgm:cxn modelId="{0AFA5CAC-4060-406D-9214-095AE2798585}" type="presParOf" srcId="{284D9196-1E5D-4D8F-A691-3955758D4208}" destId="{F1D1BD25-8351-4124-87A3-8B1492E3BDC5}" srcOrd="7" destOrd="0" presId="urn:microsoft.com/office/officeart/2005/8/layout/process4"/>
    <dgm:cxn modelId="{5BA64CBF-C57E-4F6D-A5E5-1C1675EE7A01}" type="presParOf" srcId="{284D9196-1E5D-4D8F-A691-3955758D4208}" destId="{B30DCF5B-A156-4941-AC94-7EEF8C817047}" srcOrd="8" destOrd="0" presId="urn:microsoft.com/office/officeart/2005/8/layout/process4"/>
    <dgm:cxn modelId="{1111DC78-4654-4209-8863-30F581640AF4}" type="presParOf" srcId="{B30DCF5B-A156-4941-AC94-7EEF8C817047}" destId="{B2BC6F74-3DBB-4690-B5A8-36B2CA9164A9}" srcOrd="0" destOrd="0" presId="urn:microsoft.com/office/officeart/2005/8/layout/process4"/>
    <dgm:cxn modelId="{C4A9C624-16E0-493E-9852-3EE528658A63}" type="presParOf" srcId="{284D9196-1E5D-4D8F-A691-3955758D4208}" destId="{ACC9869C-5A4A-4A8E-812D-E28628A4ED97}" srcOrd="9" destOrd="0" presId="urn:microsoft.com/office/officeart/2005/8/layout/process4"/>
    <dgm:cxn modelId="{9C6CD24F-3B75-4127-AF84-82EEA5AF28FE}" type="presParOf" srcId="{284D9196-1E5D-4D8F-A691-3955758D4208}" destId="{62294C2C-37B4-49A5-ABCD-C15EA7188F91}" srcOrd="10" destOrd="0" presId="urn:microsoft.com/office/officeart/2005/8/layout/process4"/>
    <dgm:cxn modelId="{45CDBF20-311B-4506-A6F2-2FE806171830}" type="presParOf" srcId="{62294C2C-37B4-49A5-ABCD-C15EA7188F91}" destId="{54BB2368-BE04-4E6B-8570-715AAB8DBD2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FF3C04-5F40-4D4C-9357-C41FF576C051}" type="doc">
      <dgm:prSet loTypeId="urn:microsoft.com/office/officeart/2005/8/layout/process5" loCatId="process" qsTypeId="urn:microsoft.com/office/officeart/2005/8/quickstyle/3d1" qsCatId="3D" csTypeId="urn:microsoft.com/office/officeart/2005/8/colors/accent1_2" csCatId="accent1" phldr="1"/>
      <dgm:spPr/>
      <dgm:t>
        <a:bodyPr/>
        <a:lstStyle/>
        <a:p>
          <a:endParaRPr lang="en-GB"/>
        </a:p>
      </dgm:t>
    </dgm:pt>
    <dgm:pt modelId="{F6C4C660-F457-47AF-ACED-F29049F4CDB8}">
      <dgm:prSet phldrT="[Text]"/>
      <dgm:spPr/>
      <dgm:t>
        <a:bodyPr/>
        <a:lstStyle/>
        <a:p>
          <a:r>
            <a:rPr lang="en-GB" b="0" i="0" dirty="0"/>
            <a:t>Create a column for the class</a:t>
          </a:r>
          <a:endParaRPr lang="en-GB" dirty="0"/>
        </a:p>
      </dgm:t>
    </dgm:pt>
    <dgm:pt modelId="{E696E5B7-B629-4457-B3A3-4AA40334FDA0}" type="parTrans" cxnId="{D8958BDF-A2E5-4A60-88D8-2A4A9961CFB8}">
      <dgm:prSet/>
      <dgm:spPr/>
      <dgm:t>
        <a:bodyPr/>
        <a:lstStyle/>
        <a:p>
          <a:endParaRPr lang="en-GB"/>
        </a:p>
      </dgm:t>
    </dgm:pt>
    <dgm:pt modelId="{A8F0172B-52F4-4974-A38E-3E5FB116E1A0}" type="sibTrans" cxnId="{D8958BDF-A2E5-4A60-88D8-2A4A9961CFB8}">
      <dgm:prSet/>
      <dgm:spPr/>
      <dgm:t>
        <a:bodyPr/>
        <a:lstStyle/>
        <a:p>
          <a:endParaRPr lang="en-GB"/>
        </a:p>
      </dgm:t>
    </dgm:pt>
    <dgm:pt modelId="{5F3C657E-214D-42DF-81D4-9D76A86D56B7}">
      <dgm:prSet/>
      <dgm:spPr/>
      <dgm:t>
        <a:bodyPr/>
        <a:lstStyle/>
        <a:p>
          <a:r>
            <a:rPr lang="en-GB" b="0" i="0"/>
            <a:t>Standardize the data</a:t>
          </a:r>
        </a:p>
      </dgm:t>
    </dgm:pt>
    <dgm:pt modelId="{80D9540B-9D0D-45BE-8054-9F765698FA0A}" type="parTrans" cxnId="{82621212-AABA-48C9-8149-686B2D214B72}">
      <dgm:prSet/>
      <dgm:spPr/>
      <dgm:t>
        <a:bodyPr/>
        <a:lstStyle/>
        <a:p>
          <a:endParaRPr lang="en-GB"/>
        </a:p>
      </dgm:t>
    </dgm:pt>
    <dgm:pt modelId="{02AC58EA-2640-4305-8DDF-539656A3EA05}" type="sibTrans" cxnId="{82621212-AABA-48C9-8149-686B2D214B72}">
      <dgm:prSet/>
      <dgm:spPr/>
      <dgm:t>
        <a:bodyPr/>
        <a:lstStyle/>
        <a:p>
          <a:endParaRPr lang="en-GB"/>
        </a:p>
      </dgm:t>
    </dgm:pt>
    <dgm:pt modelId="{475C0E03-4D9F-44FF-B07C-BF47BAAD1BE6}">
      <dgm:prSet/>
      <dgm:spPr/>
      <dgm:t>
        <a:bodyPr/>
        <a:lstStyle/>
        <a:p>
          <a:r>
            <a:rPr lang="en-GB" b="0" i="0"/>
            <a:t>Split data into training data and test data</a:t>
          </a:r>
        </a:p>
      </dgm:t>
    </dgm:pt>
    <dgm:pt modelId="{1E1A2117-9832-41A1-93AA-32527A1E22B5}" type="parTrans" cxnId="{71E071AB-7591-4522-ACF9-A6E98FBB07BB}">
      <dgm:prSet/>
      <dgm:spPr/>
      <dgm:t>
        <a:bodyPr/>
        <a:lstStyle/>
        <a:p>
          <a:endParaRPr lang="en-GB"/>
        </a:p>
      </dgm:t>
    </dgm:pt>
    <dgm:pt modelId="{786CC61D-13B8-486F-9ACD-35F122F08DCB}" type="sibTrans" cxnId="{71E071AB-7591-4522-ACF9-A6E98FBB07BB}">
      <dgm:prSet/>
      <dgm:spPr/>
      <dgm:t>
        <a:bodyPr/>
        <a:lstStyle/>
        <a:p>
          <a:endParaRPr lang="en-GB"/>
        </a:p>
      </dgm:t>
    </dgm:pt>
    <dgm:pt modelId="{1BD20590-5323-4CD9-BBCF-C0DDFF0A31F7}">
      <dgm:prSet phldrT="[Text]"/>
      <dgm:spPr/>
      <dgm:t>
        <a:bodyPr/>
        <a:lstStyle/>
        <a:p>
          <a:r>
            <a:rPr lang="en-GB" b="0" i="0"/>
            <a:t>Create a GridSearchCV object and fit different ML objects.</a:t>
          </a:r>
          <a:endParaRPr lang="en-GB"/>
        </a:p>
      </dgm:t>
    </dgm:pt>
    <dgm:pt modelId="{12D2C808-DE22-454C-85D8-D152EB580317}" type="parTrans" cxnId="{D92DDA33-C31B-445F-9F3A-CABD7C917041}">
      <dgm:prSet/>
      <dgm:spPr/>
      <dgm:t>
        <a:bodyPr/>
        <a:lstStyle/>
        <a:p>
          <a:endParaRPr lang="en-GB"/>
        </a:p>
      </dgm:t>
    </dgm:pt>
    <dgm:pt modelId="{2E126E3C-A6D1-44FF-8F79-A950E832EC3C}" type="sibTrans" cxnId="{D92DDA33-C31B-445F-9F3A-CABD7C917041}">
      <dgm:prSet/>
      <dgm:spPr/>
      <dgm:t>
        <a:bodyPr/>
        <a:lstStyle/>
        <a:p>
          <a:endParaRPr lang="en-GB"/>
        </a:p>
      </dgm:t>
    </dgm:pt>
    <dgm:pt modelId="{E84E7B3B-9D79-4C75-96AE-547F78634B5A}">
      <dgm:prSet phldrT="[Text]"/>
      <dgm:spPr/>
      <dgm:t>
        <a:bodyPr/>
        <a:lstStyle/>
        <a:p>
          <a:r>
            <a:rPr lang="en-GB" b="0" i="0"/>
            <a:t>Calculate the accuracy on the test data</a:t>
          </a:r>
          <a:endParaRPr lang="en-GB"/>
        </a:p>
      </dgm:t>
    </dgm:pt>
    <dgm:pt modelId="{0D46A468-43D6-4ED4-B9DE-8B02DF717CC1}" type="parTrans" cxnId="{4951E29C-F6E6-4AC1-91D4-12C3DB6E9E30}">
      <dgm:prSet/>
      <dgm:spPr/>
      <dgm:t>
        <a:bodyPr/>
        <a:lstStyle/>
        <a:p>
          <a:endParaRPr lang="en-GB"/>
        </a:p>
      </dgm:t>
    </dgm:pt>
    <dgm:pt modelId="{2CCA3230-2E1E-4999-B34B-55051AC18E28}" type="sibTrans" cxnId="{4951E29C-F6E6-4AC1-91D4-12C3DB6E9E30}">
      <dgm:prSet/>
      <dgm:spPr/>
      <dgm:t>
        <a:bodyPr/>
        <a:lstStyle/>
        <a:p>
          <a:endParaRPr lang="en-GB"/>
        </a:p>
      </dgm:t>
    </dgm:pt>
    <dgm:pt modelId="{4C2CE869-0F76-43C0-AFCB-2AEBDABF2AC9}">
      <dgm:prSet phldrT="[Text]"/>
      <dgm:spPr/>
      <dgm:t>
        <a:bodyPr/>
        <a:lstStyle/>
        <a:p>
          <a:r>
            <a:rPr lang="en-GB"/>
            <a:t>Choose the best ML method</a:t>
          </a:r>
        </a:p>
      </dgm:t>
    </dgm:pt>
    <dgm:pt modelId="{A62DDC84-4FF7-4B29-87A6-CE713EBB62CB}" type="parTrans" cxnId="{1C306F18-4728-4FE8-A36A-46339D2AF3C3}">
      <dgm:prSet/>
      <dgm:spPr/>
      <dgm:t>
        <a:bodyPr/>
        <a:lstStyle/>
        <a:p>
          <a:endParaRPr lang="en-GB"/>
        </a:p>
      </dgm:t>
    </dgm:pt>
    <dgm:pt modelId="{6B35FCF7-43C6-4D93-8E0C-0055FF22BC5B}" type="sibTrans" cxnId="{1C306F18-4728-4FE8-A36A-46339D2AF3C3}">
      <dgm:prSet/>
      <dgm:spPr/>
      <dgm:t>
        <a:bodyPr/>
        <a:lstStyle/>
        <a:p>
          <a:endParaRPr lang="en-GB"/>
        </a:p>
      </dgm:t>
    </dgm:pt>
    <dgm:pt modelId="{2F56096B-0E48-41AF-BE65-426AE8689B52}">
      <dgm:prSet phldrT="[Text]"/>
      <dgm:spPr/>
      <dgm:t>
        <a:bodyPr/>
        <a:lstStyle/>
        <a:p>
          <a:r>
            <a:rPr lang="en-GB" b="0" i="0"/>
            <a:t>Compare the predictions with the real labels</a:t>
          </a:r>
          <a:endParaRPr lang="en-GB"/>
        </a:p>
      </dgm:t>
    </dgm:pt>
    <dgm:pt modelId="{71340EC1-DC85-4340-BB7B-6639DEB98A47}" type="parTrans" cxnId="{D332A9A5-DF0E-420D-9F08-ED2FCF9E21A0}">
      <dgm:prSet/>
      <dgm:spPr/>
      <dgm:t>
        <a:bodyPr/>
        <a:lstStyle/>
        <a:p>
          <a:endParaRPr lang="en-GB"/>
        </a:p>
      </dgm:t>
    </dgm:pt>
    <dgm:pt modelId="{761E493C-B4AF-4A9B-AE83-8175A90AE949}" type="sibTrans" cxnId="{D332A9A5-DF0E-420D-9F08-ED2FCF9E21A0}">
      <dgm:prSet/>
      <dgm:spPr/>
      <dgm:t>
        <a:bodyPr/>
        <a:lstStyle/>
        <a:p>
          <a:endParaRPr lang="en-GB"/>
        </a:p>
      </dgm:t>
    </dgm:pt>
    <dgm:pt modelId="{50A9434B-8C8D-4068-A794-1C213114C018}" type="pres">
      <dgm:prSet presAssocID="{14FF3C04-5F40-4D4C-9357-C41FF576C051}" presName="diagram" presStyleCnt="0">
        <dgm:presLayoutVars>
          <dgm:dir/>
          <dgm:resizeHandles val="exact"/>
        </dgm:presLayoutVars>
      </dgm:prSet>
      <dgm:spPr/>
    </dgm:pt>
    <dgm:pt modelId="{E3887151-6241-45EC-9F64-411AA1FEF536}" type="pres">
      <dgm:prSet presAssocID="{F6C4C660-F457-47AF-ACED-F29049F4CDB8}" presName="node" presStyleLbl="node1" presStyleIdx="0" presStyleCnt="7">
        <dgm:presLayoutVars>
          <dgm:bulletEnabled val="1"/>
        </dgm:presLayoutVars>
      </dgm:prSet>
      <dgm:spPr/>
    </dgm:pt>
    <dgm:pt modelId="{48CEB831-DEFF-47EC-AB69-450848622377}" type="pres">
      <dgm:prSet presAssocID="{A8F0172B-52F4-4974-A38E-3E5FB116E1A0}" presName="sibTrans" presStyleLbl="sibTrans2D1" presStyleIdx="0" presStyleCnt="6"/>
      <dgm:spPr/>
    </dgm:pt>
    <dgm:pt modelId="{3CD70113-F13C-436F-9AC3-50F3FF828F58}" type="pres">
      <dgm:prSet presAssocID="{A8F0172B-52F4-4974-A38E-3E5FB116E1A0}" presName="connectorText" presStyleLbl="sibTrans2D1" presStyleIdx="0" presStyleCnt="6"/>
      <dgm:spPr/>
    </dgm:pt>
    <dgm:pt modelId="{7A64730C-158D-44DF-9C77-563F2C62C2B3}" type="pres">
      <dgm:prSet presAssocID="{5F3C657E-214D-42DF-81D4-9D76A86D56B7}" presName="node" presStyleLbl="node1" presStyleIdx="1" presStyleCnt="7">
        <dgm:presLayoutVars>
          <dgm:bulletEnabled val="1"/>
        </dgm:presLayoutVars>
      </dgm:prSet>
      <dgm:spPr/>
    </dgm:pt>
    <dgm:pt modelId="{24EC8FEE-9A93-4368-8752-3A7DE381EB83}" type="pres">
      <dgm:prSet presAssocID="{02AC58EA-2640-4305-8DDF-539656A3EA05}" presName="sibTrans" presStyleLbl="sibTrans2D1" presStyleIdx="1" presStyleCnt="6"/>
      <dgm:spPr/>
    </dgm:pt>
    <dgm:pt modelId="{4FA3D37E-A584-4A05-B48B-E750FB48AD50}" type="pres">
      <dgm:prSet presAssocID="{02AC58EA-2640-4305-8DDF-539656A3EA05}" presName="connectorText" presStyleLbl="sibTrans2D1" presStyleIdx="1" presStyleCnt="6"/>
      <dgm:spPr/>
    </dgm:pt>
    <dgm:pt modelId="{D277C529-0E03-447C-9B42-1AB87AC4FC2E}" type="pres">
      <dgm:prSet presAssocID="{475C0E03-4D9F-44FF-B07C-BF47BAAD1BE6}" presName="node" presStyleLbl="node1" presStyleIdx="2" presStyleCnt="7">
        <dgm:presLayoutVars>
          <dgm:bulletEnabled val="1"/>
        </dgm:presLayoutVars>
      </dgm:prSet>
      <dgm:spPr/>
    </dgm:pt>
    <dgm:pt modelId="{04194572-5C8E-41C1-BABE-2DE8289F34D3}" type="pres">
      <dgm:prSet presAssocID="{786CC61D-13B8-486F-9ACD-35F122F08DCB}" presName="sibTrans" presStyleLbl="sibTrans2D1" presStyleIdx="2" presStyleCnt="6"/>
      <dgm:spPr/>
    </dgm:pt>
    <dgm:pt modelId="{9F6F8B10-FFAB-43F3-BF60-48CB09D3E839}" type="pres">
      <dgm:prSet presAssocID="{786CC61D-13B8-486F-9ACD-35F122F08DCB}" presName="connectorText" presStyleLbl="sibTrans2D1" presStyleIdx="2" presStyleCnt="6"/>
      <dgm:spPr/>
    </dgm:pt>
    <dgm:pt modelId="{210C10A1-3F80-43A5-A171-9E604F6E18A0}" type="pres">
      <dgm:prSet presAssocID="{1BD20590-5323-4CD9-BBCF-C0DDFF0A31F7}" presName="node" presStyleLbl="node1" presStyleIdx="3" presStyleCnt="7">
        <dgm:presLayoutVars>
          <dgm:bulletEnabled val="1"/>
        </dgm:presLayoutVars>
      </dgm:prSet>
      <dgm:spPr/>
    </dgm:pt>
    <dgm:pt modelId="{80B27AB7-994B-474B-9B5C-1593308CF2DD}" type="pres">
      <dgm:prSet presAssocID="{2E126E3C-A6D1-44FF-8F79-A950E832EC3C}" presName="sibTrans" presStyleLbl="sibTrans2D1" presStyleIdx="3" presStyleCnt="6"/>
      <dgm:spPr/>
    </dgm:pt>
    <dgm:pt modelId="{D2A6FCBC-62E2-49D7-B7FD-C69AB97220EA}" type="pres">
      <dgm:prSet presAssocID="{2E126E3C-A6D1-44FF-8F79-A950E832EC3C}" presName="connectorText" presStyleLbl="sibTrans2D1" presStyleIdx="3" presStyleCnt="6"/>
      <dgm:spPr/>
    </dgm:pt>
    <dgm:pt modelId="{67A3C756-002B-437F-A3C7-E01F371AFC89}" type="pres">
      <dgm:prSet presAssocID="{E84E7B3B-9D79-4C75-96AE-547F78634B5A}" presName="node" presStyleLbl="node1" presStyleIdx="4" presStyleCnt="7">
        <dgm:presLayoutVars>
          <dgm:bulletEnabled val="1"/>
        </dgm:presLayoutVars>
      </dgm:prSet>
      <dgm:spPr/>
    </dgm:pt>
    <dgm:pt modelId="{639F5428-C8C3-46F1-A403-2B0974C632D1}" type="pres">
      <dgm:prSet presAssocID="{2CCA3230-2E1E-4999-B34B-55051AC18E28}" presName="sibTrans" presStyleLbl="sibTrans2D1" presStyleIdx="4" presStyleCnt="6"/>
      <dgm:spPr/>
    </dgm:pt>
    <dgm:pt modelId="{0AD36A72-8EDE-49D2-9A1F-E0C060D88DE1}" type="pres">
      <dgm:prSet presAssocID="{2CCA3230-2E1E-4999-B34B-55051AC18E28}" presName="connectorText" presStyleLbl="sibTrans2D1" presStyleIdx="4" presStyleCnt="6"/>
      <dgm:spPr/>
    </dgm:pt>
    <dgm:pt modelId="{24B04E6A-1B2B-47B6-BAD1-8B15FB3A0890}" type="pres">
      <dgm:prSet presAssocID="{4C2CE869-0F76-43C0-AFCB-2AEBDABF2AC9}" presName="node" presStyleLbl="node1" presStyleIdx="5" presStyleCnt="7">
        <dgm:presLayoutVars>
          <dgm:bulletEnabled val="1"/>
        </dgm:presLayoutVars>
      </dgm:prSet>
      <dgm:spPr/>
    </dgm:pt>
    <dgm:pt modelId="{464765F4-3CA6-4D57-9536-855B27DF512F}" type="pres">
      <dgm:prSet presAssocID="{6B35FCF7-43C6-4D93-8E0C-0055FF22BC5B}" presName="sibTrans" presStyleLbl="sibTrans2D1" presStyleIdx="5" presStyleCnt="6"/>
      <dgm:spPr/>
    </dgm:pt>
    <dgm:pt modelId="{67E58DB3-8606-4F2E-B88D-82B66D94D384}" type="pres">
      <dgm:prSet presAssocID="{6B35FCF7-43C6-4D93-8E0C-0055FF22BC5B}" presName="connectorText" presStyleLbl="sibTrans2D1" presStyleIdx="5" presStyleCnt="6"/>
      <dgm:spPr/>
    </dgm:pt>
    <dgm:pt modelId="{4F53F449-3F62-49DC-81BA-98912E236171}" type="pres">
      <dgm:prSet presAssocID="{2F56096B-0E48-41AF-BE65-426AE8689B52}" presName="node" presStyleLbl="node1" presStyleIdx="6" presStyleCnt="7">
        <dgm:presLayoutVars>
          <dgm:bulletEnabled val="1"/>
        </dgm:presLayoutVars>
      </dgm:prSet>
      <dgm:spPr/>
    </dgm:pt>
  </dgm:ptLst>
  <dgm:cxnLst>
    <dgm:cxn modelId="{5F848208-4B78-43AA-8AD9-264E7DBCF6F1}" type="presOf" srcId="{786CC61D-13B8-486F-9ACD-35F122F08DCB}" destId="{04194572-5C8E-41C1-BABE-2DE8289F34D3}" srcOrd="0" destOrd="0" presId="urn:microsoft.com/office/officeart/2005/8/layout/process5"/>
    <dgm:cxn modelId="{15307110-0C2E-40CA-81BF-5D4A48A2475A}" type="presOf" srcId="{2CCA3230-2E1E-4999-B34B-55051AC18E28}" destId="{639F5428-C8C3-46F1-A403-2B0974C632D1}" srcOrd="0" destOrd="0" presId="urn:microsoft.com/office/officeart/2005/8/layout/process5"/>
    <dgm:cxn modelId="{82621212-AABA-48C9-8149-686B2D214B72}" srcId="{14FF3C04-5F40-4D4C-9357-C41FF576C051}" destId="{5F3C657E-214D-42DF-81D4-9D76A86D56B7}" srcOrd="1" destOrd="0" parTransId="{80D9540B-9D0D-45BE-8054-9F765698FA0A}" sibTransId="{02AC58EA-2640-4305-8DDF-539656A3EA05}"/>
    <dgm:cxn modelId="{1C306F18-4728-4FE8-A36A-46339D2AF3C3}" srcId="{14FF3C04-5F40-4D4C-9357-C41FF576C051}" destId="{4C2CE869-0F76-43C0-AFCB-2AEBDABF2AC9}" srcOrd="5" destOrd="0" parTransId="{A62DDC84-4FF7-4B29-87A6-CE713EBB62CB}" sibTransId="{6B35FCF7-43C6-4D93-8E0C-0055FF22BC5B}"/>
    <dgm:cxn modelId="{D940D61C-9F65-4B50-83D8-81857137DF5C}" type="presOf" srcId="{14FF3C04-5F40-4D4C-9357-C41FF576C051}" destId="{50A9434B-8C8D-4068-A794-1C213114C018}" srcOrd="0" destOrd="0" presId="urn:microsoft.com/office/officeart/2005/8/layout/process5"/>
    <dgm:cxn modelId="{155B6F2B-7ACA-4469-964E-8F3E11F8D05B}" type="presOf" srcId="{2CCA3230-2E1E-4999-B34B-55051AC18E28}" destId="{0AD36A72-8EDE-49D2-9A1F-E0C060D88DE1}" srcOrd="1" destOrd="0" presId="urn:microsoft.com/office/officeart/2005/8/layout/process5"/>
    <dgm:cxn modelId="{8D2E9631-6C54-4079-AC69-8F4DB4444A44}" type="presOf" srcId="{02AC58EA-2640-4305-8DDF-539656A3EA05}" destId="{24EC8FEE-9A93-4368-8752-3A7DE381EB83}" srcOrd="0" destOrd="0" presId="urn:microsoft.com/office/officeart/2005/8/layout/process5"/>
    <dgm:cxn modelId="{D92DDA33-C31B-445F-9F3A-CABD7C917041}" srcId="{14FF3C04-5F40-4D4C-9357-C41FF576C051}" destId="{1BD20590-5323-4CD9-BBCF-C0DDFF0A31F7}" srcOrd="3" destOrd="0" parTransId="{12D2C808-DE22-454C-85D8-D152EB580317}" sibTransId="{2E126E3C-A6D1-44FF-8F79-A950E832EC3C}"/>
    <dgm:cxn modelId="{99B0E465-D1FC-45E7-8CAA-B34281EBD151}" type="presOf" srcId="{F6C4C660-F457-47AF-ACED-F29049F4CDB8}" destId="{E3887151-6241-45EC-9F64-411AA1FEF536}" srcOrd="0" destOrd="0" presId="urn:microsoft.com/office/officeart/2005/8/layout/process5"/>
    <dgm:cxn modelId="{E1746550-67F3-48CF-BAD2-5FCABBE8CBB9}" type="presOf" srcId="{475C0E03-4D9F-44FF-B07C-BF47BAAD1BE6}" destId="{D277C529-0E03-447C-9B42-1AB87AC4FC2E}" srcOrd="0" destOrd="0" presId="urn:microsoft.com/office/officeart/2005/8/layout/process5"/>
    <dgm:cxn modelId="{E4A32E51-2691-46D3-9AC4-B8F62FD1EF92}" type="presOf" srcId="{5F3C657E-214D-42DF-81D4-9D76A86D56B7}" destId="{7A64730C-158D-44DF-9C77-563F2C62C2B3}" srcOrd="0" destOrd="0" presId="urn:microsoft.com/office/officeart/2005/8/layout/process5"/>
    <dgm:cxn modelId="{1F07DC81-5E04-4EE9-B15C-3457858173AE}" type="presOf" srcId="{786CC61D-13B8-486F-9ACD-35F122F08DCB}" destId="{9F6F8B10-FFAB-43F3-BF60-48CB09D3E839}" srcOrd="1" destOrd="0" presId="urn:microsoft.com/office/officeart/2005/8/layout/process5"/>
    <dgm:cxn modelId="{23A33987-5B4F-48B9-8070-582A1B095C42}" type="presOf" srcId="{6B35FCF7-43C6-4D93-8E0C-0055FF22BC5B}" destId="{464765F4-3CA6-4D57-9536-855B27DF512F}" srcOrd="0" destOrd="0" presId="urn:microsoft.com/office/officeart/2005/8/layout/process5"/>
    <dgm:cxn modelId="{4951E29C-F6E6-4AC1-91D4-12C3DB6E9E30}" srcId="{14FF3C04-5F40-4D4C-9357-C41FF576C051}" destId="{E84E7B3B-9D79-4C75-96AE-547F78634B5A}" srcOrd="4" destOrd="0" parTransId="{0D46A468-43D6-4ED4-B9DE-8B02DF717CC1}" sibTransId="{2CCA3230-2E1E-4999-B34B-55051AC18E28}"/>
    <dgm:cxn modelId="{D332A9A5-DF0E-420D-9F08-ED2FCF9E21A0}" srcId="{14FF3C04-5F40-4D4C-9357-C41FF576C051}" destId="{2F56096B-0E48-41AF-BE65-426AE8689B52}" srcOrd="6" destOrd="0" parTransId="{71340EC1-DC85-4340-BB7B-6639DEB98A47}" sibTransId="{761E493C-B4AF-4A9B-AE83-8175A90AE949}"/>
    <dgm:cxn modelId="{67D55DAB-1B17-4B11-8252-1BFF8A658873}" type="presOf" srcId="{4C2CE869-0F76-43C0-AFCB-2AEBDABF2AC9}" destId="{24B04E6A-1B2B-47B6-BAD1-8B15FB3A0890}" srcOrd="0" destOrd="0" presId="urn:microsoft.com/office/officeart/2005/8/layout/process5"/>
    <dgm:cxn modelId="{71E071AB-7591-4522-ACF9-A6E98FBB07BB}" srcId="{14FF3C04-5F40-4D4C-9357-C41FF576C051}" destId="{475C0E03-4D9F-44FF-B07C-BF47BAAD1BE6}" srcOrd="2" destOrd="0" parTransId="{1E1A2117-9832-41A1-93AA-32527A1E22B5}" sibTransId="{786CC61D-13B8-486F-9ACD-35F122F08DCB}"/>
    <dgm:cxn modelId="{F43D4BAD-F74D-4BF7-89E4-CE9B1C3D0B85}" type="presOf" srcId="{2F56096B-0E48-41AF-BE65-426AE8689B52}" destId="{4F53F449-3F62-49DC-81BA-98912E236171}" srcOrd="0" destOrd="0" presId="urn:microsoft.com/office/officeart/2005/8/layout/process5"/>
    <dgm:cxn modelId="{B9818DB5-D2CF-4344-9EE9-A008CF724F6C}" type="presOf" srcId="{2E126E3C-A6D1-44FF-8F79-A950E832EC3C}" destId="{D2A6FCBC-62E2-49D7-B7FD-C69AB97220EA}" srcOrd="1" destOrd="0" presId="urn:microsoft.com/office/officeart/2005/8/layout/process5"/>
    <dgm:cxn modelId="{984DF5CF-F2D3-4986-BA7D-75FEEFA4F463}" type="presOf" srcId="{E84E7B3B-9D79-4C75-96AE-547F78634B5A}" destId="{67A3C756-002B-437F-A3C7-E01F371AFC89}" srcOrd="0" destOrd="0" presId="urn:microsoft.com/office/officeart/2005/8/layout/process5"/>
    <dgm:cxn modelId="{AC408DDC-326F-4409-AB79-4FB064F15EB3}" type="presOf" srcId="{02AC58EA-2640-4305-8DDF-539656A3EA05}" destId="{4FA3D37E-A584-4A05-B48B-E750FB48AD50}" srcOrd="1" destOrd="0" presId="urn:microsoft.com/office/officeart/2005/8/layout/process5"/>
    <dgm:cxn modelId="{D8958BDF-A2E5-4A60-88D8-2A4A9961CFB8}" srcId="{14FF3C04-5F40-4D4C-9357-C41FF576C051}" destId="{F6C4C660-F457-47AF-ACED-F29049F4CDB8}" srcOrd="0" destOrd="0" parTransId="{E696E5B7-B629-4457-B3A3-4AA40334FDA0}" sibTransId="{A8F0172B-52F4-4974-A38E-3E5FB116E1A0}"/>
    <dgm:cxn modelId="{06307CE3-BEF4-4FBD-8BAC-3C69DAB8DF78}" type="presOf" srcId="{6B35FCF7-43C6-4D93-8E0C-0055FF22BC5B}" destId="{67E58DB3-8606-4F2E-B88D-82B66D94D384}" srcOrd="1" destOrd="0" presId="urn:microsoft.com/office/officeart/2005/8/layout/process5"/>
    <dgm:cxn modelId="{B81E83E4-F178-4A01-AC64-474E9A69979E}" type="presOf" srcId="{A8F0172B-52F4-4974-A38E-3E5FB116E1A0}" destId="{48CEB831-DEFF-47EC-AB69-450848622377}" srcOrd="0" destOrd="0" presId="urn:microsoft.com/office/officeart/2005/8/layout/process5"/>
    <dgm:cxn modelId="{A9F9D9E4-818A-4219-AC36-BDD847C4F823}" type="presOf" srcId="{2E126E3C-A6D1-44FF-8F79-A950E832EC3C}" destId="{80B27AB7-994B-474B-9B5C-1593308CF2DD}" srcOrd="0" destOrd="0" presId="urn:microsoft.com/office/officeart/2005/8/layout/process5"/>
    <dgm:cxn modelId="{468DF3E5-E0FE-4E1C-9679-5C8D9989ECF7}" type="presOf" srcId="{1BD20590-5323-4CD9-BBCF-C0DDFF0A31F7}" destId="{210C10A1-3F80-43A5-A171-9E604F6E18A0}" srcOrd="0" destOrd="0" presId="urn:microsoft.com/office/officeart/2005/8/layout/process5"/>
    <dgm:cxn modelId="{21A076EF-8807-47BD-9CC3-7E1D51BF185B}" type="presOf" srcId="{A8F0172B-52F4-4974-A38E-3E5FB116E1A0}" destId="{3CD70113-F13C-436F-9AC3-50F3FF828F58}" srcOrd="1" destOrd="0" presId="urn:microsoft.com/office/officeart/2005/8/layout/process5"/>
    <dgm:cxn modelId="{1AFCEF81-A20A-4BF3-A56E-EC1FBC54BE7D}" type="presParOf" srcId="{50A9434B-8C8D-4068-A794-1C213114C018}" destId="{E3887151-6241-45EC-9F64-411AA1FEF536}" srcOrd="0" destOrd="0" presId="urn:microsoft.com/office/officeart/2005/8/layout/process5"/>
    <dgm:cxn modelId="{E435D801-D0D5-4683-BA8D-9D52608A5F93}" type="presParOf" srcId="{50A9434B-8C8D-4068-A794-1C213114C018}" destId="{48CEB831-DEFF-47EC-AB69-450848622377}" srcOrd="1" destOrd="0" presId="urn:microsoft.com/office/officeart/2005/8/layout/process5"/>
    <dgm:cxn modelId="{AC7C1E5A-DE98-44CF-B11F-B12676A47637}" type="presParOf" srcId="{48CEB831-DEFF-47EC-AB69-450848622377}" destId="{3CD70113-F13C-436F-9AC3-50F3FF828F58}" srcOrd="0" destOrd="0" presId="urn:microsoft.com/office/officeart/2005/8/layout/process5"/>
    <dgm:cxn modelId="{C4BB16E6-4BBB-441F-AC2E-B50FCE5DA90F}" type="presParOf" srcId="{50A9434B-8C8D-4068-A794-1C213114C018}" destId="{7A64730C-158D-44DF-9C77-563F2C62C2B3}" srcOrd="2" destOrd="0" presId="urn:microsoft.com/office/officeart/2005/8/layout/process5"/>
    <dgm:cxn modelId="{B3C1FA10-0357-41AE-88C9-1EC3B1311C65}" type="presParOf" srcId="{50A9434B-8C8D-4068-A794-1C213114C018}" destId="{24EC8FEE-9A93-4368-8752-3A7DE381EB83}" srcOrd="3" destOrd="0" presId="urn:microsoft.com/office/officeart/2005/8/layout/process5"/>
    <dgm:cxn modelId="{F594DFFA-5DF6-4C2A-AB6A-97021B0A289C}" type="presParOf" srcId="{24EC8FEE-9A93-4368-8752-3A7DE381EB83}" destId="{4FA3D37E-A584-4A05-B48B-E750FB48AD50}" srcOrd="0" destOrd="0" presId="urn:microsoft.com/office/officeart/2005/8/layout/process5"/>
    <dgm:cxn modelId="{6475B283-7DB7-46E3-8064-CBC9C43533DE}" type="presParOf" srcId="{50A9434B-8C8D-4068-A794-1C213114C018}" destId="{D277C529-0E03-447C-9B42-1AB87AC4FC2E}" srcOrd="4" destOrd="0" presId="urn:microsoft.com/office/officeart/2005/8/layout/process5"/>
    <dgm:cxn modelId="{209D5DFE-79D9-4EB4-A545-F34BEE137CFD}" type="presParOf" srcId="{50A9434B-8C8D-4068-A794-1C213114C018}" destId="{04194572-5C8E-41C1-BABE-2DE8289F34D3}" srcOrd="5" destOrd="0" presId="urn:microsoft.com/office/officeart/2005/8/layout/process5"/>
    <dgm:cxn modelId="{66977409-7896-43BA-802B-27F7BBF23F01}" type="presParOf" srcId="{04194572-5C8E-41C1-BABE-2DE8289F34D3}" destId="{9F6F8B10-FFAB-43F3-BF60-48CB09D3E839}" srcOrd="0" destOrd="0" presId="urn:microsoft.com/office/officeart/2005/8/layout/process5"/>
    <dgm:cxn modelId="{7A1EFA22-65F9-4B73-8F61-83DA0B74C934}" type="presParOf" srcId="{50A9434B-8C8D-4068-A794-1C213114C018}" destId="{210C10A1-3F80-43A5-A171-9E604F6E18A0}" srcOrd="6" destOrd="0" presId="urn:microsoft.com/office/officeart/2005/8/layout/process5"/>
    <dgm:cxn modelId="{46FA04D1-194C-49E5-9A44-4541A3472E83}" type="presParOf" srcId="{50A9434B-8C8D-4068-A794-1C213114C018}" destId="{80B27AB7-994B-474B-9B5C-1593308CF2DD}" srcOrd="7" destOrd="0" presId="urn:microsoft.com/office/officeart/2005/8/layout/process5"/>
    <dgm:cxn modelId="{46A7A124-BD61-41FB-892A-5509BC140C06}" type="presParOf" srcId="{80B27AB7-994B-474B-9B5C-1593308CF2DD}" destId="{D2A6FCBC-62E2-49D7-B7FD-C69AB97220EA}" srcOrd="0" destOrd="0" presId="urn:microsoft.com/office/officeart/2005/8/layout/process5"/>
    <dgm:cxn modelId="{560CD5D1-EFA4-44E5-B877-CFAD5F0BE0C8}" type="presParOf" srcId="{50A9434B-8C8D-4068-A794-1C213114C018}" destId="{67A3C756-002B-437F-A3C7-E01F371AFC89}" srcOrd="8" destOrd="0" presId="urn:microsoft.com/office/officeart/2005/8/layout/process5"/>
    <dgm:cxn modelId="{6661F0B1-5A28-4CD1-B546-0FDFB921F114}" type="presParOf" srcId="{50A9434B-8C8D-4068-A794-1C213114C018}" destId="{639F5428-C8C3-46F1-A403-2B0974C632D1}" srcOrd="9" destOrd="0" presId="urn:microsoft.com/office/officeart/2005/8/layout/process5"/>
    <dgm:cxn modelId="{FBA81920-A677-4B4A-AA86-F487AE3D290D}" type="presParOf" srcId="{639F5428-C8C3-46F1-A403-2B0974C632D1}" destId="{0AD36A72-8EDE-49D2-9A1F-E0C060D88DE1}" srcOrd="0" destOrd="0" presId="urn:microsoft.com/office/officeart/2005/8/layout/process5"/>
    <dgm:cxn modelId="{09B663AD-2FE5-44EF-99D5-76BD30211540}" type="presParOf" srcId="{50A9434B-8C8D-4068-A794-1C213114C018}" destId="{24B04E6A-1B2B-47B6-BAD1-8B15FB3A0890}" srcOrd="10" destOrd="0" presId="urn:microsoft.com/office/officeart/2005/8/layout/process5"/>
    <dgm:cxn modelId="{B4E822C7-6423-42D5-B5EF-F8716E6313AD}" type="presParOf" srcId="{50A9434B-8C8D-4068-A794-1C213114C018}" destId="{464765F4-3CA6-4D57-9536-855B27DF512F}" srcOrd="11" destOrd="0" presId="urn:microsoft.com/office/officeart/2005/8/layout/process5"/>
    <dgm:cxn modelId="{A9DB3344-5066-442E-AFDB-5625D3F97DB9}" type="presParOf" srcId="{464765F4-3CA6-4D57-9536-855B27DF512F}" destId="{67E58DB3-8606-4F2E-B88D-82B66D94D384}" srcOrd="0" destOrd="0" presId="urn:microsoft.com/office/officeart/2005/8/layout/process5"/>
    <dgm:cxn modelId="{0565EB0E-63CA-4FDB-A576-352C06573786}" type="presParOf" srcId="{50A9434B-8C8D-4068-A794-1C213114C018}" destId="{4F53F449-3F62-49DC-81BA-98912E236171}" srcOrd="12"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6B66F-C4E9-43F8-B327-6DB21B19BC16}">
      <dsp:nvSpPr>
        <dsp:cNvPr id="0" name=""/>
        <dsp:cNvSpPr/>
      </dsp:nvSpPr>
      <dsp:spPr>
        <a:xfrm>
          <a:off x="5156" y="266384"/>
          <a:ext cx="1541338" cy="9248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Make request to SpaceX API</a:t>
          </a:r>
        </a:p>
      </dsp:txBody>
      <dsp:txXfrm>
        <a:off x="32243" y="293471"/>
        <a:ext cx="1487164" cy="870629"/>
      </dsp:txXfrm>
    </dsp:sp>
    <dsp:sp modelId="{BBCEACFF-FB84-4528-BEB8-455339CFC62C}">
      <dsp:nvSpPr>
        <dsp:cNvPr id="0" name=""/>
        <dsp:cNvSpPr/>
      </dsp:nvSpPr>
      <dsp:spPr>
        <a:xfrm>
          <a:off x="1682133" y="537660"/>
          <a:ext cx="326763" cy="382251"/>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682133" y="614110"/>
        <a:ext cx="228734" cy="229351"/>
      </dsp:txXfrm>
    </dsp:sp>
    <dsp:sp modelId="{77DB9DF6-82BB-4D7E-916A-B429CDC4C285}">
      <dsp:nvSpPr>
        <dsp:cNvPr id="0" name=""/>
        <dsp:cNvSpPr/>
      </dsp:nvSpPr>
      <dsp:spPr>
        <a:xfrm>
          <a:off x="2163030" y="266384"/>
          <a:ext cx="1541338" cy="9248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0" i="0" kern="1200"/>
            <a:t>Decode the response content as a Json</a:t>
          </a:r>
          <a:endParaRPr lang="en-GB" sz="1100" kern="1200"/>
        </a:p>
      </dsp:txBody>
      <dsp:txXfrm>
        <a:off x="2190117" y="293471"/>
        <a:ext cx="1487164" cy="870629"/>
      </dsp:txXfrm>
    </dsp:sp>
    <dsp:sp modelId="{E08D463C-0DE7-409F-AB01-994260E082AF}">
      <dsp:nvSpPr>
        <dsp:cNvPr id="0" name=""/>
        <dsp:cNvSpPr/>
      </dsp:nvSpPr>
      <dsp:spPr>
        <a:xfrm rot="21596619">
          <a:off x="3841141" y="536606"/>
          <a:ext cx="329497" cy="382251"/>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3841141" y="613105"/>
        <a:ext cx="230648" cy="229351"/>
      </dsp:txXfrm>
    </dsp:sp>
    <dsp:sp modelId="{F60F0083-8B3B-474C-BDB2-069190AFE352}">
      <dsp:nvSpPr>
        <dsp:cNvPr id="0" name=""/>
        <dsp:cNvSpPr/>
      </dsp:nvSpPr>
      <dsp:spPr>
        <a:xfrm>
          <a:off x="4326061" y="264257"/>
          <a:ext cx="1541338" cy="9248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Turn Json into pandas data frame</a:t>
          </a:r>
        </a:p>
      </dsp:txBody>
      <dsp:txXfrm>
        <a:off x="4353148" y="291344"/>
        <a:ext cx="1487164" cy="870629"/>
      </dsp:txXfrm>
    </dsp:sp>
    <dsp:sp modelId="{D98F807D-6490-407E-8C77-822C0C13B568}">
      <dsp:nvSpPr>
        <dsp:cNvPr id="0" name=""/>
        <dsp:cNvSpPr/>
      </dsp:nvSpPr>
      <dsp:spPr>
        <a:xfrm rot="5411486">
          <a:off x="4930236" y="1297986"/>
          <a:ext cx="327892" cy="382251"/>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5400000">
        <a:off x="4979670" y="1325166"/>
        <a:ext cx="229351" cy="229524"/>
      </dsp:txXfrm>
    </dsp:sp>
    <dsp:sp modelId="{F8664EC1-007A-4A58-87D3-54BE9453974C}">
      <dsp:nvSpPr>
        <dsp:cNvPr id="0" name=""/>
        <dsp:cNvSpPr/>
      </dsp:nvSpPr>
      <dsp:spPr>
        <a:xfrm>
          <a:off x="4320904" y="1807723"/>
          <a:ext cx="1541338" cy="9248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0" i="0" kern="1200"/>
            <a:t>Use the API again to get information about the launches using the IDs given for each launch</a:t>
          </a:r>
          <a:endParaRPr lang="en-GB" sz="1100" kern="1200"/>
        </a:p>
      </dsp:txBody>
      <dsp:txXfrm>
        <a:off x="4347991" y="1834810"/>
        <a:ext cx="1487164" cy="870629"/>
      </dsp:txXfrm>
    </dsp:sp>
    <dsp:sp modelId="{76DC8109-BFFE-4FC0-88AC-A6CD76C2208E}">
      <dsp:nvSpPr>
        <dsp:cNvPr id="0" name=""/>
        <dsp:cNvSpPr/>
      </dsp:nvSpPr>
      <dsp:spPr>
        <a:xfrm rot="10800000">
          <a:off x="3858503" y="2078999"/>
          <a:ext cx="326763" cy="382251"/>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3956532" y="2155449"/>
        <a:ext cx="228734" cy="229351"/>
      </dsp:txXfrm>
    </dsp:sp>
    <dsp:sp modelId="{8F1924C8-5CAC-49E0-8EAC-A000841BEF16}">
      <dsp:nvSpPr>
        <dsp:cNvPr id="0" name=""/>
        <dsp:cNvSpPr/>
      </dsp:nvSpPr>
      <dsp:spPr>
        <a:xfrm>
          <a:off x="2163030" y="1807723"/>
          <a:ext cx="1541338" cy="9248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0" i="0" kern="1200"/>
            <a:t>Construct our dataset using the data we have obtained</a:t>
          </a:r>
          <a:endParaRPr lang="en-GB" sz="900" kern="1200"/>
        </a:p>
      </dsp:txBody>
      <dsp:txXfrm>
        <a:off x="2190117" y="1834810"/>
        <a:ext cx="1487164" cy="870629"/>
      </dsp:txXfrm>
    </dsp:sp>
    <dsp:sp modelId="{BF1DDF8D-6E06-4E4F-818B-AA06BFBE565C}">
      <dsp:nvSpPr>
        <dsp:cNvPr id="0" name=""/>
        <dsp:cNvSpPr/>
      </dsp:nvSpPr>
      <dsp:spPr>
        <a:xfrm rot="10800000">
          <a:off x="1700629" y="2078999"/>
          <a:ext cx="326763" cy="382251"/>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1798658" y="2155449"/>
        <a:ext cx="228734" cy="229351"/>
      </dsp:txXfrm>
    </dsp:sp>
    <dsp:sp modelId="{16399C4D-BE76-4DF0-BC6D-A8D970C827FD}">
      <dsp:nvSpPr>
        <dsp:cNvPr id="0" name=""/>
        <dsp:cNvSpPr/>
      </dsp:nvSpPr>
      <dsp:spPr>
        <a:xfrm>
          <a:off x="5156" y="1807723"/>
          <a:ext cx="1541338" cy="9248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i="0" kern="1200"/>
            <a:t>Filter the dataframe to only include Falcon 9 launches</a:t>
          </a:r>
          <a:endParaRPr lang="en-GB" sz="900" kern="1200"/>
        </a:p>
      </dsp:txBody>
      <dsp:txXfrm>
        <a:off x="32243" y="1834810"/>
        <a:ext cx="1487164" cy="870629"/>
      </dsp:txXfrm>
    </dsp:sp>
    <dsp:sp modelId="{D58B4520-640D-445C-AB8A-16AD29412755}">
      <dsp:nvSpPr>
        <dsp:cNvPr id="0" name=""/>
        <dsp:cNvSpPr/>
      </dsp:nvSpPr>
      <dsp:spPr>
        <a:xfrm rot="5400000">
          <a:off x="612444" y="2840420"/>
          <a:ext cx="326763" cy="382251"/>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5400000">
        <a:off x="661151" y="2868164"/>
        <a:ext cx="229351" cy="228734"/>
      </dsp:txXfrm>
    </dsp:sp>
    <dsp:sp modelId="{90F25008-67B8-4038-AD99-95FC49E19163}">
      <dsp:nvSpPr>
        <dsp:cNvPr id="0" name=""/>
        <dsp:cNvSpPr/>
      </dsp:nvSpPr>
      <dsp:spPr>
        <a:xfrm>
          <a:off x="5156" y="3349061"/>
          <a:ext cx="1541338" cy="9248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a:t>Replace null values in the data with the mean that was calculated </a:t>
          </a:r>
        </a:p>
      </dsp:txBody>
      <dsp:txXfrm>
        <a:off x="32243" y="3376148"/>
        <a:ext cx="1487164" cy="870629"/>
      </dsp:txXfrm>
    </dsp:sp>
    <dsp:sp modelId="{03F75329-6A95-448B-B591-0515195B443D}">
      <dsp:nvSpPr>
        <dsp:cNvPr id="0" name=""/>
        <dsp:cNvSpPr/>
      </dsp:nvSpPr>
      <dsp:spPr>
        <a:xfrm>
          <a:off x="1682133" y="3620337"/>
          <a:ext cx="326763" cy="382251"/>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682133" y="3696787"/>
        <a:ext cx="228734" cy="229351"/>
      </dsp:txXfrm>
    </dsp:sp>
    <dsp:sp modelId="{E1AB1D46-B8CE-4695-80CB-B6C7E04DE949}">
      <dsp:nvSpPr>
        <dsp:cNvPr id="0" name=""/>
        <dsp:cNvSpPr/>
      </dsp:nvSpPr>
      <dsp:spPr>
        <a:xfrm>
          <a:off x="2163030" y="3349061"/>
          <a:ext cx="1541338" cy="9248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a:t>Convert data frame into a CSV dataset</a:t>
          </a:r>
        </a:p>
      </dsp:txBody>
      <dsp:txXfrm>
        <a:off x="2190117" y="3376148"/>
        <a:ext cx="1487164" cy="8706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B3EC3-689A-4C6C-9CF5-125B7D9565F7}">
      <dsp:nvSpPr>
        <dsp:cNvPr id="0" name=""/>
        <dsp:cNvSpPr/>
      </dsp:nvSpPr>
      <dsp:spPr>
        <a:xfrm>
          <a:off x="5827" y="837143"/>
          <a:ext cx="1741797" cy="104507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i="0" kern="1200" dirty="0"/>
            <a:t>Request the Falcon9 Launch Wiki page from its URL</a:t>
          </a:r>
          <a:endParaRPr lang="en-GB" sz="1200" kern="1200" dirty="0"/>
        </a:p>
      </dsp:txBody>
      <dsp:txXfrm>
        <a:off x="36436" y="867752"/>
        <a:ext cx="1680579" cy="983860"/>
      </dsp:txXfrm>
    </dsp:sp>
    <dsp:sp modelId="{7E268CD3-7747-4C20-B918-E2E67816A034}">
      <dsp:nvSpPr>
        <dsp:cNvPr id="0" name=""/>
        <dsp:cNvSpPr/>
      </dsp:nvSpPr>
      <dsp:spPr>
        <a:xfrm>
          <a:off x="1900903" y="1143699"/>
          <a:ext cx="369261" cy="43196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900903" y="1230092"/>
        <a:ext cx="258483" cy="259179"/>
      </dsp:txXfrm>
    </dsp:sp>
    <dsp:sp modelId="{29E10AFB-091A-4375-8B13-4E1D15FD2310}">
      <dsp:nvSpPr>
        <dsp:cNvPr id="0" name=""/>
        <dsp:cNvSpPr/>
      </dsp:nvSpPr>
      <dsp:spPr>
        <a:xfrm>
          <a:off x="2444343" y="837143"/>
          <a:ext cx="1741797" cy="104507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Create a BeautifulSoup object from the HTML respone</a:t>
          </a:r>
          <a:endParaRPr lang="en-GB" sz="1200" kern="1200"/>
        </a:p>
      </dsp:txBody>
      <dsp:txXfrm>
        <a:off x="2474952" y="867752"/>
        <a:ext cx="1680579" cy="983860"/>
      </dsp:txXfrm>
    </dsp:sp>
    <dsp:sp modelId="{7B8C6AE7-6D45-4114-BB35-10920C61EC25}">
      <dsp:nvSpPr>
        <dsp:cNvPr id="0" name=""/>
        <dsp:cNvSpPr/>
      </dsp:nvSpPr>
      <dsp:spPr>
        <a:xfrm>
          <a:off x="4339419" y="1143699"/>
          <a:ext cx="369261" cy="43196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339419" y="1230092"/>
        <a:ext cx="258483" cy="259179"/>
      </dsp:txXfrm>
    </dsp:sp>
    <dsp:sp modelId="{428C7C8B-4095-4C6E-A040-75B636EA2AF5}">
      <dsp:nvSpPr>
        <dsp:cNvPr id="0" name=""/>
        <dsp:cNvSpPr/>
      </dsp:nvSpPr>
      <dsp:spPr>
        <a:xfrm>
          <a:off x="4882860" y="837143"/>
          <a:ext cx="1741797" cy="104507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i="0" kern="1200"/>
            <a:t>Extract all column/variable names from the HTML table header</a:t>
          </a:r>
          <a:endParaRPr lang="en-GB" sz="1200" kern="1200"/>
        </a:p>
      </dsp:txBody>
      <dsp:txXfrm>
        <a:off x="4913469" y="867752"/>
        <a:ext cx="1680579" cy="983860"/>
      </dsp:txXfrm>
    </dsp:sp>
    <dsp:sp modelId="{10A2A332-0004-49EB-BA10-84255ADD9194}">
      <dsp:nvSpPr>
        <dsp:cNvPr id="0" name=""/>
        <dsp:cNvSpPr/>
      </dsp:nvSpPr>
      <dsp:spPr>
        <a:xfrm rot="5400000">
          <a:off x="5569128" y="2004147"/>
          <a:ext cx="369261" cy="43196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5400000">
        <a:off x="5624169" y="2035499"/>
        <a:ext cx="259179" cy="258483"/>
      </dsp:txXfrm>
    </dsp:sp>
    <dsp:sp modelId="{82451E1E-E61C-4E9E-85DA-0498F47DF58A}">
      <dsp:nvSpPr>
        <dsp:cNvPr id="0" name=""/>
        <dsp:cNvSpPr/>
      </dsp:nvSpPr>
      <dsp:spPr>
        <a:xfrm>
          <a:off x="4882860" y="2578940"/>
          <a:ext cx="1741797" cy="104507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dirty="0"/>
            <a:t>Create an empty dictionary with keys from the extracted column names</a:t>
          </a:r>
          <a:endParaRPr lang="en-GB" sz="1200" kern="1200" dirty="0"/>
        </a:p>
      </dsp:txBody>
      <dsp:txXfrm>
        <a:off x="4913469" y="2609549"/>
        <a:ext cx="1680579" cy="983860"/>
      </dsp:txXfrm>
    </dsp:sp>
    <dsp:sp modelId="{3F0DAD03-AE2B-4C17-A479-2821EB7A2784}">
      <dsp:nvSpPr>
        <dsp:cNvPr id="0" name=""/>
        <dsp:cNvSpPr/>
      </dsp:nvSpPr>
      <dsp:spPr>
        <a:xfrm rot="10800000">
          <a:off x="4360320" y="2885497"/>
          <a:ext cx="369261" cy="43196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4471098" y="2971890"/>
        <a:ext cx="258483" cy="259179"/>
      </dsp:txXfrm>
    </dsp:sp>
    <dsp:sp modelId="{113B4D51-01A3-4A40-941A-1BA08B2A3A70}">
      <dsp:nvSpPr>
        <dsp:cNvPr id="0" name=""/>
        <dsp:cNvSpPr/>
      </dsp:nvSpPr>
      <dsp:spPr>
        <a:xfrm>
          <a:off x="2444343" y="2578940"/>
          <a:ext cx="1741797" cy="104507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Fill up the dictionary with launch records extracted from table rows.</a:t>
          </a:r>
          <a:endParaRPr lang="en-GB" sz="1200" kern="1200"/>
        </a:p>
      </dsp:txBody>
      <dsp:txXfrm>
        <a:off x="2474952" y="2609549"/>
        <a:ext cx="1680579" cy="983860"/>
      </dsp:txXfrm>
    </dsp:sp>
    <dsp:sp modelId="{FD9AB3FD-DC55-406A-9D6C-9E3AE0F19728}">
      <dsp:nvSpPr>
        <dsp:cNvPr id="0" name=""/>
        <dsp:cNvSpPr/>
      </dsp:nvSpPr>
      <dsp:spPr>
        <a:xfrm rot="10800000">
          <a:off x="1921804" y="2885497"/>
          <a:ext cx="369261" cy="43196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2032582" y="2971890"/>
        <a:ext cx="258483" cy="259179"/>
      </dsp:txXfrm>
    </dsp:sp>
    <dsp:sp modelId="{839D27CC-E22D-491F-B470-FEB941225F1F}">
      <dsp:nvSpPr>
        <dsp:cNvPr id="0" name=""/>
        <dsp:cNvSpPr/>
      </dsp:nvSpPr>
      <dsp:spPr>
        <a:xfrm>
          <a:off x="5827" y="2578940"/>
          <a:ext cx="1741797" cy="104507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Convert the dictionary into a CSV dataset</a:t>
          </a:r>
        </a:p>
      </dsp:txBody>
      <dsp:txXfrm>
        <a:off x="36436" y="2609549"/>
        <a:ext cx="1680579" cy="983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6E7A0-69AD-402F-8000-8C5D9AA4FE74}">
      <dsp:nvSpPr>
        <dsp:cNvPr id="0" name=""/>
        <dsp:cNvSpPr/>
      </dsp:nvSpPr>
      <dsp:spPr>
        <a:xfrm>
          <a:off x="0" y="3815211"/>
          <a:ext cx="5486400" cy="500744"/>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t>Transform the data frame into a CSV dataset.</a:t>
          </a:r>
        </a:p>
      </dsp:txBody>
      <dsp:txXfrm>
        <a:off x="0" y="3815211"/>
        <a:ext cx="5486400" cy="500744"/>
      </dsp:txXfrm>
    </dsp:sp>
    <dsp:sp modelId="{FFB25AA7-C998-49C2-80F3-E000B454C3EB}">
      <dsp:nvSpPr>
        <dsp:cNvPr id="0" name=""/>
        <dsp:cNvSpPr/>
      </dsp:nvSpPr>
      <dsp:spPr>
        <a:xfrm rot="10800000">
          <a:off x="0" y="3052578"/>
          <a:ext cx="5486400" cy="770145"/>
        </a:xfrm>
        <a:prstGeom prst="upArrowCallou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t>Create a "Class" column containing the information from the outcome label</a:t>
          </a:r>
        </a:p>
      </dsp:txBody>
      <dsp:txXfrm rot="10800000">
        <a:off x="0" y="3052578"/>
        <a:ext cx="5486400" cy="500417"/>
      </dsp:txXfrm>
    </dsp:sp>
    <dsp:sp modelId="{297BD505-C619-4BD4-94FB-35DAE75C686F}">
      <dsp:nvSpPr>
        <dsp:cNvPr id="0" name=""/>
        <dsp:cNvSpPr/>
      </dsp:nvSpPr>
      <dsp:spPr>
        <a:xfrm rot="10800000">
          <a:off x="0" y="2289944"/>
          <a:ext cx="5486400" cy="770145"/>
        </a:xfrm>
        <a:prstGeom prst="upArrowCallou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t>Create a landing outcome training label and loop through all the landing outcomes </a:t>
          </a:r>
        </a:p>
      </dsp:txBody>
      <dsp:txXfrm rot="10800000">
        <a:off x="0" y="2289944"/>
        <a:ext cx="5486400" cy="500417"/>
      </dsp:txXfrm>
    </dsp:sp>
    <dsp:sp modelId="{21B929A1-9A4F-478D-9616-0BBB3F5A38BD}">
      <dsp:nvSpPr>
        <dsp:cNvPr id="0" name=""/>
        <dsp:cNvSpPr/>
      </dsp:nvSpPr>
      <dsp:spPr>
        <a:xfrm rot="10800000">
          <a:off x="0" y="1527310"/>
          <a:ext cx="5486400" cy="770145"/>
        </a:xfrm>
        <a:prstGeom prst="upArrowCallou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b="1" i="0" kern="1200"/>
            <a:t>Calculate the number and occurences of mission outcome per orbit type</a:t>
          </a:r>
          <a:endParaRPr lang="en-GB" sz="1200" kern="1200"/>
        </a:p>
      </dsp:txBody>
      <dsp:txXfrm rot="10800000">
        <a:off x="0" y="1527310"/>
        <a:ext cx="5486400" cy="500417"/>
      </dsp:txXfrm>
    </dsp:sp>
    <dsp:sp modelId="{B2BC6F74-3DBB-4690-B5A8-36B2CA9164A9}">
      <dsp:nvSpPr>
        <dsp:cNvPr id="0" name=""/>
        <dsp:cNvSpPr/>
      </dsp:nvSpPr>
      <dsp:spPr>
        <a:xfrm rot="10800000">
          <a:off x="0" y="764676"/>
          <a:ext cx="5486400" cy="770145"/>
        </a:xfrm>
        <a:prstGeom prst="upArrowCallou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b="1" i="0" kern="1200"/>
            <a:t>Calculate the number and occurrences of each orbit</a:t>
          </a:r>
          <a:endParaRPr lang="en-GB" sz="1200" kern="1200"/>
        </a:p>
      </dsp:txBody>
      <dsp:txXfrm rot="10800000">
        <a:off x="0" y="764676"/>
        <a:ext cx="5486400" cy="500417"/>
      </dsp:txXfrm>
    </dsp:sp>
    <dsp:sp modelId="{54BB2368-BE04-4E6B-8570-715AAB8DBD2C}">
      <dsp:nvSpPr>
        <dsp:cNvPr id="0" name=""/>
        <dsp:cNvSpPr/>
      </dsp:nvSpPr>
      <dsp:spPr>
        <a:xfrm rot="10800000">
          <a:off x="0" y="2042"/>
          <a:ext cx="5486400" cy="770145"/>
        </a:xfrm>
        <a:prstGeom prst="upArrowCallou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b="0" i="0" kern="1200"/>
            <a:t>Determine the number of launches on each facility</a:t>
          </a:r>
          <a:endParaRPr lang="en-GB" sz="1200" kern="1200"/>
        </a:p>
      </dsp:txBody>
      <dsp:txXfrm rot="10800000">
        <a:off x="0" y="2042"/>
        <a:ext cx="5486400" cy="5004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87151-6241-45EC-9F64-411AA1FEF536}">
      <dsp:nvSpPr>
        <dsp:cNvPr id="0" name=""/>
        <dsp:cNvSpPr/>
      </dsp:nvSpPr>
      <dsp:spPr>
        <a:xfrm>
          <a:off x="4505" y="569545"/>
          <a:ext cx="1346605" cy="8079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0" i="0" kern="1200" dirty="0"/>
            <a:t>Create a column for the class</a:t>
          </a:r>
          <a:endParaRPr lang="en-GB" sz="1000" kern="1200" dirty="0"/>
        </a:p>
      </dsp:txBody>
      <dsp:txXfrm>
        <a:off x="28169" y="593209"/>
        <a:ext cx="1299277" cy="760635"/>
      </dsp:txXfrm>
    </dsp:sp>
    <dsp:sp modelId="{48CEB831-DEFF-47EC-AB69-450848622377}">
      <dsp:nvSpPr>
        <dsp:cNvPr id="0" name=""/>
        <dsp:cNvSpPr/>
      </dsp:nvSpPr>
      <dsp:spPr>
        <a:xfrm>
          <a:off x="1469611" y="806547"/>
          <a:ext cx="285480" cy="333958"/>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1469611" y="873339"/>
        <a:ext cx="199836" cy="200374"/>
      </dsp:txXfrm>
    </dsp:sp>
    <dsp:sp modelId="{7A64730C-158D-44DF-9C77-563F2C62C2B3}">
      <dsp:nvSpPr>
        <dsp:cNvPr id="0" name=""/>
        <dsp:cNvSpPr/>
      </dsp:nvSpPr>
      <dsp:spPr>
        <a:xfrm>
          <a:off x="1889752" y="569545"/>
          <a:ext cx="1346605" cy="8079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0" i="0" kern="1200"/>
            <a:t>Standardize the data</a:t>
          </a:r>
        </a:p>
      </dsp:txBody>
      <dsp:txXfrm>
        <a:off x="1913416" y="593209"/>
        <a:ext cx="1299277" cy="760635"/>
      </dsp:txXfrm>
    </dsp:sp>
    <dsp:sp modelId="{24EC8FEE-9A93-4368-8752-3A7DE381EB83}">
      <dsp:nvSpPr>
        <dsp:cNvPr id="0" name=""/>
        <dsp:cNvSpPr/>
      </dsp:nvSpPr>
      <dsp:spPr>
        <a:xfrm>
          <a:off x="3354859" y="806547"/>
          <a:ext cx="285480" cy="333958"/>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3354859" y="873339"/>
        <a:ext cx="199836" cy="200374"/>
      </dsp:txXfrm>
    </dsp:sp>
    <dsp:sp modelId="{D277C529-0E03-447C-9B42-1AB87AC4FC2E}">
      <dsp:nvSpPr>
        <dsp:cNvPr id="0" name=""/>
        <dsp:cNvSpPr/>
      </dsp:nvSpPr>
      <dsp:spPr>
        <a:xfrm>
          <a:off x="3775000" y="569545"/>
          <a:ext cx="1346605" cy="8079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0" i="0" kern="1200"/>
            <a:t>Split data into training data and test data</a:t>
          </a:r>
        </a:p>
      </dsp:txBody>
      <dsp:txXfrm>
        <a:off x="3798664" y="593209"/>
        <a:ext cx="1299277" cy="760635"/>
      </dsp:txXfrm>
    </dsp:sp>
    <dsp:sp modelId="{04194572-5C8E-41C1-BABE-2DE8289F34D3}">
      <dsp:nvSpPr>
        <dsp:cNvPr id="0" name=""/>
        <dsp:cNvSpPr/>
      </dsp:nvSpPr>
      <dsp:spPr>
        <a:xfrm rot="5400000">
          <a:off x="4305562" y="1471770"/>
          <a:ext cx="285480" cy="333958"/>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5400000">
        <a:off x="4348115" y="1496009"/>
        <a:ext cx="200374" cy="199836"/>
      </dsp:txXfrm>
    </dsp:sp>
    <dsp:sp modelId="{210C10A1-3F80-43A5-A171-9E604F6E18A0}">
      <dsp:nvSpPr>
        <dsp:cNvPr id="0" name=""/>
        <dsp:cNvSpPr/>
      </dsp:nvSpPr>
      <dsp:spPr>
        <a:xfrm>
          <a:off x="3775000" y="1916150"/>
          <a:ext cx="1346605" cy="8079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0" i="0" kern="1200"/>
            <a:t>Create a GridSearchCV object and fit different ML objects.</a:t>
          </a:r>
          <a:endParaRPr lang="en-GB" sz="1000" kern="1200"/>
        </a:p>
      </dsp:txBody>
      <dsp:txXfrm>
        <a:off x="3798664" y="1939814"/>
        <a:ext cx="1299277" cy="760635"/>
      </dsp:txXfrm>
    </dsp:sp>
    <dsp:sp modelId="{80B27AB7-994B-474B-9B5C-1593308CF2DD}">
      <dsp:nvSpPr>
        <dsp:cNvPr id="0" name=""/>
        <dsp:cNvSpPr/>
      </dsp:nvSpPr>
      <dsp:spPr>
        <a:xfrm rot="10800000">
          <a:off x="3371018" y="2153152"/>
          <a:ext cx="285480" cy="333958"/>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10800000">
        <a:off x="3456662" y="2219944"/>
        <a:ext cx="199836" cy="200374"/>
      </dsp:txXfrm>
    </dsp:sp>
    <dsp:sp modelId="{67A3C756-002B-437F-A3C7-E01F371AFC89}">
      <dsp:nvSpPr>
        <dsp:cNvPr id="0" name=""/>
        <dsp:cNvSpPr/>
      </dsp:nvSpPr>
      <dsp:spPr>
        <a:xfrm>
          <a:off x="1889752" y="1916150"/>
          <a:ext cx="1346605" cy="8079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0" i="0" kern="1200"/>
            <a:t>Calculate the accuracy on the test data</a:t>
          </a:r>
          <a:endParaRPr lang="en-GB" sz="1000" kern="1200"/>
        </a:p>
      </dsp:txBody>
      <dsp:txXfrm>
        <a:off x="1913416" y="1939814"/>
        <a:ext cx="1299277" cy="760635"/>
      </dsp:txXfrm>
    </dsp:sp>
    <dsp:sp modelId="{639F5428-C8C3-46F1-A403-2B0974C632D1}">
      <dsp:nvSpPr>
        <dsp:cNvPr id="0" name=""/>
        <dsp:cNvSpPr/>
      </dsp:nvSpPr>
      <dsp:spPr>
        <a:xfrm rot="10800000">
          <a:off x="1485771" y="2153152"/>
          <a:ext cx="285480" cy="333958"/>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10800000">
        <a:off x="1571415" y="2219944"/>
        <a:ext cx="199836" cy="200374"/>
      </dsp:txXfrm>
    </dsp:sp>
    <dsp:sp modelId="{24B04E6A-1B2B-47B6-BAD1-8B15FB3A0890}">
      <dsp:nvSpPr>
        <dsp:cNvPr id="0" name=""/>
        <dsp:cNvSpPr/>
      </dsp:nvSpPr>
      <dsp:spPr>
        <a:xfrm>
          <a:off x="4505" y="1916150"/>
          <a:ext cx="1346605" cy="8079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Choose the best ML method</a:t>
          </a:r>
        </a:p>
      </dsp:txBody>
      <dsp:txXfrm>
        <a:off x="28169" y="1939814"/>
        <a:ext cx="1299277" cy="760635"/>
      </dsp:txXfrm>
    </dsp:sp>
    <dsp:sp modelId="{464765F4-3CA6-4D57-9536-855B27DF512F}">
      <dsp:nvSpPr>
        <dsp:cNvPr id="0" name=""/>
        <dsp:cNvSpPr/>
      </dsp:nvSpPr>
      <dsp:spPr>
        <a:xfrm rot="5400000">
          <a:off x="535067" y="2818375"/>
          <a:ext cx="285480" cy="333958"/>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5400000">
        <a:off x="577620" y="2842614"/>
        <a:ext cx="200374" cy="199836"/>
      </dsp:txXfrm>
    </dsp:sp>
    <dsp:sp modelId="{4F53F449-3F62-49DC-81BA-98912E236171}">
      <dsp:nvSpPr>
        <dsp:cNvPr id="0" name=""/>
        <dsp:cNvSpPr/>
      </dsp:nvSpPr>
      <dsp:spPr>
        <a:xfrm>
          <a:off x="4505" y="3262755"/>
          <a:ext cx="1346605" cy="8079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0" i="0" kern="1200"/>
            <a:t>Compare the predictions with the real labels</a:t>
          </a:r>
          <a:endParaRPr lang="en-GB" sz="1000" kern="1200"/>
        </a:p>
      </dsp:txBody>
      <dsp:txXfrm>
        <a:off x="28169" y="3286419"/>
        <a:ext cx="1299277" cy="7606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1/12/2023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47</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87008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030585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E5C39-FE1E-4048-9E78-68F07A4195F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64947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783427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216132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E5C39-FE1E-4048-9E78-68F07A4195FB}"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1670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5C39-FE1E-4048-9E78-68F07A4195FB}"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05698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451157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877526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585101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1824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609377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2636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317082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4449536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41133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861827507"/>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7388912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39860342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355822812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3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ERI-0094/IBM-CAPSTONE-PROJECT/blob/main/Week%202%20Lab%202%20jupyter-labs-eda-dataviz%20CAPSTONE.ipynb" TargetMode="External"/><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ERI-0094/IBM-CAPSTONE-PROJECT/blob/main/Week%202%20Lab%201%20jupyter-labs-eda-sql-coursera%20B1%20CAPSTONE.ipynb" TargetMode="External"/><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BERI-0094/IBM-CAPSTONE-PROJECT/blob/main/Week%203%20Lab%201%20lab_jupyter_launch_site_location%20B2%20CAPSTONE.ipynb" TargetMode="External"/><Relationship Id="rId2" Type="http://schemas.openxmlformats.org/officeDocument/2006/relationships/image" Target="../media/image3.png"/><Relationship Id="rId1" Type="http://schemas.openxmlformats.org/officeDocument/2006/relationships/slideLayout" Target="../slideLayouts/slideLayout31.xml"/><Relationship Id="rId4" Type="http://schemas.openxmlformats.org/officeDocument/2006/relationships/hyperlink" Target="https://colab.research.google.com/drive/19E6gQyZiwZZHOrlpJXgiL8jc_sdzOuk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BERI-0094/IBM-CAPSTONE-PROJECT/blob/main/Week%203%20Lab%202%20spacex_dash_app%20CAPSTONE.py" TargetMode="External"/><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github.com/BERI-0094/IBM-CAPSTONE-PROJECT/blob/main/Week%204%20Lab%201%20SpaceX_Machine%20Learning%20Prediction_Part_5%20-%20CAPSTONE.ipynb" TargetMode="External"/><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3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31.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3" Type="http://schemas.openxmlformats.org/officeDocument/2006/relationships/hyperlink" Target="https://www.fortunebusinessinsights.com/industry-reports/space-launch-services-market-101931" TargetMode="External"/><Relationship Id="rId2" Type="http://schemas.openxmlformats.org/officeDocument/2006/relationships/image" Target="../media/image3.png"/><Relationship Id="rId1" Type="http://schemas.openxmlformats.org/officeDocument/2006/relationships/slideLayout" Target="../slideLayouts/slideLayout31.xml"/><Relationship Id="rId6" Type="http://schemas.openxmlformats.org/officeDocument/2006/relationships/hyperlink" Target="https://www.space.com/31420-spacex-rocket-landing-success.html" TargetMode="External"/><Relationship Id="rId5" Type="http://schemas.openxmlformats.org/officeDocument/2006/relationships/hyperlink" Target="https://www.coursera.org/professional-certificates/ibm-data-science" TargetMode="External"/><Relationship Id="rId4" Type="http://schemas.openxmlformats.org/officeDocument/2006/relationships/hyperlink" Target="https://www.cbinsights.com/research/startup-failure-reasons-top/"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1.xml"/><Relationship Id="rId4" Type="http://schemas.openxmlformats.org/officeDocument/2006/relationships/hyperlink" Target="https://github.com/BERI-0094/IBM-CAPSTONE-PROJECT"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1.xml"/><Relationship Id="rId4" Type="http://schemas.openxmlformats.org/officeDocument/2006/relationships/hyperlink" Target="https://en.wikipedia.org/w/index.php?title=List_of_Falcon_9_and_Falcon_Heavy_launches&amp;oldid=1027686922"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BERI-0094/IBM-CAPSTONE-PROJECT/blob/main/Week%201%20Lab%201%20jupyter-labs-spacex-data-collection-api%20CAPSTONE.ipynb"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github.com/BERI-0094/IBM-CAPSTONE-PROJECT/blob/main/Week%201%20Lab%202%20jupyter-labs-webscraping%20CAPSTONE.ipynb" TargetMode="External"/><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3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8545" y="4896112"/>
            <a:ext cx="3660877" cy="923330"/>
          </a:xfrm>
          <a:prstGeom prst="rect">
            <a:avLst/>
          </a:prstGeom>
          <a:noFill/>
        </p:spPr>
        <p:txBody>
          <a:bodyPr wrap="square" lIns="91440" tIns="45720" rIns="91440" bIns="45720" rtlCol="0" anchor="t">
            <a:spAutoFit/>
          </a:bodyPr>
          <a:lstStyle/>
          <a:p>
            <a:r>
              <a:rPr lang="en-US" dirty="0">
                <a:solidFill>
                  <a:schemeClr val="bg2"/>
                </a:solidFill>
                <a:latin typeface="Abadi"/>
                <a:ea typeface="SF Pro" pitchFamily="2" charset="0"/>
                <a:cs typeface="SF Pro" pitchFamily="2" charset="0"/>
              </a:rPr>
              <a:t>BERINYUY BERTRAND MAINIMO</a:t>
            </a:r>
          </a:p>
          <a:p>
            <a:endParaRPr lang="en-US" dirty="0">
              <a:solidFill>
                <a:schemeClr val="bg2"/>
              </a:solidFill>
              <a:latin typeface="Abadi"/>
              <a:ea typeface="SF Pro" pitchFamily="2" charset="0"/>
              <a:cs typeface="SF Pro" pitchFamily="2" charset="0"/>
            </a:endParaRPr>
          </a:p>
          <a:p>
            <a:r>
              <a:rPr lang="en-US" dirty="0">
                <a:solidFill>
                  <a:schemeClr val="bg2"/>
                </a:solidFill>
                <a:latin typeface="Abadi" panose="020B0604020104020204" pitchFamily="34" charset="0"/>
                <a:ea typeface="SF Pro" pitchFamily="2" charset="0"/>
                <a:cs typeface="SF Pro" pitchFamily="2" charset="0"/>
              </a:rPr>
              <a:t>01/01/2023</a:t>
            </a: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405532"/>
            <a:ext cx="5847463" cy="5209024"/>
          </a:xfrm>
          <a:prstGeom prst="rect">
            <a:avLst/>
          </a:prstGeom>
        </p:spPr>
        <p:txBody>
          <a:bodyPr>
            <a:normAutofit fontScale="85000" lnSpcReduction="10000"/>
          </a:bodyPr>
          <a:lstStyle/>
          <a:p>
            <a:pPr marL="0" indent="0">
              <a:buNone/>
            </a:pPr>
            <a:r>
              <a:rPr lang="en-GB" dirty="0"/>
              <a:t>             In the data set, there are several different cases where the booster did not land successfully. Sometimes a landing was</a:t>
            </a:r>
          </a:p>
          <a:p>
            <a:pPr marL="0" indent="0">
              <a:buNone/>
            </a:pPr>
            <a:r>
              <a:rPr lang="en-GB" dirty="0"/>
              <a:t>attempted but failed due to an accident; for example, True</a:t>
            </a:r>
          </a:p>
          <a:p>
            <a:pPr marL="0" indent="0">
              <a:buNone/>
            </a:pPr>
            <a:r>
              <a:rPr lang="en-GB" dirty="0"/>
              <a:t>Ocean means the mission outcome was successfully landed</a:t>
            </a:r>
          </a:p>
          <a:p>
            <a:pPr marL="0" indent="0">
              <a:buNone/>
            </a:pPr>
            <a:r>
              <a:rPr lang="en-GB" dirty="0"/>
              <a:t>to a specific region of the ocean while False Ocean means</a:t>
            </a:r>
          </a:p>
          <a:p>
            <a:pPr marL="0" indent="0">
              <a:buNone/>
            </a:pPr>
            <a:r>
              <a:rPr lang="en-GB" dirty="0"/>
              <a:t>the mission outcome was unsuccessfully landed to a specific</a:t>
            </a:r>
          </a:p>
          <a:p>
            <a:pPr marL="0" indent="0">
              <a:buNone/>
            </a:pPr>
            <a:r>
              <a:rPr lang="en-GB" dirty="0"/>
              <a:t>region of the ocean. True RTLS means the mission outcome</a:t>
            </a:r>
          </a:p>
          <a:p>
            <a:pPr marL="0" indent="0">
              <a:buNone/>
            </a:pPr>
            <a:r>
              <a:rPr lang="en-GB" dirty="0"/>
              <a:t>was successfully landed to a ground pad False RTLS means</a:t>
            </a:r>
          </a:p>
          <a:p>
            <a:pPr marL="0" indent="0">
              <a:buNone/>
            </a:pPr>
            <a:r>
              <a:rPr lang="en-GB" dirty="0"/>
              <a:t>the mission outcome was unsuccessfully landed to a ground</a:t>
            </a:r>
          </a:p>
          <a:p>
            <a:pPr marL="0" indent="0">
              <a:buNone/>
            </a:pPr>
            <a:r>
              <a:rPr lang="en-GB" dirty="0" err="1"/>
              <a:t>pad.True</a:t>
            </a:r>
            <a:r>
              <a:rPr lang="en-GB" dirty="0"/>
              <a:t> ASDS means the mission outcome was successfully</a:t>
            </a:r>
          </a:p>
          <a:p>
            <a:pPr marL="0" indent="0">
              <a:buNone/>
            </a:pPr>
            <a:r>
              <a:rPr lang="en-GB" dirty="0"/>
              <a:t>landed on a drone ship False ASDS means the mission</a:t>
            </a:r>
          </a:p>
          <a:p>
            <a:pPr marL="0" indent="0">
              <a:buNone/>
            </a:pPr>
            <a:r>
              <a:rPr lang="en-GB" dirty="0"/>
              <a:t>outcome was unsuccessfully landed on a drone ship. </a:t>
            </a:r>
          </a:p>
          <a:p>
            <a:pPr marL="0" indent="0">
              <a:buNone/>
            </a:pPr>
            <a:r>
              <a:rPr lang="en-GB" dirty="0"/>
              <a:t>              I mainly convert those outcomes into Training Labels with “1” means the booster successfully landed, “0” means it was unsuccessful.</a:t>
            </a:r>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graphicFrame>
        <p:nvGraphicFramePr>
          <p:cNvPr id="6" name="Diagram 5">
            <a:extLst>
              <a:ext uri="{FF2B5EF4-FFF2-40B4-BE49-F238E27FC236}">
                <a16:creationId xmlns:a16="http://schemas.microsoft.com/office/drawing/2014/main" id="{22AE4C57-9CAF-430A-AF63-861C83BEF86E}"/>
              </a:ext>
            </a:extLst>
          </p:cNvPr>
          <p:cNvGraphicFramePr/>
          <p:nvPr>
            <p:extLst>
              <p:ext uri="{D42A27DB-BD31-4B8C-83A1-F6EECF244321}">
                <p14:modId xmlns:p14="http://schemas.microsoft.com/office/powerpoint/2010/main" val="1732690776"/>
              </p:ext>
            </p:extLst>
          </p:nvPr>
        </p:nvGraphicFramePr>
        <p:xfrm>
          <a:off x="5847463" y="1405531"/>
          <a:ext cx="5486400" cy="431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
        <p:nvSpPr>
          <p:cNvPr id="6" name="Content Placeholder 4">
            <a:extLst>
              <a:ext uri="{FF2B5EF4-FFF2-40B4-BE49-F238E27FC236}">
                <a16:creationId xmlns:a16="http://schemas.microsoft.com/office/drawing/2014/main" id="{1B07C49E-AFFC-EC46-8930-E4D428F5F943}"/>
              </a:ext>
            </a:extLst>
          </p:cNvPr>
          <p:cNvSpPr>
            <a:spLocks noGrp="1"/>
          </p:cNvSpPr>
          <p:nvPr/>
        </p:nvSpPr>
        <p:spPr>
          <a:xfrm>
            <a:off x="770011" y="1690024"/>
            <a:ext cx="9745589" cy="435133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Data visualization helps us understand data by curating it into a form that’s easier to understand, highlighting the trends and outliers. Several types of charts were used in the visualization of the data:</a:t>
            </a:r>
          </a:p>
          <a:p>
            <a:pPr>
              <a:lnSpc>
                <a:spcPct val="100000"/>
              </a:lnSpc>
              <a:spcBef>
                <a:spcPts val="1400"/>
              </a:spcBef>
            </a:pPr>
            <a:r>
              <a:rPr lang="en-US" sz="2200" dirty="0">
                <a:solidFill>
                  <a:schemeClr val="accent3">
                    <a:lumMod val="25000"/>
                  </a:schemeClr>
                </a:solidFill>
                <a:latin typeface="Abadi"/>
              </a:rPr>
              <a:t>Cat plots and scatter plots were used to view the relationships of categorical variables like </a:t>
            </a:r>
            <a:r>
              <a:rPr lang="en-US" sz="2200" i="1" dirty="0">
                <a:solidFill>
                  <a:schemeClr val="accent3">
                    <a:lumMod val="25000"/>
                  </a:schemeClr>
                </a:solidFill>
                <a:effectLst>
                  <a:outerShdw blurRad="38100" dist="38100" dir="2700000" algn="tl">
                    <a:srgbClr val="000000">
                      <a:alpha val="43137"/>
                    </a:srgbClr>
                  </a:outerShdw>
                </a:effectLst>
                <a:latin typeface="Abadi"/>
              </a:rPr>
              <a:t>Launch Site </a:t>
            </a:r>
            <a:r>
              <a:rPr lang="en-US" sz="2200" dirty="0">
                <a:solidFill>
                  <a:schemeClr val="accent3">
                    <a:lumMod val="25000"/>
                  </a:schemeClr>
                </a:solidFill>
                <a:latin typeface="Abadi"/>
              </a:rPr>
              <a:t>and</a:t>
            </a:r>
            <a:r>
              <a:rPr lang="en-US" sz="2200" i="1" dirty="0">
                <a:solidFill>
                  <a:schemeClr val="accent3">
                    <a:lumMod val="25000"/>
                  </a:schemeClr>
                </a:solidFill>
                <a:effectLst>
                  <a:outerShdw blurRad="38100" dist="38100" dir="2700000" algn="tl">
                    <a:srgbClr val="000000">
                      <a:alpha val="43137"/>
                    </a:srgbClr>
                  </a:outerShdw>
                </a:effectLst>
                <a:latin typeface="Abadi"/>
              </a:rPr>
              <a:t> Orbit</a:t>
            </a:r>
            <a:r>
              <a:rPr lang="en-US" sz="2200" dirty="0">
                <a:solidFill>
                  <a:schemeClr val="accent3">
                    <a:lumMod val="25000"/>
                  </a:schemeClr>
                </a:solidFill>
                <a:latin typeface="Abadi"/>
              </a:rPr>
              <a:t>.</a:t>
            </a:r>
          </a:p>
          <a:p>
            <a:pPr>
              <a:lnSpc>
                <a:spcPct val="100000"/>
              </a:lnSpc>
              <a:spcBef>
                <a:spcPts val="1400"/>
              </a:spcBef>
            </a:pPr>
            <a:r>
              <a:rPr lang="en-US" sz="2200" dirty="0">
                <a:solidFill>
                  <a:schemeClr val="accent3">
                    <a:lumMod val="25000"/>
                  </a:schemeClr>
                </a:solidFill>
                <a:latin typeface="Abadi"/>
              </a:rPr>
              <a:t>A bar chart was used to visualize the success rate of each orbit type.</a:t>
            </a:r>
          </a:p>
          <a:p>
            <a:pPr>
              <a:lnSpc>
                <a:spcPct val="100000"/>
              </a:lnSpc>
              <a:spcBef>
                <a:spcPts val="1400"/>
              </a:spcBef>
            </a:pPr>
            <a:r>
              <a:rPr lang="en-US" sz="2200" dirty="0">
                <a:solidFill>
                  <a:schemeClr val="accent3">
                    <a:lumMod val="25000"/>
                  </a:schemeClr>
                </a:solidFill>
                <a:latin typeface="Abadi"/>
              </a:rPr>
              <a:t>A line chart was used to visualize the launch success yearly trend.</a:t>
            </a:r>
          </a:p>
          <a:p>
            <a:pPr marL="0" indent="0">
              <a:lnSpc>
                <a:spcPct val="100000"/>
              </a:lnSpc>
              <a:spcBef>
                <a:spcPts val="1400"/>
              </a:spcBef>
              <a:buNone/>
            </a:pPr>
            <a:r>
              <a:rPr lang="en-US" dirty="0"/>
              <a:t>URL link: </a:t>
            </a:r>
            <a:r>
              <a:rPr lang="en-US" dirty="0" err="1">
                <a:hlinkClick r:id="rId3"/>
              </a:rPr>
              <a:t>eda-dataviz</a:t>
            </a:r>
            <a:endParaRPr lang="en-US" sz="2200" dirty="0">
              <a:solidFill>
                <a:schemeClr val="accent3">
                  <a:lumMod val="25000"/>
                </a:schemeClr>
              </a:solidFill>
              <a:latin typeface="Abadi"/>
            </a:endParaRPr>
          </a:p>
        </p:txBody>
      </p:sp>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
        <p:nvSpPr>
          <p:cNvPr id="6" name="Content Placeholder 4">
            <a:extLst>
              <a:ext uri="{FF2B5EF4-FFF2-40B4-BE49-F238E27FC236}">
                <a16:creationId xmlns:a16="http://schemas.microsoft.com/office/drawing/2014/main" id="{1B07C49E-AFFC-EC46-8930-E4D428F5F943}"/>
              </a:ext>
            </a:extLst>
          </p:cNvPr>
          <p:cNvSpPr>
            <a:spLocks noGrp="1"/>
          </p:cNvSpPr>
          <p:nvPr/>
        </p:nvSpPr>
        <p:spPr>
          <a:xfrm>
            <a:off x="972483" y="1689742"/>
            <a:ext cx="9745589" cy="435133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Summary of SQL queries that were used:</a:t>
            </a:r>
          </a:p>
          <a:p>
            <a:pPr>
              <a:lnSpc>
                <a:spcPct val="100000"/>
              </a:lnSpc>
              <a:spcBef>
                <a:spcPts val="1400"/>
              </a:spcBef>
            </a:pPr>
            <a:r>
              <a:rPr lang="en-US" sz="2200" dirty="0">
                <a:solidFill>
                  <a:schemeClr val="accent3">
                    <a:lumMod val="25000"/>
                  </a:schemeClr>
                </a:solidFill>
                <a:latin typeface="Abadi" panose="020B0604020104020204" pitchFamily="34" charset="0"/>
              </a:rPr>
              <a:t>Display the names of the unique launch sites in the space mission</a:t>
            </a:r>
          </a:p>
          <a:p>
            <a:pPr>
              <a:lnSpc>
                <a:spcPct val="100000"/>
              </a:lnSpc>
              <a:spcBef>
                <a:spcPts val="1400"/>
              </a:spcBef>
            </a:pPr>
            <a:r>
              <a:rPr lang="en-US" sz="2200" dirty="0">
                <a:solidFill>
                  <a:schemeClr val="accent3">
                    <a:lumMod val="25000"/>
                  </a:schemeClr>
                </a:solidFill>
                <a:latin typeface="Abadi" panose="020B0604020104020204" pitchFamily="34" charset="0"/>
              </a:rPr>
              <a:t>Compare the payload mass with boosters launched by NASA (CRS)</a:t>
            </a:r>
          </a:p>
          <a:p>
            <a:pPr>
              <a:lnSpc>
                <a:spcPct val="100000"/>
              </a:lnSpc>
              <a:spcBef>
                <a:spcPts val="1400"/>
              </a:spcBef>
            </a:pPr>
            <a:r>
              <a:rPr lang="en-US" sz="2200" dirty="0">
                <a:solidFill>
                  <a:schemeClr val="accent3">
                    <a:lumMod val="25000"/>
                  </a:schemeClr>
                </a:solidFill>
                <a:latin typeface="Abadi" panose="020B0604020104020204" pitchFamily="34" charset="0"/>
              </a:rPr>
              <a:t>Display average payload mass carried by booster version F9 v1.1</a:t>
            </a:r>
          </a:p>
          <a:p>
            <a:pPr>
              <a:lnSpc>
                <a:spcPct val="100000"/>
              </a:lnSpc>
              <a:spcBef>
                <a:spcPts val="1400"/>
              </a:spcBef>
            </a:pPr>
            <a:r>
              <a:rPr lang="en-US" sz="2200" dirty="0">
                <a:solidFill>
                  <a:schemeClr val="accent3">
                    <a:lumMod val="25000"/>
                  </a:schemeClr>
                </a:solidFill>
                <a:latin typeface="Abadi" panose="020B0604020104020204" pitchFamily="34" charset="0"/>
              </a:rPr>
              <a:t>List the total number of successful and failure mission outcomes</a:t>
            </a:r>
          </a:p>
          <a:p>
            <a:pPr>
              <a:lnSpc>
                <a:spcPct val="100000"/>
              </a:lnSpc>
              <a:spcBef>
                <a:spcPts val="1400"/>
              </a:spcBef>
            </a:pPr>
            <a:r>
              <a:rPr lang="en-US" sz="2200" dirty="0">
                <a:solidFill>
                  <a:schemeClr val="accent3">
                    <a:lumMod val="25000"/>
                  </a:schemeClr>
                </a:solidFill>
                <a:latin typeface="Abadi" panose="020B0604020104020204" pitchFamily="34" charset="0"/>
              </a:rPr>
              <a:t>Determine the dates of different landing outcomes</a:t>
            </a:r>
          </a:p>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URL link: </a:t>
            </a:r>
            <a:r>
              <a:rPr lang="en-US" sz="2200" dirty="0">
                <a:solidFill>
                  <a:schemeClr val="accent3">
                    <a:lumMod val="25000"/>
                  </a:schemeClr>
                </a:solidFill>
                <a:latin typeface="Abadi" panose="020B0604020104020204" pitchFamily="34" charset="0"/>
                <a:hlinkClick r:id="rId3"/>
              </a:rPr>
              <a:t>EDA - SQL</a:t>
            </a:r>
            <a:endParaRPr lang="en-US" sz="2200" dirty="0">
              <a:solidFill>
                <a:schemeClr val="accent3">
                  <a:lumMod val="25000"/>
                </a:schemeClr>
              </a:solidFill>
              <a:latin typeface="Abadi" panose="020B0604020104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 y="1389414"/>
            <a:ext cx="12192001" cy="5468586"/>
          </a:xfrm>
          <a:prstGeom prst="rect">
            <a:avLst/>
          </a:prstGeom>
        </p:spPr>
        <p:txBody>
          <a:bodyPr>
            <a:normAutofit fontScale="77500" lnSpcReduction="20000"/>
          </a:bodyPr>
          <a:lstStyle/>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Markers of all Launch Sites: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 Added Marker with Circle, Popup Label and Text Label of NASA Johnson Space </a:t>
            </a:r>
            <a:r>
              <a:rPr lang="en-GB" sz="2200" dirty="0" err="1">
                <a:solidFill>
                  <a:schemeClr val="accent3">
                    <a:lumMod val="25000"/>
                  </a:schemeClr>
                </a:solidFill>
                <a:latin typeface="Abadi" panose="020B0604020104020204" pitchFamily="34" charset="0"/>
              </a:rPr>
              <a:t>Center</a:t>
            </a:r>
            <a:r>
              <a:rPr lang="en-GB" sz="2200" dirty="0">
                <a:solidFill>
                  <a:schemeClr val="accent3">
                    <a:lumMod val="25000"/>
                  </a:schemeClr>
                </a:solidFill>
                <a:latin typeface="Abadi" panose="020B0604020104020204" pitchFamily="34" charset="0"/>
              </a:rPr>
              <a:t> using</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its latitude and longitude coordinates as a start location.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 Added Markers with Circle, Popup Label and Text Label of all Launch Sites using their latitude</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and longitude coordinates to show their geographical locations and proximity to Equator and</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coasts.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Coloured Markers of the launch outcomes for each Launch Site: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 Added coloured Markers of success (Green) and failed (Red) launches using Marker Cluster to</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identify which launch sites have relatively high success rates.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Distances between a Launch Site to its proximities: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 Added coloured Lines to show distances between the Launch Site KSC LC-39A (as an</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example) and its proximities like Railway, Highway, Coastline and Closest City.</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GitHub URL (Notebook ): </a:t>
            </a:r>
            <a:r>
              <a:rPr lang="en-GB" sz="2200" dirty="0">
                <a:solidFill>
                  <a:schemeClr val="accent3">
                    <a:lumMod val="25000"/>
                  </a:schemeClr>
                </a:solidFill>
                <a:latin typeface="Abadi" panose="020B0604020104020204" pitchFamily="34" charset="0"/>
                <a:hlinkClick r:id="rId3"/>
              </a:rPr>
              <a:t>Notebook Interactive Map with Folium</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Google </a:t>
            </a:r>
            <a:r>
              <a:rPr lang="en-US" sz="2200" dirty="0" err="1">
                <a:solidFill>
                  <a:schemeClr val="accent3">
                    <a:lumMod val="25000"/>
                  </a:schemeClr>
                </a:solidFill>
                <a:latin typeface="Abadi" panose="020B0604020104020204" pitchFamily="34" charset="0"/>
              </a:rPr>
              <a:t>colab</a:t>
            </a:r>
            <a:r>
              <a:rPr lang="en-US" sz="2200" dirty="0">
                <a:solidFill>
                  <a:schemeClr val="accent3">
                    <a:lumMod val="25000"/>
                  </a:schemeClr>
                </a:solidFill>
                <a:latin typeface="Abadi" panose="020B0604020104020204" pitchFamily="34" charset="0"/>
              </a:rPr>
              <a:t> URL: </a:t>
            </a:r>
            <a:r>
              <a:rPr lang="en-GB" sz="2200" dirty="0">
                <a:solidFill>
                  <a:schemeClr val="accent3">
                    <a:lumMod val="25000"/>
                  </a:schemeClr>
                </a:solidFill>
                <a:latin typeface="Abadi" panose="020B0604020104020204" pitchFamily="34" charset="0"/>
                <a:hlinkClick r:id="rId4"/>
              </a:rPr>
              <a:t>Google </a:t>
            </a:r>
            <a:r>
              <a:rPr lang="en-GB" sz="2200" dirty="0" err="1">
                <a:solidFill>
                  <a:schemeClr val="accent3">
                    <a:lumMod val="25000"/>
                  </a:schemeClr>
                </a:solidFill>
                <a:latin typeface="Abadi" panose="020B0604020104020204" pitchFamily="34" charset="0"/>
                <a:hlinkClick r:id="rId4"/>
              </a:rPr>
              <a:t>colab</a:t>
            </a:r>
            <a:r>
              <a:rPr lang="en-GB" sz="2200" dirty="0">
                <a:solidFill>
                  <a:schemeClr val="accent3">
                    <a:lumMod val="25000"/>
                  </a:schemeClr>
                </a:solidFill>
                <a:latin typeface="Abadi" panose="020B0604020104020204" pitchFamily="34" charset="0"/>
                <a:hlinkClick r:id="rId4"/>
              </a:rPr>
              <a:t> Notebook Interactive Map with Folium</a:t>
            </a:r>
            <a:r>
              <a:rPr lang="en-US" sz="2200" dirty="0">
                <a:solidFill>
                  <a:schemeClr val="accent3">
                    <a:lumMod val="25000"/>
                  </a:schemeClr>
                </a:solidFill>
                <a:latin typeface="Abadi" panose="020B0604020104020204" pitchFamily="34" charset="0"/>
              </a:rPr>
              <a:t> (use this link for the maps to load)</a:t>
            </a:r>
          </a:p>
          <a:p>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496292"/>
            <a:ext cx="12053455" cy="5361708"/>
          </a:xfrm>
          <a:prstGeom prst="rect">
            <a:avLst/>
          </a:prstGeom>
        </p:spPr>
        <p:txBody>
          <a:bodyPr vert="horz" lIns="91440" tIns="45720" rIns="91440" bIns="45720" rtlCol="0" anchor="t">
            <a:normAutofit/>
          </a:bodyPr>
          <a:lstStyle/>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Launch Sites Dropdown List: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 Added a dropdown list to enable Launch Site selection.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Pie Chart showing Success Launches (All Sites/Certain Site):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 Added a pie chart to show the total successful launches count for all sites and the</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Success vs. Failed counts for the site, if a specific Launch Site was selected.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Slider of Payload Mass Range: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 Added a slider to select Payload range.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Scatter Chart of Payload Mass vs. Success Rate for the diﬀerent Booster Versions: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 Added a scatter chart to show the correlation between Payload and Launch Success.</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GitHub URL: </a:t>
            </a:r>
            <a:r>
              <a:rPr lang="en-US" sz="2200" dirty="0" err="1">
                <a:solidFill>
                  <a:schemeClr val="accent3">
                    <a:lumMod val="25000"/>
                  </a:schemeClr>
                </a:solidFill>
                <a:latin typeface="Abadi" panose="020B0604020104020204" pitchFamily="34" charset="0"/>
                <a:hlinkClick r:id="rId3"/>
              </a:rPr>
              <a:t>Plotly</a:t>
            </a:r>
            <a:r>
              <a:rPr lang="en-US" sz="2200" dirty="0">
                <a:solidFill>
                  <a:schemeClr val="accent3">
                    <a:lumMod val="25000"/>
                  </a:schemeClr>
                </a:solidFill>
                <a:latin typeface="Abadi" panose="020B0604020104020204" pitchFamily="34" charset="0"/>
                <a:hlinkClick r:id="rId3"/>
              </a:rPr>
              <a:t> - Dash</a:t>
            </a:r>
            <a:endParaRPr lang="en-US" sz="2200" dirty="0">
              <a:solidFill>
                <a:schemeClr val="accent3">
                  <a:lumMod val="25000"/>
                </a:schemeClr>
              </a:solidFill>
              <a:latin typeface="Abadi" panose="020B0604020104020204" pitchFamily="34" charset="0"/>
            </a:endParaRPr>
          </a:p>
          <a:p>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a:t>
            </a:r>
            <a:r>
              <a:rPr lang="en-US" dirty="0" err="1">
                <a:solidFill>
                  <a:srgbClr val="0B49CB"/>
                </a:solidFill>
                <a:latin typeface="Abadi"/>
              </a:rPr>
              <a:t>Plotly</a:t>
            </a:r>
            <a:r>
              <a:rPr lang="en-US" dirty="0">
                <a:solidFill>
                  <a:srgbClr val="0B49CB"/>
                </a:solidFill>
                <a:latin typeface="Abadi"/>
              </a:rPr>
              <a:t> Dash</a:t>
            </a:r>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 y="1825625"/>
            <a:ext cx="6614556" cy="435133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Scikit-learn is the primary ML(machine learning) library that was used for predictive analysis. The following took place:</a:t>
            </a:r>
          </a:p>
          <a:p>
            <a:pPr>
              <a:lnSpc>
                <a:spcPct val="100000"/>
              </a:lnSpc>
              <a:spcBef>
                <a:spcPts val="1400"/>
              </a:spcBef>
            </a:pPr>
            <a:r>
              <a:rPr lang="en-US" sz="2200" dirty="0">
                <a:solidFill>
                  <a:schemeClr val="accent3">
                    <a:lumMod val="25000"/>
                  </a:schemeClr>
                </a:solidFill>
                <a:latin typeface="Abadi" panose="020B0604020104020204" pitchFamily="34" charset="0"/>
              </a:rPr>
              <a:t>Created a machine learning pipeline to predict if the first stage will land given the data.</a:t>
            </a:r>
          </a:p>
          <a:p>
            <a:pPr>
              <a:lnSpc>
                <a:spcPct val="100000"/>
              </a:lnSpc>
              <a:spcBef>
                <a:spcPts val="1400"/>
              </a:spcBef>
            </a:pPr>
            <a:r>
              <a:rPr lang="en-US" sz="2200" dirty="0">
                <a:solidFill>
                  <a:schemeClr val="accent3">
                    <a:lumMod val="25000"/>
                  </a:schemeClr>
                </a:solidFill>
                <a:latin typeface="Abadi" panose="020B0604020104020204" pitchFamily="34" charset="0"/>
              </a:rPr>
              <a:t>Using </a:t>
            </a:r>
            <a:r>
              <a:rPr lang="en-US" sz="2200" i="1" dirty="0" err="1">
                <a:solidFill>
                  <a:schemeClr val="accent3">
                    <a:lumMod val="25000"/>
                  </a:schemeClr>
                </a:solidFill>
                <a:latin typeface="Abadi" panose="020B0604020104020204" pitchFamily="34" charset="0"/>
              </a:rPr>
              <a:t>GridSearchCV</a:t>
            </a:r>
            <a:r>
              <a:rPr lang="en-US" sz="2200" dirty="0">
                <a:solidFill>
                  <a:schemeClr val="accent3">
                    <a:lumMod val="25000"/>
                  </a:schemeClr>
                </a:solidFill>
                <a:latin typeface="Abadi" panose="020B0604020104020204" pitchFamily="34" charset="0"/>
              </a:rPr>
              <a:t>, found the best ML method for predictions.</a:t>
            </a:r>
          </a:p>
          <a:p>
            <a:pPr>
              <a:lnSpc>
                <a:spcPct val="100000"/>
              </a:lnSpc>
              <a:spcBef>
                <a:spcPts val="1400"/>
              </a:spcBef>
            </a:pPr>
            <a:r>
              <a:rPr lang="en-US" sz="2200" dirty="0">
                <a:solidFill>
                  <a:schemeClr val="accent3">
                    <a:lumMod val="25000"/>
                  </a:schemeClr>
                </a:solidFill>
                <a:latin typeface="Abadi" panose="020B0604020104020204" pitchFamily="34" charset="0"/>
              </a:rPr>
              <a:t>Compared the predictions with the real labels.</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GitHub URL: </a:t>
            </a:r>
            <a:r>
              <a:rPr lang="en-US" sz="2200" dirty="0">
                <a:solidFill>
                  <a:schemeClr val="accent3">
                    <a:lumMod val="25000"/>
                  </a:schemeClr>
                </a:solidFill>
                <a:latin typeface="Abadi" panose="020B0604020104020204" pitchFamily="34" charset="0"/>
                <a:hlinkClick r:id="rId3"/>
              </a:rPr>
              <a:t>Predictive Analysis </a:t>
            </a:r>
            <a:endParaRPr lang="en-US" sz="2200" dirty="0">
              <a:solidFill>
                <a:schemeClr val="accent3">
                  <a:lumMod val="25000"/>
                </a:schemeClr>
              </a:solidFill>
              <a:latin typeface="Abadi" panose="020B0604020104020204" pitchFamily="34" charset="0"/>
            </a:endParaRPr>
          </a:p>
          <a:p>
            <a:endParaRPr lang="en-US"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graphicFrame>
        <p:nvGraphicFramePr>
          <p:cNvPr id="6" name="Diagram 5">
            <a:extLst>
              <a:ext uri="{FF2B5EF4-FFF2-40B4-BE49-F238E27FC236}">
                <a16:creationId xmlns:a16="http://schemas.microsoft.com/office/drawing/2014/main" id="{2572F471-F85B-48D1-A28D-EC1B2FA4D8FA}"/>
              </a:ext>
            </a:extLst>
          </p:cNvPr>
          <p:cNvGraphicFramePr/>
          <p:nvPr>
            <p:extLst>
              <p:ext uri="{D42A27DB-BD31-4B8C-83A1-F6EECF244321}">
                <p14:modId xmlns:p14="http://schemas.microsoft.com/office/powerpoint/2010/main" val="2634749137"/>
              </p:ext>
            </p:extLst>
          </p:nvPr>
        </p:nvGraphicFramePr>
        <p:xfrm>
          <a:off x="6614557" y="1401098"/>
          <a:ext cx="5126111" cy="46402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
        <p:nvSpPr>
          <p:cNvPr id="5" name="Content Placeholder 2">
            <a:extLst>
              <a:ext uri="{FF2B5EF4-FFF2-40B4-BE49-F238E27FC236}">
                <a16:creationId xmlns:a16="http://schemas.microsoft.com/office/drawing/2014/main" id="{C7B9C153-C85C-3240-8E7E-523FBC004564}"/>
              </a:ext>
            </a:extLst>
          </p:cNvPr>
          <p:cNvSpPr txBox="1">
            <a:spLocks/>
          </p:cNvSpPr>
          <p:nvPr/>
        </p:nvSpPr>
        <p:spPr>
          <a:xfrm>
            <a:off x="581892" y="1481519"/>
            <a:ext cx="10877796" cy="525179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The exploratory data analysis has shown us that successful landing outcomes are somewhat correlated with flight number. It was also apparent that successful landing outcomes have had a significant increase since the year 2015.</a:t>
            </a:r>
          </a:p>
          <a:p>
            <a:pPr>
              <a:lnSpc>
                <a:spcPct val="100000"/>
              </a:lnSpc>
              <a:spcBef>
                <a:spcPts val="1400"/>
              </a:spcBef>
            </a:pPr>
            <a:r>
              <a:rPr lang="en-US" sz="2200" dirty="0">
                <a:solidFill>
                  <a:schemeClr val="accent3">
                    <a:lumMod val="25000"/>
                  </a:schemeClr>
                </a:solidFill>
                <a:latin typeface="Abadi" panose="020B0604020104020204" pitchFamily="34" charset="0"/>
              </a:rPr>
              <a:t>All launch sites are located near the coast line. Perhaps, this makes it easier to test rocket landings in the water.</a:t>
            </a:r>
          </a:p>
          <a:p>
            <a:pPr>
              <a:lnSpc>
                <a:spcPct val="100000"/>
              </a:lnSpc>
              <a:spcBef>
                <a:spcPts val="1400"/>
              </a:spcBef>
            </a:pPr>
            <a:r>
              <a:rPr lang="en-US" sz="2200" dirty="0">
                <a:solidFill>
                  <a:schemeClr val="accent3">
                    <a:lumMod val="25000"/>
                  </a:schemeClr>
                </a:solidFill>
                <a:latin typeface="Abadi" panose="020B0604020104020204" pitchFamily="34" charset="0"/>
              </a:rPr>
              <a:t>Furthermore, the sites are also located near highways and railways. This may facilitate transportation of equipment and research material.</a:t>
            </a:r>
          </a:p>
          <a:p>
            <a:pPr>
              <a:lnSpc>
                <a:spcPct val="100000"/>
              </a:lnSpc>
              <a:spcBef>
                <a:spcPts val="1400"/>
              </a:spcBef>
            </a:pPr>
            <a:r>
              <a:rPr lang="en-US" sz="2200" dirty="0">
                <a:solidFill>
                  <a:schemeClr val="accent3">
                    <a:lumMod val="25000"/>
                  </a:schemeClr>
                </a:solidFill>
                <a:latin typeface="Abadi" panose="020B0604020104020204" pitchFamily="34" charset="0"/>
              </a:rPr>
              <a:t>The machine learning models that were built, were able to predict the landing success of rockets with an accuracy score of 83.33%. This accuracy can be increased in future projects with more data.</a:t>
            </a:r>
            <a:endParaRPr lang="en-US" sz="1800" dirty="0"/>
          </a:p>
          <a:p>
            <a:pPr marL="457200" lvl="1" indent="0">
              <a:buNone/>
            </a:pPr>
            <a:endParaRPr lang="en-US" sz="1800" dirty="0"/>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8B93D-8F11-6347-95EE-BF68474E5B1F}"/>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2</a:t>
            </a:r>
          </a:p>
        </p:txBody>
      </p:sp>
    </p:spTree>
    <p:extLst>
      <p:ext uri="{BB962C8B-B14F-4D97-AF65-F5344CB8AC3E}">
        <p14:creationId xmlns:p14="http://schemas.microsoft.com/office/powerpoint/2010/main"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a:extLst>
              <a:ext uri="{FF2B5EF4-FFF2-40B4-BE49-F238E27FC236}">
                <a16:creationId xmlns:a16="http://schemas.microsoft.com/office/drawing/2014/main" id="{A7AFD2E0-0E1D-427A-A2C3-9E730102A4E5}"/>
              </a:ext>
            </a:extLst>
          </p:cNvPr>
          <p:cNvPicPr>
            <a:picLocks noChangeAspect="1"/>
          </p:cNvPicPr>
          <p:nvPr/>
        </p:nvPicPr>
        <p:blipFill>
          <a:blip r:embed="rId3"/>
          <a:stretch>
            <a:fillRect/>
          </a:stretch>
        </p:blipFill>
        <p:spPr>
          <a:xfrm>
            <a:off x="635330" y="1605105"/>
            <a:ext cx="10921340" cy="2389005"/>
          </a:xfrm>
          <a:prstGeom prst="rect">
            <a:avLst/>
          </a:prstGeom>
        </p:spPr>
      </p:pic>
      <p:sp>
        <p:nvSpPr>
          <p:cNvPr id="7" name="TextBox 7">
            <a:extLst>
              <a:ext uri="{FF2B5EF4-FFF2-40B4-BE49-F238E27FC236}">
                <a16:creationId xmlns:a16="http://schemas.microsoft.com/office/drawing/2014/main" id="{9722F041-2D21-40FF-83B8-667A424564B7}"/>
              </a:ext>
            </a:extLst>
          </p:cNvPr>
          <p:cNvSpPr txBox="1"/>
          <p:nvPr/>
        </p:nvSpPr>
        <p:spPr>
          <a:xfrm>
            <a:off x="702670" y="4295551"/>
            <a:ext cx="10786659"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From the plot, it appears that there were more successful landings as the flight numbers increased. It also seems that launch site </a:t>
            </a:r>
            <a:r>
              <a:rPr lang="en-US" b="1" dirty="0"/>
              <a:t>CCAFS SLC 40</a:t>
            </a:r>
            <a:r>
              <a:rPr lang="en-US" dirty="0"/>
              <a:t> had the most number of landing attempts while the site </a:t>
            </a:r>
            <a:r>
              <a:rPr lang="en-US" b="1" dirty="0"/>
              <a:t>VAFB SLC 4E</a:t>
            </a:r>
            <a:r>
              <a:rPr lang="en-US" dirty="0"/>
              <a:t> had the least number of attempts.</a:t>
            </a:r>
          </a:p>
          <a:p>
            <a:pPr marL="285750" indent="-285750">
              <a:buFont typeface="Arial" pitchFamily="34" charset="0"/>
              <a:buChar char="•"/>
            </a:pPr>
            <a:endParaRPr lang="en-US" dirty="0"/>
          </a:p>
          <a:p>
            <a:endParaRPr lang="en-GB" dirty="0"/>
          </a:p>
        </p:txBody>
      </p:sp>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0" y="4572000"/>
            <a:ext cx="10515600" cy="130968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 From the plot as the payload mass increases, the success rate increases as well</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Most of the launches with payload mass over 7000 kg were successful.</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Site</a:t>
            </a:r>
          </a:p>
        </p:txBody>
      </p:sp>
      <p:pic>
        <p:nvPicPr>
          <p:cNvPr id="6" name="Picture 5">
            <a:extLst>
              <a:ext uri="{FF2B5EF4-FFF2-40B4-BE49-F238E27FC236}">
                <a16:creationId xmlns:a16="http://schemas.microsoft.com/office/drawing/2014/main" id="{A3B22306-EC92-4319-9006-8BFC74F8A787}"/>
              </a:ext>
            </a:extLst>
          </p:cNvPr>
          <p:cNvPicPr>
            <a:picLocks noChangeAspect="1"/>
          </p:cNvPicPr>
          <p:nvPr/>
        </p:nvPicPr>
        <p:blipFill>
          <a:blip r:embed="rId3"/>
          <a:stretch>
            <a:fillRect/>
          </a:stretch>
        </p:blipFill>
        <p:spPr>
          <a:xfrm>
            <a:off x="504835" y="1426464"/>
            <a:ext cx="11045952" cy="2985861"/>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References</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29056" y="5674875"/>
            <a:ext cx="10826496" cy="549049"/>
          </a:xfrm>
          <a:prstGeom prst="rect">
            <a:avLst/>
          </a:prstGeom>
        </p:spPr>
        <p:txBody>
          <a:bodyPr>
            <a:normAutofit/>
          </a:bodyPr>
          <a:lstStyle/>
          <a:p>
            <a:pPr marL="0" indent="0">
              <a:spcBef>
                <a:spcPts val="1400"/>
              </a:spcBef>
              <a:buNone/>
            </a:pPr>
            <a:r>
              <a:rPr lang="en-US" sz="2000" dirty="0"/>
              <a:t>The orbit types </a:t>
            </a:r>
            <a:r>
              <a:rPr lang="en-US" sz="2000" b="1" dirty="0"/>
              <a:t>SSO</a:t>
            </a:r>
            <a:r>
              <a:rPr lang="en-US" sz="2000" dirty="0"/>
              <a:t>, </a:t>
            </a:r>
            <a:r>
              <a:rPr lang="en-US" sz="2000" b="1" dirty="0"/>
              <a:t>HEO</a:t>
            </a:r>
            <a:r>
              <a:rPr lang="en-US" sz="2000" dirty="0"/>
              <a:t>, </a:t>
            </a:r>
            <a:r>
              <a:rPr lang="en-US" sz="2000" b="1" dirty="0"/>
              <a:t>GEO</a:t>
            </a:r>
            <a:r>
              <a:rPr lang="en-US" sz="2000" dirty="0"/>
              <a:t> and </a:t>
            </a:r>
            <a:r>
              <a:rPr lang="en-US" sz="2000" b="1" dirty="0"/>
              <a:t>ES-L1</a:t>
            </a:r>
            <a:r>
              <a:rPr lang="en-US" sz="2000" dirty="0"/>
              <a:t> had the highest success rate.</a:t>
            </a:r>
            <a:endParaRPr lang="en-GB" sz="2000" dirty="0"/>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Rate vs. Orbit Type</a:t>
            </a:r>
            <a:endParaRPr lang="en-US" dirty="0">
              <a:solidFill>
                <a:srgbClr val="0B49CB"/>
              </a:solidFill>
            </a:endParaRPr>
          </a:p>
        </p:txBody>
      </p:sp>
      <p:pic>
        <p:nvPicPr>
          <p:cNvPr id="6" name="Picture 5">
            <a:extLst>
              <a:ext uri="{FF2B5EF4-FFF2-40B4-BE49-F238E27FC236}">
                <a16:creationId xmlns:a16="http://schemas.microsoft.com/office/drawing/2014/main" id="{E2B7ED21-9852-4218-88B1-2723CEF93D70}"/>
              </a:ext>
            </a:extLst>
          </p:cNvPr>
          <p:cNvPicPr>
            <a:picLocks noChangeAspect="1"/>
          </p:cNvPicPr>
          <p:nvPr/>
        </p:nvPicPr>
        <p:blipFill>
          <a:blip r:embed="rId3"/>
          <a:stretch>
            <a:fillRect/>
          </a:stretch>
        </p:blipFill>
        <p:spPr>
          <a:xfrm>
            <a:off x="1719072" y="1275583"/>
            <a:ext cx="9046464" cy="4216729"/>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304800" y="5093644"/>
            <a:ext cx="11765280" cy="1063244"/>
          </a:xfrm>
          <a:prstGeom prst="rect">
            <a:avLst/>
          </a:prstGeom>
        </p:spPr>
        <p:txBody>
          <a:bodyPr>
            <a:normAutofit/>
          </a:bodyPr>
          <a:lstStyle/>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In the LEO orbit,  the success is positively correlated to the number of flights.</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There seems to be no relationship between flight number in the GTO orbit.</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6" name="Picture 5">
            <a:extLst>
              <a:ext uri="{FF2B5EF4-FFF2-40B4-BE49-F238E27FC236}">
                <a16:creationId xmlns:a16="http://schemas.microsoft.com/office/drawing/2014/main" id="{BD929AB7-B580-4C5E-B0BF-4725DC5E6FDC}"/>
              </a:ext>
            </a:extLst>
          </p:cNvPr>
          <p:cNvPicPr>
            <a:picLocks noChangeAspect="1"/>
          </p:cNvPicPr>
          <p:nvPr/>
        </p:nvPicPr>
        <p:blipFill>
          <a:blip r:embed="rId3"/>
          <a:stretch>
            <a:fillRect/>
          </a:stretch>
        </p:blipFill>
        <p:spPr>
          <a:xfrm>
            <a:off x="451104" y="1389887"/>
            <a:ext cx="10680192" cy="3401569"/>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329184" y="5146075"/>
            <a:ext cx="11460480" cy="1173275"/>
          </a:xfrm>
          <a:prstGeom prst="rect">
            <a:avLst/>
          </a:prstGeom>
        </p:spPr>
        <p:txBody>
          <a:bodyPr>
            <a:normAutofit/>
          </a:bodyPr>
          <a:lstStyle/>
          <a:p>
            <a:pPr marL="0" indent="0">
              <a:spcBef>
                <a:spcPts val="1400"/>
              </a:spcBef>
              <a:buNone/>
            </a:pPr>
            <a:r>
              <a:rPr lang="en-US" sz="2400" dirty="0"/>
              <a:t>With heavy payloads the successful landing or positive landing rate are more for Polar, LEO and ISS.</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6" name="Picture 5">
            <a:extLst>
              <a:ext uri="{FF2B5EF4-FFF2-40B4-BE49-F238E27FC236}">
                <a16:creationId xmlns:a16="http://schemas.microsoft.com/office/drawing/2014/main" id="{ECE0D945-5FA2-4677-9334-A85408FA2E95}"/>
              </a:ext>
            </a:extLst>
          </p:cNvPr>
          <p:cNvPicPr>
            <a:picLocks noChangeAspect="1"/>
          </p:cNvPicPr>
          <p:nvPr/>
        </p:nvPicPr>
        <p:blipFill>
          <a:blip r:embed="rId3"/>
          <a:stretch>
            <a:fillRect/>
          </a:stretch>
        </p:blipFill>
        <p:spPr>
          <a:xfrm>
            <a:off x="0" y="1389888"/>
            <a:ext cx="12192000" cy="3235523"/>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5344" y="5674875"/>
            <a:ext cx="12106656" cy="549049"/>
          </a:xfrm>
          <a:prstGeom prst="rect">
            <a:avLst/>
          </a:prstGeom>
        </p:spPr>
        <p:txBody>
          <a:bodyPr>
            <a:normAutofit/>
          </a:bodyPr>
          <a:lstStyle/>
          <a:p>
            <a:pPr marL="0" indent="0">
              <a:spcBef>
                <a:spcPts val="1400"/>
              </a:spcBef>
              <a:buNone/>
            </a:pPr>
            <a:r>
              <a:rPr lang="en-US" sz="2200" dirty="0">
                <a:latin typeface="Abadi" panose="020B0604020104020204" pitchFamily="34" charset="0"/>
              </a:rPr>
              <a:t>From the plot, we can observe that success rate since 2013 kept on increasing till 2020.</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838200"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Success Yearly Trend</a:t>
            </a:r>
          </a:p>
        </p:txBody>
      </p:sp>
      <p:pic>
        <p:nvPicPr>
          <p:cNvPr id="6" name="Picture 5">
            <a:extLst>
              <a:ext uri="{FF2B5EF4-FFF2-40B4-BE49-F238E27FC236}">
                <a16:creationId xmlns:a16="http://schemas.microsoft.com/office/drawing/2014/main" id="{83E63C47-4F1F-4D8A-B491-BCE62CD666C1}"/>
              </a:ext>
            </a:extLst>
          </p:cNvPr>
          <p:cNvPicPr>
            <a:picLocks noChangeAspect="1"/>
          </p:cNvPicPr>
          <p:nvPr/>
        </p:nvPicPr>
        <p:blipFill>
          <a:blip r:embed="rId3"/>
          <a:stretch>
            <a:fillRect/>
          </a:stretch>
        </p:blipFill>
        <p:spPr>
          <a:xfrm>
            <a:off x="1572768" y="1389884"/>
            <a:ext cx="8863584" cy="4078232"/>
          </a:xfrm>
          <a:prstGeom prst="rect">
            <a:avLst/>
          </a:prstGeom>
        </p:spPr>
      </p:pic>
    </p:spTree>
    <p:extLst>
      <p:ext uri="{BB962C8B-B14F-4D97-AF65-F5344CB8AC3E}">
        <p14:creationId xmlns:p14="http://schemas.microsoft.com/office/powerpoint/2010/main" val="7065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83339" y="1420876"/>
            <a:ext cx="10386997" cy="1582166"/>
          </a:xfrm>
          <a:prstGeom prst="rect">
            <a:avLst/>
          </a:prstGeom>
        </p:spPr>
        <p:txBody>
          <a:bodyPr>
            <a:normAutofit lnSpcReduction="10000"/>
          </a:bodyPr>
          <a:lstStyle/>
          <a:p>
            <a:pPr>
              <a:lnSpc>
                <a:spcPct val="100000"/>
              </a:lnSpc>
              <a:spcBef>
                <a:spcPts val="1400"/>
              </a:spcBef>
            </a:pPr>
            <a:r>
              <a:rPr lang="en-GB" sz="2200" dirty="0">
                <a:solidFill>
                  <a:schemeClr val="accent3">
                    <a:lumMod val="25000"/>
                  </a:schemeClr>
                </a:solidFill>
                <a:latin typeface="Abadi" panose="020B0604020104020204" pitchFamily="34" charset="0"/>
              </a:rPr>
              <a:t>The DISTINCT clause was used to  return only the unique rows from the </a:t>
            </a:r>
            <a:r>
              <a:rPr lang="en-GB" sz="2200" dirty="0" err="1">
                <a:solidFill>
                  <a:schemeClr val="accent3">
                    <a:lumMod val="25000"/>
                  </a:schemeClr>
                </a:solidFill>
                <a:latin typeface="Abadi" panose="020B0604020104020204" pitchFamily="34" charset="0"/>
              </a:rPr>
              <a:t>launch_site</a:t>
            </a:r>
            <a:r>
              <a:rPr lang="en-GB" sz="2200" dirty="0">
                <a:solidFill>
                  <a:schemeClr val="accent3">
                    <a:lumMod val="25000"/>
                  </a:schemeClr>
                </a:solidFill>
                <a:latin typeface="Abadi" panose="020B0604020104020204" pitchFamily="34" charset="0"/>
              </a:rPr>
              <a:t> column.</a:t>
            </a:r>
          </a:p>
          <a:p>
            <a:pPr>
              <a:lnSpc>
                <a:spcPct val="100000"/>
              </a:lnSpc>
              <a:spcBef>
                <a:spcPts val="1400"/>
              </a:spcBef>
            </a:pPr>
            <a:r>
              <a:rPr lang="en-GB" sz="2200" dirty="0">
                <a:solidFill>
                  <a:schemeClr val="accent3">
                    <a:lumMod val="25000"/>
                  </a:schemeClr>
                </a:solidFill>
                <a:latin typeface="Abadi" panose="020B0604020104020204" pitchFamily="34" charset="0"/>
              </a:rPr>
              <a:t>The names of the launch sites are CCAFS LC-40, CCAFS SLC-40, KSC LC-39A, VAFB SLC-4E .</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Names</a:t>
            </a:r>
          </a:p>
        </p:txBody>
      </p:sp>
      <p:pic>
        <p:nvPicPr>
          <p:cNvPr id="8" name="Picture 7">
            <a:extLst>
              <a:ext uri="{FF2B5EF4-FFF2-40B4-BE49-F238E27FC236}">
                <a16:creationId xmlns:a16="http://schemas.microsoft.com/office/drawing/2014/main" id="{6A7CB4D5-3DFE-4064-81BE-562FF8CA55EB}"/>
              </a:ext>
            </a:extLst>
          </p:cNvPr>
          <p:cNvPicPr>
            <a:picLocks noChangeAspect="1"/>
          </p:cNvPicPr>
          <p:nvPr/>
        </p:nvPicPr>
        <p:blipFill>
          <a:blip r:embed="rId3"/>
          <a:stretch>
            <a:fillRect/>
          </a:stretch>
        </p:blipFill>
        <p:spPr>
          <a:xfrm>
            <a:off x="683339" y="3265121"/>
            <a:ext cx="11135012" cy="2879647"/>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5345" y="5491134"/>
            <a:ext cx="11570208" cy="1100455"/>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These are 5 records where launch sites begin with the letters 'CCA'. As we can see, there are other organizations besides SpaceX that were testing their rockets.</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8" name="Picture 7">
            <a:extLst>
              <a:ext uri="{FF2B5EF4-FFF2-40B4-BE49-F238E27FC236}">
                <a16:creationId xmlns:a16="http://schemas.microsoft.com/office/drawing/2014/main" id="{E9B7CB7A-94DF-46F3-A9FC-1BE7ADFCCE12}"/>
              </a:ext>
            </a:extLst>
          </p:cNvPr>
          <p:cNvPicPr>
            <a:picLocks noChangeAspect="1"/>
          </p:cNvPicPr>
          <p:nvPr/>
        </p:nvPicPr>
        <p:blipFill>
          <a:blip r:embed="rId3"/>
          <a:stretch>
            <a:fillRect/>
          </a:stretch>
        </p:blipFill>
        <p:spPr>
          <a:xfrm>
            <a:off x="770011" y="1341120"/>
            <a:ext cx="11130819" cy="4150014"/>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sp>
        <p:nvSpPr>
          <p:cNvPr id="6" name="Content Placeholder 4">
            <a:extLst>
              <a:ext uri="{FF2B5EF4-FFF2-40B4-BE49-F238E27FC236}">
                <a16:creationId xmlns:a16="http://schemas.microsoft.com/office/drawing/2014/main" id="{1B07C49E-AFFC-EC46-8930-E4D428F5F943}"/>
              </a:ext>
            </a:extLst>
          </p:cNvPr>
          <p:cNvSpPr>
            <a:spLocks noGrp="1"/>
          </p:cNvSpPr>
          <p:nvPr/>
        </p:nvSpPr>
        <p:spPr>
          <a:xfrm>
            <a:off x="329184" y="5155809"/>
            <a:ext cx="11155679" cy="177110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The information in the table displays the total payload mass carried by boosters launched by NASA .</a:t>
            </a:r>
          </a:p>
          <a:p>
            <a:pPr>
              <a:lnSpc>
                <a:spcPct val="100000"/>
              </a:lnSpc>
              <a:spcBef>
                <a:spcPts val="1400"/>
              </a:spcBef>
            </a:pPr>
            <a:r>
              <a:rPr lang="en-US" sz="2200" dirty="0">
                <a:solidFill>
                  <a:schemeClr val="accent3">
                    <a:lumMod val="25000"/>
                  </a:schemeClr>
                </a:solidFill>
                <a:latin typeface="Abadi" panose="020B0604020104020204" pitchFamily="34" charset="0"/>
              </a:rPr>
              <a:t>It seems that </a:t>
            </a:r>
            <a:r>
              <a:rPr lang="en-US" sz="2200" i="1" dirty="0">
                <a:solidFill>
                  <a:schemeClr val="accent3">
                    <a:lumMod val="25000"/>
                  </a:schemeClr>
                </a:solidFill>
                <a:effectLst>
                  <a:outerShdw blurRad="38100" dist="38100" dir="2700000" algn="tl">
                    <a:srgbClr val="000000">
                      <a:alpha val="43137"/>
                    </a:srgbClr>
                  </a:outerShdw>
                </a:effectLst>
                <a:latin typeface="Abadi" panose="020B0604020104020204" pitchFamily="34" charset="0"/>
              </a:rPr>
              <a:t>NASA (CRS)</a:t>
            </a:r>
            <a:r>
              <a:rPr lang="en-US" sz="2200" dirty="0">
                <a:solidFill>
                  <a:schemeClr val="accent3">
                    <a:lumMod val="25000"/>
                  </a:schemeClr>
                </a:solidFill>
                <a:latin typeface="Abadi" panose="020B0604020104020204" pitchFamily="34" charset="0"/>
              </a:rPr>
              <a:t> had a significantly higher total payload mass compared to the rest.</a:t>
            </a:r>
          </a:p>
        </p:txBody>
      </p:sp>
      <p:pic>
        <p:nvPicPr>
          <p:cNvPr id="7" name="Picture 6">
            <a:extLst>
              <a:ext uri="{FF2B5EF4-FFF2-40B4-BE49-F238E27FC236}">
                <a16:creationId xmlns:a16="http://schemas.microsoft.com/office/drawing/2014/main" id="{77685A24-5A07-4DFF-9A6A-CC61B2F9278C}"/>
              </a:ext>
            </a:extLst>
          </p:cNvPr>
          <p:cNvPicPr>
            <a:picLocks noChangeAspect="1"/>
          </p:cNvPicPr>
          <p:nvPr/>
        </p:nvPicPr>
        <p:blipFill>
          <a:blip r:embed="rId3"/>
          <a:stretch>
            <a:fillRect/>
          </a:stretch>
        </p:blipFill>
        <p:spPr>
          <a:xfrm>
            <a:off x="560832" y="1584960"/>
            <a:ext cx="11021568" cy="2938272"/>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292608" y="4178681"/>
            <a:ext cx="11789664" cy="2315944"/>
          </a:xfrm>
          <a:prstGeom prst="rect">
            <a:avLst/>
          </a:prstGeom>
        </p:spPr>
        <p:txBody>
          <a:bodyPr>
            <a:normAutofit/>
          </a:bodyPr>
          <a:lstStyle/>
          <a:p>
            <a:r>
              <a:rPr lang="en-GB" sz="1800" dirty="0">
                <a:solidFill>
                  <a:srgbClr val="292929"/>
                </a:solidFill>
                <a:latin typeface="Microsoft JhengHei" panose="020B0604030504040204" pitchFamily="34" charset="-120"/>
              </a:rPr>
              <a:t>The AVG() function was used to the calculate the average payload the average payload mass carried by booster version F9 v1.1</a:t>
            </a:r>
          </a:p>
          <a:p>
            <a:r>
              <a:rPr lang="en-GB" sz="1800" dirty="0">
                <a:solidFill>
                  <a:srgbClr val="292929"/>
                </a:solidFill>
                <a:latin typeface="Microsoft JhengHei" panose="020B0604030504040204" pitchFamily="34" charset="-120"/>
              </a:rPr>
              <a:t>The WHERE clause was used to filter results so that the calculations were only performed on booster versions only if they were named “F9 v1.1”</a:t>
            </a:r>
          </a:p>
          <a:p>
            <a:r>
              <a:rPr lang="en-GB" sz="1800" dirty="0">
                <a:solidFill>
                  <a:srgbClr val="292929"/>
                </a:solidFill>
                <a:latin typeface="Microsoft JhengHei" panose="020B0604030504040204" pitchFamily="34" charset="-120"/>
              </a:rPr>
              <a:t>The calculated average payload mass carried by booster version F9 v1.1 is 2928.4</a:t>
            </a:r>
          </a:p>
          <a:p>
            <a:endParaRPr lang="en-GB" sz="1800" dirty="0">
              <a:solidFill>
                <a:srgbClr val="292929"/>
              </a:solidFill>
              <a:latin typeface="Microsoft JhengHei" panose="020B0604030504040204" pitchFamily="34" charset="-120"/>
            </a:endParaRPr>
          </a:p>
          <a:p>
            <a:endParaRPr lang="en-GB" sz="1800" dirty="0">
              <a:solidFill>
                <a:srgbClr val="292929"/>
              </a:solidFill>
              <a:latin typeface="Microsoft JhengHei" panose="020B0604030504040204" pitchFamily="34" charset="-120"/>
            </a:endParaRPr>
          </a:p>
          <a:p>
            <a:pPr marL="0" indent="0">
              <a:buNone/>
            </a:pPr>
            <a:endParaRPr lang="en-GB" sz="1800" dirty="0">
              <a:solidFill>
                <a:srgbClr val="292929"/>
              </a:solidFill>
              <a:latin typeface="Microsoft JhengHei" panose="020B0604030504040204" pitchFamily="34" charset="-120"/>
            </a:endParaRPr>
          </a:p>
          <a:p>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Average Payload Mass by F9 v1.1</a:t>
            </a:r>
          </a:p>
        </p:txBody>
      </p:sp>
      <p:pic>
        <p:nvPicPr>
          <p:cNvPr id="6" name="Picture 5">
            <a:extLst>
              <a:ext uri="{FF2B5EF4-FFF2-40B4-BE49-F238E27FC236}">
                <a16:creationId xmlns:a16="http://schemas.microsoft.com/office/drawing/2014/main" id="{E010C29F-5849-4E05-975E-F417F8E5B37D}"/>
              </a:ext>
            </a:extLst>
          </p:cNvPr>
          <p:cNvPicPr>
            <a:picLocks noChangeAspect="1"/>
          </p:cNvPicPr>
          <p:nvPr/>
        </p:nvPicPr>
        <p:blipFill>
          <a:blip r:embed="rId3"/>
          <a:stretch>
            <a:fillRect/>
          </a:stretch>
        </p:blipFill>
        <p:spPr>
          <a:xfrm>
            <a:off x="611515" y="1329196"/>
            <a:ext cx="11202533" cy="2315944"/>
          </a:xfrm>
          <a:prstGeom prst="rect">
            <a:avLst/>
          </a:prstGeom>
        </p:spPr>
      </p:pic>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97408" y="4946777"/>
            <a:ext cx="11594592" cy="549049"/>
          </a:xfrm>
          <a:prstGeom prst="rect">
            <a:avLst/>
          </a:prstGeom>
        </p:spPr>
        <p:txBody>
          <a:bodyPr lIns="91440" tIns="45720" rIns="91440" bIns="45720" anchor="t">
            <a:normAutofit/>
          </a:bodyPr>
          <a:lstStyle/>
          <a:p>
            <a:r>
              <a:rPr lang="en-GB" sz="1800" dirty="0">
                <a:solidFill>
                  <a:srgbClr val="292929"/>
                </a:solidFill>
                <a:latin typeface="Arial" panose="020B0604020202020204" pitchFamily="34" charset="0"/>
              </a:rPr>
              <a:t>From the picture given above you can see that the first successful ground pad was in 22 December 2015. </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First Successful Ground Landing Date</a:t>
            </a:r>
          </a:p>
        </p:txBody>
      </p:sp>
      <p:pic>
        <p:nvPicPr>
          <p:cNvPr id="6" name="Picture 5">
            <a:extLst>
              <a:ext uri="{FF2B5EF4-FFF2-40B4-BE49-F238E27FC236}">
                <a16:creationId xmlns:a16="http://schemas.microsoft.com/office/drawing/2014/main" id="{05090F46-F712-44F9-8B8C-2294B8D1E481}"/>
              </a:ext>
            </a:extLst>
          </p:cNvPr>
          <p:cNvPicPr>
            <a:picLocks noChangeAspect="1"/>
          </p:cNvPicPr>
          <p:nvPr/>
        </p:nvPicPr>
        <p:blipFill>
          <a:blip r:embed="rId3"/>
          <a:stretch>
            <a:fillRect/>
          </a:stretch>
        </p:blipFill>
        <p:spPr>
          <a:xfrm>
            <a:off x="276224" y="2072640"/>
            <a:ext cx="11594591" cy="1975104"/>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63296" y="5018158"/>
            <a:ext cx="11265408" cy="1417447"/>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Only 4 Boosters with a payload mass between 4000 and 6000 experienced a successful drone ship landing</a:t>
            </a:r>
          </a:p>
          <a:p>
            <a:pPr>
              <a:lnSpc>
                <a:spcPct val="100000"/>
              </a:lnSpc>
              <a:spcBef>
                <a:spcPts val="1400"/>
              </a:spcBef>
            </a:pPr>
            <a:r>
              <a:rPr lang="en-US" sz="2200" dirty="0">
                <a:solidFill>
                  <a:schemeClr val="accent3">
                    <a:lumMod val="25000"/>
                  </a:schemeClr>
                </a:solidFill>
                <a:latin typeface="Abadi" panose="020B0604020104020204" pitchFamily="34" charset="0"/>
              </a:rPr>
              <a:t>It is interesting to see that they all had successful landing outcomes.</a:t>
            </a: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Drone Ship Landing with Payload between 4000 and 6000</a:t>
            </a:r>
          </a:p>
        </p:txBody>
      </p:sp>
      <p:pic>
        <p:nvPicPr>
          <p:cNvPr id="3" name="Picture 2">
            <a:extLst>
              <a:ext uri="{FF2B5EF4-FFF2-40B4-BE49-F238E27FC236}">
                <a16:creationId xmlns:a16="http://schemas.microsoft.com/office/drawing/2014/main" id="{F59DC881-361B-4111-BC45-9E79A803B3E9}"/>
              </a:ext>
            </a:extLst>
          </p:cNvPr>
          <p:cNvPicPr>
            <a:picLocks noChangeAspect="1"/>
          </p:cNvPicPr>
          <p:nvPr/>
        </p:nvPicPr>
        <p:blipFill>
          <a:blip r:embed="rId3"/>
          <a:stretch>
            <a:fillRect/>
          </a:stretch>
        </p:blipFill>
        <p:spPr>
          <a:xfrm>
            <a:off x="573024" y="1438656"/>
            <a:ext cx="10223563" cy="3052381"/>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463139" y="1472540"/>
            <a:ext cx="10994834" cy="5272644"/>
          </a:xfrm>
          <a:prstGeom prst="rect">
            <a:avLst/>
          </a:prstGeom>
        </p:spPr>
        <p:txBody>
          <a:bodyPr lIns="91440" tIns="45720" rIns="91440" bIns="45720" anchor="t">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1800" dirty="0">
                <a:solidFill>
                  <a:srgbClr val="262626"/>
                </a:solidFill>
                <a:latin typeface="Microsoft JhengHei" panose="020B0604030504040204" pitchFamily="34" charset="-120"/>
              </a:rPr>
              <a:t>            This capstone project is all about  predicting if the SpaceX Falcon 9 first stage will land successfully.</a:t>
            </a:r>
          </a:p>
          <a:p>
            <a:pPr marL="0" indent="0">
              <a:buNone/>
            </a:pPr>
            <a:r>
              <a:rPr lang="en-GB" sz="1800" dirty="0">
                <a:solidFill>
                  <a:srgbClr val="262626"/>
                </a:solidFill>
                <a:latin typeface="Microsoft JhengHei" panose="020B0604030504040204" pitchFamily="34" charset="-120"/>
              </a:rPr>
              <a:t>If we can determine if the first stage will land, we can determine the cost of a launch. This will be</a:t>
            </a:r>
          </a:p>
          <a:p>
            <a:pPr marL="0" indent="0">
              <a:buNone/>
            </a:pPr>
            <a:r>
              <a:rPr lang="en-GB" sz="1800" dirty="0">
                <a:solidFill>
                  <a:srgbClr val="262626"/>
                </a:solidFill>
                <a:latin typeface="Microsoft JhengHei" panose="020B0604030504040204" pitchFamily="34" charset="-120"/>
              </a:rPr>
              <a:t>achieved with the use of different data science procedures.</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Summary of methodologies</a:t>
            </a:r>
          </a:p>
          <a:p>
            <a:pPr lvl="1">
              <a:lnSpc>
                <a:spcPct val="100000"/>
              </a:lnSpc>
              <a:spcBef>
                <a:spcPts val="1400"/>
              </a:spcBef>
              <a:buFontTx/>
              <a:buChar char="-"/>
            </a:pPr>
            <a:r>
              <a:rPr lang="en-US" sz="1900" dirty="0">
                <a:solidFill>
                  <a:schemeClr val="accent3">
                    <a:lumMod val="25000"/>
                  </a:schemeClr>
                </a:solidFill>
                <a:latin typeface="Abadi" panose="020B0604020104020204" pitchFamily="34" charset="0"/>
              </a:rPr>
              <a:t>Data Collection with the help of an  API</a:t>
            </a:r>
          </a:p>
          <a:p>
            <a:pPr lvl="1">
              <a:lnSpc>
                <a:spcPct val="100000"/>
              </a:lnSpc>
              <a:spcBef>
                <a:spcPts val="1400"/>
              </a:spcBef>
              <a:buFontTx/>
              <a:buChar char="-"/>
            </a:pPr>
            <a:r>
              <a:rPr lang="en-US" sz="1900" dirty="0">
                <a:solidFill>
                  <a:schemeClr val="accent3">
                    <a:lumMod val="25000"/>
                  </a:schemeClr>
                </a:solidFill>
                <a:latin typeface="Abadi" panose="020B0604020104020204" pitchFamily="34" charset="0"/>
              </a:rPr>
              <a:t>Data Collection using Web Scraping</a:t>
            </a:r>
          </a:p>
          <a:p>
            <a:pPr lvl="1">
              <a:lnSpc>
                <a:spcPct val="100000"/>
              </a:lnSpc>
              <a:spcBef>
                <a:spcPts val="1400"/>
              </a:spcBef>
              <a:buFontTx/>
              <a:buChar char="-"/>
            </a:pPr>
            <a:r>
              <a:rPr lang="en-US" sz="1900" dirty="0">
                <a:solidFill>
                  <a:schemeClr val="accent3">
                    <a:lumMod val="25000"/>
                  </a:schemeClr>
                </a:solidFill>
                <a:latin typeface="Abadi" panose="020B0604020104020204" pitchFamily="34" charset="0"/>
              </a:rPr>
              <a:t>Data Wrangling</a:t>
            </a:r>
          </a:p>
          <a:p>
            <a:pPr lvl="1">
              <a:lnSpc>
                <a:spcPct val="100000"/>
              </a:lnSpc>
              <a:spcBef>
                <a:spcPts val="1400"/>
              </a:spcBef>
              <a:buFontTx/>
              <a:buChar char="-"/>
            </a:pPr>
            <a:r>
              <a:rPr lang="en-US" sz="1900" dirty="0">
                <a:solidFill>
                  <a:schemeClr val="accent3">
                    <a:lumMod val="25000"/>
                  </a:schemeClr>
                </a:solidFill>
                <a:latin typeface="Abadi" panose="020B0604020104020204" pitchFamily="34" charset="0"/>
              </a:rPr>
              <a:t>Exploratory Data Analysis using SQL</a:t>
            </a:r>
          </a:p>
          <a:p>
            <a:pPr lvl="1">
              <a:lnSpc>
                <a:spcPct val="100000"/>
              </a:lnSpc>
              <a:spcBef>
                <a:spcPts val="1400"/>
              </a:spcBef>
              <a:buFontTx/>
              <a:buChar char="-"/>
            </a:pPr>
            <a:r>
              <a:rPr lang="en-US" sz="1900" dirty="0">
                <a:solidFill>
                  <a:schemeClr val="accent3">
                    <a:lumMod val="25000"/>
                  </a:schemeClr>
                </a:solidFill>
                <a:latin typeface="Abadi" panose="020B0604020104020204" pitchFamily="34" charset="0"/>
              </a:rPr>
              <a:t>Exploratory Data Analysis using Data Visualization processes</a:t>
            </a:r>
          </a:p>
          <a:p>
            <a:pPr lvl="1">
              <a:lnSpc>
                <a:spcPct val="100000"/>
              </a:lnSpc>
              <a:spcBef>
                <a:spcPts val="1400"/>
              </a:spcBef>
              <a:buFontTx/>
              <a:buChar char="-"/>
            </a:pPr>
            <a:r>
              <a:rPr lang="en-US" sz="1900" dirty="0">
                <a:solidFill>
                  <a:schemeClr val="accent3">
                    <a:lumMod val="25000"/>
                  </a:schemeClr>
                </a:solidFill>
                <a:latin typeface="Abadi" panose="020B0604020104020204" pitchFamily="34" charset="0"/>
              </a:rPr>
              <a:t>Interactive Visual Analytics using Folium</a:t>
            </a:r>
          </a:p>
          <a:p>
            <a:pPr lvl="1">
              <a:lnSpc>
                <a:spcPct val="100000"/>
              </a:lnSpc>
              <a:spcBef>
                <a:spcPts val="1400"/>
              </a:spcBef>
              <a:buFontTx/>
              <a:buChar char="-"/>
            </a:pPr>
            <a:r>
              <a:rPr lang="en-US" sz="1900" dirty="0">
                <a:solidFill>
                  <a:schemeClr val="accent3">
                    <a:lumMod val="25000"/>
                  </a:schemeClr>
                </a:solidFill>
                <a:latin typeface="Abadi" panose="020B0604020104020204" pitchFamily="34" charset="0"/>
              </a:rPr>
              <a:t>Machine Learning Prediction</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Summary of all results</a:t>
            </a:r>
          </a:p>
          <a:p>
            <a:pPr lvl="1">
              <a:lnSpc>
                <a:spcPct val="100000"/>
              </a:lnSpc>
              <a:spcBef>
                <a:spcPts val="1400"/>
              </a:spcBef>
              <a:buFontTx/>
              <a:buChar char="-"/>
            </a:pPr>
            <a:r>
              <a:rPr lang="en-US" sz="1900" dirty="0">
                <a:solidFill>
                  <a:schemeClr val="accent3">
                    <a:lumMod val="25000"/>
                  </a:schemeClr>
                </a:solidFill>
                <a:latin typeface="Abadi" panose="020B0604020104020204" pitchFamily="34" charset="0"/>
              </a:rPr>
              <a:t>Results of Exploratory Data Analysis </a:t>
            </a:r>
          </a:p>
          <a:p>
            <a:pPr lvl="1">
              <a:lnSpc>
                <a:spcPct val="100000"/>
              </a:lnSpc>
              <a:spcBef>
                <a:spcPts val="1400"/>
              </a:spcBef>
              <a:buFontTx/>
              <a:buChar char="-"/>
            </a:pPr>
            <a:r>
              <a:rPr lang="en-US" sz="1900" dirty="0">
                <a:solidFill>
                  <a:schemeClr val="accent3">
                    <a:lumMod val="25000"/>
                  </a:schemeClr>
                </a:solidFill>
                <a:latin typeface="Abadi" panose="020B0604020104020204" pitchFamily="34" charset="0"/>
              </a:rPr>
              <a:t>Screenshots presenting interactive analytics</a:t>
            </a:r>
          </a:p>
          <a:p>
            <a:pPr lvl="1">
              <a:lnSpc>
                <a:spcPct val="100000"/>
              </a:lnSpc>
              <a:spcBef>
                <a:spcPts val="1400"/>
              </a:spcBef>
              <a:buFontTx/>
              <a:buChar char="-"/>
            </a:pPr>
            <a:r>
              <a:rPr lang="en-US" sz="1900" dirty="0">
                <a:solidFill>
                  <a:schemeClr val="accent3">
                    <a:lumMod val="25000"/>
                  </a:schemeClr>
                </a:solidFill>
                <a:latin typeface="Abadi" panose="020B0604020104020204" pitchFamily="34" charset="0"/>
              </a:rPr>
              <a:t>Results of the Predictive Analytics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6176" y="4948363"/>
            <a:ext cx="9745663" cy="698119"/>
          </a:xfrm>
          <a:prstGeom prst="rect">
            <a:avLst/>
          </a:prstGeom>
        </p:spPr>
        <p:txBody>
          <a:bodyPr>
            <a:normAutofit lnSpcReduction="10000"/>
          </a:bodyPr>
          <a:lstStyle/>
          <a:p>
            <a:pPr>
              <a:lnSpc>
                <a:spcPct val="100000"/>
              </a:lnSpc>
              <a:spcBef>
                <a:spcPts val="1400"/>
              </a:spcBef>
            </a:pPr>
            <a:r>
              <a:rPr lang="en-US" sz="2200" dirty="0">
                <a:solidFill>
                  <a:schemeClr val="accent3">
                    <a:lumMod val="25000"/>
                  </a:schemeClr>
                </a:solidFill>
                <a:latin typeface="Abadi" panose="020B0604020104020204" pitchFamily="34" charset="0"/>
              </a:rPr>
              <a:t>It appears that missions generally tend to be successful with the exception of one failure.</a:t>
            </a: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Number of Successful and Failure Mission Outcomes</a:t>
            </a:r>
          </a:p>
        </p:txBody>
      </p:sp>
      <p:pic>
        <p:nvPicPr>
          <p:cNvPr id="6" name="Picture 5">
            <a:extLst>
              <a:ext uri="{FF2B5EF4-FFF2-40B4-BE49-F238E27FC236}">
                <a16:creationId xmlns:a16="http://schemas.microsoft.com/office/drawing/2014/main" id="{1E599387-1D2A-4891-B130-6E7D4B3A566E}"/>
              </a:ext>
            </a:extLst>
          </p:cNvPr>
          <p:cNvPicPr>
            <a:picLocks noChangeAspect="1"/>
          </p:cNvPicPr>
          <p:nvPr/>
        </p:nvPicPr>
        <p:blipFill>
          <a:blip r:embed="rId3"/>
          <a:stretch>
            <a:fillRect/>
          </a:stretch>
        </p:blipFill>
        <p:spPr>
          <a:xfrm>
            <a:off x="646176" y="1560577"/>
            <a:ext cx="10911840" cy="2645664"/>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90016" y="6035493"/>
            <a:ext cx="9745663" cy="525844"/>
          </a:xfrm>
          <a:prstGeom prst="rect">
            <a:avLst/>
          </a:prstGeom>
        </p:spPr>
        <p:txBody>
          <a:bodyPr>
            <a:normAutofit/>
          </a:bodyPr>
          <a:lstStyle/>
          <a:p>
            <a:pPr marL="0" indent="0">
              <a:spcBef>
                <a:spcPts val="1400"/>
              </a:spcBef>
              <a:buNone/>
            </a:pPr>
            <a:r>
              <a:rPr lang="en-US" sz="2200" dirty="0">
                <a:solidFill>
                  <a:schemeClr val="accent3">
                    <a:lumMod val="25000"/>
                  </a:schemeClr>
                </a:solidFill>
                <a:latin typeface="Abadi" panose="020B0604020104020204" pitchFamily="34" charset="0"/>
              </a:rPr>
              <a:t>12 boosters have carried the maximum payload mass of 15600 kg.</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Boosters Carried Maximum Payload</a:t>
            </a:r>
          </a:p>
        </p:txBody>
      </p:sp>
      <p:pic>
        <p:nvPicPr>
          <p:cNvPr id="6" name="Picture 5">
            <a:extLst>
              <a:ext uri="{FF2B5EF4-FFF2-40B4-BE49-F238E27FC236}">
                <a16:creationId xmlns:a16="http://schemas.microsoft.com/office/drawing/2014/main" id="{4DD77811-C9D8-49CB-81CF-BC0C81B513B7}"/>
              </a:ext>
            </a:extLst>
          </p:cNvPr>
          <p:cNvPicPr>
            <a:picLocks noChangeAspect="1"/>
          </p:cNvPicPr>
          <p:nvPr/>
        </p:nvPicPr>
        <p:blipFill>
          <a:blip r:embed="rId3"/>
          <a:stretch>
            <a:fillRect/>
          </a:stretch>
        </p:blipFill>
        <p:spPr>
          <a:xfrm>
            <a:off x="585217" y="1362075"/>
            <a:ext cx="11399520" cy="4518568"/>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02336" y="4781049"/>
            <a:ext cx="11655552" cy="1283335"/>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It appears that 2 boosters failed to land at the </a:t>
            </a:r>
            <a:r>
              <a:rPr lang="en-US" sz="2200" dirty="0" err="1">
                <a:solidFill>
                  <a:schemeClr val="accent3">
                    <a:lumMod val="25000"/>
                  </a:schemeClr>
                </a:solidFill>
                <a:latin typeface="Abadi"/>
              </a:rPr>
              <a:t>beginnnig</a:t>
            </a:r>
            <a:r>
              <a:rPr lang="en-US" sz="2200" dirty="0">
                <a:solidFill>
                  <a:schemeClr val="accent3">
                    <a:lumMod val="25000"/>
                  </a:schemeClr>
                </a:solidFill>
                <a:latin typeface="Abadi"/>
              </a:rPr>
              <a:t> of the year.. </a:t>
            </a:r>
          </a:p>
          <a:p>
            <a:pPr>
              <a:lnSpc>
                <a:spcPct val="100000"/>
              </a:lnSpc>
              <a:spcBef>
                <a:spcPts val="1400"/>
              </a:spcBef>
            </a:pPr>
            <a:r>
              <a:rPr lang="en-US" sz="2200" dirty="0">
                <a:solidFill>
                  <a:schemeClr val="accent3">
                    <a:lumMod val="25000"/>
                  </a:schemeClr>
                </a:solidFill>
                <a:latin typeface="Abadi"/>
              </a:rPr>
              <a:t>The first successful landing took place later that year in December as we saw earlier.</a:t>
            </a:r>
            <a:endParaRPr lang="en-US" sz="36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6" name="Picture 5">
            <a:extLst>
              <a:ext uri="{FF2B5EF4-FFF2-40B4-BE49-F238E27FC236}">
                <a16:creationId xmlns:a16="http://schemas.microsoft.com/office/drawing/2014/main" id="{2608300C-1B16-45E8-89F8-92023F24FE8E}"/>
              </a:ext>
            </a:extLst>
          </p:cNvPr>
          <p:cNvPicPr>
            <a:picLocks noChangeAspect="1"/>
          </p:cNvPicPr>
          <p:nvPr/>
        </p:nvPicPr>
        <p:blipFill>
          <a:blip r:embed="rId3"/>
          <a:stretch>
            <a:fillRect/>
          </a:stretch>
        </p:blipFill>
        <p:spPr>
          <a:xfrm>
            <a:off x="633984" y="1426465"/>
            <a:ext cx="10911840" cy="2791968"/>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33</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231648" y="5117465"/>
            <a:ext cx="11399520" cy="1603375"/>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panose="020B0604020104020204" pitchFamily="34" charset="0"/>
              </a:rPr>
              <a:t>If we observe the table, it is apparent that the number of successful landings have increased since 2015.</a:t>
            </a:r>
          </a:p>
          <a:p>
            <a:pPr>
              <a:lnSpc>
                <a:spcPct val="100000"/>
              </a:lnSpc>
              <a:spcBef>
                <a:spcPts val="1400"/>
              </a:spcBef>
            </a:pPr>
            <a:r>
              <a:rPr lang="en-US" sz="2200" dirty="0">
                <a:solidFill>
                  <a:schemeClr val="accent3">
                    <a:lumMod val="25000"/>
                  </a:schemeClr>
                </a:solidFill>
                <a:latin typeface="Abadi" panose="020B0604020104020204" pitchFamily="34" charset="0"/>
              </a:rPr>
              <a:t>Before 2013, it seems that there were no attempts to land the boosters.</a:t>
            </a: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Rank Landing Outcomes Between 2010-06-04 and 2017-03-20</a:t>
            </a:r>
          </a:p>
        </p:txBody>
      </p:sp>
      <p:pic>
        <p:nvPicPr>
          <p:cNvPr id="6" name="Picture 5">
            <a:extLst>
              <a:ext uri="{FF2B5EF4-FFF2-40B4-BE49-F238E27FC236}">
                <a16:creationId xmlns:a16="http://schemas.microsoft.com/office/drawing/2014/main" id="{4B5ACAA2-E895-40D8-B274-C614A2A11C53}"/>
              </a:ext>
            </a:extLst>
          </p:cNvPr>
          <p:cNvPicPr>
            <a:picLocks noChangeAspect="1"/>
          </p:cNvPicPr>
          <p:nvPr/>
        </p:nvPicPr>
        <p:blipFill>
          <a:blip r:embed="rId3"/>
          <a:stretch>
            <a:fillRect/>
          </a:stretch>
        </p:blipFill>
        <p:spPr>
          <a:xfrm>
            <a:off x="426720" y="1402080"/>
            <a:ext cx="11399520" cy="3627120"/>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25EC16-0638-FF41-B7CF-E42224EF7FA1}"/>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3</a:t>
            </a:r>
          </a:p>
        </p:txBody>
      </p:sp>
    </p:spTree>
    <p:extLst>
      <p:ext uri="{BB962C8B-B14F-4D97-AF65-F5344CB8AC3E}">
        <p14:creationId xmlns:p14="http://schemas.microsoft.com/office/powerpoint/2010/main" val="1023352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35</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316152" y="5479894"/>
            <a:ext cx="11423317" cy="1378106"/>
          </a:xfrm>
          <a:prstGeom prst="rect">
            <a:avLst/>
          </a:prstGeom>
        </p:spPr>
        <p:txBody>
          <a:bodyPr lIns="91440" tIns="45720" rIns="91440" bIns="45720" anchor="t">
            <a:normAutofit/>
          </a:bodyPr>
          <a:lstStyle/>
          <a:p>
            <a:pPr algn="just">
              <a:lnSpc>
                <a:spcPct val="100000"/>
              </a:lnSpc>
              <a:spcBef>
                <a:spcPts val="1400"/>
              </a:spcBef>
            </a:pPr>
            <a:r>
              <a:rPr lang="en-GB" dirty="0"/>
              <a:t>All launch sites are in very close proximity to the coast, while launching rockets towards the ocean it minimises the risk of having any debris dropping or exploding near people.</a:t>
            </a:r>
          </a:p>
          <a:p>
            <a:pPr algn="just">
              <a:lnSpc>
                <a:spcPct val="100000"/>
              </a:lnSpc>
              <a:spcBef>
                <a:spcPts val="1400"/>
              </a:spcBef>
            </a:pPr>
            <a:r>
              <a:rPr lang="en-GB" dirty="0"/>
              <a:t>Most of Launch sites are in proximity to the Equator line. This is because of inertia. This speed will help the spacecraft keep up a good enough speed to stay in orbit.</a:t>
            </a:r>
            <a:endParaRPr lang="en-US" dirty="0"/>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Locations</a:t>
            </a:r>
          </a:p>
        </p:txBody>
      </p:sp>
      <p:pic>
        <p:nvPicPr>
          <p:cNvPr id="9" name="Picture 8">
            <a:extLst>
              <a:ext uri="{FF2B5EF4-FFF2-40B4-BE49-F238E27FC236}">
                <a16:creationId xmlns:a16="http://schemas.microsoft.com/office/drawing/2014/main" id="{798CB5B2-652F-4D14-A462-33E7DDB096FF}"/>
              </a:ext>
            </a:extLst>
          </p:cNvPr>
          <p:cNvPicPr>
            <a:picLocks noChangeAspect="1"/>
          </p:cNvPicPr>
          <p:nvPr/>
        </p:nvPicPr>
        <p:blipFill>
          <a:blip r:embed="rId3"/>
          <a:stretch>
            <a:fillRect/>
          </a:stretch>
        </p:blipFill>
        <p:spPr>
          <a:xfrm>
            <a:off x="770011" y="1493521"/>
            <a:ext cx="10969457" cy="3916680"/>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320040" y="5959750"/>
            <a:ext cx="11673840" cy="758042"/>
          </a:xfrm>
          <a:prstGeom prst="rect">
            <a:avLst/>
          </a:prstGeom>
        </p:spPr>
        <p:txBody>
          <a:bodyPr lIns="91440" tIns="45720" rIns="91440" bIns="45720" anchor="t">
            <a:normAutofit/>
          </a:bodyPr>
          <a:lstStyle/>
          <a:p>
            <a:pPr marL="0" indent="0">
              <a:spcBef>
                <a:spcPts val="1400"/>
              </a:spcBef>
              <a:buNone/>
            </a:pPr>
            <a:r>
              <a:rPr lang="en-GB" dirty="0">
                <a:solidFill>
                  <a:schemeClr val="accent3">
                    <a:lumMod val="25000"/>
                  </a:schemeClr>
                </a:solidFill>
              </a:rPr>
              <a:t>Zooming in on a launch site, we can click on the launch site which will display marker clusters of successful landings (green) or failed landing (red).</a:t>
            </a:r>
            <a:endParaRPr lang="en-US" dirty="0">
              <a:solidFill>
                <a:schemeClr val="accent3">
                  <a:lumMod val="25000"/>
                </a:schemeClr>
              </a:solidFill>
            </a:endParaRPr>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264125"/>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vs. Failure Rate of Rocket Launches</a:t>
            </a:r>
          </a:p>
        </p:txBody>
      </p:sp>
      <p:pic>
        <p:nvPicPr>
          <p:cNvPr id="4" name="Picture 3">
            <a:extLst>
              <a:ext uri="{FF2B5EF4-FFF2-40B4-BE49-F238E27FC236}">
                <a16:creationId xmlns:a16="http://schemas.microsoft.com/office/drawing/2014/main" id="{4641084F-CFAD-45C1-81BD-5C7C1429E38B}"/>
              </a:ext>
            </a:extLst>
          </p:cNvPr>
          <p:cNvPicPr>
            <a:picLocks noChangeAspect="1"/>
          </p:cNvPicPr>
          <p:nvPr/>
        </p:nvPicPr>
        <p:blipFill>
          <a:blip r:embed="rId3"/>
          <a:stretch>
            <a:fillRect/>
          </a:stretch>
        </p:blipFill>
        <p:spPr>
          <a:xfrm>
            <a:off x="320040" y="952824"/>
            <a:ext cx="11169576" cy="4867275"/>
          </a:xfrm>
          <a:prstGeom prst="rect">
            <a:avLst/>
          </a:prstGeom>
        </p:spPr>
      </p:pic>
    </p:spTree>
    <p:extLst>
      <p:ext uri="{BB962C8B-B14F-4D97-AF65-F5344CB8AC3E}">
        <p14:creationId xmlns:p14="http://schemas.microsoft.com/office/powerpoint/2010/main" val="23959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1207008" y="6041362"/>
            <a:ext cx="10216896" cy="816637"/>
          </a:xfrm>
          <a:prstGeom prst="rect">
            <a:avLst/>
          </a:prstGeom>
        </p:spPr>
        <p:txBody>
          <a:bodyPr lIns="91440" tIns="45720" rIns="91440" bIns="45720" anchor="t">
            <a:normAutofit fontScale="92500" lnSpcReduction="10000"/>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3100" b="0" i="0" u="none" strike="noStrike" kern="1200" cap="none" spc="0" normalizeH="0" baseline="0" noProof="0" dirty="0">
                <a:ln>
                  <a:noFill/>
                </a:ln>
                <a:solidFill>
                  <a:prstClr val="black"/>
                </a:solidFill>
                <a:effectLst/>
                <a:uLnTx/>
                <a:uFillTx/>
                <a:latin typeface="Calibri"/>
                <a:ea typeface="+mn-ea"/>
                <a:cs typeface="+mn-cs"/>
              </a:rPr>
              <a:t>The sites are close the coast line. This is evident with the many rocket landing tests on water bodies like the ocean.</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451513"/>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Proximities</a:t>
            </a:r>
          </a:p>
        </p:txBody>
      </p:sp>
      <p:pic>
        <p:nvPicPr>
          <p:cNvPr id="4" name="Picture 3">
            <a:extLst>
              <a:ext uri="{FF2B5EF4-FFF2-40B4-BE49-F238E27FC236}">
                <a16:creationId xmlns:a16="http://schemas.microsoft.com/office/drawing/2014/main" id="{0205689E-0D0E-4F52-A4B3-C6004831EA5C}"/>
              </a:ext>
            </a:extLst>
          </p:cNvPr>
          <p:cNvPicPr>
            <a:picLocks noChangeAspect="1"/>
          </p:cNvPicPr>
          <p:nvPr/>
        </p:nvPicPr>
        <p:blipFill>
          <a:blip r:embed="rId3"/>
          <a:stretch>
            <a:fillRect/>
          </a:stretch>
        </p:blipFill>
        <p:spPr>
          <a:xfrm>
            <a:off x="1207007" y="1461965"/>
            <a:ext cx="10078603" cy="4182932"/>
          </a:xfrm>
          <a:prstGeom prst="rect">
            <a:avLst/>
          </a:prstGeom>
        </p:spPr>
      </p:pic>
    </p:spTree>
    <p:extLst>
      <p:ext uri="{BB962C8B-B14F-4D97-AF65-F5344CB8AC3E}">
        <p14:creationId xmlns:p14="http://schemas.microsoft.com/office/powerpoint/2010/main" val="23249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BBD4D-F87B-2648-91EB-CF6A4BF6870A}"/>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4</a:t>
            </a:r>
          </a:p>
        </p:txBody>
      </p:sp>
    </p:spTree>
    <p:extLst>
      <p:ext uri="{BB962C8B-B14F-4D97-AF65-F5344CB8AC3E}">
        <p14:creationId xmlns:p14="http://schemas.microsoft.com/office/powerpoint/2010/main" val="73346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499872" y="5881208"/>
            <a:ext cx="11826240" cy="549049"/>
          </a:xfrm>
          <a:prstGeom prst="rect">
            <a:avLst/>
          </a:prstGeom>
        </p:spPr>
        <p:txBody>
          <a:bodyPr lIns="91440" tIns="45720" rIns="91440" bIns="45720" anchor="t">
            <a:normAutofit/>
          </a:bodyPr>
          <a:lstStyle/>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The chart clearly shows that from all the sites, KSC LC-39A has the most successful launches</a:t>
            </a: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&lt;Dashboard Screenshot 1&gt;</a:t>
            </a:r>
          </a:p>
        </p:txBody>
      </p:sp>
      <p:pic>
        <p:nvPicPr>
          <p:cNvPr id="7" name="Picture 6">
            <a:extLst>
              <a:ext uri="{FF2B5EF4-FFF2-40B4-BE49-F238E27FC236}">
                <a16:creationId xmlns:a16="http://schemas.microsoft.com/office/drawing/2014/main" id="{1CD50E64-2633-4529-8556-252948DE6903}"/>
              </a:ext>
            </a:extLst>
          </p:cNvPr>
          <p:cNvPicPr>
            <a:picLocks noChangeAspect="1"/>
          </p:cNvPicPr>
          <p:nvPr/>
        </p:nvPicPr>
        <p:blipFill>
          <a:blip r:embed="rId3"/>
          <a:stretch>
            <a:fillRect/>
          </a:stretch>
        </p:blipFill>
        <p:spPr>
          <a:xfrm>
            <a:off x="0" y="1327088"/>
            <a:ext cx="12192000" cy="4203823"/>
          </a:xfrm>
          <a:prstGeom prst="rect">
            <a:avLst/>
          </a:prstGeom>
        </p:spPr>
      </p:pic>
    </p:spTree>
    <p:extLst>
      <p:ext uri="{BB962C8B-B14F-4D97-AF65-F5344CB8AC3E}">
        <p14:creationId xmlns:p14="http://schemas.microsoft.com/office/powerpoint/2010/main" val="70013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273132" y="1567543"/>
            <a:ext cx="11578441" cy="445803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b="1" dirty="0">
                <a:solidFill>
                  <a:schemeClr val="accent3">
                    <a:lumMod val="25000"/>
                  </a:schemeClr>
                </a:solidFill>
                <a:latin typeface="Abadi" panose="020B0604020104020204" pitchFamily="34" charset="0"/>
              </a:rPr>
              <a:t>Project background and context</a:t>
            </a:r>
          </a:p>
          <a:p>
            <a:pPr marL="0" indent="0">
              <a:spcBef>
                <a:spcPts val="1400"/>
              </a:spcBef>
              <a:buNone/>
            </a:pPr>
            <a:r>
              <a:rPr lang="en-US" sz="2200" dirty="0">
                <a:solidFill>
                  <a:schemeClr val="accent3">
                    <a:lumMod val="25000"/>
                  </a:schemeClr>
                </a:solidFill>
                <a:latin typeface="Abadi" panose="020B0604020104020204" pitchFamily="34" charset="0"/>
              </a:rPr>
              <a:t>            The main aim of this Data Science project is to allow the company to compete with SpaceX. In order to achieve this goal, it is important to determine if the first stage of the SpaceX Falcon 9 rocket will land successfully. </a:t>
            </a:r>
          </a:p>
          <a:p>
            <a:pPr marL="0" indent="0">
              <a:spcBef>
                <a:spcPts val="1400"/>
              </a:spcBef>
              <a:buNone/>
            </a:pPr>
            <a:r>
              <a:rPr lang="en-US" sz="2200" dirty="0">
                <a:solidFill>
                  <a:schemeClr val="accent3">
                    <a:lumMod val="25000"/>
                  </a:schemeClr>
                </a:solidFill>
                <a:latin typeface="Abadi" panose="020B0604020104020204" pitchFamily="34" charset="0"/>
              </a:rPr>
              <a:t>SpaceX advertises Falcon 9 rocket launches on its website, with a cost of 62 million dollars. Other providers cost upward of 165 million dollars each, much of the savings is because SpaceX can reuse the first stage.</a:t>
            </a:r>
          </a:p>
          <a:p>
            <a:pPr marL="0" indent="0">
              <a:spcBef>
                <a:spcPts val="1400"/>
              </a:spcBef>
              <a:buNone/>
            </a:pPr>
            <a:endParaRPr lang="en-US" sz="2200" dirty="0">
              <a:solidFill>
                <a:schemeClr val="accent3">
                  <a:lumMod val="25000"/>
                </a:schemeClr>
              </a:solidFill>
              <a:latin typeface="Abadi" panose="020B0604020104020204" pitchFamily="34" charset="0"/>
            </a:endParaRPr>
          </a:p>
          <a:p>
            <a:pPr>
              <a:spcBef>
                <a:spcPts val="1400"/>
              </a:spcBef>
            </a:pPr>
            <a:r>
              <a:rPr lang="en-US" sz="2200" b="1" dirty="0">
                <a:solidFill>
                  <a:schemeClr val="accent3">
                    <a:lumMod val="25000"/>
                  </a:schemeClr>
                </a:solidFill>
                <a:latin typeface="Abadi" panose="020B0604020104020204" pitchFamily="34" charset="0"/>
              </a:rPr>
              <a:t>Problems you want to find answers</a:t>
            </a:r>
          </a:p>
          <a:p>
            <a:pPr marL="0" indent="0">
              <a:spcBef>
                <a:spcPts val="1400"/>
              </a:spcBef>
              <a:buNone/>
            </a:pPr>
            <a:r>
              <a:rPr lang="en-US" sz="2200" dirty="0">
                <a:solidFill>
                  <a:schemeClr val="accent3">
                    <a:lumMod val="25000"/>
                  </a:schemeClr>
                </a:solidFill>
                <a:latin typeface="Abadi" panose="020B0604020104020204" pitchFamily="34" charset="0"/>
              </a:rPr>
              <a:t>              Therefore if we can accurately predict the likelihood of the first stage rocket landing successfully, w</a:t>
            </a:r>
            <a:r>
              <a:rPr lang="en-GB" sz="2200" dirty="0">
                <a:solidFill>
                  <a:schemeClr val="accent3">
                    <a:lumMod val="25000"/>
                  </a:schemeClr>
                </a:solidFill>
                <a:latin typeface="Abadi" panose="020B0604020104020204" pitchFamily="34" charset="0"/>
              </a:rPr>
              <a:t>hat factors determine if the rocket will land successfully, the interaction amongst various features that determine the success rate of a successful landing, what operating conditions needs to be in place to ensure a successful landing program, then </a:t>
            </a:r>
            <a:r>
              <a:rPr lang="en-US" sz="2200" dirty="0">
                <a:solidFill>
                  <a:schemeClr val="accent3">
                    <a:lumMod val="25000"/>
                  </a:schemeClr>
                </a:solidFill>
                <a:latin typeface="Abadi" panose="020B0604020104020204" pitchFamily="34" charset="0"/>
              </a:rPr>
              <a:t>we can determine the cost of a launch. With the help of the Data Science findings and models, the company can make more informed bids against SpaceX for a rocket launch.</a:t>
            </a:r>
          </a:p>
          <a:p>
            <a:pPr marL="0" indent="0">
              <a:spcBef>
                <a:spcPts val="1400"/>
              </a:spcBef>
              <a:buNone/>
            </a:pPr>
            <a:endParaRPr lang="en-US"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316992" y="5952002"/>
            <a:ext cx="12070080" cy="734695"/>
          </a:xfrm>
          <a:prstGeom prst="rect">
            <a:avLst/>
          </a:prstGeom>
        </p:spPr>
        <p:txBody>
          <a:bodyPr lIns="91440" tIns="45720" rIns="91440" bIns="45720" anchor="t">
            <a:normAutofit/>
          </a:bodyPr>
          <a:lstStyle/>
          <a:p>
            <a:pPr marL="0" indent="0">
              <a:buNone/>
            </a:pPr>
            <a:r>
              <a:rPr lang="en-GB" dirty="0"/>
              <a:t>The chart shows that 76.9% of the total launches at site KSC LC-39A were successful. This is a the highest success rate of all the different launch sites.</a:t>
            </a:r>
            <a:endParaRPr lang="en-US" dirty="0"/>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0" y="525745"/>
            <a:ext cx="11324453" cy="61016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dirty="0">
                <a:solidFill>
                  <a:srgbClr val="0B49CB"/>
                </a:solidFill>
                <a:latin typeface="Abadi"/>
              </a:rPr>
              <a:t>Pie chart showing the Launch site with the highest launch success ratio</a:t>
            </a:r>
          </a:p>
          <a:p>
            <a:endParaRPr lang="en-GB" dirty="0">
              <a:solidFill>
                <a:srgbClr val="0B49CB"/>
              </a:solidFill>
              <a:latin typeface="Abadi"/>
            </a:endParaRPr>
          </a:p>
        </p:txBody>
      </p:sp>
      <p:pic>
        <p:nvPicPr>
          <p:cNvPr id="4" name="Picture 3">
            <a:extLst>
              <a:ext uri="{FF2B5EF4-FFF2-40B4-BE49-F238E27FC236}">
                <a16:creationId xmlns:a16="http://schemas.microsoft.com/office/drawing/2014/main" id="{79C2C2E7-C224-49C8-8A6F-275C1BE6A997}"/>
              </a:ext>
            </a:extLst>
          </p:cNvPr>
          <p:cNvPicPr>
            <a:picLocks noChangeAspect="1"/>
          </p:cNvPicPr>
          <p:nvPr/>
        </p:nvPicPr>
        <p:blipFill>
          <a:blip r:embed="rId3"/>
          <a:stretch>
            <a:fillRect/>
          </a:stretch>
        </p:blipFill>
        <p:spPr>
          <a:xfrm>
            <a:off x="0" y="1389429"/>
            <a:ext cx="12192000" cy="4079142"/>
          </a:xfrm>
          <a:prstGeom prst="rect">
            <a:avLst/>
          </a:prstGeom>
        </p:spPr>
      </p:pic>
    </p:spTree>
    <p:extLst>
      <p:ext uri="{BB962C8B-B14F-4D97-AF65-F5344CB8AC3E}">
        <p14:creationId xmlns:p14="http://schemas.microsoft.com/office/powerpoint/2010/main" val="186616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219456" y="5856576"/>
            <a:ext cx="10964555" cy="734695"/>
          </a:xfrm>
          <a:prstGeom prst="rect">
            <a:avLst/>
          </a:prstGeom>
        </p:spPr>
        <p:txBody>
          <a:bodyPr lIns="91440" tIns="45720" rIns="91440" bIns="45720" anchor="t">
            <a:normAutofit lnSpcReduction="10000"/>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More booster versions acquire a success rate at lower payloads ( from 0 to 5000) as compared to booster versions with </a:t>
            </a:r>
            <a:r>
              <a:rPr lang="en-US" sz="2200">
                <a:solidFill>
                  <a:schemeClr val="accent3">
                    <a:lumMod val="25000"/>
                  </a:schemeClr>
                </a:solidFill>
                <a:latin typeface="Abadi" panose="020B0604020104020204" pitchFamily="34" charset="0"/>
              </a:rPr>
              <a:t>higher payloads (5000 to 10000)</a:t>
            </a:r>
            <a:endParaRPr lang="en-US" sz="2200" dirty="0">
              <a:solidFill>
                <a:schemeClr val="accent3">
                  <a:lumMod val="25000"/>
                </a:schemeClr>
              </a:solidFill>
              <a:latin typeface="Abadi" panose="020B0604020104020204" pitchFamily="34" charset="0"/>
            </a:endParaRPr>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dirty="0">
                <a:solidFill>
                  <a:srgbClr val="0B49CB"/>
                </a:solidFill>
                <a:latin typeface="Abadi"/>
              </a:rPr>
              <a:t>Payload vs. Launch Outcome for All Sites</a:t>
            </a:r>
            <a:endParaRPr lang="en-US" dirty="0">
              <a:solidFill>
                <a:srgbClr val="0B49CB"/>
              </a:solidFill>
              <a:latin typeface="Abadi"/>
            </a:endParaRPr>
          </a:p>
        </p:txBody>
      </p:sp>
      <p:pic>
        <p:nvPicPr>
          <p:cNvPr id="7" name="Picture 6">
            <a:extLst>
              <a:ext uri="{FF2B5EF4-FFF2-40B4-BE49-F238E27FC236}">
                <a16:creationId xmlns:a16="http://schemas.microsoft.com/office/drawing/2014/main" id="{168D67ED-DFE4-4272-A6AC-0C18796BA99C}"/>
              </a:ext>
            </a:extLst>
          </p:cNvPr>
          <p:cNvPicPr>
            <a:picLocks noChangeAspect="1"/>
          </p:cNvPicPr>
          <p:nvPr/>
        </p:nvPicPr>
        <p:blipFill>
          <a:blip r:embed="rId3"/>
          <a:stretch>
            <a:fillRect/>
          </a:stretch>
        </p:blipFill>
        <p:spPr>
          <a:xfrm>
            <a:off x="6096000" y="1272485"/>
            <a:ext cx="6096000" cy="4526643"/>
          </a:xfrm>
          <a:prstGeom prst="rect">
            <a:avLst/>
          </a:prstGeom>
        </p:spPr>
      </p:pic>
      <p:pic>
        <p:nvPicPr>
          <p:cNvPr id="9" name="Picture 8">
            <a:extLst>
              <a:ext uri="{FF2B5EF4-FFF2-40B4-BE49-F238E27FC236}">
                <a16:creationId xmlns:a16="http://schemas.microsoft.com/office/drawing/2014/main" id="{B7E99AA9-0DFD-4007-AAD3-99A59B0040E3}"/>
              </a:ext>
            </a:extLst>
          </p:cNvPr>
          <p:cNvPicPr>
            <a:picLocks noChangeAspect="1"/>
          </p:cNvPicPr>
          <p:nvPr/>
        </p:nvPicPr>
        <p:blipFill>
          <a:blip r:embed="rId4"/>
          <a:stretch>
            <a:fillRect/>
          </a:stretch>
        </p:blipFill>
        <p:spPr>
          <a:xfrm>
            <a:off x="0" y="1136176"/>
            <a:ext cx="5925312" cy="4585648"/>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7DFD2-2B76-8445-A1BD-6628DC42C398}"/>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5</a:t>
            </a:r>
          </a:p>
        </p:txBody>
      </p:sp>
    </p:spTree>
    <p:extLst>
      <p:ext uri="{BB962C8B-B14F-4D97-AF65-F5344CB8AC3E}">
        <p14:creationId xmlns:p14="http://schemas.microsoft.com/office/powerpoint/2010/main" val="129039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487680" y="5839968"/>
            <a:ext cx="11228832" cy="1018032"/>
          </a:xfrm>
          <a:prstGeom prst="rect">
            <a:avLst/>
          </a:prstGeom>
        </p:spPr>
        <p:txBody>
          <a:bodyPr vert="horz" lIns="91440" tIns="45720" rIns="91440" bIns="45720" rtlCol="0" anchor="t">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From the graph and analysis from the notebook, The decision tree classifier yields the highest accuracy</a:t>
            </a: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pic>
        <p:nvPicPr>
          <p:cNvPr id="1026" name="Picture 2">
            <a:extLst>
              <a:ext uri="{FF2B5EF4-FFF2-40B4-BE49-F238E27FC236}">
                <a16:creationId xmlns:a16="http://schemas.microsoft.com/office/drawing/2014/main" id="{B0C410FF-D612-4EF8-B356-2FC363EF3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112" y="1487424"/>
            <a:ext cx="8217408" cy="4352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46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0" y="1365504"/>
            <a:ext cx="6608063" cy="4953846"/>
          </a:xfrm>
          <a:prstGeom prst="rect">
            <a:avLst/>
          </a:prstGeom>
        </p:spPr>
        <p:txBody>
          <a:bodyPr>
            <a:normAutofit fontScale="92500" lnSpcReduction="10000"/>
          </a:bodyPr>
          <a:lstStyle/>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 The model predicted 12 successful landings</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when the True label was successful  (True</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Positive) and 3 unsuccessful landings when</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the True label was failure (True Negative).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The model also predicted 3 successful</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landings when the True label was</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unsuccessful landing (False Positive).</a:t>
            </a:r>
          </a:p>
          <a:p>
            <a:pPr marL="0" indent="0">
              <a:lnSpc>
                <a:spcPct val="100000"/>
              </a:lnSpc>
              <a:spcBef>
                <a:spcPts val="1400"/>
              </a:spcBef>
              <a:buNone/>
            </a:pPr>
            <a:endParaRPr lang="en-GB" sz="2200" dirty="0">
              <a:solidFill>
                <a:schemeClr val="accent3">
                  <a:lumMod val="25000"/>
                </a:schemeClr>
              </a:solidFill>
              <a:latin typeface="Abadi" panose="020B0604020104020204" pitchFamily="34" charset="0"/>
            </a:endParaRP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 The model generally predicted successful</a:t>
            </a:r>
          </a:p>
          <a:p>
            <a:pPr marL="0" indent="0">
              <a:lnSpc>
                <a:spcPct val="100000"/>
              </a:lnSpc>
              <a:spcBef>
                <a:spcPts val="1400"/>
              </a:spcBef>
              <a:buNone/>
            </a:pPr>
            <a:r>
              <a:rPr lang="en-GB" sz="2200" dirty="0">
                <a:solidFill>
                  <a:schemeClr val="accent3">
                    <a:lumMod val="25000"/>
                  </a:schemeClr>
                </a:solidFill>
                <a:latin typeface="Abadi" panose="020B0604020104020204" pitchFamily="34" charset="0"/>
              </a:rPr>
              <a:t>landings.</a:t>
            </a: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2050" name="Picture 2">
            <a:extLst>
              <a:ext uri="{FF2B5EF4-FFF2-40B4-BE49-F238E27FC236}">
                <a16:creationId xmlns:a16="http://schemas.microsoft.com/office/drawing/2014/main" id="{341C1909-7E97-446F-8CB5-FC9F1D72A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633" y="1365504"/>
            <a:ext cx="4491226" cy="4108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034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0" y="1402080"/>
            <a:ext cx="11875008" cy="510844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We can conclude that:</a:t>
            </a:r>
          </a:p>
          <a:p>
            <a:pPr>
              <a:lnSpc>
                <a:spcPct val="100000"/>
              </a:lnSpc>
              <a:spcBef>
                <a:spcPts val="1400"/>
              </a:spcBef>
            </a:pPr>
            <a:r>
              <a:rPr lang="en-US" sz="2200" dirty="0">
                <a:solidFill>
                  <a:schemeClr val="accent3">
                    <a:lumMod val="25000"/>
                  </a:schemeClr>
                </a:solidFill>
                <a:latin typeface="Abadi" panose="020B0604020104020204" pitchFamily="34" charset="0"/>
              </a:rPr>
              <a:t>The larger the flight amount at a launch site, the greater the success rate at a launch site.</a:t>
            </a:r>
          </a:p>
          <a:p>
            <a:pPr>
              <a:lnSpc>
                <a:spcPct val="100000"/>
              </a:lnSpc>
              <a:spcBef>
                <a:spcPts val="1400"/>
              </a:spcBef>
            </a:pPr>
            <a:r>
              <a:rPr lang="en-US" sz="2200" dirty="0">
                <a:latin typeface="Abadi" panose="020B0604020104020204" pitchFamily="34" charset="0"/>
              </a:rPr>
              <a:t>Launch success rate started to increase in 2013 till 2020.</a:t>
            </a:r>
          </a:p>
          <a:p>
            <a:pPr>
              <a:lnSpc>
                <a:spcPct val="100000"/>
              </a:lnSpc>
              <a:spcBef>
                <a:spcPts val="1400"/>
              </a:spcBef>
            </a:pPr>
            <a:r>
              <a:rPr lang="en-US" sz="2200" dirty="0">
                <a:solidFill>
                  <a:schemeClr val="accent3">
                    <a:lumMod val="25000"/>
                  </a:schemeClr>
                </a:solidFill>
                <a:latin typeface="Abadi" panose="020B0604020104020204" pitchFamily="34" charset="0"/>
              </a:rPr>
              <a:t>Orbits </a:t>
            </a:r>
            <a:r>
              <a:rPr lang="en-US" sz="2200" dirty="0">
                <a:latin typeface="Abadi" panose="020B0604020104020204" pitchFamily="34" charset="0"/>
              </a:rPr>
              <a:t>ES-L1, GEO, HEO, SSO, VLEO had the most success rate.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KSC LC-39A had the most successful launches of any sites.</a:t>
            </a:r>
          </a:p>
          <a:p>
            <a:pPr>
              <a:lnSpc>
                <a:spcPct val="100000"/>
              </a:lnSpc>
              <a:spcBef>
                <a:spcPts val="1400"/>
              </a:spcBef>
            </a:pPr>
            <a:r>
              <a:rPr lang="en-US" sz="2200" dirty="0">
                <a:solidFill>
                  <a:schemeClr val="accent3">
                    <a:lumMod val="25000"/>
                  </a:schemeClr>
                </a:solidFill>
                <a:latin typeface="Abadi" panose="020B0604020104020204" pitchFamily="34" charset="0"/>
              </a:rPr>
              <a:t>The Decision tree classifier is the best machine learning algorithm for this task.</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46</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0" y="1402080"/>
            <a:ext cx="11875008" cy="510844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Fortune Business Insights (2020). </a:t>
            </a:r>
            <a:r>
              <a:rPr lang="en-US" sz="2200" i="1" dirty="0">
                <a:solidFill>
                  <a:schemeClr val="accent3">
                    <a:lumMod val="25000"/>
                  </a:schemeClr>
                </a:solidFill>
                <a:latin typeface="Abadi" panose="020B0604020104020204" pitchFamily="34" charset="0"/>
              </a:rPr>
              <a:t>Space launch services market</a:t>
            </a:r>
            <a:r>
              <a:rPr lang="en-US" sz="2200" dirty="0">
                <a:solidFill>
                  <a:schemeClr val="accent3">
                    <a:lumMod val="25000"/>
                  </a:schemeClr>
                </a:solidFill>
                <a:latin typeface="Abadi" panose="020B0604020104020204" pitchFamily="34" charset="0"/>
              </a:rPr>
              <a:t>. </a:t>
            </a:r>
            <a:r>
              <a:rPr lang="en-US" sz="2200" dirty="0">
                <a:solidFill>
                  <a:schemeClr val="accent3">
                    <a:lumMod val="25000"/>
                  </a:schemeClr>
                </a:solidFill>
                <a:latin typeface="Abadi" panose="020B0604020104020204" pitchFamily="34" charset="0"/>
                <a:hlinkClick r:id="rId3"/>
              </a:rPr>
              <a:t>https://www.fortunebusinessinsights.com/industry-reports/space-launch-services-market-101931</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CB Insights. </a:t>
            </a:r>
            <a:r>
              <a:rPr lang="en-US" sz="2200" i="1" dirty="0">
                <a:solidFill>
                  <a:schemeClr val="accent3">
                    <a:lumMod val="25000"/>
                  </a:schemeClr>
                </a:solidFill>
                <a:latin typeface="Abadi" panose="020B0604020104020204" pitchFamily="34" charset="0"/>
              </a:rPr>
              <a:t>The Top 12 Reasons Startups Fail. </a:t>
            </a:r>
            <a:r>
              <a:rPr lang="en-US" sz="2200" i="1" dirty="0">
                <a:solidFill>
                  <a:schemeClr val="accent3">
                    <a:lumMod val="25000"/>
                  </a:schemeClr>
                </a:solidFill>
                <a:latin typeface="Abadi" panose="020B0604020104020204" pitchFamily="34" charset="0"/>
                <a:hlinkClick r:id="rId4"/>
              </a:rPr>
              <a:t>https://www.cbinsights.com/research/startup-failure-reasons-top/</a:t>
            </a:r>
            <a:endParaRPr lang="en-US" sz="2200" i="1"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IBM. </a:t>
            </a:r>
            <a:r>
              <a:rPr lang="it-IT" sz="2200" i="1" dirty="0">
                <a:solidFill>
                  <a:schemeClr val="accent3">
                    <a:lumMod val="25000"/>
                  </a:schemeClr>
                </a:solidFill>
                <a:latin typeface="Abadi" panose="020B0604020104020204" pitchFamily="34" charset="0"/>
              </a:rPr>
              <a:t>Data Science Professional Certificate. </a:t>
            </a:r>
            <a:r>
              <a:rPr lang="it-IT" sz="2200" i="1" dirty="0">
                <a:solidFill>
                  <a:schemeClr val="accent3">
                    <a:lumMod val="25000"/>
                  </a:schemeClr>
                </a:solidFill>
                <a:latin typeface="Abadi" panose="020B0604020104020204" pitchFamily="34" charset="0"/>
                <a:hlinkClick r:id="rId5"/>
              </a:rPr>
              <a:t>https://www.coursera.org/professional-certificates/ibm-data-science</a:t>
            </a:r>
            <a:endParaRPr lang="it-IT" sz="2200" i="1" dirty="0">
              <a:solidFill>
                <a:schemeClr val="accent3">
                  <a:lumMod val="25000"/>
                </a:schemeClr>
              </a:solidFill>
              <a:latin typeface="Abadi" panose="020B0604020104020204" pitchFamily="34" charset="0"/>
            </a:endParaRPr>
          </a:p>
          <a:p>
            <a:pPr>
              <a:lnSpc>
                <a:spcPct val="100000"/>
              </a:lnSpc>
              <a:spcBef>
                <a:spcPts val="1400"/>
              </a:spcBef>
            </a:pPr>
            <a:r>
              <a:rPr lang="en-US" sz="2200" i="1" dirty="0">
                <a:solidFill>
                  <a:schemeClr val="accent3">
                    <a:lumMod val="25000"/>
                  </a:schemeClr>
                </a:solidFill>
                <a:latin typeface="Abadi" panose="020B0604020104020204" pitchFamily="34" charset="0"/>
              </a:rPr>
              <a:t>Space.com. SpaceX Lands Orbital Rocket Successfully in Historic First. </a:t>
            </a:r>
            <a:r>
              <a:rPr lang="en-US" sz="2200" i="1" dirty="0">
                <a:solidFill>
                  <a:schemeClr val="accent3">
                    <a:lumMod val="25000"/>
                  </a:schemeClr>
                </a:solidFill>
                <a:latin typeface="Abadi" panose="020B0604020104020204" pitchFamily="34" charset="0"/>
                <a:hlinkClick r:id="rId6"/>
              </a:rPr>
              <a:t>https://www.space.com/31420-spacex-rocket-landing-success.html</a:t>
            </a:r>
            <a:endParaRPr lang="en-US" sz="2200" i="1"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References</a:t>
            </a:r>
            <a:endParaRPr lang="en-US" dirty="0">
              <a:solidFill>
                <a:srgbClr val="0B49CB"/>
              </a:solidFill>
            </a:endParaRPr>
          </a:p>
        </p:txBody>
      </p:sp>
    </p:spTree>
    <p:extLst>
      <p:ext uri="{BB962C8B-B14F-4D97-AF65-F5344CB8AC3E}">
        <p14:creationId xmlns:p14="http://schemas.microsoft.com/office/powerpoint/2010/main" val="3626321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47</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683339" y="1731265"/>
            <a:ext cx="10515600" cy="4479036"/>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All notebooks and relevant materials used are in my </a:t>
            </a:r>
            <a:r>
              <a:rPr lang="en-US" sz="2200" dirty="0" err="1">
                <a:solidFill>
                  <a:schemeClr val="accent3">
                    <a:lumMod val="25000"/>
                  </a:schemeClr>
                </a:solidFill>
                <a:latin typeface="Abadi" panose="020B0604020104020204" pitchFamily="34" charset="0"/>
              </a:rPr>
              <a:t>github</a:t>
            </a:r>
            <a:r>
              <a:rPr lang="en-US" sz="2200" dirty="0">
                <a:solidFill>
                  <a:schemeClr val="accent3">
                    <a:lumMod val="25000"/>
                  </a:schemeClr>
                </a:solidFill>
                <a:latin typeface="Abadi" panose="020B0604020104020204" pitchFamily="34" charset="0"/>
              </a:rPr>
              <a:t> account.</a:t>
            </a:r>
          </a:p>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    </a:t>
            </a:r>
            <a:r>
              <a:rPr lang="en-US" sz="2200" dirty="0" err="1">
                <a:solidFill>
                  <a:schemeClr val="accent3">
                    <a:lumMod val="25000"/>
                  </a:schemeClr>
                </a:solidFill>
                <a:latin typeface="Abadi" panose="020B0604020104020204" pitchFamily="34" charset="0"/>
              </a:rPr>
              <a:t>Github</a:t>
            </a:r>
            <a:r>
              <a:rPr lang="en-US" sz="2200" dirty="0">
                <a:solidFill>
                  <a:schemeClr val="accent3">
                    <a:lumMod val="25000"/>
                  </a:schemeClr>
                </a:solidFill>
                <a:latin typeface="Abadi" panose="020B0604020104020204" pitchFamily="34" charset="0"/>
              </a:rPr>
              <a:t> URL: </a:t>
            </a:r>
            <a:r>
              <a:rPr lang="en-US" sz="2200" dirty="0">
                <a:solidFill>
                  <a:schemeClr val="accent3">
                    <a:lumMod val="25000"/>
                  </a:schemeClr>
                </a:solidFill>
                <a:latin typeface="Abadi" panose="020B0604020104020204" pitchFamily="34" charset="0"/>
                <a:hlinkClick r:id="rId4"/>
              </a:rPr>
              <a:t>https://github.com/BERI-0094/IBM-CAPSTONE-PROJECT</a:t>
            </a:r>
            <a:endParaRPr lang="en-US" sz="22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0407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5</a:t>
            </a:fld>
            <a:endParaRPr lang="en-US" dirty="0"/>
          </a:p>
        </p:txBody>
      </p:sp>
      <p:sp>
        <p:nvSpPr>
          <p:cNvPr id="2" name="TextBox 1">
            <a:extLst>
              <a:ext uri="{FF2B5EF4-FFF2-40B4-BE49-F238E27FC236}">
                <a16:creationId xmlns:a16="http://schemas.microsoft.com/office/drawing/2014/main" id="{99393D11-6810-B94E-A01A-A2D00E82E738}"/>
              </a:ext>
            </a:extLst>
          </p:cNvPr>
          <p:cNvSpPr txBox="1"/>
          <p:nvPr/>
        </p:nvSpPr>
        <p:spPr>
          <a:xfrm>
            <a:off x="765313" y="2812774"/>
            <a:ext cx="1058303" cy="369332"/>
          </a:xfrm>
          <a:prstGeom prst="rect">
            <a:avLst/>
          </a:prstGeom>
          <a:solidFill>
            <a:srgbClr val="0948CB"/>
          </a:solidFill>
        </p:spPr>
        <p:txBody>
          <a:bodyPr wrap="none" rtlCol="0">
            <a:spAutoFit/>
          </a:bodyPr>
          <a:lstStyle/>
          <a:p>
            <a:r>
              <a:rPr lang="en-US" dirty="0">
                <a:solidFill>
                  <a:schemeClr val="bg1"/>
                </a:solidFill>
              </a:rPr>
              <a:t>Section 1</a:t>
            </a:r>
          </a:p>
        </p:txBody>
      </p:sp>
    </p:spTree>
    <p:extLst>
      <p:ext uri="{BB962C8B-B14F-4D97-AF65-F5344CB8AC3E}">
        <p14:creationId xmlns:p14="http://schemas.microsoft.com/office/powerpoint/2010/main" val="30931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6</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9"/>
            <a:ext cx="10104817" cy="829882"/>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6400" dirty="0">
                <a:solidFill>
                  <a:srgbClr val="0B49CB"/>
                </a:solidFill>
                <a:latin typeface="Abadi"/>
              </a:rPr>
              <a:t>Executive Summary</a:t>
            </a:r>
          </a:p>
          <a:p>
            <a:pPr>
              <a:lnSpc>
                <a:spcPct val="120000"/>
              </a:lnSpc>
              <a:spcBef>
                <a:spcPts val="1400"/>
              </a:spcBef>
            </a:pPr>
            <a:r>
              <a:rPr lang="en-US" sz="6400" dirty="0">
                <a:solidFill>
                  <a:schemeClr val="accent3">
                    <a:lumMod val="25000"/>
                  </a:schemeClr>
                </a:solidFill>
                <a:latin typeface="Abadi"/>
              </a:rPr>
              <a:t>Data collection methodology:</a:t>
            </a:r>
          </a:p>
          <a:p>
            <a:pPr lvl="1">
              <a:lnSpc>
                <a:spcPct val="120000"/>
              </a:lnSpc>
              <a:spcBef>
                <a:spcPts val="1400"/>
              </a:spcBef>
            </a:pPr>
            <a:r>
              <a:rPr lang="en-US" sz="6400" dirty="0">
                <a:solidFill>
                  <a:schemeClr val="bg2">
                    <a:lumMod val="50000"/>
                  </a:schemeClr>
                </a:solidFill>
                <a:latin typeface="Abadi"/>
              </a:rPr>
              <a:t>Make requests to the SpaceX API. </a:t>
            </a:r>
          </a:p>
          <a:p>
            <a:pPr lvl="1">
              <a:lnSpc>
                <a:spcPct val="120000"/>
              </a:lnSpc>
              <a:spcBef>
                <a:spcPts val="1400"/>
              </a:spcBef>
            </a:pPr>
            <a:r>
              <a:rPr lang="en-US" sz="6400" dirty="0">
                <a:solidFill>
                  <a:schemeClr val="bg2">
                    <a:lumMod val="50000"/>
                  </a:schemeClr>
                </a:solidFill>
                <a:latin typeface="Abadi"/>
              </a:rPr>
              <a:t>Perform web scraping to collect Falcon 9 historical launch records on the Wikipedia page titled: </a:t>
            </a:r>
            <a:r>
              <a:rPr lang="en-US" sz="6400" dirty="0">
                <a:solidFill>
                  <a:schemeClr val="bg2">
                    <a:lumMod val="50000"/>
                  </a:schemeClr>
                </a:solidFill>
                <a:latin typeface="Abadi"/>
                <a:hlinkClick r:id="rId4"/>
              </a:rPr>
              <a:t>List of Falcon 9 and Falcon Heavy launches</a:t>
            </a:r>
            <a:endParaRPr lang="en-US" sz="6400" dirty="0">
              <a:solidFill>
                <a:schemeClr val="bg2">
                  <a:lumMod val="50000"/>
                </a:schemeClr>
              </a:solidFill>
              <a:latin typeface="Abadi"/>
            </a:endParaRPr>
          </a:p>
          <a:p>
            <a:pPr>
              <a:lnSpc>
                <a:spcPct val="120000"/>
              </a:lnSpc>
              <a:spcBef>
                <a:spcPts val="1400"/>
              </a:spcBef>
            </a:pPr>
            <a:r>
              <a:rPr lang="en-US" sz="6400" dirty="0">
                <a:solidFill>
                  <a:schemeClr val="accent3">
                    <a:lumMod val="25000"/>
                  </a:schemeClr>
                </a:solidFill>
                <a:latin typeface="Abadi"/>
              </a:rPr>
              <a:t>Perform data wrangling</a:t>
            </a:r>
          </a:p>
          <a:p>
            <a:pPr lvl="1">
              <a:lnSpc>
                <a:spcPct val="120000"/>
              </a:lnSpc>
              <a:spcBef>
                <a:spcPts val="1400"/>
              </a:spcBef>
            </a:pPr>
            <a:r>
              <a:rPr lang="en-US" sz="6400" dirty="0">
                <a:solidFill>
                  <a:schemeClr val="bg2">
                    <a:lumMod val="50000"/>
                  </a:schemeClr>
                </a:solidFill>
                <a:latin typeface="Abadi"/>
              </a:rPr>
              <a:t>Clean the data and explore it to find patterns in the data to determine the labels for training supervised models.</a:t>
            </a:r>
          </a:p>
          <a:p>
            <a:pPr>
              <a:lnSpc>
                <a:spcPct val="120000"/>
              </a:lnSpc>
              <a:spcBef>
                <a:spcPts val="1400"/>
              </a:spcBef>
            </a:pPr>
            <a:r>
              <a:rPr lang="en-US" sz="64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6400" dirty="0">
                <a:solidFill>
                  <a:schemeClr val="accent3">
                    <a:lumMod val="25000"/>
                  </a:schemeClr>
                </a:solidFill>
                <a:latin typeface="Abadi"/>
              </a:rPr>
              <a:t>Perform interactive visual analytics using Folium and </a:t>
            </a:r>
            <a:r>
              <a:rPr lang="en-US" sz="6400" dirty="0" err="1">
                <a:solidFill>
                  <a:schemeClr val="accent3">
                    <a:lumMod val="25000"/>
                  </a:schemeClr>
                </a:solidFill>
                <a:latin typeface="Abadi"/>
              </a:rPr>
              <a:t>Plotly</a:t>
            </a:r>
            <a:r>
              <a:rPr lang="en-US" sz="6400" dirty="0">
                <a:solidFill>
                  <a:schemeClr val="accent3">
                    <a:lumMod val="25000"/>
                  </a:schemeClr>
                </a:solidFill>
                <a:latin typeface="Abadi"/>
              </a:rPr>
              <a:t> Dash</a:t>
            </a:r>
          </a:p>
          <a:p>
            <a:pPr>
              <a:lnSpc>
                <a:spcPct val="120000"/>
              </a:lnSpc>
              <a:spcBef>
                <a:spcPts val="1400"/>
              </a:spcBef>
            </a:pPr>
            <a:r>
              <a:rPr lang="en-US" sz="6400" dirty="0">
                <a:solidFill>
                  <a:schemeClr val="accent3">
                    <a:lumMod val="25000"/>
                  </a:schemeClr>
                </a:solidFill>
                <a:latin typeface="Abadi"/>
              </a:rPr>
              <a:t>Perform predictive analysis using classification models</a:t>
            </a:r>
          </a:p>
          <a:p>
            <a:pPr lvl="1">
              <a:lnSpc>
                <a:spcPct val="120000"/>
              </a:lnSpc>
              <a:spcBef>
                <a:spcPts val="1400"/>
              </a:spcBef>
            </a:pPr>
            <a:r>
              <a:rPr lang="en-US" sz="6400" dirty="0">
                <a:solidFill>
                  <a:schemeClr val="bg2">
                    <a:lumMod val="50000"/>
                  </a:schemeClr>
                </a:solidFill>
                <a:latin typeface="Abadi"/>
              </a:rPr>
              <a:t>Create a machine learning pipeline to predict if the first stage will land given the data. </a:t>
            </a:r>
          </a:p>
          <a:p>
            <a:pPr lvl="1">
              <a:lnSpc>
                <a:spcPct val="120000"/>
              </a:lnSpc>
              <a:spcBef>
                <a:spcPts val="1400"/>
              </a:spcBef>
            </a:pPr>
            <a:r>
              <a:rPr lang="en-US" sz="6400" dirty="0">
                <a:solidFill>
                  <a:schemeClr val="bg2">
                    <a:lumMod val="50000"/>
                  </a:schemeClr>
                </a:solidFill>
                <a:latin typeface="Abadi"/>
              </a:rPr>
              <a:t>Train the best performing model to make accurate predictions.</a:t>
            </a:r>
            <a:endParaRPr lang="en-US" sz="6400" dirty="0">
              <a:solidFill>
                <a:schemeClr val="accent3">
                  <a:lumMod val="25000"/>
                </a:schemeClr>
              </a:solidFill>
              <a:latin typeface="Abadi"/>
            </a:endParaRPr>
          </a:p>
          <a:p>
            <a:pPr>
              <a:lnSpc>
                <a:spcPct val="120000"/>
              </a:lnSpc>
              <a:spcBef>
                <a:spcPts val="1400"/>
              </a:spcBef>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825625"/>
            <a:ext cx="10515600" cy="435133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The data was collected using various methods</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Data collection was done using get request to the SpaceX API.</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Next, we decoded the response content as a Json using .json() function call and turn it into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using .</a:t>
            </a:r>
            <a:r>
              <a:rPr lang="en-US" sz="1900" dirty="0" err="1">
                <a:solidFill>
                  <a:schemeClr val="accent3">
                    <a:lumMod val="25000"/>
                  </a:schemeClr>
                </a:solidFill>
                <a:latin typeface="Abadi" panose="020B0604020104020204" pitchFamily="34" charset="0"/>
              </a:rPr>
              <a:t>json_normalize</a:t>
            </a:r>
            <a:r>
              <a:rPr lang="en-US" sz="1900" dirty="0">
                <a:solidFill>
                  <a:schemeClr val="accent3">
                    <a:lumMod val="25000"/>
                  </a:schemeClr>
                </a:solidFill>
                <a:latin typeface="Abadi" panose="020B0604020104020204" pitchFamily="34" charset="0"/>
              </a:rPr>
              <a:t>().</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We then cleaned the data, checked for missing values and fill in missing values where necessary.</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In addition, we performed web scraping from Wikipedia for Falcon 9 launch records with </a:t>
            </a:r>
            <a:r>
              <a:rPr lang="en-US" sz="1900" dirty="0" err="1">
                <a:solidFill>
                  <a:schemeClr val="accent3">
                    <a:lumMod val="25000"/>
                  </a:schemeClr>
                </a:solidFill>
                <a:latin typeface="Abadi" panose="020B0604020104020204" pitchFamily="34" charset="0"/>
              </a:rPr>
              <a:t>BeautifulSoup</a:t>
            </a:r>
            <a:r>
              <a:rPr lang="en-US" sz="1900" dirty="0">
                <a:solidFill>
                  <a:schemeClr val="accent3">
                    <a:lumMod val="25000"/>
                  </a:schemeClr>
                </a:solidFill>
                <a:latin typeface="Abadi" panose="020B0604020104020204" pitchFamily="34" charset="0"/>
              </a:rPr>
              <a:t>. </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The objective was to extract the launch records as HTML table, parse the table and convert it 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for future analysis.</a:t>
            </a: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graphicFrame>
        <p:nvGraphicFramePr>
          <p:cNvPr id="7" name="Diagram 6">
            <a:extLst>
              <a:ext uri="{FF2B5EF4-FFF2-40B4-BE49-F238E27FC236}">
                <a16:creationId xmlns:a16="http://schemas.microsoft.com/office/drawing/2014/main" id="{437772D8-3F9C-4E80-967A-3B0D03469844}"/>
              </a:ext>
            </a:extLst>
          </p:cNvPr>
          <p:cNvGraphicFramePr/>
          <p:nvPr>
            <p:extLst>
              <p:ext uri="{D42A27DB-BD31-4B8C-83A1-F6EECF244321}">
                <p14:modId xmlns:p14="http://schemas.microsoft.com/office/powerpoint/2010/main" val="1282456441"/>
              </p:ext>
            </p:extLst>
          </p:nvPr>
        </p:nvGraphicFramePr>
        <p:xfrm>
          <a:off x="5525490" y="1485900"/>
          <a:ext cx="5867400" cy="4540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2">
            <a:extLst>
              <a:ext uri="{FF2B5EF4-FFF2-40B4-BE49-F238E27FC236}">
                <a16:creationId xmlns:a16="http://schemas.microsoft.com/office/drawing/2014/main" id="{AB0AB2AC-B7E6-6849-9AE9-697369407F8F}"/>
              </a:ext>
            </a:extLst>
          </p:cNvPr>
          <p:cNvSpPr>
            <a:spLocks noGrp="1"/>
          </p:cNvSpPr>
          <p:nvPr/>
        </p:nvSpPr>
        <p:spPr>
          <a:xfrm>
            <a:off x="597866" y="1825189"/>
            <a:ext cx="4640263" cy="422592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Make a request to </a:t>
            </a:r>
            <a:r>
              <a:rPr lang="en-US" sz="2200" dirty="0" err="1">
                <a:solidFill>
                  <a:schemeClr val="accent3">
                    <a:lumMod val="25000"/>
                  </a:schemeClr>
                </a:solidFill>
                <a:latin typeface="Abadi"/>
              </a:rPr>
              <a:t>SpaceX</a:t>
            </a:r>
            <a:r>
              <a:rPr lang="en-US" sz="2200" dirty="0">
                <a:solidFill>
                  <a:schemeClr val="accent3">
                    <a:lumMod val="25000"/>
                  </a:schemeClr>
                </a:solidFill>
                <a:latin typeface="Abadi"/>
              </a:rPr>
              <a:t> API and make sure the data is in the correct format.</a:t>
            </a:r>
          </a:p>
          <a:p>
            <a:pPr>
              <a:lnSpc>
                <a:spcPct val="100000"/>
              </a:lnSpc>
              <a:spcBef>
                <a:spcPts val="1400"/>
              </a:spcBef>
            </a:pPr>
            <a:r>
              <a:rPr lang="en-US" sz="2200" dirty="0">
                <a:solidFill>
                  <a:schemeClr val="accent3">
                    <a:lumMod val="25000"/>
                  </a:schemeClr>
                </a:solidFill>
                <a:latin typeface="Abadi"/>
              </a:rPr>
              <a:t>Perform some basic data wrangling and formatting in order to clean the requested data.</a:t>
            </a:r>
          </a:p>
          <a:p>
            <a:pPr>
              <a:lnSpc>
                <a:spcPct val="100000"/>
              </a:lnSpc>
              <a:spcBef>
                <a:spcPts val="1400"/>
              </a:spcBef>
            </a:pPr>
            <a:r>
              <a:rPr lang="en-US" sz="2200" dirty="0">
                <a:solidFill>
                  <a:schemeClr val="accent3">
                    <a:lumMod val="25000"/>
                  </a:schemeClr>
                </a:solidFill>
                <a:latin typeface="Abadi"/>
              </a:rPr>
              <a:t>Convert our data frame into a CSV dataset.</a:t>
            </a:r>
          </a:p>
          <a:p>
            <a:pPr>
              <a:lnSpc>
                <a:spcPct val="100000"/>
              </a:lnSpc>
              <a:spcBef>
                <a:spcPts val="1400"/>
              </a:spcBef>
            </a:pPr>
            <a:r>
              <a:rPr lang="en-US" sz="2200" dirty="0">
                <a:solidFill>
                  <a:schemeClr val="accent3">
                    <a:lumMod val="25000"/>
                  </a:schemeClr>
                </a:solidFill>
                <a:latin typeface="Abadi" panose="020B0604020104020204" pitchFamily="34" charset="0"/>
              </a:rPr>
              <a:t>URL link: </a:t>
            </a:r>
            <a:r>
              <a:rPr lang="en-US" sz="2200" dirty="0" err="1">
                <a:solidFill>
                  <a:schemeClr val="accent3">
                    <a:lumMod val="25000"/>
                  </a:schemeClr>
                </a:solidFill>
                <a:latin typeface="Abadi" panose="020B0604020104020204" pitchFamily="34" charset="0"/>
                <a:hlinkClick r:id="rId8"/>
              </a:rPr>
              <a:t>spacex</a:t>
            </a:r>
            <a:r>
              <a:rPr lang="en-US" sz="2200" dirty="0">
                <a:solidFill>
                  <a:schemeClr val="accent3">
                    <a:lumMod val="25000"/>
                  </a:schemeClr>
                </a:solidFill>
                <a:latin typeface="Abadi" panose="020B0604020104020204" pitchFamily="34" charset="0"/>
                <a:hlinkClick r:id="rId8"/>
              </a:rPr>
              <a:t>-data-collection-</a:t>
            </a:r>
            <a:r>
              <a:rPr lang="en-US" sz="2200" dirty="0" err="1">
                <a:solidFill>
                  <a:schemeClr val="accent3">
                    <a:lumMod val="25000"/>
                  </a:schemeClr>
                </a:solidFill>
                <a:latin typeface="Abadi" panose="020B0604020104020204" pitchFamily="34" charset="0"/>
                <a:hlinkClick r:id="rId8"/>
              </a:rPr>
              <a:t>api</a:t>
            </a:r>
            <a:endParaRPr lang="en-US" dirty="0"/>
          </a:p>
        </p:txBody>
      </p: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1" y="1792288"/>
            <a:ext cx="4655127" cy="4266015"/>
          </a:xfrm>
          <a:prstGeom prst="rect">
            <a:avLst/>
          </a:prstGeom>
        </p:spPr>
        <p:txBody>
          <a:bodyPr lIns="91440" tIns="45720" rIns="91440" bIns="45720" anchor="t">
            <a:noAutofit/>
          </a:bodyPr>
          <a:lstStyle/>
          <a:p>
            <a:r>
              <a:rPr lang="en-GB" sz="1800" dirty="0">
                <a:solidFill>
                  <a:srgbClr val="292929"/>
                </a:solidFill>
                <a:latin typeface="Arial" panose="020B0604020202020204" pitchFamily="34" charset="0"/>
              </a:rPr>
              <a:t>Data Collection BY Web Scraping process is given in flow chart for an overview. For Completed Notebook link given below</a:t>
            </a:r>
          </a:p>
          <a:p>
            <a:r>
              <a:rPr lang="en-GB" sz="1800" dirty="0">
                <a:solidFill>
                  <a:srgbClr val="292929"/>
                </a:solidFill>
                <a:latin typeface="Arial" panose="020B0604020202020204" pitchFamily="34" charset="0"/>
              </a:rPr>
              <a:t>• Git Hub URL link: </a:t>
            </a:r>
            <a:r>
              <a:rPr lang="en-GB" sz="1800" dirty="0">
                <a:solidFill>
                  <a:srgbClr val="292929"/>
                </a:solidFill>
                <a:latin typeface="Arial" panose="020B0604020202020204" pitchFamily="34" charset="0"/>
                <a:hlinkClick r:id="rId3"/>
              </a:rPr>
              <a:t>Web scraping Falcon 9 and Falcon Heavy Launches Records from Wikipedia</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graphicFrame>
        <p:nvGraphicFramePr>
          <p:cNvPr id="7" name="Diagram 6">
            <a:extLst>
              <a:ext uri="{FF2B5EF4-FFF2-40B4-BE49-F238E27FC236}">
                <a16:creationId xmlns:a16="http://schemas.microsoft.com/office/drawing/2014/main" id="{4932DD9A-E9F1-498C-8B11-F259B4C03888}"/>
              </a:ext>
            </a:extLst>
          </p:cNvPr>
          <p:cNvGraphicFramePr/>
          <p:nvPr>
            <p:extLst>
              <p:ext uri="{D42A27DB-BD31-4B8C-83A1-F6EECF244321}">
                <p14:modId xmlns:p14="http://schemas.microsoft.com/office/powerpoint/2010/main" val="189863865"/>
              </p:ext>
            </p:extLst>
          </p:nvPr>
        </p:nvGraphicFramePr>
        <p:xfrm>
          <a:off x="4655126" y="1597140"/>
          <a:ext cx="6630485" cy="44611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2843</TotalTime>
  <Words>2809</Words>
  <Application>Microsoft Office PowerPoint</Application>
  <PresentationFormat>Widescreen</PresentationFormat>
  <Paragraphs>294</Paragraphs>
  <Slides>48</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Microsoft JhengHei</vt:lpstr>
      <vt:lpstr>Abadi</vt:lpstr>
      <vt:lpstr>Arial</vt:lpstr>
      <vt:lpstr>Calibri</vt:lpstr>
      <vt:lpstr>Calibri Light</vt:lpstr>
      <vt:lpstr>IBM Plex Mono SemiBold</vt:lpstr>
      <vt:lpstr>Trebuchet MS</vt:lpstr>
      <vt:lpstr>Wingdings 3</vt:lpstr>
      <vt:lpstr>Custom Design</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BERINYUY MAINIMO</cp:lastModifiedBy>
  <cp:revision>273</cp:revision>
  <dcterms:created xsi:type="dcterms:W3CDTF">2021-04-29T18:58:34Z</dcterms:created>
  <dcterms:modified xsi:type="dcterms:W3CDTF">2023-01-12T14:08:04Z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