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09" r:id="rId3"/>
    <p:sldId id="314" r:id="rId4"/>
    <p:sldId id="315" r:id="rId5"/>
    <p:sldId id="320" r:id="rId6"/>
    <p:sldId id="316" r:id="rId7"/>
    <p:sldId id="321" r:id="rId8"/>
    <p:sldId id="322" r:id="rId9"/>
    <p:sldId id="319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A3A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0" autoAdjust="0"/>
    <p:restoredTop sz="86510" autoAdjust="0"/>
  </p:normalViewPr>
  <p:slideViewPr>
    <p:cSldViewPr snapToGrid="0">
      <p:cViewPr>
        <p:scale>
          <a:sx n="75" d="100"/>
          <a:sy n="75" d="100"/>
        </p:scale>
        <p:origin x="92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0C6BC-6E0C-40FB-877D-AB248908A7A8}" type="doc">
      <dgm:prSet loTypeId="urn:microsoft.com/office/officeart/2005/8/layout/chevron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88F37CD-A07A-48D6-96FB-158E45B6A50B}">
      <dgm:prSet phldrT="[Texto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24FE461F-37D8-44F2-93D1-49E0B29E2F66}" type="parTrans" cxnId="{B6D3C7AA-C4C4-47D5-BC5E-844040DE529F}">
      <dgm:prSet/>
      <dgm:spPr/>
      <dgm:t>
        <a:bodyPr/>
        <a:lstStyle/>
        <a:p>
          <a:endParaRPr lang="en-US"/>
        </a:p>
      </dgm:t>
    </dgm:pt>
    <dgm:pt modelId="{C4C7D98E-494F-4B75-A591-C6D289404813}" type="sibTrans" cxnId="{B6D3C7AA-C4C4-47D5-BC5E-844040DE529F}">
      <dgm:prSet/>
      <dgm:spPr/>
      <dgm:t>
        <a:bodyPr/>
        <a:lstStyle/>
        <a:p>
          <a:endParaRPr lang="en-US"/>
        </a:p>
      </dgm:t>
    </dgm:pt>
    <dgm:pt modelId="{EDD602C9-3D85-48FD-9740-C0F30E24CB04}">
      <dgm:prSet phldrT="[Texto]"/>
      <dgm:spPr/>
      <dgm:t>
        <a:bodyPr/>
        <a:lstStyle/>
        <a:p>
          <a:r>
            <a:rPr lang="pt-BR" dirty="0" smtClean="0"/>
            <a:t>Management Solution</a:t>
          </a:r>
          <a:endParaRPr lang="en-US" dirty="0"/>
        </a:p>
      </dgm:t>
    </dgm:pt>
    <dgm:pt modelId="{1D5237DC-00EF-48FC-A605-619EF5BB542B}" type="parTrans" cxnId="{06A554D6-33D1-4275-A685-00B1BE0AF2D9}">
      <dgm:prSet/>
      <dgm:spPr/>
      <dgm:t>
        <a:bodyPr/>
        <a:lstStyle/>
        <a:p>
          <a:endParaRPr lang="en-US"/>
        </a:p>
      </dgm:t>
    </dgm:pt>
    <dgm:pt modelId="{2F8B517A-6FF1-4982-A11E-E78CA7D2508C}" type="sibTrans" cxnId="{06A554D6-33D1-4275-A685-00B1BE0AF2D9}">
      <dgm:prSet/>
      <dgm:spPr/>
      <dgm:t>
        <a:bodyPr/>
        <a:lstStyle/>
        <a:p>
          <a:endParaRPr lang="en-US"/>
        </a:p>
      </dgm:t>
    </dgm:pt>
    <dgm:pt modelId="{A74B70A4-0AD6-4369-9D96-FDBAEB05FBD1}">
      <dgm:prSet phldrT="[Texto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16030C77-00A2-48C7-93CE-8E09C6F62D5E}" type="parTrans" cxnId="{272D095D-7644-44EF-A6E2-69BD51D680DF}">
      <dgm:prSet/>
      <dgm:spPr/>
      <dgm:t>
        <a:bodyPr/>
        <a:lstStyle/>
        <a:p>
          <a:endParaRPr lang="en-US"/>
        </a:p>
      </dgm:t>
    </dgm:pt>
    <dgm:pt modelId="{1EB87380-DE16-4712-9DD8-1E6354FECFB7}" type="sibTrans" cxnId="{272D095D-7644-44EF-A6E2-69BD51D680DF}">
      <dgm:prSet/>
      <dgm:spPr/>
      <dgm:t>
        <a:bodyPr/>
        <a:lstStyle/>
        <a:p>
          <a:endParaRPr lang="en-US"/>
        </a:p>
      </dgm:t>
    </dgm:pt>
    <dgm:pt modelId="{074150C2-4737-471F-A7D8-B08674729A51}">
      <dgm:prSet phldrT="[Texto]"/>
      <dgm:spPr/>
      <dgm:t>
        <a:bodyPr/>
        <a:lstStyle/>
        <a:p>
          <a:r>
            <a:rPr lang="en-US" dirty="0" smtClean="0"/>
            <a:t>Next Steps</a:t>
          </a:r>
          <a:endParaRPr lang="en-US" dirty="0"/>
        </a:p>
      </dgm:t>
    </dgm:pt>
    <dgm:pt modelId="{4EC7DD4C-3ED5-4322-906B-D4C61D713094}" type="parTrans" cxnId="{C48240CF-4228-4484-97D7-937402D0C72A}">
      <dgm:prSet/>
      <dgm:spPr/>
      <dgm:t>
        <a:bodyPr/>
        <a:lstStyle/>
        <a:p>
          <a:endParaRPr lang="en-US"/>
        </a:p>
      </dgm:t>
    </dgm:pt>
    <dgm:pt modelId="{361C0705-46E3-4686-BD9E-129E48FA3191}" type="sibTrans" cxnId="{C48240CF-4228-4484-97D7-937402D0C72A}">
      <dgm:prSet/>
      <dgm:spPr/>
      <dgm:t>
        <a:bodyPr/>
        <a:lstStyle/>
        <a:p>
          <a:endParaRPr lang="en-US"/>
        </a:p>
      </dgm:t>
    </dgm:pt>
    <dgm:pt modelId="{709DF17D-A7EF-4EDA-AD79-6ABA09A2D587}">
      <dgm:prSet phldrT="[Texto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1266E445-266C-4C99-B191-049C7D474802}" type="parTrans" cxnId="{599A15CE-B645-40FF-B503-4BAE6441FB91}">
      <dgm:prSet/>
      <dgm:spPr/>
      <dgm:t>
        <a:bodyPr/>
        <a:lstStyle/>
        <a:p>
          <a:endParaRPr lang="en-US"/>
        </a:p>
      </dgm:t>
    </dgm:pt>
    <dgm:pt modelId="{541BD587-A2FF-4FCF-82F2-6EE4F649D0ED}" type="sibTrans" cxnId="{599A15CE-B645-40FF-B503-4BAE6441FB91}">
      <dgm:prSet/>
      <dgm:spPr/>
      <dgm:t>
        <a:bodyPr/>
        <a:lstStyle/>
        <a:p>
          <a:endParaRPr lang="en-US"/>
        </a:p>
      </dgm:t>
    </dgm:pt>
    <dgm:pt modelId="{5C7166AC-DD81-49B5-9667-9714AC125523}">
      <dgm:prSet phldrT="[Texto]"/>
      <dgm:spPr/>
      <dgm:t>
        <a:bodyPr/>
        <a:lstStyle/>
        <a:p>
          <a:r>
            <a:rPr lang="en-US" dirty="0" smtClean="0"/>
            <a:t>Technical Solution</a:t>
          </a:r>
          <a:endParaRPr lang="en-US" dirty="0"/>
        </a:p>
      </dgm:t>
    </dgm:pt>
    <dgm:pt modelId="{0212B78B-499B-411E-B5C6-0773219A7A4C}" type="parTrans" cxnId="{76FB4B11-27B2-4C33-ABB9-F1F819F95D64}">
      <dgm:prSet/>
      <dgm:spPr/>
      <dgm:t>
        <a:bodyPr/>
        <a:lstStyle/>
        <a:p>
          <a:endParaRPr lang="en-US"/>
        </a:p>
      </dgm:t>
    </dgm:pt>
    <dgm:pt modelId="{E4682EFC-80CF-43C7-8E49-FAA6E62CF3F3}" type="sibTrans" cxnId="{76FB4B11-27B2-4C33-ABB9-F1F819F95D64}">
      <dgm:prSet/>
      <dgm:spPr/>
      <dgm:t>
        <a:bodyPr/>
        <a:lstStyle/>
        <a:p>
          <a:endParaRPr lang="en-US"/>
        </a:p>
      </dgm:t>
    </dgm:pt>
    <dgm:pt modelId="{4BFB5DE8-0630-46F6-B66B-EBB15C6FD51E}" type="pres">
      <dgm:prSet presAssocID="{9010C6BC-6E0C-40FB-877D-AB248908A7A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2A74212-590C-4FE2-ADC6-28E0699160D0}" type="pres">
      <dgm:prSet presAssocID="{888F37CD-A07A-48D6-96FB-158E45B6A50B}" presName="composite" presStyleCnt="0"/>
      <dgm:spPr/>
    </dgm:pt>
    <dgm:pt modelId="{C5174551-EDBC-4B08-A5B6-24C14F605F15}" type="pres">
      <dgm:prSet presAssocID="{888F37CD-A07A-48D6-96FB-158E45B6A50B}" presName="parentText" presStyleLbl="alignNode1" presStyleIdx="0" presStyleCnt="3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AFA1F6-F18F-461C-B96E-7700243BBC0D}" type="pres">
      <dgm:prSet presAssocID="{888F37CD-A07A-48D6-96FB-158E45B6A50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1ED0F-B640-4A98-9EFE-6EF9F858D535}" type="pres">
      <dgm:prSet presAssocID="{C4C7D98E-494F-4B75-A591-C6D289404813}" presName="sp" presStyleCnt="0"/>
      <dgm:spPr/>
    </dgm:pt>
    <dgm:pt modelId="{B572C8AB-AED2-4BAD-990D-7B1F160D5441}" type="pres">
      <dgm:prSet presAssocID="{709DF17D-A7EF-4EDA-AD79-6ABA09A2D587}" presName="composite" presStyleCnt="0"/>
      <dgm:spPr/>
    </dgm:pt>
    <dgm:pt modelId="{3878721A-4B74-4D08-9A8B-32784FB9EC97}" type="pres">
      <dgm:prSet presAssocID="{709DF17D-A7EF-4EDA-AD79-6ABA09A2D58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46ACAA-1973-4EC8-B970-A0B222E2DC1A}" type="pres">
      <dgm:prSet presAssocID="{709DF17D-A7EF-4EDA-AD79-6ABA09A2D58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0C88F6-CE73-4863-87B8-A48ECAC048B7}" type="pres">
      <dgm:prSet presAssocID="{541BD587-A2FF-4FCF-82F2-6EE4F649D0ED}" presName="sp" presStyleCnt="0"/>
      <dgm:spPr/>
    </dgm:pt>
    <dgm:pt modelId="{7B72D373-F398-43DC-B6B7-35757CE93658}" type="pres">
      <dgm:prSet presAssocID="{A74B70A4-0AD6-4369-9D96-FDBAEB05FBD1}" presName="composite" presStyleCnt="0"/>
      <dgm:spPr/>
    </dgm:pt>
    <dgm:pt modelId="{50FF0E04-EC16-44B5-839F-C767A938AC67}" type="pres">
      <dgm:prSet presAssocID="{A74B70A4-0AD6-4369-9D96-FDBAEB05FBD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40BDC2-7BB8-43C6-B97F-73F31CA1AD06}" type="pres">
      <dgm:prSet presAssocID="{A74B70A4-0AD6-4369-9D96-FDBAEB05FBD1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8D478E-3FF4-4CC7-8C04-94369142AB73}" type="presOf" srcId="{5C7166AC-DD81-49B5-9667-9714AC125523}" destId="{7946ACAA-1973-4EC8-B970-A0B222E2DC1A}" srcOrd="0" destOrd="0" presId="urn:microsoft.com/office/officeart/2005/8/layout/chevron2"/>
    <dgm:cxn modelId="{06A554D6-33D1-4275-A685-00B1BE0AF2D9}" srcId="{888F37CD-A07A-48D6-96FB-158E45B6A50B}" destId="{EDD602C9-3D85-48FD-9740-C0F30E24CB04}" srcOrd="0" destOrd="0" parTransId="{1D5237DC-00EF-48FC-A605-619EF5BB542B}" sibTransId="{2F8B517A-6FF1-4982-A11E-E78CA7D2508C}"/>
    <dgm:cxn modelId="{76FB4B11-27B2-4C33-ABB9-F1F819F95D64}" srcId="{709DF17D-A7EF-4EDA-AD79-6ABA09A2D587}" destId="{5C7166AC-DD81-49B5-9667-9714AC125523}" srcOrd="0" destOrd="0" parTransId="{0212B78B-499B-411E-B5C6-0773219A7A4C}" sibTransId="{E4682EFC-80CF-43C7-8E49-FAA6E62CF3F3}"/>
    <dgm:cxn modelId="{9279E01D-379F-46D3-9D55-B5476A92990C}" type="presOf" srcId="{074150C2-4737-471F-A7D8-B08674729A51}" destId="{1C40BDC2-7BB8-43C6-B97F-73F31CA1AD06}" srcOrd="0" destOrd="0" presId="urn:microsoft.com/office/officeart/2005/8/layout/chevron2"/>
    <dgm:cxn modelId="{C48240CF-4228-4484-97D7-937402D0C72A}" srcId="{A74B70A4-0AD6-4369-9D96-FDBAEB05FBD1}" destId="{074150C2-4737-471F-A7D8-B08674729A51}" srcOrd="0" destOrd="0" parTransId="{4EC7DD4C-3ED5-4322-906B-D4C61D713094}" sibTransId="{361C0705-46E3-4686-BD9E-129E48FA3191}"/>
    <dgm:cxn modelId="{B6D3C7AA-C4C4-47D5-BC5E-844040DE529F}" srcId="{9010C6BC-6E0C-40FB-877D-AB248908A7A8}" destId="{888F37CD-A07A-48D6-96FB-158E45B6A50B}" srcOrd="0" destOrd="0" parTransId="{24FE461F-37D8-44F2-93D1-49E0B29E2F66}" sibTransId="{C4C7D98E-494F-4B75-A591-C6D289404813}"/>
    <dgm:cxn modelId="{CE1B2E94-1307-4C90-A54E-BC0D86FF7227}" type="presOf" srcId="{709DF17D-A7EF-4EDA-AD79-6ABA09A2D587}" destId="{3878721A-4B74-4D08-9A8B-32784FB9EC97}" srcOrd="0" destOrd="0" presId="urn:microsoft.com/office/officeart/2005/8/layout/chevron2"/>
    <dgm:cxn modelId="{271E0BED-265C-43E8-A2A1-C9E3B788B9D7}" type="presOf" srcId="{A74B70A4-0AD6-4369-9D96-FDBAEB05FBD1}" destId="{50FF0E04-EC16-44B5-839F-C767A938AC67}" srcOrd="0" destOrd="0" presId="urn:microsoft.com/office/officeart/2005/8/layout/chevron2"/>
    <dgm:cxn modelId="{599A15CE-B645-40FF-B503-4BAE6441FB91}" srcId="{9010C6BC-6E0C-40FB-877D-AB248908A7A8}" destId="{709DF17D-A7EF-4EDA-AD79-6ABA09A2D587}" srcOrd="1" destOrd="0" parTransId="{1266E445-266C-4C99-B191-049C7D474802}" sibTransId="{541BD587-A2FF-4FCF-82F2-6EE4F649D0ED}"/>
    <dgm:cxn modelId="{CFF7BD00-A479-4A41-8675-7C3EB3243B61}" type="presOf" srcId="{9010C6BC-6E0C-40FB-877D-AB248908A7A8}" destId="{4BFB5DE8-0630-46F6-B66B-EBB15C6FD51E}" srcOrd="0" destOrd="0" presId="urn:microsoft.com/office/officeart/2005/8/layout/chevron2"/>
    <dgm:cxn modelId="{272D095D-7644-44EF-A6E2-69BD51D680DF}" srcId="{9010C6BC-6E0C-40FB-877D-AB248908A7A8}" destId="{A74B70A4-0AD6-4369-9D96-FDBAEB05FBD1}" srcOrd="2" destOrd="0" parTransId="{16030C77-00A2-48C7-93CE-8E09C6F62D5E}" sibTransId="{1EB87380-DE16-4712-9DD8-1E6354FECFB7}"/>
    <dgm:cxn modelId="{453787A0-D7D5-474A-AFFE-CD0FD2AFCF47}" type="presOf" srcId="{888F37CD-A07A-48D6-96FB-158E45B6A50B}" destId="{C5174551-EDBC-4B08-A5B6-24C14F605F15}" srcOrd="0" destOrd="0" presId="urn:microsoft.com/office/officeart/2005/8/layout/chevron2"/>
    <dgm:cxn modelId="{CC1A9668-446F-43DE-830D-19673088F446}" type="presOf" srcId="{EDD602C9-3D85-48FD-9740-C0F30E24CB04}" destId="{E1AFA1F6-F18F-461C-B96E-7700243BBC0D}" srcOrd="0" destOrd="0" presId="urn:microsoft.com/office/officeart/2005/8/layout/chevron2"/>
    <dgm:cxn modelId="{7061D4A1-3223-4341-86E8-2DEC9262B785}" type="presParOf" srcId="{4BFB5DE8-0630-46F6-B66B-EBB15C6FD51E}" destId="{D2A74212-590C-4FE2-ADC6-28E0699160D0}" srcOrd="0" destOrd="0" presId="urn:microsoft.com/office/officeart/2005/8/layout/chevron2"/>
    <dgm:cxn modelId="{26B4E5F5-A8E8-4CC3-97CA-7543A6CD95A6}" type="presParOf" srcId="{D2A74212-590C-4FE2-ADC6-28E0699160D0}" destId="{C5174551-EDBC-4B08-A5B6-24C14F605F15}" srcOrd="0" destOrd="0" presId="urn:microsoft.com/office/officeart/2005/8/layout/chevron2"/>
    <dgm:cxn modelId="{083748A7-6F33-4CBD-B096-27E6F83F1B94}" type="presParOf" srcId="{D2A74212-590C-4FE2-ADC6-28E0699160D0}" destId="{E1AFA1F6-F18F-461C-B96E-7700243BBC0D}" srcOrd="1" destOrd="0" presId="urn:microsoft.com/office/officeart/2005/8/layout/chevron2"/>
    <dgm:cxn modelId="{45E5F9D4-28F1-496D-A2F0-718C1F157958}" type="presParOf" srcId="{4BFB5DE8-0630-46F6-B66B-EBB15C6FD51E}" destId="{A721ED0F-B640-4A98-9EFE-6EF9F858D535}" srcOrd="1" destOrd="0" presId="urn:microsoft.com/office/officeart/2005/8/layout/chevron2"/>
    <dgm:cxn modelId="{4713AAAE-E01E-41D3-804E-F69925D424C6}" type="presParOf" srcId="{4BFB5DE8-0630-46F6-B66B-EBB15C6FD51E}" destId="{B572C8AB-AED2-4BAD-990D-7B1F160D5441}" srcOrd="2" destOrd="0" presId="urn:microsoft.com/office/officeart/2005/8/layout/chevron2"/>
    <dgm:cxn modelId="{7D71F47F-8E29-4AFE-8D05-8DD6D66EE719}" type="presParOf" srcId="{B572C8AB-AED2-4BAD-990D-7B1F160D5441}" destId="{3878721A-4B74-4D08-9A8B-32784FB9EC97}" srcOrd="0" destOrd="0" presId="urn:microsoft.com/office/officeart/2005/8/layout/chevron2"/>
    <dgm:cxn modelId="{7C7EB583-29F4-4A8D-ABB9-B2C4C1DA8F9C}" type="presParOf" srcId="{B572C8AB-AED2-4BAD-990D-7B1F160D5441}" destId="{7946ACAA-1973-4EC8-B970-A0B222E2DC1A}" srcOrd="1" destOrd="0" presId="urn:microsoft.com/office/officeart/2005/8/layout/chevron2"/>
    <dgm:cxn modelId="{D9018DD5-338E-4898-A3E6-2F37034493D0}" type="presParOf" srcId="{4BFB5DE8-0630-46F6-B66B-EBB15C6FD51E}" destId="{F50C88F6-CE73-4863-87B8-A48ECAC048B7}" srcOrd="3" destOrd="0" presId="urn:microsoft.com/office/officeart/2005/8/layout/chevron2"/>
    <dgm:cxn modelId="{9A3B4B5C-3F7C-4ECB-A6D1-7BC11F28EF2A}" type="presParOf" srcId="{4BFB5DE8-0630-46F6-B66B-EBB15C6FD51E}" destId="{7B72D373-F398-43DC-B6B7-35757CE93658}" srcOrd="4" destOrd="0" presId="urn:microsoft.com/office/officeart/2005/8/layout/chevron2"/>
    <dgm:cxn modelId="{4359CC52-106B-425A-BE97-F2F2591A1103}" type="presParOf" srcId="{7B72D373-F398-43DC-B6B7-35757CE93658}" destId="{50FF0E04-EC16-44B5-839F-C767A938AC67}" srcOrd="0" destOrd="0" presId="urn:microsoft.com/office/officeart/2005/8/layout/chevron2"/>
    <dgm:cxn modelId="{91470BCF-877A-4953-949A-9B34AEDFB7E6}" type="presParOf" srcId="{7B72D373-F398-43DC-B6B7-35757CE93658}" destId="{1C40BDC2-7BB8-43C6-B97F-73F31CA1AD0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74551-EDBC-4B08-A5B6-24C14F605F15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1</a:t>
          </a:r>
          <a:endParaRPr lang="en-US" sz="2900" kern="1200" dirty="0"/>
        </a:p>
      </dsp:txBody>
      <dsp:txXfrm rot="-5400000">
        <a:off x="1" y="520688"/>
        <a:ext cx="1039018" cy="445294"/>
      </dsp:txXfrm>
    </dsp:sp>
    <dsp:sp modelId="{E1AFA1F6-F18F-461C-B96E-7700243BBC0D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800" kern="1200" dirty="0" smtClean="0"/>
            <a:t>Management Solution</a:t>
          </a:r>
          <a:endParaRPr lang="en-US" sz="3800" kern="1200" dirty="0"/>
        </a:p>
      </dsp:txBody>
      <dsp:txXfrm rot="-5400000">
        <a:off x="1039018" y="48278"/>
        <a:ext cx="5009883" cy="870607"/>
      </dsp:txXfrm>
    </dsp:sp>
    <dsp:sp modelId="{3878721A-4B74-4D08-9A8B-32784FB9EC97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1">
            <a:shade val="80000"/>
            <a:hueOff val="135632"/>
            <a:satOff val="2588"/>
            <a:lumOff val="11428"/>
            <a:alphaOff val="0"/>
          </a:schemeClr>
        </a:solidFill>
        <a:ln w="12700" cap="flat" cmpd="sng" algn="ctr">
          <a:solidFill>
            <a:schemeClr val="accent1">
              <a:shade val="80000"/>
              <a:hueOff val="135632"/>
              <a:satOff val="2588"/>
              <a:lumOff val="114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2</a:t>
          </a:r>
          <a:endParaRPr lang="en-US" sz="2900" kern="1200" dirty="0"/>
        </a:p>
      </dsp:txBody>
      <dsp:txXfrm rot="-5400000">
        <a:off x="1" y="1809352"/>
        <a:ext cx="1039018" cy="445294"/>
      </dsp:txXfrm>
    </dsp:sp>
    <dsp:sp modelId="{7946ACAA-1973-4EC8-B970-A0B222E2DC1A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35632"/>
              <a:satOff val="2588"/>
              <a:lumOff val="114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Technical Solution</a:t>
          </a:r>
          <a:endParaRPr lang="en-US" sz="3800" kern="1200" dirty="0"/>
        </a:p>
      </dsp:txBody>
      <dsp:txXfrm rot="-5400000">
        <a:off x="1039018" y="1336942"/>
        <a:ext cx="5009883" cy="870607"/>
      </dsp:txXfrm>
    </dsp:sp>
    <dsp:sp modelId="{50FF0E04-EC16-44B5-839F-C767A938AC67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accent1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3</a:t>
          </a:r>
          <a:endParaRPr lang="en-US" sz="2900" kern="1200" dirty="0"/>
        </a:p>
      </dsp:txBody>
      <dsp:txXfrm rot="-5400000">
        <a:off x="1" y="3098016"/>
        <a:ext cx="1039018" cy="445294"/>
      </dsp:txXfrm>
    </dsp:sp>
    <dsp:sp modelId="{1C40BDC2-7BB8-43C6-B97F-73F31CA1AD06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Next Steps</a:t>
          </a:r>
          <a:endParaRPr lang="en-US" sz="3800" kern="1200" dirty="0"/>
        </a:p>
      </dsp:txBody>
      <dsp:txXfrm rot="-5400000">
        <a:off x="1039018" y="2625605"/>
        <a:ext cx="5009883" cy="870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22EE1-1713-4767-8413-12577EEF6B9D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EE744-E1D2-402E-AD35-E1FAECEAF5B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24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 smtClean="0"/>
              <a:t>As próximas visitas</a:t>
            </a:r>
            <a:r>
              <a:rPr lang="pt-BR" baseline="0" dirty="0" smtClean="0"/>
              <a:t> serão compostas por 2 consultores;</a:t>
            </a:r>
          </a:p>
          <a:p>
            <a:pPr marL="171450" indent="-171450">
              <a:buFontTx/>
              <a:buChar char="-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E744-E1D2-402E-AD35-E1FAECEAF5B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326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This week basically: Scope,</a:t>
            </a:r>
            <a:r>
              <a:rPr lang="pt-BR" baseline="0" dirty="0" smtClean="0"/>
              <a:t> Start of Product Backlog and 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E744-E1D2-402E-AD35-E1FAECEAF5B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215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Trello:</a:t>
            </a:r>
          </a:p>
          <a:p>
            <a:r>
              <a:rPr lang="pt-BR" dirty="0" smtClean="0"/>
              <a:t>- Backlog;</a:t>
            </a:r>
          </a:p>
          <a:p>
            <a:pPr marL="171450" indent="-171450">
              <a:buFontTx/>
              <a:buChar char="-"/>
            </a:pPr>
            <a:r>
              <a:rPr lang="pt-BR" dirty="0" smtClean="0"/>
              <a:t>Actual Sprint;</a:t>
            </a:r>
          </a:p>
          <a:p>
            <a:pPr marL="171450" indent="-171450">
              <a:buFontTx/>
              <a:buChar char="-"/>
            </a:pPr>
            <a:r>
              <a:rPr lang="pt-BR" dirty="0" smtClean="0"/>
              <a:t>Done;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E744-E1D2-402E-AD35-E1FAECEAF5B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748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TeamGantt:</a:t>
            </a:r>
          </a:p>
          <a:p>
            <a:r>
              <a:rPr lang="pt-BR" dirty="0" smtClean="0"/>
              <a:t>Percentage;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E744-E1D2-402E-AD35-E1FAECEAF5B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66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WordPictureWatermark2080847718" descr="Screen Shot 08-05-17 at 07"/>
          <p:cNvPicPr>
            <a:picLocks noChangeAspect="1" noChangeArrowheads="1"/>
          </p:cNvPicPr>
          <p:nvPr userDrawn="1"/>
        </p:nvPicPr>
        <p:blipFill rotWithShape="1">
          <a:blip r:embed="rId2">
            <a:lum bright="4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7" t="10459" r="19028" b="25711"/>
          <a:stretch/>
        </p:blipFill>
        <p:spPr bwMode="auto">
          <a:xfrm>
            <a:off x="2819400" y="742950"/>
            <a:ext cx="3619500" cy="5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3000" y="159545"/>
            <a:ext cx="2124075" cy="771525"/>
          </a:xfrm>
          <a:prstGeom prst="rect">
            <a:avLst/>
          </a:prstGeom>
        </p:spPr>
      </p:pic>
      <p:sp>
        <p:nvSpPr>
          <p:cNvPr id="11" name="CaixaDeTexto 10"/>
          <p:cNvSpPr txBox="1"/>
          <p:nvPr userDrawn="1"/>
        </p:nvSpPr>
        <p:spPr>
          <a:xfrm>
            <a:off x="3282050" y="6410881"/>
            <a:ext cx="269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 smtClean="0">
                <a:solidFill>
                  <a:schemeClr val="tx2"/>
                </a:solidFill>
              </a:rPr>
              <a:t>consorciomzb@gmail.com</a:t>
            </a:r>
            <a:endParaRPr lang="pt-BR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73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91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3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228602" y="1186542"/>
            <a:ext cx="8704846" cy="0"/>
          </a:xfrm>
          <a:prstGeom prst="line">
            <a:avLst/>
          </a:prstGeom>
          <a:ln w="31750">
            <a:solidFill>
              <a:srgbClr val="5A7C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visa 8"/>
          <p:cNvSpPr/>
          <p:nvPr userDrawn="1"/>
        </p:nvSpPr>
        <p:spPr>
          <a:xfrm>
            <a:off x="310243" y="3581399"/>
            <a:ext cx="1657350" cy="1905000"/>
          </a:xfrm>
          <a:prstGeom prst="chevron">
            <a:avLst/>
          </a:prstGeom>
          <a:solidFill>
            <a:srgbClr val="5A7C6E">
              <a:alpha val="1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10" name="Divisa 9"/>
          <p:cNvSpPr/>
          <p:nvPr userDrawn="1"/>
        </p:nvSpPr>
        <p:spPr>
          <a:xfrm>
            <a:off x="2522766" y="4495802"/>
            <a:ext cx="1510393" cy="1872343"/>
          </a:xfrm>
          <a:prstGeom prst="chevron">
            <a:avLst/>
          </a:prstGeom>
          <a:solidFill>
            <a:srgbClr val="5A7C6E">
              <a:alpha val="2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11" name="Divisa 10"/>
          <p:cNvSpPr/>
          <p:nvPr userDrawn="1"/>
        </p:nvSpPr>
        <p:spPr>
          <a:xfrm>
            <a:off x="3624944" y="1709060"/>
            <a:ext cx="1779815" cy="2667001"/>
          </a:xfrm>
          <a:prstGeom prst="chevron">
            <a:avLst/>
          </a:prstGeom>
          <a:solidFill>
            <a:srgbClr val="5A7C6E">
              <a:alpha val="1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12" name="Espaço Reservado para Número de Slide 5"/>
          <p:cNvSpPr txBox="1">
            <a:spLocks/>
          </p:cNvSpPr>
          <p:nvPr userDrawn="1"/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lang="pt-BR" sz="18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67A9A-BFA6-49F1-8117-0DF29029056E}" type="slidenum">
              <a:rPr lang="pt-BR" smtClean="0"/>
              <a:pPr/>
              <a:t>‹#›</a:t>
            </a:fld>
            <a:endParaRPr lang="pt-BR" dirty="0"/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285751" y="6509656"/>
            <a:ext cx="8557460" cy="0"/>
          </a:xfrm>
          <a:prstGeom prst="line">
            <a:avLst/>
          </a:prstGeom>
          <a:ln w="31750">
            <a:solidFill>
              <a:srgbClr val="5A7C6E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/>
          <p:cNvPicPr>
            <a:picLocks noChangeAspect="1"/>
          </p:cNvPicPr>
          <p:nvPr userDrawn="1"/>
        </p:nvPicPr>
        <p:blipFill rotWithShape="1">
          <a:blip r:embed="rId2"/>
          <a:srcRect l="1" r="52458"/>
          <a:stretch/>
        </p:blipFill>
        <p:spPr>
          <a:xfrm>
            <a:off x="8216817" y="106191"/>
            <a:ext cx="716631" cy="100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1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65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12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15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89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26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69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86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61351" y="441374"/>
            <a:ext cx="7886700" cy="850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1351" y="1424605"/>
            <a:ext cx="8772097" cy="4752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439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b="1" kern="1200" dirty="0" smtClean="0">
          <a:solidFill>
            <a:schemeClr val="tx2"/>
          </a:solidFill>
          <a:latin typeface="+mn-lt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15093" y="2695187"/>
            <a:ext cx="7113814" cy="133031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Geographical Statistics of Engineering Internships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6398823"/>
            <a:ext cx="6858000" cy="497114"/>
          </a:xfrm>
        </p:spPr>
        <p:txBody>
          <a:bodyPr/>
          <a:lstStyle/>
          <a:p>
            <a:r>
              <a:rPr lang="pt-BR" dirty="0" smtClean="0"/>
              <a:t>April</a:t>
            </a:r>
            <a:r>
              <a:rPr lang="pt-BR" dirty="0" smtClean="0"/>
              <a:t> </a:t>
            </a:r>
            <a:r>
              <a:rPr lang="pt-BR" dirty="0" smtClean="0"/>
              <a:t>/ </a:t>
            </a:r>
            <a:r>
              <a:rPr lang="pt-BR" dirty="0" smtClean="0"/>
              <a:t>2019</a:t>
            </a:r>
            <a:endParaRPr lang="pt-B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887186" y="4475285"/>
            <a:ext cx="3380014" cy="172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CYLIA BERKANE</a:t>
            </a:r>
          </a:p>
          <a:p>
            <a:r>
              <a:rPr lang="pt-BR" dirty="0" smtClean="0"/>
              <a:t>FAGNUO CAI</a:t>
            </a:r>
            <a:endParaRPr lang="pt-BR" dirty="0" smtClean="0"/>
          </a:p>
          <a:p>
            <a:r>
              <a:rPr lang="pt-BR" dirty="0" smtClean="0"/>
              <a:t>GUSTAVO FLEURY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165" y="106870"/>
            <a:ext cx="2293811" cy="1542166"/>
          </a:xfrm>
          <a:prstGeom prst="rect">
            <a:avLst/>
          </a:prstGeom>
        </p:spPr>
      </p:pic>
      <p:sp>
        <p:nvSpPr>
          <p:cNvPr id="7" name="Subtítulo 2"/>
          <p:cNvSpPr txBox="1">
            <a:spLocks/>
          </p:cNvSpPr>
          <p:nvPr/>
        </p:nvSpPr>
        <p:spPr>
          <a:xfrm>
            <a:off x="4376070" y="4475285"/>
            <a:ext cx="3380014" cy="172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INDURAJ PR</a:t>
            </a:r>
          </a:p>
          <a:p>
            <a:r>
              <a:rPr lang="pt-BR" dirty="0"/>
              <a:t>QUOC VIET PHAM</a:t>
            </a:r>
          </a:p>
          <a:p>
            <a:r>
              <a:rPr lang="pt-BR" dirty="0"/>
              <a:t>YEN CHU CHEN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3725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3912180238"/>
              </p:ext>
            </p:extLst>
          </p:nvPr>
        </p:nvGraphicFramePr>
        <p:xfrm>
          <a:off x="1597152" y="17383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113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Management Solution</a:t>
            </a:r>
            <a:endParaRPr lang="en-US" dirty="0"/>
          </a:p>
        </p:txBody>
      </p:sp>
      <p:sp>
        <p:nvSpPr>
          <p:cNvPr id="3" name="AutoShape 2" descr="RÃ©sultat de recherche d'images pour &quot;scrum agile methodology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" y="1692529"/>
            <a:ext cx="8976769" cy="4651121"/>
            <a:chOff x="1" y="1816354"/>
            <a:chExt cx="8976769" cy="465112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575" y="1816354"/>
              <a:ext cx="8821195" cy="4584446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1" y="5124450"/>
              <a:ext cx="4838700" cy="1343025"/>
            </a:xfrm>
            <a:prstGeom prst="ellipse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756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Management </a:t>
            </a:r>
            <a:r>
              <a:rPr lang="pt-BR" dirty="0" smtClean="0"/>
              <a:t>Solution - Trello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51" y="1291478"/>
            <a:ext cx="8853970" cy="489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0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Management </a:t>
            </a:r>
            <a:r>
              <a:rPr lang="pt-BR" dirty="0" smtClean="0"/>
              <a:t>Solution - TeamGantt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2577"/>
            <a:ext cx="9030175" cy="420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2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Solutions - MVC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1499870"/>
            <a:ext cx="74676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8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Solutions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1" y="5425439"/>
            <a:ext cx="931624" cy="101536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17760" y="4235766"/>
            <a:ext cx="1076627" cy="1515428"/>
            <a:chOff x="1917760" y="4235766"/>
            <a:chExt cx="1076627" cy="151542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7760" y="4235766"/>
              <a:ext cx="1076627" cy="118967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090147" y="5381862"/>
              <a:ext cx="904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Oracle</a:t>
              </a:r>
              <a:endParaRPr lang="en-US" dirty="0"/>
            </a:p>
          </p:txBody>
        </p:sp>
      </p:grp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 flipV="1">
            <a:off x="1092975" y="4830603"/>
            <a:ext cx="824785" cy="1102519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68787" y="5494614"/>
            <a:ext cx="54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ETL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172" y="3159441"/>
            <a:ext cx="1523365" cy="1523365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6" idx="3"/>
            <a:endCxn id="3" idx="1"/>
          </p:cNvCxnSpPr>
          <p:nvPr/>
        </p:nvCxnSpPr>
        <p:spPr>
          <a:xfrm flipV="1">
            <a:off x="2994387" y="3921124"/>
            <a:ext cx="824785" cy="909479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95440" y="4682806"/>
            <a:ext cx="105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Python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225" y="5791234"/>
            <a:ext cx="422126" cy="42212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2362" y="3037494"/>
            <a:ext cx="1580198" cy="731229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6352701" y="1333792"/>
            <a:ext cx="2569110" cy="3271306"/>
            <a:chOff x="6352701" y="1333792"/>
            <a:chExt cx="2569110" cy="327130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53822" y="1333792"/>
              <a:ext cx="2404075" cy="142982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52701" y="3007041"/>
              <a:ext cx="1123950" cy="1228725"/>
            </a:xfrm>
            <a:prstGeom prst="rect">
              <a:avLst/>
            </a:prstGeom>
            <a:ln>
              <a:noFill/>
            </a:ln>
          </p:spPr>
        </p:pic>
        <p:sp>
          <p:nvSpPr>
            <p:cNvPr id="18" name="TextBox 17"/>
            <p:cNvSpPr txBox="1"/>
            <p:nvPr/>
          </p:nvSpPr>
          <p:spPr>
            <a:xfrm>
              <a:off x="7071068" y="4235766"/>
              <a:ext cx="17475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Framework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74291" y="2700665"/>
              <a:ext cx="17475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Dash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>
            <a:stCxn id="3" idx="3"/>
          </p:cNvCxnSpPr>
          <p:nvPr/>
        </p:nvCxnSpPr>
        <p:spPr>
          <a:xfrm flipV="1">
            <a:off x="5342537" y="2885331"/>
            <a:ext cx="1010164" cy="1035793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3205" y="4319059"/>
            <a:ext cx="735967" cy="20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9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31" y="2542205"/>
            <a:ext cx="8772097" cy="2730835"/>
          </a:xfrm>
        </p:spPr>
        <p:txBody>
          <a:bodyPr/>
          <a:lstStyle/>
          <a:p>
            <a:r>
              <a:rPr lang="pt-BR" dirty="0" smtClean="0"/>
              <a:t>Finish Especification Document;</a:t>
            </a:r>
          </a:p>
          <a:p>
            <a:r>
              <a:rPr lang="pt-BR" dirty="0" smtClean="0"/>
              <a:t>Define the Framework and main Graphs tools;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 smtClean="0"/>
              <a:t>Create </a:t>
            </a:r>
            <a:r>
              <a:rPr lang="pt-BR" dirty="0"/>
              <a:t>the 1st model using apps (Ex: ScatterPlot)</a:t>
            </a:r>
            <a:endParaRPr lang="en-US" dirty="0"/>
          </a:p>
          <a:p>
            <a:r>
              <a:rPr lang="pt-BR" dirty="0" smtClean="0"/>
              <a:t>Complete the Backlog;</a:t>
            </a:r>
          </a:p>
          <a:p>
            <a:r>
              <a:rPr lang="pt-BR" dirty="0" smtClean="0"/>
              <a:t>Prioritize the Backlog;</a:t>
            </a:r>
          </a:p>
        </p:txBody>
      </p:sp>
    </p:spTree>
    <p:extLst>
      <p:ext uri="{BB962C8B-B14F-4D97-AF65-F5344CB8AC3E}">
        <p14:creationId xmlns:p14="http://schemas.microsoft.com/office/powerpoint/2010/main" val="40138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89505" y="3350941"/>
            <a:ext cx="5625846" cy="1452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/>
              <a:t>Questions?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8751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10456</TotalTime>
  <Words>131</Words>
  <Application>Microsoft Office PowerPoint</Application>
  <PresentationFormat>On-screen Show (4:3)</PresentationFormat>
  <Paragraphs>45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do Office</vt:lpstr>
      <vt:lpstr>Geographical Statistics of Engineering Internships</vt:lpstr>
      <vt:lpstr>AGENDA</vt:lpstr>
      <vt:lpstr>Management Solution</vt:lpstr>
      <vt:lpstr>Management Solution - Trello</vt:lpstr>
      <vt:lpstr>Management Solution - TeamGantt</vt:lpstr>
      <vt:lpstr>Technical Solutions - MVC</vt:lpstr>
      <vt:lpstr>Technical Solutions</vt:lpstr>
      <vt:lpstr>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BPMN</dc:title>
  <dc:creator>Fleury</dc:creator>
  <cp:lastModifiedBy>Fleury</cp:lastModifiedBy>
  <cp:revision>194</cp:revision>
  <dcterms:created xsi:type="dcterms:W3CDTF">2017-08-27T10:18:06Z</dcterms:created>
  <dcterms:modified xsi:type="dcterms:W3CDTF">2019-04-10T14:56:48Z</dcterms:modified>
</cp:coreProperties>
</file>