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pc="15" dirty="0"/>
              <a:t/>
            </a: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</a:t>
            </a:r>
            <a:r>
              <a:rPr lang="en-US" sz="2400" dirty="0" smtClean="0"/>
              <a:t>: BERKATHUNISA BEGUM S.M.H</a:t>
            </a:r>
          </a:p>
          <a:p>
            <a:r>
              <a:rPr lang="en-US" sz="2400" dirty="0" smtClean="0"/>
              <a:t>REGISTER </a:t>
            </a:r>
            <a:r>
              <a:rPr lang="en-US" sz="2400" dirty="0"/>
              <a:t>NO		</a:t>
            </a:r>
            <a:r>
              <a:rPr lang="en-US" sz="2400" dirty="0" smtClean="0"/>
              <a:t>: 312217997</a:t>
            </a:r>
            <a:r>
              <a:rPr lang="en-US" sz="2400" dirty="0"/>
              <a:t>		</a:t>
            </a:r>
          </a:p>
          <a:p>
            <a:r>
              <a:rPr lang="en-US" sz="2400" dirty="0"/>
              <a:t>DEPARTMENT		</a:t>
            </a:r>
            <a:r>
              <a:rPr lang="en-US" sz="2400" dirty="0" smtClean="0"/>
              <a:t>: </a:t>
            </a:r>
            <a:r>
              <a:rPr lang="en-US" sz="2400" dirty="0" err="1" smtClean="0"/>
              <a:t>B.Com</a:t>
            </a:r>
            <a:r>
              <a:rPr lang="en-US" sz="2400" dirty="0" smtClean="0"/>
              <a:t> </a:t>
            </a:r>
            <a:r>
              <a:rPr lang="en-US" sz="2400" dirty="0"/>
              <a:t>(General)</a:t>
            </a:r>
          </a:p>
          <a:p>
            <a:r>
              <a:rPr lang="en-US" sz="2400" dirty="0"/>
              <a:t>COLLEGE		</a:t>
            </a:r>
            <a:r>
              <a:rPr lang="en-US" sz="2400" dirty="0" smtClean="0"/>
              <a:t>: St</a:t>
            </a:r>
            <a:r>
              <a:rPr lang="en-US" sz="2400" dirty="0"/>
              <a:t>. Anne’s Arts And Science College</a:t>
            </a:r>
          </a:p>
          <a:p>
            <a:r>
              <a:rPr lang="en-US" sz="2400" dirty="0"/>
              <a:t>NM ID(username)     </a:t>
            </a:r>
            <a:r>
              <a:rPr lang="en-US" sz="2400" dirty="0" smtClean="0"/>
              <a:t>: </a:t>
            </a:r>
            <a:r>
              <a:rPr lang="en-US" sz="2400" dirty="0" smtClean="0"/>
              <a:t>6C57D3A4F6FAC548EBA48C566E194AE1</a:t>
            </a:r>
            <a:r>
              <a:rPr lang="en-US" sz="2400" dirty="0"/>
              <a:t>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SAASC LIBRARY</cp:lastModifiedBy>
  <cp:revision>50</cp:revision>
  <dcterms:created xsi:type="dcterms:W3CDTF">2024-03-29T15:07:22Z</dcterms:created>
  <dcterms:modified xsi:type="dcterms:W3CDTF">2024-08-30T05:14:39Z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