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56C4-BEDD-1C16-193B-E9498FFC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1D7FC-93DE-2C78-6DC5-38250ECA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2F20-1C6A-779D-9EDE-AB964E56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E8CF-F005-1227-AFC0-9CEB12A7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4D44-9072-6D5C-7ED7-275A0673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3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3F1A-A65B-125B-C777-C411F940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4AC58-974A-F992-3328-3391868A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1420-964E-D5EF-2FE0-FDFF3E88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6D2A-86AA-F157-24AA-1568C0D6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EB3-1E2D-5F14-2B2E-8A8F0692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8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8A92A-E63C-4EB7-1F72-00C7B1789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1BA0B-FC64-DE5B-2889-D12DD46AA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5F66-7367-3AE3-C516-5A01CAAD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FA52-29BC-6B7A-A21F-B0EBB2D0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EA4-2E17-1207-5BCF-BA1FEF8D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88CE-2D5A-FA6F-A1BB-C176AFF8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6D42-4826-9B32-943B-AFC78F65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FA04-683A-E236-AB87-C276189F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6B2DC-4CEA-97B2-1DCD-EEFD8AB6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E4CE-AE00-98AC-BB6B-3411C4DC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70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04D3-B3E5-08D6-49B1-3B88A8D9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177C-72E9-8179-5A56-EA0587149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5260-5FB5-72CE-B49E-DEC74D40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2F0A6-2988-9756-7702-0A302033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EEE6-09D2-664D-A817-224DEA4F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6D5E-9295-5BCF-D30E-A94BC9DD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4BC2-2FAE-0BA1-6F67-BAEC60D74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C91D-65F8-7026-340F-675A2CE0F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5A64-CA90-7F2C-4517-1259471E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99AAC-F345-2DCE-C23D-E709A807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9471A-D834-7CD9-C7E7-7AD8E83D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0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7BC1-111A-F307-2473-A7198DE3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1057F-FDCC-0A81-D0D1-C065C9C61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37C8B-657D-626E-F399-C751F909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8BE0D-A8C7-AC0A-3E54-92838728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DFAC4-1B39-96D0-34F9-27C059C15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20CDD-627C-031F-41C4-F50F4A82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A15C3-4AE8-EACE-49FD-725BDFA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3699B-1ECD-DF93-622C-440537F6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74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8F32-B7F0-6908-0160-67D9FBC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EEA00-ECC8-C0D0-03C3-C64010D3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D3A29-5FDC-EF4D-5B1B-B010ED2A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328FB-95DA-E125-D850-7C543AC2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94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5D0C5-515A-94C4-9608-A8A76A1A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F2FD0-8AB8-79F9-ABF9-BDC06462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26A2E-D4DC-3F9C-B5EA-5E7980D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4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1EB5-EBF5-9044-7974-ADC876B6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2137-F07A-AFE4-44D1-EBFB8050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9A880-4361-E0E0-0E11-B89D8300E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D84ED-AC89-2A93-6B4C-2DB3C0AF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C7C37-4265-8407-27A6-AB4E5D67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3240C-E4D3-AFD0-AE57-3371FDA3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16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6204-65EB-98CD-3D6E-70DE7D43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0AF15-5AC1-9B61-B482-98B1AD574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53CF3-3BDD-1879-04EA-1DF0F3124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25D7A-0F9A-B4D8-D24C-4734BD9F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FC3C-A71D-E16D-B7F5-B9754633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8D95C-725D-4C33-CE45-E2F00564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2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82819-EE0C-91CA-0549-26199F0D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67F1-5DC7-F4C9-A7EB-B308CD0E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D265-4A69-7522-08B4-1D539A8C8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645C-B39F-430B-A132-571CBB66CAB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68A14-315A-5E9B-054B-C040D040F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6B41-C873-7920-60A0-36CB6DD24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D502-BF43-4672-8926-77B22C909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9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44F4508-1111-E721-9511-DD9AE274A2A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E2451F-4DF6-4BFD-CEDD-D457246F14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9000">
                  <a:srgbClr val="00B050"/>
                </a:gs>
                <a:gs pos="71000">
                  <a:srgbClr val="00B050"/>
                </a:gs>
                <a:gs pos="6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73BE34-4847-6953-F4BD-3D85A8D83B94}"/>
                </a:ext>
              </a:extLst>
            </p:cNvPr>
            <p:cNvSpPr/>
            <p:nvPr/>
          </p:nvSpPr>
          <p:spPr>
            <a:xfrm>
              <a:off x="0" y="0"/>
              <a:ext cx="12192000" cy="74725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6128D5C-19D1-8AA2-78A3-B4F639CCC669}"/>
                </a:ext>
              </a:extLst>
            </p:cNvPr>
            <p:cNvSpPr/>
            <p:nvPr/>
          </p:nvSpPr>
          <p:spPr>
            <a:xfrm>
              <a:off x="130627" y="879784"/>
              <a:ext cx="6531429" cy="5845683"/>
            </a:xfrm>
            <a:prstGeom prst="roundRect">
              <a:avLst>
                <a:gd name="adj" fmla="val 6427"/>
              </a:avLst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6D1AF03-49AB-E52E-6A39-CB0824CD16B6}"/>
                </a:ext>
              </a:extLst>
            </p:cNvPr>
            <p:cNvSpPr/>
            <p:nvPr/>
          </p:nvSpPr>
          <p:spPr>
            <a:xfrm>
              <a:off x="6792683" y="879783"/>
              <a:ext cx="5268689" cy="3328571"/>
            </a:xfrm>
            <a:prstGeom prst="roundRect">
              <a:avLst>
                <a:gd name="adj" fmla="val 6427"/>
              </a:avLst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5F4B89-86FE-6573-E407-15B803562C6E}"/>
                </a:ext>
              </a:extLst>
            </p:cNvPr>
            <p:cNvSpPr/>
            <p:nvPr/>
          </p:nvSpPr>
          <p:spPr>
            <a:xfrm>
              <a:off x="6792683" y="4340888"/>
              <a:ext cx="5268689" cy="2384579"/>
            </a:xfrm>
            <a:prstGeom prst="roundRect">
              <a:avLst>
                <a:gd name="adj" fmla="val 6427"/>
              </a:avLst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45AB2B-4080-735C-3634-5A5F275E3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7" y="62126"/>
              <a:ext cx="622999" cy="62299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14A920-D547-7C03-30A8-67024A073B08}"/>
                </a:ext>
              </a:extLst>
            </p:cNvPr>
            <p:cNvSpPr txBox="1"/>
            <p:nvPr/>
          </p:nvSpPr>
          <p:spPr>
            <a:xfrm>
              <a:off x="753626" y="142792"/>
              <a:ext cx="3269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Spotify Music Analysis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F12C72-7909-694D-6CD0-19C6A93C0D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627" y="1681316"/>
              <a:ext cx="653142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A550F82-8E00-8C63-974E-F312BAB9C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930" y="1141346"/>
              <a:ext cx="418609" cy="41860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182B992-7A87-864D-46F7-9782F9CAF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484" y="1137926"/>
              <a:ext cx="523349" cy="52334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865D70-70D5-4FE9-3355-E22D99B3B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03" y="1137926"/>
              <a:ext cx="503308" cy="503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668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berlinsamuelraj@outlook.com</dc:creator>
  <cp:lastModifiedBy>berlinsamuelraj@outlook.com</cp:lastModifiedBy>
  <cp:revision>5</cp:revision>
  <dcterms:created xsi:type="dcterms:W3CDTF">2025-01-15T08:29:32Z</dcterms:created>
  <dcterms:modified xsi:type="dcterms:W3CDTF">2025-01-15T10:58:28Z</dcterms:modified>
</cp:coreProperties>
</file>