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89398-9D8C-4643-A2B2-CFE97ED62ED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963E-A2B6-4FD2-8CD1-9DC07386F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7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963E-A2B6-4FD2-8CD1-9DC07386F2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1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EABC9-B6C1-6893-3CF1-51C3952C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9866D-560F-C4B6-3AFF-01BDFB1D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01FD2-FE33-1D0E-6840-DE48AB0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AF059-D41A-78FD-BD00-6602B6C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C711D-8E95-5514-B427-64026F6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CA191-E1AF-E27F-EA25-EF9ADAAD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405A2A-74B7-91B6-4F1B-3AB3A6547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60A18-E65A-FF48-D6A5-F107778A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28A42-1A73-B114-5D21-42E1EEF0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A2B19-34C3-0E51-23F6-AB54B48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5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0FAA4-33A1-7572-B5B0-E9804DAB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32955-D0EB-B1B9-7A3C-C4700101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4AD06-EFB8-9F6B-8CE9-7D39F794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AE2D0-09E9-A6F3-6FBA-6CAB8874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BA7E1-CEA2-A921-492C-417E838D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F7ED-7AE1-1A69-0763-EC0C817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63F48-7A73-5D4C-3CE1-E1D750DD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0854E-9E69-8ABB-EE1A-0F9FB018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6F51E-2FBA-0764-EF63-6A4A216C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D146B-F3C3-DBCA-CCBB-A06819EB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74B10-F7BB-DE69-CE43-38D30D33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5B267-EEC0-32A7-A7DB-6DF15CEA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0CE0C-1B6A-00F6-BF44-A754B5BF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D259B-9D4A-A9AC-C385-5EB83DA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2EFF8-7E46-9D8D-CAF7-D7A149D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4306A-4616-12B6-A234-02B44950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5A558-1B50-9653-3E70-D741CD5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00A4E-4C5F-245D-753F-8F0A5D4F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C4555-FA89-109E-C9D7-AC2CF90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164C99-2F52-0E7C-C999-91FA7CF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517A6A-AEB8-7224-F418-505B54F3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EEB06-BF0B-1F7E-A31B-7A87268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FAFC2-3AD9-CFE3-50DF-B5F15D3D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2EF15-2C93-81CC-32E2-8FD20536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68A47F-F39A-C961-62D3-D50492E6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8EEACA-8956-C517-F01F-C0E3625C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9C97E6-71D5-1B99-785C-A9336BAF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DEA2C4-05D8-5847-0697-3D0D015F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4C16B0-A948-AA52-2E94-71AA19F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BA7C-AB98-4D06-DAFB-DCA255A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8ABC6-CE15-2E1A-13E5-D70065B5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EBB9F2-0852-75EE-0D84-F00A6D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C2F7C4-43F1-3462-43B5-A05E504A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D1111E-72E5-FE33-62C9-B99D1833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E499B-B457-22E6-1ED2-D4DECCC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E2A1E-96AB-25B6-58CA-CBF1690F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4C00-4613-ED3F-7D5F-DBFB531B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93CFF-E291-2EA9-B362-AB9D32E3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383695-E5AA-011D-36B6-AB5D43B9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1023F-D943-76FD-4076-C5509BC5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46BD6-E455-DF7E-767F-86B6E45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4E68E5-CEFA-68F0-7C54-33BFB034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1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7E826-90A7-2B00-D764-A647E4FA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C03274-4577-7318-80F2-90D1F98D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7D474-F25C-D32B-229E-3A0DAF64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7D91B3-824B-6F01-07C8-A6687B02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9B3CB-0B36-CF39-D089-0063DC9B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89437-3320-96CA-F4E7-9514015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5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55E10B-15CE-2C0C-1DAA-386083A1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69FC8-47BE-8EA3-DC55-659FD925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CA727-9C3C-D5C4-06D0-76756ABA2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35E6-AE1C-4ACB-B753-8ADE0DCB9D8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0BC5B-169D-005A-281A-9995D208B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0AE5F-61AA-0AA4-BE6F-831D510D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5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9CC7-07F9-C78A-73BC-220A55B85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ASCEW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1EE87D-6E54-4A15-E751-2FA9D422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Définition des objets et des interfaces</a:t>
            </a:r>
          </a:p>
        </p:txBody>
      </p:sp>
    </p:spTree>
    <p:extLst>
      <p:ext uri="{BB962C8B-B14F-4D97-AF65-F5344CB8AC3E}">
        <p14:creationId xmlns:p14="http://schemas.microsoft.com/office/powerpoint/2010/main" val="31918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31360D4-3DC4-137E-2E72-2F59B788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Avion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21FB-7EBB-F7EC-C66E-6D6E57E8B465}"/>
              </a:ext>
            </a:extLst>
          </p:cNvPr>
          <p:cNvSpPr/>
          <p:nvPr/>
        </p:nvSpPr>
        <p:spPr>
          <a:xfrm>
            <a:off x="735106" y="1775011"/>
            <a:ext cx="10372165" cy="4338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180C63-0585-F330-CBC3-8353356286CB}"/>
              </a:ext>
            </a:extLst>
          </p:cNvPr>
          <p:cNvSpPr txBox="1"/>
          <p:nvPr/>
        </p:nvSpPr>
        <p:spPr>
          <a:xfrm>
            <a:off x="838200" y="1864659"/>
            <a:ext cx="110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1CE74-5B3C-646C-4A48-BDD4563078AC}"/>
              </a:ext>
            </a:extLst>
          </p:cNvPr>
          <p:cNvSpPr/>
          <p:nvPr/>
        </p:nvSpPr>
        <p:spPr>
          <a:xfrm>
            <a:off x="7104529" y="2233991"/>
            <a:ext cx="3715871" cy="3440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BF6881-0D4C-9DFA-3BD4-451C24E4B082}"/>
              </a:ext>
            </a:extLst>
          </p:cNvPr>
          <p:cNvSpPr txBox="1"/>
          <p:nvPr/>
        </p:nvSpPr>
        <p:spPr>
          <a:xfrm>
            <a:off x="7534837" y="2348753"/>
            <a:ext cx="29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Electronique </a:t>
            </a:r>
            <a:r>
              <a:rPr lang="en-US" dirty="0">
                <a:solidFill>
                  <a:schemeClr val="bg1"/>
                </a:solidFill>
              </a:rPr>
              <a:t>Warfare</a:t>
            </a:r>
            <a:r>
              <a:rPr lang="fr-FR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FA7E6-3B50-504B-3966-490CC6DE6ED8}"/>
              </a:ext>
            </a:extLst>
          </p:cNvPr>
          <p:cNvSpPr/>
          <p:nvPr/>
        </p:nvSpPr>
        <p:spPr>
          <a:xfrm>
            <a:off x="4193241" y="2233991"/>
            <a:ext cx="2570629" cy="3440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E3AB47-1CA5-0443-F4F2-86024665DD83}"/>
              </a:ext>
            </a:extLst>
          </p:cNvPr>
          <p:cNvSpPr txBox="1"/>
          <p:nvPr/>
        </p:nvSpPr>
        <p:spPr>
          <a:xfrm>
            <a:off x="4347886" y="2312894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Mechanical propriety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B07903-9A04-1F0D-4754-905375DD0103}"/>
              </a:ext>
            </a:extLst>
          </p:cNvPr>
          <p:cNvSpPr txBox="1"/>
          <p:nvPr/>
        </p:nvSpPr>
        <p:spPr>
          <a:xfrm>
            <a:off x="941297" y="2348753"/>
            <a:ext cx="306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Position ([x y] in m)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Cap (° / North)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Vitesse ([Vx </a:t>
            </a:r>
            <a:r>
              <a:rPr lang="en-US" dirty="0" err="1">
                <a:solidFill>
                  <a:schemeClr val="bg1"/>
                </a:solidFill>
              </a:rPr>
              <a:t>Vy</a:t>
            </a:r>
            <a:r>
              <a:rPr lang="en-US" dirty="0">
                <a:solidFill>
                  <a:schemeClr val="bg1"/>
                </a:solidFill>
              </a:rPr>
              <a:t>] in m/s)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Operational (Bool)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A887E-443F-3D94-DB14-F0C122E3449C}"/>
              </a:ext>
            </a:extLst>
          </p:cNvPr>
          <p:cNvSpPr txBox="1"/>
          <p:nvPr/>
        </p:nvSpPr>
        <p:spPr>
          <a:xfrm>
            <a:off x="4325472" y="2669669"/>
            <a:ext cx="2272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Turn rate (minimum radius for a turn)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Motor Strength (N)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Cx</a:t>
            </a:r>
            <a:r>
              <a:rPr lang="en-US" dirty="0">
                <a:solidFill>
                  <a:schemeClr val="bg1"/>
                </a:solidFill>
              </a:rPr>
              <a:t> (No dimensions)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Radar Cross Section (m^2)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0D112E-8814-1223-FFF0-F90B5FB5DD44}"/>
              </a:ext>
            </a:extLst>
          </p:cNvPr>
          <p:cNvSpPr/>
          <p:nvPr/>
        </p:nvSpPr>
        <p:spPr>
          <a:xfrm>
            <a:off x="7404847" y="2824854"/>
            <a:ext cx="3115234" cy="152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39205-6CE8-BFFA-4EA1-55916E2521EE}"/>
              </a:ext>
            </a:extLst>
          </p:cNvPr>
          <p:cNvSpPr/>
          <p:nvPr/>
        </p:nvSpPr>
        <p:spPr>
          <a:xfrm>
            <a:off x="7364507" y="4567592"/>
            <a:ext cx="3115234" cy="803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CAB3F2-E54D-8454-1E55-83B5F0EB24B0}"/>
              </a:ext>
            </a:extLst>
          </p:cNvPr>
          <p:cNvSpPr txBox="1"/>
          <p:nvPr/>
        </p:nvSpPr>
        <p:spPr>
          <a:xfrm>
            <a:off x="7364507" y="4542456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Passive EW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3F0E19-8963-A3E3-5313-2D068110407B}"/>
              </a:ext>
            </a:extLst>
          </p:cNvPr>
          <p:cNvSpPr txBox="1"/>
          <p:nvPr/>
        </p:nvSpPr>
        <p:spPr>
          <a:xfrm>
            <a:off x="7534837" y="3097265"/>
            <a:ext cx="3007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Cone (Full amplitude from left to right in °)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Range (m)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77C5D4-4BAF-6E42-4B4F-0148D2F6AFC0}"/>
              </a:ext>
            </a:extLst>
          </p:cNvPr>
          <p:cNvSpPr txBox="1"/>
          <p:nvPr/>
        </p:nvSpPr>
        <p:spPr>
          <a:xfrm>
            <a:off x="7404847" y="2807733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Radar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C495F6-ABB8-5C5F-1849-31F7D3D35938}"/>
              </a:ext>
            </a:extLst>
          </p:cNvPr>
          <p:cNvSpPr txBox="1"/>
          <p:nvPr/>
        </p:nvSpPr>
        <p:spPr>
          <a:xfrm>
            <a:off x="7404845" y="4946772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Range (m)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E0FBD-0A2F-084D-DC58-926FFE7889AB}"/>
              </a:ext>
            </a:extLst>
          </p:cNvPr>
          <p:cNvSpPr/>
          <p:nvPr/>
        </p:nvSpPr>
        <p:spPr>
          <a:xfrm>
            <a:off x="1062325" y="3674694"/>
            <a:ext cx="2962828" cy="19417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39B93B-3510-15FC-9139-B95DE7921818}"/>
              </a:ext>
            </a:extLst>
          </p:cNvPr>
          <p:cNvSpPr txBox="1"/>
          <p:nvPr/>
        </p:nvSpPr>
        <p:spPr>
          <a:xfrm>
            <a:off x="1237133" y="3741890"/>
            <a:ext cx="227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Weaponry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Weaponry list </a:t>
            </a:r>
          </a:p>
        </p:txBody>
      </p:sp>
    </p:spTree>
    <p:extLst>
      <p:ext uri="{BB962C8B-B14F-4D97-AF65-F5344CB8AC3E}">
        <p14:creationId xmlns:p14="http://schemas.microsoft.com/office/powerpoint/2010/main" val="1362157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97</Words>
  <Application>Microsoft Office PowerPoint</Application>
  <PresentationFormat>Grand écran</PresentationFormat>
  <Paragraphs>23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ASCEW</vt:lpstr>
      <vt:lpstr>1. Avion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ASCEW</dc:title>
  <dc:creator>Morgan BERTIN</dc:creator>
  <cp:lastModifiedBy>Morgan BERTIN</cp:lastModifiedBy>
  <cp:revision>1</cp:revision>
  <dcterms:created xsi:type="dcterms:W3CDTF">2023-07-28T20:46:50Z</dcterms:created>
  <dcterms:modified xsi:type="dcterms:W3CDTF">2023-07-28T21:33:23Z</dcterms:modified>
</cp:coreProperties>
</file>