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  <p:sldMasterId id="2147483662" r:id="rId3"/>
    <p:sldMasterId id="2147483663" r:id="rId4"/>
    <p:sldMasterId id="2147483664" r:id="rId5"/>
    <p:sldMasterId id="2147483665" r:id="rId6"/>
    <p:sldMasterId id="2147483666" r:id="rId7"/>
    <p:sldMasterId id="2147483668" r:id="rId8"/>
    <p:sldMasterId id="2147483669" r:id="rId9"/>
    <p:sldMasterId id="2147483670" r:id="rId10"/>
    <p:sldMasterId id="2147483671" r:id="rId11"/>
    <p:sldMasterId id="2147483672" r:id="rId12"/>
  </p:sldMasterIdLst>
  <p:notesMasterIdLst>
    <p:notesMasterId r:id="rId33"/>
  </p:notesMasterIdLst>
  <p:sldIdLst>
    <p:sldId id="307" r:id="rId13"/>
    <p:sldId id="309" r:id="rId14"/>
    <p:sldId id="315" r:id="rId15"/>
    <p:sldId id="325" r:id="rId16"/>
    <p:sldId id="314" r:id="rId17"/>
    <p:sldId id="328" r:id="rId18"/>
    <p:sldId id="329" r:id="rId19"/>
    <p:sldId id="313" r:id="rId20"/>
    <p:sldId id="330" r:id="rId21"/>
    <p:sldId id="332" r:id="rId22"/>
    <p:sldId id="272" r:id="rId23"/>
    <p:sldId id="327" r:id="rId24"/>
    <p:sldId id="312" r:id="rId25"/>
    <p:sldId id="320" r:id="rId26"/>
    <p:sldId id="321" r:id="rId27"/>
    <p:sldId id="257" r:id="rId28"/>
    <p:sldId id="323" r:id="rId29"/>
    <p:sldId id="324" r:id="rId30"/>
    <p:sldId id="274" r:id="rId31"/>
    <p:sldId id="301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C5B7B"/>
    <a:srgbClr val="C06C84"/>
    <a:srgbClr val="F67280"/>
    <a:srgbClr val="F8B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AE9D21-7B3C-4EF8-B49D-84552A5BA69E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C3AE37-2CD8-4DF2-A164-06B7237EB621}">
      <dgm:prSet phldrT="[文本]" custT="1"/>
      <dgm:spPr>
        <a:solidFill>
          <a:srgbClr val="F8B193"/>
        </a:solidFill>
      </dgm:spPr>
      <dgm:t>
        <a:bodyPr/>
        <a:lstStyle/>
        <a:p>
          <a:endParaRPr lang="zh-CN" altLang="en-US" sz="3600" dirty="0"/>
        </a:p>
      </dgm:t>
    </dgm:pt>
    <dgm:pt modelId="{7A48C4D9-8709-4793-8946-5CF115100BEE}" type="parTrans" cxnId="{7C514E90-879C-407D-8339-690413423AA3}">
      <dgm:prSet/>
      <dgm:spPr/>
      <dgm:t>
        <a:bodyPr/>
        <a:lstStyle/>
        <a:p>
          <a:endParaRPr lang="zh-CN" altLang="en-US"/>
        </a:p>
      </dgm:t>
    </dgm:pt>
    <dgm:pt modelId="{F4593277-CBA8-4350-89F4-F4E6A4950377}" type="sibTrans" cxnId="{7C514E90-879C-407D-8339-690413423AA3}">
      <dgm:prSet/>
      <dgm:spPr/>
      <dgm:t>
        <a:bodyPr/>
        <a:lstStyle/>
        <a:p>
          <a:endParaRPr lang="zh-CN" altLang="en-US"/>
        </a:p>
      </dgm:t>
    </dgm:pt>
    <dgm:pt modelId="{1B5D4368-8F1A-4B62-ADCE-4BC8AA596488}">
      <dgm:prSet phldrT="[文本]" custT="1"/>
      <dgm:spPr>
        <a:solidFill>
          <a:srgbClr val="F67280"/>
        </a:solidFill>
      </dgm:spPr>
      <dgm:t>
        <a:bodyPr/>
        <a:lstStyle/>
        <a:p>
          <a:endParaRPr lang="zh-CN" altLang="en-US" sz="2400" dirty="0"/>
        </a:p>
      </dgm:t>
    </dgm:pt>
    <dgm:pt modelId="{04FEBB90-3A46-4AFE-A18E-6A68CD3123D8}" type="parTrans" cxnId="{CF03740E-260A-49D1-A6DA-AD2E2B085D6A}">
      <dgm:prSet/>
      <dgm:spPr/>
      <dgm:t>
        <a:bodyPr/>
        <a:lstStyle/>
        <a:p>
          <a:endParaRPr lang="zh-CN" altLang="en-US"/>
        </a:p>
      </dgm:t>
    </dgm:pt>
    <dgm:pt modelId="{B579E2D2-69DA-4097-909B-39282C3255AF}" type="sibTrans" cxnId="{CF03740E-260A-49D1-A6DA-AD2E2B085D6A}">
      <dgm:prSet/>
      <dgm:spPr/>
      <dgm:t>
        <a:bodyPr/>
        <a:lstStyle/>
        <a:p>
          <a:endParaRPr lang="zh-CN" altLang="en-US"/>
        </a:p>
      </dgm:t>
    </dgm:pt>
    <dgm:pt modelId="{C754D502-62D8-42FD-9F35-D98C841344BF}">
      <dgm:prSet phldrT="[文本]"/>
      <dgm:spPr>
        <a:solidFill>
          <a:srgbClr val="C06C84"/>
        </a:solidFill>
      </dgm:spPr>
      <dgm:t>
        <a:bodyPr/>
        <a:lstStyle/>
        <a:p>
          <a:r>
            <a:rPr lang="en-US" altLang="zh-CN" dirty="0"/>
            <a:t>Ⅲ.</a:t>
          </a:r>
          <a:r>
            <a:rPr lang="zh-CN" altLang="en-US" dirty="0"/>
            <a:t>搭配套餐中商品</a:t>
          </a:r>
        </a:p>
      </dgm:t>
    </dgm:pt>
    <dgm:pt modelId="{CBE8C266-7154-4DD5-A0D3-83B032F37601}" type="sibTrans" cxnId="{881F552D-84D6-4759-AC5F-03DA09B9C71F}">
      <dgm:prSet/>
      <dgm:spPr/>
      <dgm:t>
        <a:bodyPr/>
        <a:lstStyle/>
        <a:p>
          <a:endParaRPr lang="zh-CN" altLang="en-US"/>
        </a:p>
      </dgm:t>
    </dgm:pt>
    <dgm:pt modelId="{6327B785-4DFD-444D-842D-C088D4E0FC8B}" type="parTrans" cxnId="{881F552D-84D6-4759-AC5F-03DA09B9C71F}">
      <dgm:prSet/>
      <dgm:spPr/>
      <dgm:t>
        <a:bodyPr/>
        <a:lstStyle/>
        <a:p>
          <a:endParaRPr lang="zh-CN" altLang="en-US"/>
        </a:p>
      </dgm:t>
    </dgm:pt>
    <dgm:pt modelId="{56E07878-9C60-438D-B17C-CC96A16991D5}" type="pres">
      <dgm:prSet presAssocID="{74AE9D21-7B3C-4EF8-B49D-84552A5BA69E}" presName="Name0" presStyleCnt="0">
        <dgm:presLayoutVars>
          <dgm:chMax val="7"/>
          <dgm:resizeHandles val="exact"/>
        </dgm:presLayoutVars>
      </dgm:prSet>
      <dgm:spPr/>
    </dgm:pt>
    <dgm:pt modelId="{C28CDFD9-D6A8-43B9-9684-54BA97E4553B}" type="pres">
      <dgm:prSet presAssocID="{74AE9D21-7B3C-4EF8-B49D-84552A5BA69E}" presName="comp1" presStyleCnt="0"/>
      <dgm:spPr/>
    </dgm:pt>
    <dgm:pt modelId="{067192AE-2541-409B-99D4-240EE550F81B}" type="pres">
      <dgm:prSet presAssocID="{74AE9D21-7B3C-4EF8-B49D-84552A5BA69E}" presName="circle1" presStyleLbl="node1" presStyleIdx="0" presStyleCnt="3" custScaleX="164638" custScaleY="67054" custLinFactNeighborX="-4413" custLinFactNeighborY="-6184"/>
      <dgm:spPr/>
    </dgm:pt>
    <dgm:pt modelId="{40761FEC-1874-4D4D-A52B-AA980704CF84}" type="pres">
      <dgm:prSet presAssocID="{74AE9D21-7B3C-4EF8-B49D-84552A5BA69E}" presName="c1text" presStyleLbl="node1" presStyleIdx="0" presStyleCnt="3">
        <dgm:presLayoutVars>
          <dgm:bulletEnabled val="1"/>
        </dgm:presLayoutVars>
      </dgm:prSet>
      <dgm:spPr/>
    </dgm:pt>
    <dgm:pt modelId="{06D0317E-573B-4E54-B446-EA384135FA53}" type="pres">
      <dgm:prSet presAssocID="{74AE9D21-7B3C-4EF8-B49D-84552A5BA69E}" presName="comp2" presStyleCnt="0"/>
      <dgm:spPr/>
    </dgm:pt>
    <dgm:pt modelId="{3E666749-1EBE-4178-9E79-DE8EC5D312AF}" type="pres">
      <dgm:prSet presAssocID="{74AE9D21-7B3C-4EF8-B49D-84552A5BA69E}" presName="circle2" presStyleLbl="node1" presStyleIdx="1" presStyleCnt="3" custScaleX="91984" custScaleY="38671" custLinFactNeighborX="-39148" custLinFactNeighborY="-18384"/>
      <dgm:spPr/>
    </dgm:pt>
    <dgm:pt modelId="{7349AAFA-9935-4657-A7D5-380A62FDF8BC}" type="pres">
      <dgm:prSet presAssocID="{74AE9D21-7B3C-4EF8-B49D-84552A5BA69E}" presName="c2text" presStyleLbl="node1" presStyleIdx="1" presStyleCnt="3">
        <dgm:presLayoutVars>
          <dgm:bulletEnabled val="1"/>
        </dgm:presLayoutVars>
      </dgm:prSet>
      <dgm:spPr/>
    </dgm:pt>
    <dgm:pt modelId="{C792D99F-9F92-4164-BDB4-97365802F543}" type="pres">
      <dgm:prSet presAssocID="{74AE9D21-7B3C-4EF8-B49D-84552A5BA69E}" presName="comp3" presStyleCnt="0"/>
      <dgm:spPr/>
    </dgm:pt>
    <dgm:pt modelId="{3A3D7956-209A-4CA3-A49C-9989FFA1233B}" type="pres">
      <dgm:prSet presAssocID="{74AE9D21-7B3C-4EF8-B49D-84552A5BA69E}" presName="circle3" presStyleLbl="node1" presStyleIdx="2" presStyleCnt="3" custScaleX="142366" custScaleY="64427" custLinFactNeighborX="55442" custLinFactNeighborY="-54874"/>
      <dgm:spPr/>
    </dgm:pt>
    <dgm:pt modelId="{715B06C7-FA95-48E5-A399-E56F4042582F}" type="pres">
      <dgm:prSet presAssocID="{74AE9D21-7B3C-4EF8-B49D-84552A5BA69E}" presName="c3text" presStyleLbl="node1" presStyleIdx="2" presStyleCnt="3">
        <dgm:presLayoutVars>
          <dgm:bulletEnabled val="1"/>
        </dgm:presLayoutVars>
      </dgm:prSet>
      <dgm:spPr/>
    </dgm:pt>
  </dgm:ptLst>
  <dgm:cxnLst>
    <dgm:cxn modelId="{CF03740E-260A-49D1-A6DA-AD2E2B085D6A}" srcId="{74AE9D21-7B3C-4EF8-B49D-84552A5BA69E}" destId="{1B5D4368-8F1A-4B62-ADCE-4BC8AA596488}" srcOrd="1" destOrd="0" parTransId="{04FEBB90-3A46-4AFE-A18E-6A68CD3123D8}" sibTransId="{B579E2D2-69DA-4097-909B-39282C3255AF}"/>
    <dgm:cxn modelId="{5CE56612-123B-4456-A4ED-C857BF6BEC49}" type="presOf" srcId="{C754D502-62D8-42FD-9F35-D98C841344BF}" destId="{715B06C7-FA95-48E5-A399-E56F4042582F}" srcOrd="1" destOrd="0" presId="urn:microsoft.com/office/officeart/2005/8/layout/venn2"/>
    <dgm:cxn modelId="{881F552D-84D6-4759-AC5F-03DA09B9C71F}" srcId="{74AE9D21-7B3C-4EF8-B49D-84552A5BA69E}" destId="{C754D502-62D8-42FD-9F35-D98C841344BF}" srcOrd="2" destOrd="0" parTransId="{6327B785-4DFD-444D-842D-C088D4E0FC8B}" sibTransId="{CBE8C266-7154-4DD5-A0D3-83B032F37601}"/>
    <dgm:cxn modelId="{1E74F73A-C68A-4B3B-9479-B57E4F84711E}" type="presOf" srcId="{1B5D4368-8F1A-4B62-ADCE-4BC8AA596488}" destId="{3E666749-1EBE-4178-9E79-DE8EC5D312AF}" srcOrd="0" destOrd="0" presId="urn:microsoft.com/office/officeart/2005/8/layout/venn2"/>
    <dgm:cxn modelId="{EAF4BC77-C871-4A1D-ABDC-B1C28610CB82}" type="presOf" srcId="{E6C3AE37-2CD8-4DF2-A164-06B7237EB621}" destId="{40761FEC-1874-4D4D-A52B-AA980704CF84}" srcOrd="1" destOrd="0" presId="urn:microsoft.com/office/officeart/2005/8/layout/venn2"/>
    <dgm:cxn modelId="{15254285-EC39-412F-A5F8-FC01D962B8DD}" type="presOf" srcId="{1B5D4368-8F1A-4B62-ADCE-4BC8AA596488}" destId="{7349AAFA-9935-4657-A7D5-380A62FDF8BC}" srcOrd="1" destOrd="0" presId="urn:microsoft.com/office/officeart/2005/8/layout/venn2"/>
    <dgm:cxn modelId="{B374AB87-0AF8-4E5B-BC3D-BF3A579E6D7C}" type="presOf" srcId="{C754D502-62D8-42FD-9F35-D98C841344BF}" destId="{3A3D7956-209A-4CA3-A49C-9989FFA1233B}" srcOrd="0" destOrd="0" presId="urn:microsoft.com/office/officeart/2005/8/layout/venn2"/>
    <dgm:cxn modelId="{D0D5F18C-1361-4954-8B73-235E29D0C872}" type="presOf" srcId="{74AE9D21-7B3C-4EF8-B49D-84552A5BA69E}" destId="{56E07878-9C60-438D-B17C-CC96A16991D5}" srcOrd="0" destOrd="0" presId="urn:microsoft.com/office/officeart/2005/8/layout/venn2"/>
    <dgm:cxn modelId="{7C514E90-879C-407D-8339-690413423AA3}" srcId="{74AE9D21-7B3C-4EF8-B49D-84552A5BA69E}" destId="{E6C3AE37-2CD8-4DF2-A164-06B7237EB621}" srcOrd="0" destOrd="0" parTransId="{7A48C4D9-8709-4793-8946-5CF115100BEE}" sibTransId="{F4593277-CBA8-4350-89F4-F4E6A4950377}"/>
    <dgm:cxn modelId="{488D26EE-9D2C-4C6B-80C9-F77C6353E111}" type="presOf" srcId="{E6C3AE37-2CD8-4DF2-A164-06B7237EB621}" destId="{067192AE-2541-409B-99D4-240EE550F81B}" srcOrd="0" destOrd="0" presId="urn:microsoft.com/office/officeart/2005/8/layout/venn2"/>
    <dgm:cxn modelId="{E5632BD2-B897-4815-8001-4C51E81E7918}" type="presParOf" srcId="{56E07878-9C60-438D-B17C-CC96A16991D5}" destId="{C28CDFD9-D6A8-43B9-9684-54BA97E4553B}" srcOrd="0" destOrd="0" presId="urn:microsoft.com/office/officeart/2005/8/layout/venn2"/>
    <dgm:cxn modelId="{8E861337-2C12-4348-9725-EDC28153D54A}" type="presParOf" srcId="{C28CDFD9-D6A8-43B9-9684-54BA97E4553B}" destId="{067192AE-2541-409B-99D4-240EE550F81B}" srcOrd="0" destOrd="0" presId="urn:microsoft.com/office/officeart/2005/8/layout/venn2"/>
    <dgm:cxn modelId="{0DA7DF41-972B-4947-8882-5569997CFB75}" type="presParOf" srcId="{C28CDFD9-D6A8-43B9-9684-54BA97E4553B}" destId="{40761FEC-1874-4D4D-A52B-AA980704CF84}" srcOrd="1" destOrd="0" presId="urn:microsoft.com/office/officeart/2005/8/layout/venn2"/>
    <dgm:cxn modelId="{5A2118DF-DF7F-4FBF-9413-8164CB6A57F0}" type="presParOf" srcId="{56E07878-9C60-438D-B17C-CC96A16991D5}" destId="{06D0317E-573B-4E54-B446-EA384135FA53}" srcOrd="1" destOrd="0" presId="urn:microsoft.com/office/officeart/2005/8/layout/venn2"/>
    <dgm:cxn modelId="{9B504C49-4464-4E8D-BD64-2739AD476FB0}" type="presParOf" srcId="{06D0317E-573B-4E54-B446-EA384135FA53}" destId="{3E666749-1EBE-4178-9E79-DE8EC5D312AF}" srcOrd="0" destOrd="0" presId="urn:microsoft.com/office/officeart/2005/8/layout/venn2"/>
    <dgm:cxn modelId="{C7046C03-9295-4A1F-B19A-9FD5D6B20846}" type="presParOf" srcId="{06D0317E-573B-4E54-B446-EA384135FA53}" destId="{7349AAFA-9935-4657-A7D5-380A62FDF8BC}" srcOrd="1" destOrd="0" presId="urn:microsoft.com/office/officeart/2005/8/layout/venn2"/>
    <dgm:cxn modelId="{4433ADCC-ACE5-417E-AC1E-F62A42D48DB4}" type="presParOf" srcId="{56E07878-9C60-438D-B17C-CC96A16991D5}" destId="{C792D99F-9F92-4164-BDB4-97365802F543}" srcOrd="2" destOrd="0" presId="urn:microsoft.com/office/officeart/2005/8/layout/venn2"/>
    <dgm:cxn modelId="{CDC75560-F7FC-46AE-B07B-5133F9C6826A}" type="presParOf" srcId="{C792D99F-9F92-4164-BDB4-97365802F543}" destId="{3A3D7956-209A-4CA3-A49C-9989FFA1233B}" srcOrd="0" destOrd="0" presId="urn:microsoft.com/office/officeart/2005/8/layout/venn2"/>
    <dgm:cxn modelId="{5E2CAB37-3747-41AA-A81F-48D0F2B52418}" type="presParOf" srcId="{C792D99F-9F92-4164-BDB4-97365802F543}" destId="{715B06C7-FA95-48E5-A399-E56F4042582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4FA55F-B55A-49B7-A85E-AB18AE982E9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B22E072-E8E0-452C-8C85-CE2F15239369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搭配套餐表中商品</a:t>
          </a:r>
        </a:p>
      </dgm:t>
    </dgm:pt>
    <dgm:pt modelId="{A693EF71-B662-4852-A5D5-3D737957D9D6}" type="parTrans" cxnId="{2D2E93C6-6A54-430A-81C3-1D5140E91301}">
      <dgm:prSet/>
      <dgm:spPr/>
      <dgm:t>
        <a:bodyPr/>
        <a:lstStyle/>
        <a:p>
          <a:endParaRPr lang="zh-CN" altLang="en-US"/>
        </a:p>
      </dgm:t>
    </dgm:pt>
    <dgm:pt modelId="{1E08AD45-1937-4007-B63E-A93742DFAAE5}" type="sibTrans" cxnId="{2D2E93C6-6A54-430A-81C3-1D5140E9130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子模型</a:t>
          </a:r>
          <a:r>
            <a:rPr lang="en-US" altLang="zh-CN" dirty="0"/>
            <a:t>3</a:t>
          </a:r>
          <a:endParaRPr lang="zh-CN" altLang="en-US" dirty="0"/>
        </a:p>
      </dgm:t>
    </dgm:pt>
    <dgm:pt modelId="{0AC24548-BCED-460E-8685-036EF720248C}">
      <dgm:prSet phldrT="[文本]"/>
      <dgm:spPr>
        <a:solidFill>
          <a:schemeClr val="accent2"/>
        </a:solidFill>
      </dgm:spPr>
      <dgm:t>
        <a:bodyPr/>
        <a:lstStyle/>
        <a:p>
          <a:endParaRPr lang="zh-CN" altLang="en-US" dirty="0"/>
        </a:p>
      </dgm:t>
    </dgm:pt>
    <dgm:pt modelId="{17E9233B-477D-4133-8C25-2B3F0405B144}" type="parTrans" cxnId="{0E8A733C-CDF3-4D02-868E-A21E72007A29}">
      <dgm:prSet/>
      <dgm:spPr/>
      <dgm:t>
        <a:bodyPr/>
        <a:lstStyle/>
        <a:p>
          <a:endParaRPr lang="zh-CN" altLang="en-US"/>
        </a:p>
      </dgm:t>
    </dgm:pt>
    <dgm:pt modelId="{AABB73A0-71DE-41DB-9FE8-BE0EB93B1185}" type="sibTrans" cxnId="{0E8A733C-CDF3-4D02-868E-A21E72007A29}">
      <dgm:prSet/>
      <dgm:spPr/>
      <dgm:t>
        <a:bodyPr/>
        <a:lstStyle/>
        <a:p>
          <a:endParaRPr lang="zh-CN" altLang="en-US"/>
        </a:p>
      </dgm:t>
    </dgm:pt>
    <dgm:pt modelId="{0E514ADD-7C8D-4A45-B118-8F0698122B86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/>
            <a:t>搭配商品子集</a:t>
          </a:r>
          <a:r>
            <a:rPr lang="en-US" altLang="zh-CN" dirty="0"/>
            <a:t>1</a:t>
          </a:r>
          <a:endParaRPr lang="zh-CN" altLang="en-US" dirty="0"/>
        </a:p>
      </dgm:t>
    </dgm:pt>
    <dgm:pt modelId="{671855D9-4B71-4472-8E51-AD50AB3E67AB}" type="parTrans" cxnId="{8C24D02C-09F0-49A6-8D6F-366CCF5EDF1D}">
      <dgm:prSet/>
      <dgm:spPr/>
      <dgm:t>
        <a:bodyPr/>
        <a:lstStyle/>
        <a:p>
          <a:endParaRPr lang="zh-CN" altLang="en-US"/>
        </a:p>
      </dgm:t>
    </dgm:pt>
    <dgm:pt modelId="{3C0A34C0-0DDA-434B-83D5-9E8924E50345}" type="sibTrans" cxnId="{8C24D02C-09F0-49A6-8D6F-366CCF5EDF1D}">
      <dgm:prSet/>
      <dgm:spPr/>
      <dgm:t>
        <a:bodyPr/>
        <a:lstStyle/>
        <a:p>
          <a:endParaRPr lang="zh-CN" altLang="en-US"/>
        </a:p>
      </dgm:t>
    </dgm:pt>
    <dgm:pt modelId="{0B361C86-5E8C-47D0-AF68-0D77BF61C0AC}" type="pres">
      <dgm:prSet presAssocID="{364FA55F-B55A-49B7-A85E-AB18AE982E91}" presName="Name0" presStyleCnt="0">
        <dgm:presLayoutVars>
          <dgm:dir/>
          <dgm:resizeHandles val="exact"/>
        </dgm:presLayoutVars>
      </dgm:prSet>
      <dgm:spPr/>
    </dgm:pt>
    <dgm:pt modelId="{FC08740C-6146-4BF7-B91B-6A933DE1891A}" type="pres">
      <dgm:prSet presAssocID="{2B22E072-E8E0-452C-8C85-CE2F15239369}" presName="node" presStyleLbl="node1" presStyleIdx="0" presStyleCnt="2" custScaleX="34613" custScaleY="34847">
        <dgm:presLayoutVars>
          <dgm:bulletEnabled val="1"/>
        </dgm:presLayoutVars>
      </dgm:prSet>
      <dgm:spPr/>
    </dgm:pt>
    <dgm:pt modelId="{250BB268-628A-4833-9322-FD9078F9BCB8}" type="pres">
      <dgm:prSet presAssocID="{1E08AD45-1937-4007-B63E-A93742DFAAE5}" presName="sibTrans" presStyleLbl="sibTrans2D1" presStyleIdx="0" presStyleCnt="1"/>
      <dgm:spPr/>
    </dgm:pt>
    <dgm:pt modelId="{09A91C8F-8AB1-4665-BBD4-F36B25503975}" type="pres">
      <dgm:prSet presAssocID="{1E08AD45-1937-4007-B63E-A93742DFAAE5}" presName="connectorText" presStyleLbl="sibTrans2D1" presStyleIdx="0" presStyleCnt="1"/>
      <dgm:spPr/>
    </dgm:pt>
    <dgm:pt modelId="{080B9AFE-53ED-4137-91E7-C7430AEEA431}" type="pres">
      <dgm:prSet presAssocID="{0E514ADD-7C8D-4A45-B118-8F0698122B86}" presName="node" presStyleLbl="node1" presStyleIdx="1" presStyleCnt="2" custScaleX="34521" custScaleY="31648">
        <dgm:presLayoutVars>
          <dgm:bulletEnabled val="1"/>
        </dgm:presLayoutVars>
      </dgm:prSet>
      <dgm:spPr/>
    </dgm:pt>
  </dgm:ptLst>
  <dgm:cxnLst>
    <dgm:cxn modelId="{9A502801-5CCD-4685-9B79-D417B6C88DB7}" type="presOf" srcId="{1E08AD45-1937-4007-B63E-A93742DFAAE5}" destId="{250BB268-628A-4833-9322-FD9078F9BCB8}" srcOrd="0" destOrd="0" presId="urn:microsoft.com/office/officeart/2005/8/layout/process1"/>
    <dgm:cxn modelId="{28F7332B-FFE2-4E93-8D23-760ABA9ADB0A}" type="presOf" srcId="{364FA55F-B55A-49B7-A85E-AB18AE982E91}" destId="{0B361C86-5E8C-47D0-AF68-0D77BF61C0AC}" srcOrd="0" destOrd="0" presId="urn:microsoft.com/office/officeart/2005/8/layout/process1"/>
    <dgm:cxn modelId="{8C24D02C-09F0-49A6-8D6F-366CCF5EDF1D}" srcId="{364FA55F-B55A-49B7-A85E-AB18AE982E91}" destId="{0E514ADD-7C8D-4A45-B118-8F0698122B86}" srcOrd="1" destOrd="0" parTransId="{671855D9-4B71-4472-8E51-AD50AB3E67AB}" sibTransId="{3C0A34C0-0DDA-434B-83D5-9E8924E50345}"/>
    <dgm:cxn modelId="{86BA2132-F4DA-4A25-93A5-220C840907A2}" type="presOf" srcId="{2B22E072-E8E0-452C-8C85-CE2F15239369}" destId="{FC08740C-6146-4BF7-B91B-6A933DE1891A}" srcOrd="0" destOrd="0" presId="urn:microsoft.com/office/officeart/2005/8/layout/process1"/>
    <dgm:cxn modelId="{0E8A733C-CDF3-4D02-868E-A21E72007A29}" srcId="{2B22E072-E8E0-452C-8C85-CE2F15239369}" destId="{0AC24548-BCED-460E-8685-036EF720248C}" srcOrd="0" destOrd="0" parTransId="{17E9233B-477D-4133-8C25-2B3F0405B144}" sibTransId="{AABB73A0-71DE-41DB-9FE8-BE0EB93B1185}"/>
    <dgm:cxn modelId="{A01706BE-E88F-48CD-9866-A5253AEA0250}" type="presOf" srcId="{1E08AD45-1937-4007-B63E-A93742DFAAE5}" destId="{09A91C8F-8AB1-4665-BBD4-F36B25503975}" srcOrd="1" destOrd="0" presId="urn:microsoft.com/office/officeart/2005/8/layout/process1"/>
    <dgm:cxn modelId="{69E2ECC3-31F9-4191-BB38-A89F0B5A18E6}" type="presOf" srcId="{0E514ADD-7C8D-4A45-B118-8F0698122B86}" destId="{080B9AFE-53ED-4137-91E7-C7430AEEA431}" srcOrd="0" destOrd="0" presId="urn:microsoft.com/office/officeart/2005/8/layout/process1"/>
    <dgm:cxn modelId="{2D2E93C6-6A54-430A-81C3-1D5140E91301}" srcId="{364FA55F-B55A-49B7-A85E-AB18AE982E91}" destId="{2B22E072-E8E0-452C-8C85-CE2F15239369}" srcOrd="0" destOrd="0" parTransId="{A693EF71-B662-4852-A5D5-3D737957D9D6}" sibTransId="{1E08AD45-1937-4007-B63E-A93742DFAAE5}"/>
    <dgm:cxn modelId="{54740CF8-BB06-418E-8AE4-8F3E5974DD0F}" type="presOf" srcId="{0AC24548-BCED-460E-8685-036EF720248C}" destId="{FC08740C-6146-4BF7-B91B-6A933DE1891A}" srcOrd="0" destOrd="1" presId="urn:microsoft.com/office/officeart/2005/8/layout/process1"/>
    <dgm:cxn modelId="{35F95597-5E47-44DE-855B-FD0E4ACC23CF}" type="presParOf" srcId="{0B361C86-5E8C-47D0-AF68-0D77BF61C0AC}" destId="{FC08740C-6146-4BF7-B91B-6A933DE1891A}" srcOrd="0" destOrd="0" presId="urn:microsoft.com/office/officeart/2005/8/layout/process1"/>
    <dgm:cxn modelId="{A9651FBF-8D04-4F2E-A403-C3AAAFC86F6A}" type="presParOf" srcId="{0B361C86-5E8C-47D0-AF68-0D77BF61C0AC}" destId="{250BB268-628A-4833-9322-FD9078F9BCB8}" srcOrd="1" destOrd="0" presId="urn:microsoft.com/office/officeart/2005/8/layout/process1"/>
    <dgm:cxn modelId="{C5D11385-2857-4B3D-AA4D-E9FCDF229A98}" type="presParOf" srcId="{250BB268-628A-4833-9322-FD9078F9BCB8}" destId="{09A91C8F-8AB1-4665-BBD4-F36B25503975}" srcOrd="0" destOrd="0" presId="urn:microsoft.com/office/officeart/2005/8/layout/process1"/>
    <dgm:cxn modelId="{880A0BB8-17E9-4889-B101-0EE36A12AABE}" type="presParOf" srcId="{0B361C86-5E8C-47D0-AF68-0D77BF61C0AC}" destId="{080B9AFE-53ED-4137-91E7-C7430AEEA431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192AE-2541-409B-99D4-240EE550F81B}">
      <dsp:nvSpPr>
        <dsp:cNvPr id="0" name=""/>
        <dsp:cNvSpPr/>
      </dsp:nvSpPr>
      <dsp:spPr>
        <a:xfrm>
          <a:off x="674475" y="298240"/>
          <a:ext cx="7555129" cy="3077063"/>
        </a:xfrm>
        <a:prstGeom prst="ellipse">
          <a:avLst/>
        </a:prstGeom>
        <a:solidFill>
          <a:srgbClr val="F8B19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 dirty="0"/>
        </a:p>
      </dsp:txBody>
      <dsp:txXfrm>
        <a:off x="3131781" y="452093"/>
        <a:ext cx="2640517" cy="461559"/>
      </dsp:txXfrm>
    </dsp:sp>
    <dsp:sp modelId="{3E666749-1EBE-4178-9E79-DE8EC5D312AF}">
      <dsp:nvSpPr>
        <dsp:cNvPr id="0" name=""/>
        <dsp:cNvSpPr/>
      </dsp:nvSpPr>
      <dsp:spPr>
        <a:xfrm>
          <a:off x="1724286" y="1395976"/>
          <a:ext cx="3165813" cy="1330940"/>
        </a:xfrm>
        <a:prstGeom prst="ellipse">
          <a:avLst/>
        </a:prstGeom>
        <a:solidFill>
          <a:srgbClr val="F672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 dirty="0"/>
        </a:p>
      </dsp:txBody>
      <dsp:txXfrm>
        <a:off x="2569558" y="1479160"/>
        <a:ext cx="1475269" cy="249551"/>
      </dsp:txXfrm>
    </dsp:sp>
    <dsp:sp modelId="{3A3D7956-209A-4CA3-A49C-9989FFA1233B}">
      <dsp:nvSpPr>
        <dsp:cNvPr id="0" name=""/>
        <dsp:cNvSpPr/>
      </dsp:nvSpPr>
      <dsp:spPr>
        <a:xfrm>
          <a:off x="4293377" y="1269591"/>
          <a:ext cx="3266540" cy="1478256"/>
        </a:xfrm>
        <a:prstGeom prst="ellipse">
          <a:avLst/>
        </a:prstGeom>
        <a:solidFill>
          <a:srgbClr val="C06C8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Ⅲ.</a:t>
          </a:r>
          <a:r>
            <a:rPr lang="zh-CN" altLang="en-US" sz="1900" kern="1200" dirty="0"/>
            <a:t>搭配套餐中商品</a:t>
          </a:r>
        </a:p>
      </dsp:txBody>
      <dsp:txXfrm>
        <a:off x="4771751" y="1639155"/>
        <a:ext cx="2309793" cy="739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8740C-6146-4BF7-B91B-6A933DE1891A}">
      <dsp:nvSpPr>
        <dsp:cNvPr id="0" name=""/>
        <dsp:cNvSpPr/>
      </dsp:nvSpPr>
      <dsp:spPr>
        <a:xfrm>
          <a:off x="1260" y="1845939"/>
          <a:ext cx="2532774" cy="15299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搭配套餐表中商品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2000" kern="1200" dirty="0"/>
        </a:p>
      </dsp:txBody>
      <dsp:txXfrm>
        <a:off x="46070" y="1890749"/>
        <a:ext cx="2443154" cy="1440318"/>
      </dsp:txXfrm>
    </dsp:sp>
    <dsp:sp modelId="{250BB268-628A-4833-9322-FD9078F9BCB8}">
      <dsp:nvSpPr>
        <dsp:cNvPr id="0" name=""/>
        <dsp:cNvSpPr/>
      </dsp:nvSpPr>
      <dsp:spPr>
        <a:xfrm>
          <a:off x="3265775" y="1703549"/>
          <a:ext cx="1551290" cy="1814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子模型</a:t>
          </a:r>
          <a:r>
            <a:rPr lang="en-US" altLang="zh-CN" sz="2100" kern="1200" dirty="0"/>
            <a:t>3</a:t>
          </a:r>
          <a:endParaRPr lang="zh-CN" altLang="en-US" sz="2100" kern="1200" dirty="0"/>
        </a:p>
      </dsp:txBody>
      <dsp:txXfrm>
        <a:off x="3265775" y="2066492"/>
        <a:ext cx="1085903" cy="1088831"/>
      </dsp:txXfrm>
    </dsp:sp>
    <dsp:sp modelId="{080B9AFE-53ED-4137-91E7-C7430AEEA431}">
      <dsp:nvSpPr>
        <dsp:cNvPr id="0" name=""/>
        <dsp:cNvSpPr/>
      </dsp:nvSpPr>
      <dsp:spPr>
        <a:xfrm>
          <a:off x="5460997" y="1916164"/>
          <a:ext cx="2526042" cy="1389487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搭配商品子集</a:t>
          </a:r>
          <a:r>
            <a:rPr lang="en-US" altLang="zh-CN" sz="2600" kern="1200" dirty="0"/>
            <a:t>1</a:t>
          </a:r>
          <a:endParaRPr lang="zh-CN" altLang="en-US" sz="2600" kern="1200" dirty="0"/>
        </a:p>
      </dsp:txBody>
      <dsp:txXfrm>
        <a:off x="5501694" y="1956861"/>
        <a:ext cx="2444648" cy="1308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眉占位符 1">
            <a:extLst>
              <a:ext uri="{FF2B5EF4-FFF2-40B4-BE49-F238E27FC236}">
                <a16:creationId xmlns:a16="http://schemas.microsoft.com/office/drawing/2014/main" id="{23F92770-B632-434B-A195-DBCDBC0A1005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日期占位符 2">
            <a:extLst>
              <a:ext uri="{FF2B5EF4-FFF2-40B4-BE49-F238E27FC236}">
                <a16:creationId xmlns:a16="http://schemas.microsoft.com/office/drawing/2014/main" id="{E485ACFA-228B-4335-9E53-18CCABE748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E9772D2-3674-4923-B703-12B30E4B428F}" type="datetime1">
              <a:rPr lang="zh-CN" altLang="en-US"/>
              <a:pPr>
                <a:defRPr/>
              </a:pPr>
              <a:t>2019/6/21</a:t>
            </a:fld>
            <a:endParaRPr lang="zh-CN" altLang="en-US" sz="1200"/>
          </a:p>
        </p:txBody>
      </p:sp>
      <p:sp>
        <p:nvSpPr>
          <p:cNvPr id="13316" name="幻灯片图像占位符 3">
            <a:extLst>
              <a:ext uri="{FF2B5EF4-FFF2-40B4-BE49-F238E27FC236}">
                <a16:creationId xmlns:a16="http://schemas.microsoft.com/office/drawing/2014/main" id="{C827D77C-FB69-4A78-9026-9ABDC17427B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3317" name="备注占位符 4">
            <a:extLst>
              <a:ext uri="{FF2B5EF4-FFF2-40B4-BE49-F238E27FC236}">
                <a16:creationId xmlns:a16="http://schemas.microsoft.com/office/drawing/2014/main" id="{C0CF57E6-0378-4384-AE8B-576A3D146095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sz="120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sz="1200"/>
              <a:t>第二级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sz="1200"/>
              <a:t>第三级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sz="1200"/>
              <a:t>第四级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sz="1200"/>
              <a:t>第五级</a:t>
            </a:r>
          </a:p>
        </p:txBody>
      </p:sp>
      <p:sp>
        <p:nvSpPr>
          <p:cNvPr id="13318" name="页脚占位符 5">
            <a:extLst>
              <a:ext uri="{FF2B5EF4-FFF2-40B4-BE49-F238E27FC236}">
                <a16:creationId xmlns:a16="http://schemas.microsoft.com/office/drawing/2014/main" id="{C49FC3E7-E234-4E75-9B83-E1C56F936F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9" name="灯片编号占位符 6">
            <a:extLst>
              <a:ext uri="{FF2B5EF4-FFF2-40B4-BE49-F238E27FC236}">
                <a16:creationId xmlns:a16="http://schemas.microsoft.com/office/drawing/2014/main" id="{FE746F88-0CE1-40ED-B9E8-402B1576BA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D154533-41F0-4E7D-A1BC-B1F20BCAC27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93BDCD44-D3F8-4771-B093-0AE0FA374F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E10478E-F747-408E-AAF1-D8DB42901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6984A681-A099-4BAC-8674-851FC688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ABFDC4-4B06-4A42-BCDB-B4CA11049A27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71466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09916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5A0F301A-715F-4A32-ABBA-B0C0A416F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D296A2E1-8E7B-4E86-9E43-2DFE342BFB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9416181E-B5F1-4259-9355-4AFCAA8C0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0E261D-D624-499B-8F1C-9FECBAABFF82}" type="slidenum">
              <a:rPr lang="zh-CN" altLang="en-US" smtClean="0"/>
              <a:pPr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02F3A58D-A3FE-4791-90F8-227C940558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14B181D-76F6-4FF9-BDB1-E58D81D4D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C7AFD6A1-9567-4CBC-8C83-6C9234492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A9E4CF-9B3D-4E56-A0E7-58B309DE2394}" type="slidenum">
              <a:rPr lang="zh-CN" altLang="en-US" smtClean="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98021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02F3A58D-A3FE-4791-90F8-227C940558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14B181D-76F6-4FF9-BDB1-E58D81D4D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C7AFD6A1-9567-4CBC-8C83-6C9234492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A9E4CF-9B3D-4E56-A0E7-58B309DE2394}" type="slidenum">
              <a:rPr lang="zh-CN" altLang="en-US" smtClean="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236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0CBF21E-90EE-4ADA-B3F4-4CD597A3D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F288908-6A49-4F3B-9F8D-CA7CC6AA4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50DB6E5-75F2-4B28-A0EC-3E08E9D73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736821-6EFC-4673-91E4-B48200D89D4C}" type="slidenum">
              <a:rPr lang="zh-CN" altLang="en-US" smtClean="0"/>
              <a:pPr/>
              <a:t>16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0CBF21E-90EE-4ADA-B3F4-4CD597A3D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F288908-6A49-4F3B-9F8D-CA7CC6AA4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50DB6E5-75F2-4B28-A0EC-3E08E9D73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736821-6EFC-4673-91E4-B48200D89D4C}" type="slidenum">
              <a:rPr lang="zh-CN" altLang="en-US" smtClean="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8355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0CBF21E-90EE-4ADA-B3F4-4CD597A3D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F288908-6A49-4F3B-9F8D-CA7CC6AA4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50DB6E5-75F2-4B28-A0EC-3E08E9D73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736821-6EFC-4673-91E4-B48200D89D4C}" type="slidenum">
              <a:rPr lang="zh-CN" altLang="en-US" smtClean="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33705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CEAE1C16-8D34-4643-AEF8-B45C8686C4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ED93F29-DF26-49FF-BB8D-14421ABD2D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665D858D-1AEB-41F8-8947-705D48274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340EAA-8A81-4D9C-B5CB-EC5F57A6845B}" type="slidenum">
              <a:rPr lang="zh-CN" altLang="en-US" smtClean="0"/>
              <a:pPr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5478CAA9-B8C3-4F98-A62F-60BE9A39EB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B0D70C56-087A-4034-8BDF-857C43D46D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1932772-89C6-4B15-94EF-B14AA0446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8212EB-D02C-4E7E-96F7-DEE62077F23C}" type="slidenum">
              <a:rPr lang="zh-CN" altLang="en-US" smtClean="0"/>
              <a:pPr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98C49D45-31F8-4C07-9036-0232484B5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797FE417-C336-4898-ACDB-3AC16CD6DD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8C4A66AA-CFEF-4788-B4BD-65264D69D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67614D-5745-4124-8E33-E1F25BFCE547}" type="slidenum">
              <a:rPr lang="zh-CN" altLang="en-US" smtClean="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3178A2CA-245E-4192-BA79-772BF61860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2556CF9-83E4-4A41-B77D-4B8C05846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29BB1FF-6AA3-43BA-A01B-238191FFF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292DB4-29A8-4773-B254-5DCE0F244932}" type="slidenum">
              <a:rPr lang="zh-CN" altLang="en-US" smtClean="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0CBF21E-90EE-4ADA-B3F4-4CD597A3DA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6F288908-6A49-4F3B-9F8D-CA7CC6AA46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50DB6E5-75F2-4B28-A0EC-3E08E9D73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736821-6EFC-4673-91E4-B48200D89D4C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3377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F3BEF11-9DF4-4C23-B463-4275A0D9C7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6069A0DC-6E80-4449-9A95-700BE8CE9D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6C686F82-9EAD-4D1F-99BC-F92E8C383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B620A0-7176-4096-8E87-9ABC2B46C119}" type="slidenum">
              <a:rPr lang="zh-CN" altLang="en-US" smtClean="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085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86131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B3E568A8-D541-4E32-B780-2E72C5C6B5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CE074873-69A4-4DAE-990B-07113F0F1F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D776F0E-FB03-408A-91C0-2BBDE2F5F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5D3D76-A09F-4E40-A26A-27A83CA97163}" type="slidenum">
              <a:rPr lang="zh-CN" altLang="en-US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DFD55C0-9B77-4172-8D39-E22317D102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2CBF03E-85B2-4F9A-9330-4E64DDBDBC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DF3E6FE5-2E77-45AD-8799-542187E61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86D8B3-51BC-4EF4-BA50-EFAC07242C1E}" type="slidenum">
              <a:rPr lang="zh-CN" altLang="en-US" smtClean="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0930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37360-C276-4AC8-BA42-52E09069C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2954F-0CA7-4441-9033-DDAE6D3288CE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BF437-17DA-4A36-8602-DF40598BB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4E396-7290-46B4-A7F7-910372D596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72154-EECB-4279-893B-B47E032EE9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21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32706-8A3E-4BC3-86CA-599A85D146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19642-E806-4D0C-A3CF-9A4313C41F9A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32E0E-71F6-4EDE-841D-EBDC2A84C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7A04-E0C8-4628-9BD8-5D75347A9A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53279-FDCD-4F04-9EAD-F628247B74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0070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F8D00-469A-4EC3-87C5-EBFACBDC0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AD259-3D6B-4E7F-944E-75A8904DC34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5447E-9464-4898-9CDE-86DEBDABE7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D6E8BD-7978-49FB-AF5A-47C44F531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A17E5-51C6-40D4-8C7D-9177B0832D1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9011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68A80-CBF1-4B81-B2DC-688C257668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8868-4E9E-4557-BC79-027165BCE9E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2AF2D-FF7E-4C6C-B069-D6964E7CCF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52301-BD49-483E-B248-9855C3A75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A4B2-8379-4CA8-AFAA-B8D2B29029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1878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E57E5-7E0E-4699-9841-18DD6E6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2C5A2-C2B1-4CB5-AE64-E0E017A1FBC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019F5-C2EE-40CD-A438-2C6148A91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E2CF1-6B1D-4E89-8B7B-CE4496AE4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D5376-3C8E-43EE-BF68-E1F85377E6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081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1AAB40E-483A-468F-89A6-485B695BA8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39E26-D240-479F-9838-8E370E6FFF5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9F17149-C575-41E2-95C9-572FA8702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46D2FCD-F853-426F-8695-406EDA0BC0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E0486-6FBC-4421-904C-286BCED9C0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1024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4580C3F-EED1-4986-B48C-56A6AD285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8E45D-CEC4-444C-83A6-F9A4ABAF6BA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D4FAF1B-686C-45FB-8D0F-4D6E03D461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118CA2E-6238-459D-AF5B-49F0944EA8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950CB-7B5F-495A-8727-B2262C12E8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00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6F419A7-F0AE-40B3-B402-2D7F8937BB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41285-A6F9-457A-81AE-D1A604555D8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430E9DD-10D2-4D67-8E69-479269F49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989C7D6-6713-43C8-B61E-FD353DF99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54E83-35C1-4253-9CFF-8EEB9F3A408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5303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23A36CE-43E2-49CF-8E00-01235222B8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E7098-7C35-483E-98B6-470E8D6B6EE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300C4A8-3867-4830-A8C7-381EB3CEE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6A6664E-C5DF-4BAC-816E-CD963DF3E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A6966-4A34-4AD3-8FAE-95E168BCC7C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8789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530F8AC-8F09-4DE7-809B-0FC45E6C8B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BA4F8-0A61-4366-895C-19031B22989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D5D1423-98EE-4F66-9C44-4DEE137E1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E56ADD-2E41-4EE9-8492-2220AA1E0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A255A-93AA-4371-A871-7D64981D7DC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8079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029146-3E30-4AAE-B35B-02AD7A2300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7D0B1-878A-48A8-A858-2C9F904B162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1CFBF5-C514-4E74-A1C6-67423C2BA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A4B99FC-5449-40BD-A075-7C9CB7D9D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CFA81-FBD5-4F83-BBAF-351D03B3C0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1669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A98DE-AACC-473C-844B-87C98BD26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C104-037B-4404-84C9-F65DBF5D59E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B201EF-0ACB-4D71-9B3B-356C02071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44237-7EF4-43F9-AD70-CBA631C6B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68E-69F3-47BC-A275-405314D8138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1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9C2B3-D9B2-43E6-8ADC-ED747132F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BF70-009A-4446-9A0E-9B206BBC37EF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5F5F3-B93F-4AFC-8FBB-5104EEF040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EEA3E-767C-49C6-BB28-1ABBBE61A3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DBC63-4C86-4E42-B2DD-CCD155ACA7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729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34F6C-D3D9-482E-A1CA-383E63DE7F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9C0C6-390E-4F8C-904B-06E29B34CDA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BA09F-FA0C-4791-AB0F-42A974FD1F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1B15B-D61B-4D18-ACC3-3A8021DC9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814F-37D7-4605-B795-416618CDCE3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0680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C6037-34C3-4FA5-AD89-08BA29BA6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8648-440B-4118-92C8-593B3E939CA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58A20-3261-4FBF-B8F6-D7451B0797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ECD99-9079-4778-B371-09B578EDBC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BAF05-EFAF-4532-8665-E80B2BE8F4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947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B263-895E-4A54-BD49-091A1EE563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E355-5C5D-44A8-8C4C-6D027182B7B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D6DCC-1FBD-4171-B994-7D42C843D4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004DC-B606-4EE1-9426-792808CF2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8E113-C6A9-420D-8B33-544C9989462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969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29164-AA15-491B-A991-4E6AAD9AB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A5FCF-EC0E-43A3-A5B8-526AF1F1B3F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4A8BC-75B4-456A-8AD3-8235869A0B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B9F59-F31F-4538-9FE4-9D21E7AE21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B8419-5A4F-4531-A533-E97674C853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134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B73AF51-6CA9-45DE-971C-D51308DEF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DF40-A537-41A3-8369-394BD1733269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665A767-EC45-4660-BE8C-4B4EC9D54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69DCE36-8731-4943-A189-BDB9C4BE8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F983-FF3F-4371-A508-2AD68EB0A5F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7097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9882B149-473E-44FE-A668-69B47F154C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D6616-2F75-44C0-AA23-57FBDC7F6C0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2F2BEE2-558C-456C-A122-F8A534E7A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0CFED0-F173-493A-BC53-A721E3B2D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3C0BD-3665-45A6-8137-E0EA112EB0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119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E0AF25A-B2B1-49E7-8FA1-03F003B418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5E83F-7D2A-4054-9653-3E88287D20F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24F7362-3DBF-4AD7-83FE-865B9CA26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CE33F0-5674-414C-A925-09803AFD98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A1511-0D38-47BE-B05F-FF544FAA7B2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1625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D5D151-EE5C-4D0C-878C-C5EB0D831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CF998-5A8C-4CC8-99A1-D4DAE58CF54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B02F31A-4747-46DA-BA72-5E44ECDF3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579E13D-6C34-4CA4-8073-24B8BE734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6B03-BE23-4FF9-BDEA-A2F3E6BBC4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3414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FDA321-BBF7-45C8-BAA1-08B2371E1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79199-52BE-4B4D-A960-922EC47BA3B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D9E45D7-7403-4964-A0E7-E59EA53DC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F53EDF9-16F0-4820-8C4B-F9838C6DA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7A5F1-926B-448B-BF10-CD37571F14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3573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8A5AC1-AC60-429C-8936-9BEFF197D7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87C3F-F5B4-4B24-AD5D-D1E7D555937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944F34F-FC23-424D-87D6-D26BCC0E93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A8316DB-0946-4361-810B-A7E432811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08D0A-E081-4648-916F-D84BBB3BE3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53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EA068-472E-4A9A-939A-C1C3B5DB98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F7AC7-0F08-4C38-BEAE-B87316F4474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DB3D5-4ABF-4A56-AECA-E66F416D3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B0F44-42B2-4A48-B690-4B421CECE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DE958-3F9F-4AB7-AD6B-8B68D245AED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9555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AA93B-7231-4758-BF73-7874385A3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63DF4-D2A7-4FF3-82D1-CFA31C753B6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25712-0247-4254-9B3B-2B354B77B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1A2C7-6BD2-4118-9F1D-3C6EDDD358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62B1-2B3F-4063-BC1C-9DA4E42AD8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1217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558B5-D0E0-4AE2-BF1F-5E60068AF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266A3-40CD-498B-99F7-49B1F85504D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2C489-9CA3-4CB3-98A4-95E8D1E661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60EFB-98B5-4360-9CDF-90673EBFF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CC9B4-5E47-4D05-847F-8D20DD81053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105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3C3DB047-AB5D-423C-BF9D-95CE573A1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0F23-5ACA-4713-A413-0BD4AD60B80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96881CC-FAC2-478F-B0E4-31F5722C91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ED0FC96-40CC-451C-8D7B-7F7894DFA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1773F-0731-49D0-BCF9-B4DB774DAC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9639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40682A2-AC6A-47C4-8335-FA8A2A6734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3B12E-76A9-4F7D-BB14-0060DD24F69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B366B12-C661-4E18-BD0E-1BB2FD715A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3B4DCD35-C864-4208-8421-A4860C30A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6506C-4DCC-4892-A480-F6567FDAB7D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840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4D7CAD1-1558-4F66-A4F6-959D033A0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835BC-3A7A-4947-8F0D-9875DD41B55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06EA2D42-89BE-487E-ACB7-E0967A0DA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A0AEB00-3D26-4BC1-A884-51EA8EBB2B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D63C5-5F78-4A3D-B8CA-C24A4E357F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3069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0A42B75D-3008-4E48-961E-374563E52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DF6AF-3374-4ADA-89B5-94B5F6E7C64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60C17FA5-3D49-4BDA-9887-61E9BD529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B1F762E-19DC-4B22-AE08-E0F5354840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A6756-191C-4516-A5D8-6BF1090B11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625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69637D1F-3436-4347-A27F-7728362BE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83A5F-7E25-40A3-ABA8-B137E6233E4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93098F45-165A-4C7F-8604-937E90F0D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D0557E9-977C-4445-AAE9-E931CA300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63E41-9AD1-42C7-B05B-77B2E720FF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784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E2665A-FA36-4774-9F09-75BD8A0E84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8A86B-B6A8-426B-9C48-EB6193CC85E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DA62CE-3F28-420E-88CE-01A11FC4D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9E22B-DC72-4745-9925-96105DD6D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5EA15-32FA-4B14-9E40-EBA37C4E4D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22076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859200A7-1AB7-43C8-B80F-A94B24F8F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E8653-B635-4015-8DFA-3917AD92CAC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B1D705A1-322F-4CD8-A0EC-F3AA67CF3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688EC41-72F8-419D-8C08-6FF95D8492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A70FA-90DE-4867-A0D8-668A8D9B58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90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CD6A84B8-D35A-4A2C-9DA4-97660C833E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ACEC3-8746-4457-BF72-60BE89909ADF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BB4547C-FC2D-42A4-9BF4-25189F652D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E4DDAA99-6C60-430D-96E3-0F39BCB46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4F2D-6802-4661-B82D-96F5F958A97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22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AC223-F329-4D36-8955-77B6657672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35856-52A7-45BE-A7E7-0ABC0A4A709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EE291-92BF-4181-AB00-2199A3452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32CB8-A64A-4E6D-9D3B-07A51EFDF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A496C-2518-4AE5-BE4E-20DF9D7294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500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A385C88-8D34-4BEB-A6C9-EAE23F5EB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68DEC-B108-4496-905A-95F3ED2C16F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2F42796-5146-43C3-B34F-7A0EFD69D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2096512F-B9A7-4709-8794-DB032BAB5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ED185-7E96-41ED-B536-0AC61F731C5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1352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7195F25E-C78E-4533-85AC-C6DF95B71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2D747-7494-4F4A-8C38-7CD1CB85161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EF10F3F-4C93-402F-8CC0-C8C929C1D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B414367-FB72-4F72-92FF-13288AD15A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93AE1-8697-440A-BEFA-CCE1A6759E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6281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83C2516-3D2C-4280-80F1-0D8EDD45F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D54C4-5FC9-4259-9223-8C07498990E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DF96408A-EEA5-4B05-9B44-CEB32075A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6C9DF1A6-5BBD-4C2A-878F-67E2BCE4CE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5D8AD-2D80-42E7-A0EE-4FA2A96A6A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57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8019A-D767-4C2B-B3AC-1F73FFCD4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171DD-0644-41E0-A4DA-4009E6DFABD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6F3A4-A8B5-404E-9D98-2FF1D56CFF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40F20-2A54-4D12-9B60-142F3160C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69951-58F3-4155-96E8-8596A8E1987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1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019EF1-F909-4E7A-8F54-7ED15A31B2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F854-9E4C-4C0A-A9AE-6A6F3FD067E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F483C6C-0B67-48D0-9CE8-0047525B72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B852272-B148-4102-8D1D-5A63399B68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24BA-A1AA-45FB-A631-088BFE8746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11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7111AC0-58DF-42A2-9F44-F13EC2A656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8F23F-A5F7-49F1-9DD1-EC2B46FD010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085E83B-CBBA-4F6A-A701-D801586C0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9726ADE-D3FB-45FF-A411-13BEA0E4A2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5558-E6E1-48A3-BDBD-F2BA3664FC1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68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EDE232A-5690-46D7-B5A6-6812A378D8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10BDF-4450-4A85-8897-863701DBB3A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6D5648F-B050-4C82-89F8-E2909CC61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F6D35A1-BE7B-4EAE-B016-6EB8290850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2D170-78D1-4F98-9849-2049889440F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236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049EADB-F630-46AD-9E30-55C81EDFFD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43848-26AC-4D78-8E0D-57DF43D8A87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ECB37F2-6133-4BEA-9A62-E15E58C26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5AF82E9-9232-4E16-BE7E-59EAB9659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9CEAF-E6A5-43FD-A346-607CF53FEAF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35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5DC0F6E-DB09-4934-9318-D8EDE6F20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7CBC5-10D6-4980-95F0-7198CAE17CF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27585A1-6778-4DF7-86D5-4658E9459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162B36-BE19-4C22-A674-4063EF85D2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E2F4-8D3F-4B30-83AE-7AA7618532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0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806B1-93C8-4C10-8C6E-9BCDC07F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DDA34-3FB0-4566-B70F-7D2568317D1C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8424F-FACA-4829-90F2-B1E8046BC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2CFCA-4103-46CE-B7F7-4BD08176F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BF453-FBC7-4D5C-8D50-E71DCBAD0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490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9FB1D4B-A6C0-497D-B22A-5E6EAB0703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B44C1-6310-4ED1-8281-904487516CE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A49F121-7B7A-45E3-9CBA-8601C6B95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A77FFEC-9BAC-4A83-ADF6-FDFB384E9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D796B-D267-409A-BBD2-68AB471EA1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80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CAAC5-2043-4370-B0FD-D2C002F79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162A1-58A5-4E0B-B0EC-E4A66E977F7F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26C8F7-9FD1-4359-9802-96429304EC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F34B-C130-4B91-B451-239329996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AD68C-E239-445B-91FF-58FDE0DE62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81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8A2B9-40CB-4428-8EDE-FA3FE134EB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B8F92-89F2-4D4D-8EA2-DBE648309FFA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CC0DF-936E-41D4-8EF0-DF65B678C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6BA61-FD08-4A86-AB4F-DEAF4E629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4967E-030F-4C26-B436-DD5E7F67B5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708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3BE01-0AD0-4E21-BFC1-E4676EA27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0D89-7715-4E5E-B400-5C28C43B4FE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113DD-2735-44A2-94BE-CA6F1B64F4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654E1-AEA7-40DA-970E-247C13538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0FB2D-4D22-42A7-8D07-BDE690458D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31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D66D-E466-4073-ACDB-8A4EEE544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29E8-A0CE-4D78-93A4-26D90F21613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84C1-72A9-4AA3-9F7F-4B3A9B7F5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58EBF-1133-4356-82EA-C81A05C25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E872A-DF0A-4AF4-8C1D-84E8959FC9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88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C72E1-75D7-41B6-9F3C-2CC153D06F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3CC7B-7687-4DD0-B18E-FD50AA0EA729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77F8F-2D0C-43DA-9A93-8FEC5EEE6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7BDD1-61B4-496A-AB07-8B0AFB0A5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4017D-8B20-46DC-A34F-4516296487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182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49D547F-B0C1-451F-9855-9905E68A3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4F6B7-7594-4C00-A868-25D8714623F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97CCFDA-1011-4FE2-9F40-A0E2CA28D8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B24B35F-72FC-4348-BA67-4ABEEB2DB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52B98-5D9F-4410-A469-8C827AE317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61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F443ED1-9F09-4144-8F3A-137F280DC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1BCCB-04E2-4D2D-885D-43A7C6BCB75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145AAD40-12C0-4BC9-BAF2-42DA8E01C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09260B8-8C81-41B0-ABD0-B11FC36E4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1F800-7499-4B02-BE4E-DF458D4DA5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27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863A9A6-4E89-4AA2-9A2E-D9E618FF22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5EA1C-E8BA-4B5E-B45A-114291564EE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BD2AFD9-B2EF-4F0B-971E-7FFF4DA1C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B75F2D2-6FDA-4FC3-812D-160BA9704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DF920-DA64-4A86-A7AA-4E6A32619BD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42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6B139491-1127-4E7A-8CBA-6C5BCD3D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2AE77-152D-4B85-A55D-2115271AB53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913C60B-AA93-4774-BA87-8AC116CE9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F6791F3-9326-49AA-BF97-BD55CB473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F6F2-C4F6-4D80-A039-EE1ADBF2F0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5E0DE-6C77-4C57-92EE-CFC4A364C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D429-F112-4280-8853-03870EBAFCF8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46AA-4E7F-404A-BFB1-2DFC30778B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6CF8F5-B035-40E1-BF17-0D9AF09CF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5406-0C74-4688-8859-6863F43C0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599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14D9112-D939-4A57-8965-22999D1C4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726D9-163E-48BC-B7DB-593E6D0F781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776CF885-9570-4212-9AC1-FD1F089617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67108EB-8570-47A3-8F81-77F15D127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818A6-05F7-4A73-8E39-7FADE94B5D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4080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C6B54E0-7C51-42EF-B2E7-49691F805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0C9B1-BA81-4E9D-B367-60D76AD2D3E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70DF514-9253-4839-9FC7-0B19F422BC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DE7C50B-4057-4CEC-8C30-6445878BD5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5692-E105-4152-A364-0BF3A55D8C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744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127D2-76BB-4CF4-A981-C93CABE28A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9F5CF-EACE-4B20-9787-E52191193F3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C5DA1-1604-4241-8FB1-2B610F07AC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7854B-EE10-4762-8747-5A86EA0A8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9AD6E-857E-444A-8B5E-1068ED88024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56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42741-0001-47A9-B9B0-CD7708FC0C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F749-60EF-4C90-8154-1EF279C8581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71001-5CD4-42E6-B2F2-05585740B3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5BBB3-2CE7-4A0D-87EF-09771D9CE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5E059-C192-4274-9CB1-D35F80F0FF7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11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3272D-D0D2-4E27-A91C-A7809C149A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89411-D461-45F7-9DA1-1426AE3DC24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E763E-F91D-4731-A18B-8C2F645CE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C7D46-39CF-401E-B735-F5115A63BB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1028D-83C3-465E-BAF4-84D3633975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26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A8501-8F47-494C-9234-2AA515A71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9BE04-6490-42B5-A763-170256C191FF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D90A7-32FA-485F-94D3-40860508F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35756-48B4-4D76-B483-8C511EDB8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ACAC-BE23-482A-AE6B-BBADB2230EE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47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DA767-B3E4-454C-9810-99FD4621E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E9CFE-EFFC-4BEE-A5FB-C1B0FB9CA7F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4676-71C1-4FBD-9D11-E36971599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E6106-3EF1-4A0D-A593-845AF9625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385D6-F5CC-4F89-A08A-32D59591259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0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1EA986D-1B01-4582-9CF1-DC2001CD8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5FE1-EEA2-49EC-BD7D-ECF98CEA757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EC7404D-1CBC-48BA-9811-CC93559EA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7054B14-ED09-442E-8EDD-0E7F57C3A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2A839-CABC-4E0E-987C-0C93116C48E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3842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1DEC8C9-043E-4DD1-9D00-5ABD407FD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E66BB-3A04-47FB-AB43-476069D5848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E19CCDDC-05E5-4649-A4BE-731002F22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4C45653E-E0CF-4200-B3C0-396272F8F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7AE5E-908F-469F-A0F5-19C2EB0D44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58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B048ED94-7F4F-4BC3-8AE1-49DD182C4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1A3D4-C4CA-45BE-AAD3-EA949A72115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0BBEC10-C7FC-403C-97CA-AC0277829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1FD3DF6-D486-4AA8-A524-5B13BCDDA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E252E-CC94-457F-848B-09427AD1FA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24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560DC93-48F9-4F4D-8D1F-D1FF236B3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42CE2-76DC-4574-A6A3-B18C8FEF19F8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6EFC141-DBE7-40C1-9E11-92D9A43DF9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DD67EF7-9C6E-4791-AB85-0C5F1B7D2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FA5A4-8C00-481E-B139-B924E0791F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977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A17D948-7B80-47A9-A137-061399220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3D350-4834-4CCE-8418-8CA70E13BEF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ABAA02E-2C9C-4A45-B0D5-F8E957A46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DE1A127-D40F-4711-95C3-A912EEB961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C76F7-19BD-4BC6-A859-4DE6D720928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88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92CBB8B-081C-484E-8E6E-5E84948050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4CB74-52DF-463A-BB4C-5E24650953EA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A380277-8362-47E4-9AE2-4F44DDFC28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00825D9-EAD6-41F0-B400-183F07E3F0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1E91E-FF5F-459F-8C5F-43D3C7A0C64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489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DD16B34-3F65-46FA-AE4A-70702E344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FB91C-8E3A-4C95-AE3E-95002730999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934E851-4945-4659-9214-49A2CF512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455BB14-10D6-4088-B0AA-0D8D413B2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20F19-9669-4A77-8B54-FBF01A835A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82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D325A-EB34-49C1-8B0F-7BFCCAF02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072E-B432-4B85-A912-1CA8A62D35C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F1BADC-0A12-45E6-A8C6-7AEACBB06B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53CD1-E330-4C80-BFE0-05D14D64E6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0A773-DED1-4FB8-B5B5-96D2BD9D44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6879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A910F-1C71-450A-9F3D-52E46C0BB0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C0A23-CF7D-44CB-A172-68384648FD4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C0D69-135A-42EA-9FED-835C1E1B9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69545-3EF5-4A0E-81E1-CC1F07DD7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26E50-F616-45F2-9BF4-19D12158F0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777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DF5C4B2-FE9E-4330-8594-E12C9C5F5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F220-BECA-488E-821C-8E98A3349AE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7EDB9294-43FF-4B53-8354-9EE2C388C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252C4AC5-372B-4741-BB56-EB5FE50F9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07C4-D567-4946-A03F-B27B5549E37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314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9BA58C9-1FD5-476D-A0E2-F0C1D6B95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C64A8-5BBD-4874-B1EF-D0748C309EC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D99B5721-1215-4611-81F5-57E05E6E2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3F3FF53-8280-4321-A424-44A917BAF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8741C-FF22-412E-BE04-26CE943085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359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0244A5E-54D1-4947-AF33-8A8DC49E08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33DB1-81C8-467A-AF30-816146252D1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4C46BB0-3B77-42DE-8BCE-845DEDC8D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C38EFA3-B50A-444D-AF70-98DA449448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CFC59-41C9-4399-A339-A90C4E5314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21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B64F0B-1877-406C-A7C3-71D861315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5D01-B95B-4A6B-AA75-72252BF42C1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97520-9514-4D0F-B5FF-09AB3C75C7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585EEC-E424-43BA-B386-1A8874FC94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96E0A-6FBA-4826-9F01-AEE6489FBB3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24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23942EA2-67E5-43E6-9BCE-BD3231E823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79968-64C5-478D-AAB2-AE958AF1535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7EE51BFB-4DFC-44F7-B861-AE620014B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4995BA20-0163-4F64-B7CA-ABFAD1A9C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38475-4D81-4502-9AD8-EC1BCC1D10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3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8B3EA7D-7BB8-4B1C-BF87-B9C0AA223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5F324-FEBD-44AE-BE3A-A58514E4E4AF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6BEE99C-3608-4DC0-B74F-69AA76BABF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5621C7A8-EC3A-4A14-A5D9-AF9CDF373D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09C06-E989-48B8-BFB9-3EF35DBADF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142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ED2FF07B-AC7C-41CC-9BC2-512994F58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9FEA3-DE7C-4905-9952-0B2E71EED79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39FADD7E-A8E5-4C17-B3DD-C3D0F62D6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64AC5B8E-861F-489D-9A09-2A3C9C1835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E48D0B-7B99-4932-A3AE-B3BDFED740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616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3B26ED42-FDF8-4723-96CA-F7ED129D7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AF5A2-9338-4903-B985-279064BB991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B0D63F1F-7257-47AA-A158-91030622E5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A5D13205-C6BB-4641-9E19-002A1A2DF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F0999-3E6B-429F-B55A-CE44316B8F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976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A7FAEC-79BF-4059-B4D1-27043F19E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C94E1-1C54-409F-8ED8-BA3CEBC4AB6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85805-B8D9-4447-BDF5-361B5956EB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7A7D1-4962-4EAF-853D-1E3E751154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ADF74-5774-4E8F-B2A7-2E5102032F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284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075C5C-8FD0-4978-BA9E-A5970A7E9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1A888-D5CC-407C-AAA0-9141CD67BE4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21A55-3B8A-44E3-99C2-4419CFA2E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5E9C60-2F31-41D1-A172-33E8CCE2E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520F8-3600-4835-84F0-72B4E44373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75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F0A820FF-95F6-425F-B314-CCFB9E0C0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864E2-51D9-4A05-9511-188722DF78A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6252A2B6-1C7D-49D7-B5AF-6F0461A13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691F80F3-4B9E-44C6-BC45-E61EF93B7C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ACF58-B881-45C2-837D-0E878FED197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580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6498467D-858F-4D8E-B9BC-7D8B6E01A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7A9ED-9ECD-4EA6-8FD7-5E3D448932E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C117B39-EB88-41C6-BF0E-D3B10B2DD4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FA2C065F-AB81-4EF7-B301-08C7439CC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6B51E-1958-4786-8F4E-98221191B3A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158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03DB0B47-3BB4-4287-967F-9F5D384CB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13E9F-1CD9-44B8-BF89-6DDC10E8C38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1D4F9361-2FCB-4EA1-8A26-3EAE24D31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C5E842CD-810C-4948-A289-A168AB8E7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6E36E-6742-4E6F-A091-8882595EBC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142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8DA76B5D-46B5-4D17-B5B8-F194BD0F7D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C29F-93B4-4C2A-BBDD-A1493575EDE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E1936DB5-EDC0-4C7A-B8C2-AC28AF65D2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639D72D8-43CB-4678-AE1A-0A169A2D66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C3AE-8092-409D-995F-B4363E387C6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0527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740710F3-FE75-4BF6-A5D2-3CAEAD5051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432D-3BE8-4269-BB9A-38D6BF9A299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D8A8FF9-6C63-4495-A9B6-E13CB2928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CB2783BA-B6FA-4E2A-82AF-EB749DF27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E710-9102-4E07-AF3D-894BBB9B61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19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EFA51BAF-B2A3-428C-9BDC-A70BB38C2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4F4A-A026-44E9-A677-442E83C4D70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5655CF7F-30C1-4358-BF28-8F6A483B5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06CF30D3-39C0-4401-B404-146C58603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74BC-B1CA-4E33-8E9D-BE392E3A59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69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0F8F647-4235-4797-8557-DFDEA8ABD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154AA-383F-4DF3-B6D1-F80C7E9849EA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6F8B30D-FF86-4FA1-B262-B44DE6A22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1341D5C-4B3D-4CA8-AC30-4DF70A85D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D7718-62C3-402C-BC2E-7FF12795B7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184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AF0B3D-EE11-4830-8C24-5863B1716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B439E-8B1E-4DED-8D64-281027D468F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B10511-DC2F-48D4-9D81-815611D221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731FA-2578-4707-9425-D6A6A1EA0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4CE5-223D-45E5-A193-C9C16332E50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0897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6">
            <a:extLst>
              <a:ext uri="{FF2B5EF4-FFF2-40B4-BE49-F238E27FC236}">
                <a16:creationId xmlns:a16="http://schemas.microsoft.com/office/drawing/2014/main" id="{C2C276BA-72D9-405D-A477-A19F171195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998C-34B6-4A9E-BBA4-CA710FB4E89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7">
            <a:extLst>
              <a:ext uri="{FF2B5EF4-FFF2-40B4-BE49-F238E27FC236}">
                <a16:creationId xmlns:a16="http://schemas.microsoft.com/office/drawing/2014/main" id="{C463A3FC-5039-4E8D-B39A-98BE595E08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>
            <a:extLst>
              <a:ext uri="{FF2B5EF4-FFF2-40B4-BE49-F238E27FC236}">
                <a16:creationId xmlns:a16="http://schemas.microsoft.com/office/drawing/2014/main" id="{CAA14AD3-E93D-4B50-A10C-21CCC6A06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AEAE-279C-4AC7-AEF8-55326D1360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05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>
            <a:extLst>
              <a:ext uri="{FF2B5EF4-FFF2-40B4-BE49-F238E27FC236}">
                <a16:creationId xmlns:a16="http://schemas.microsoft.com/office/drawing/2014/main" id="{6E6C4B23-5959-48CA-9BE7-0C73CD2E3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7D513-4FAF-405D-AB55-0CB82CFDB4C4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7">
            <a:extLst>
              <a:ext uri="{FF2B5EF4-FFF2-40B4-BE49-F238E27FC236}">
                <a16:creationId xmlns:a16="http://schemas.microsoft.com/office/drawing/2014/main" id="{4CC36065-D8E5-43B3-AE52-B05B6E680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>
            <a:extLst>
              <a:ext uri="{FF2B5EF4-FFF2-40B4-BE49-F238E27FC236}">
                <a16:creationId xmlns:a16="http://schemas.microsoft.com/office/drawing/2014/main" id="{966E215B-A616-48FD-A078-9F5A1ED0D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146EE-4F50-4EC5-A8F2-FFCF7EBD8BB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643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56191E96-34C6-43ED-B60A-9EEEC0CB2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5F7B7-3198-4E9E-A9B3-8293DF9AC03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C91F23B7-6D5A-4C2F-95EC-B8533D3B89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7D441958-14B0-4A6A-AC53-C6E10C267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E76E6-8273-4E1E-A1DB-FB33008C81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786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6">
            <a:extLst>
              <a:ext uri="{FF2B5EF4-FFF2-40B4-BE49-F238E27FC236}">
                <a16:creationId xmlns:a16="http://schemas.microsoft.com/office/drawing/2014/main" id="{10966220-39AC-4E76-8FE2-6650F78950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FACB-2CF6-4250-98C0-D249112E045A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7">
            <a:extLst>
              <a:ext uri="{FF2B5EF4-FFF2-40B4-BE49-F238E27FC236}">
                <a16:creationId xmlns:a16="http://schemas.microsoft.com/office/drawing/2014/main" id="{EEB56F26-69B3-4070-BC61-89694FA31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>
            <a:extLst>
              <a:ext uri="{FF2B5EF4-FFF2-40B4-BE49-F238E27FC236}">
                <a16:creationId xmlns:a16="http://schemas.microsoft.com/office/drawing/2014/main" id="{0B7E8394-F41B-45F7-BEF2-6E4835C25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0913-E59F-42F1-8ACB-ADE956D0157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18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BBB71D1D-18B2-44B1-9F27-DFDCBCDA8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9F43F-50E7-4940-9054-7AE1F6AB2BD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644CBED2-3922-4D25-AE4E-FA83A4CFF4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9FA27FF6-6FD7-4030-8AF9-F9E81082F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3D4A-310A-48C8-BBC2-DE671CE96D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8295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6">
            <a:extLst>
              <a:ext uri="{FF2B5EF4-FFF2-40B4-BE49-F238E27FC236}">
                <a16:creationId xmlns:a16="http://schemas.microsoft.com/office/drawing/2014/main" id="{E0554470-526F-4933-ADB0-349A91928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4848-9EE9-404D-BDD0-B5FB740E424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7">
            <a:extLst>
              <a:ext uri="{FF2B5EF4-FFF2-40B4-BE49-F238E27FC236}">
                <a16:creationId xmlns:a16="http://schemas.microsoft.com/office/drawing/2014/main" id="{99A524FF-220F-4A11-9DBE-A389683F1F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C16552D1-3148-4623-817E-27194B142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403B9-479B-4505-9758-B8CD147702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04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220407C6-899E-4280-AE00-579F29432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EA4AD-113A-403E-897A-E39CE1A2820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324C0A17-AD55-4280-B073-E7986E336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2F4404A-B3F8-4A17-A466-BC02D0C6F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A4DC2-9133-49D8-BA1A-D65F17E3A9D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2058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968127F-149E-44A9-A7D2-BE460BE556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4560C-1715-41C3-A96F-14456783849A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4811849F-154B-4CEF-B3EF-287B87DB7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E3620457-A89A-460D-A74C-3F1161E841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12E2-96C6-422B-98C4-6074DF21FD0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375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8D77A1D-70F9-4D4F-8417-0B6D41091A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ADF2-58E8-468C-AB07-F2E99024C49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02F90C6-A6FD-4B86-BEC1-8EDF01FE2B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7D2ACC36-41E6-4253-9357-012605291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9AE3C-8320-4B7B-A4A4-CB4A4C157C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39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D2C89A0-A153-4A9B-ADA5-AA0F7D4F1C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79846-A9AC-47A7-9122-1069A31DCBD0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704ACC8A-071D-4821-ABEE-15031BCEC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B24DC19-B24C-4C4A-BA49-552F38800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DEFAB-4601-41D8-8586-78E312006C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1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1D76CAF5-135D-46C4-A329-789A88DDB7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C8C51-2BA0-423E-B868-AE04FE5C044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BB232FA8-822A-455F-BC67-CEFC74E415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9391BB4A-4B26-4FEB-A203-3ACDFA6863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3427B-E8FA-4789-B917-79FF5F7DF80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09963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067AE563-8C33-452A-8110-0C4A4D3CA1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409EF-8CAD-4928-B0A6-23F56EF4B94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0E6F8C33-8720-447C-9C5E-B78041EA2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9CC1C33-8711-4DB7-AF23-428B9C61FF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BCFE9-C04B-4175-8D91-C933C14D829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1696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C0856B-EEB8-45E4-B241-2417492C0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1CD0E-D53D-470A-A467-BEE805947A1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516EB3-A5EB-4A27-BC00-1B4C5369A0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DF1024-CC58-43F2-87C8-D0C9E77FA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7451D-625A-4AAF-BB7D-49D754A8BD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6551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4776AFA8-0EBB-44DA-8772-11B3005061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8F67B-8DCD-49B8-A2B7-2AE147834E7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6B9024A5-5597-4371-A837-31B62F927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A63DDF97-FC76-42D0-9926-CFF9807DC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EAEAA-37B3-4726-9322-6BB9EF83EB6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683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DA7439FA-5C27-4056-AFC6-257ECBB85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22378-5939-41B1-A67B-EA82F3B43078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24C53124-B234-429B-8E0D-2DED5BD88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DD7C891E-2EA1-46B8-93E0-E6BDE57D6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BF3FA-88B0-492E-A76D-10B29BA802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249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8A3E377A-C76B-409D-9925-6D10B3F6D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1DB4B-DA0A-4F65-937D-EA53EDC72A19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16C6B804-94C9-4D18-BEEF-D3C92CF9BD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FECD593A-368A-4834-823F-937FDB0B39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E375E-ACFE-4547-BBBD-EC970192A13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760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0C40C741-DCC3-4DB0-8040-444ACC835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9B195-6515-4793-9D51-C4C288A15E6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5F49B5CD-C83F-43C8-AC70-A5F2EFE36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1B264A0-2F45-446D-AD67-010922610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8D2AA-D35D-4648-B8AE-A95D22BD9E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8273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E68E10BB-40E0-4838-BABA-4A087CBD60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F5523-EE73-4607-B213-D292930E0C6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5499541-7AB6-4691-8A12-3E2371014C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A52AF1DE-8152-4551-9A4D-AA596B3FEC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7F232-775A-4BD5-948F-BDFE3F68BFA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4793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D80D539A-149D-4BC1-A658-2B48F0DC41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555590-848A-40FE-99B6-5B1B0F649A7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075E581-44D4-4745-A75E-FF5E975D15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D1A1AD1-7E47-409F-98C3-3D187E206D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3C3A9-A7E2-4B69-878D-29E0781AD9B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1791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E7F01E9-6F5F-4C1D-BF99-99AB0C52C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4D22B-D01D-46FD-A757-EE11B362105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FB5FD2B-E71C-4E51-9FCC-2D87E296B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C137C560-97F8-4C17-959C-EF5F5CCD19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C83CA-B06E-419F-825B-7501E239DC3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6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507BD25-B7B6-44EF-8C69-AA13B27EB5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B4F76-AD93-4E1A-9BC1-5DD45C54DDD1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A4122CB-0D09-422B-9767-9AB9E9011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0CA1C5F-EDC9-4A1B-8127-F6E7BF136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54D5D-B49F-4E8C-9D6B-C82FF67CF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817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A40D2DF2-0C17-4401-9E81-2F38AD89D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36AFF-C8A8-419C-879B-D8C7EB4643B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BB9D02E1-093F-48F7-8190-7E58EB2DF3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182CC3B-E124-4D98-88BA-522385DECE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71AEA-C921-4800-AE60-282C6A5DD2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573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BF3A38-1601-4CBD-9E2A-C7AA73920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15E5-CC10-44D8-8726-688BCE52932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00705B-F7CE-4E1A-BE9E-57426515F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9B0515-DEA1-4A6B-8861-BF0284972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D4227-87AC-4C97-A69A-E35AE8F3B8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656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13CAF62E-B026-4BF9-B5D7-F33E8AA41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98CC3-0617-4E25-846D-747EDC91FEAC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9AE5DBF-A433-4E8F-80B4-1B242E875D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2536074A-8899-4EFD-BD9A-3B21F7AE6A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F4573-961B-4EAA-A8AD-A872B4116CC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428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E703A5B8-384F-4161-A9CE-77E64ECD6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E145C-0873-435D-BB81-1CA11634B6A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CAB844F7-D2BE-4380-86D1-F00A9A47B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E7D45B77-C7D5-404E-A38C-C2C8144C5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D548-A4A8-431F-A584-0B2582C5B9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4139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4FE8D9D5-21CD-4C03-87DD-BA37FE1335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51A6C-567C-4295-970B-CA46C14E9D9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83984F8B-FF1B-463D-9AEB-0C14F992A4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8E10460D-07A8-4402-A74D-B1D300B8B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EA3BE-E16D-4167-87DD-A8833FEC5A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518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CF24B-6CFF-46C7-81F9-E6F6014BBE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A63B7-F03D-4F2D-A799-AF6759835F3B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D891D1-C5E2-4C54-92F5-630296220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1A425-5BE1-4D23-8B95-A7BC261B8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9EA70-6FB4-4AA8-88B9-4EE04F6991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5304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9B899-B010-4785-AD25-C1DFD4636D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96EAE-6B5E-42B5-8EFA-B1488694190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36A7AB-DCB8-4E4A-AEDF-7C0764D7C8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B047B0-F51D-4245-BBE9-87E73F5EC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D9E57-F7DB-4AFF-97CA-34D173F4FDC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479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8C8655E0-1ECC-4143-9386-C9AE252D3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82593-1C06-47DA-BB0F-D193A5420E1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1854B71B-6B31-4ABA-A773-3CDB7C14AF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22FC310-B4AC-46C2-91CD-7DFB324D06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E293-46F7-4ECF-8FA9-93714047BD2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7854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79DA0C2C-4778-4314-9A3B-2198B94F8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9765-46C6-4CC4-8B57-3C04C0633E5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4628849E-A49D-4FDF-B731-5ABE2C6B0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AAEA4B90-486D-404A-85D0-E598F2839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8DCC4-7125-41A1-AE33-1BDDCE7120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9923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5CB1629C-2AEC-43CE-8A49-7748ED81E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40769-8C4A-4B1F-8479-9C1AB21EE36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10ABA2E-924D-43E0-8DA8-04621E601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B1BD8B47-3881-4FCD-A95F-B5D8EAD75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A695A-D6E7-40D4-AFB1-4F97E52040F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BF7A908-3F89-4632-A0A6-21B6636A00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58406-54F3-4FCF-8C91-C0F67D7309A9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17FAEAC-F5F5-4BA3-9D98-FC7F4F1F38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1DE8D66-6144-4A80-9358-306E22A2E8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CD01B-9FDC-4870-9E4D-0DCC38F5B8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5295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ED4AEE5F-B39C-4454-BA66-9431173E97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7F073-A3B1-4CAB-9BEA-AE6EC2DE2FA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A4A0DFD2-9D7C-45B5-B785-E7C3BA221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DED7D1C7-5435-479D-9630-9A2BE1676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6BDD-59DC-4920-832C-A9E7AA5AFC7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213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4EC1355A-4305-4571-B08A-0CC218A21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EDB5-9B91-49B5-B407-4CCFBE95217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6915898-BD52-40CD-B30F-20D9BC4BDB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81BF3810-231B-4214-9EE7-143449B6F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4E426-E545-42AC-8370-DF4A13D604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840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CA0151-6E4C-42A9-BEB4-FC3436F02A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AB4A-9430-4AAD-8C39-F13E1AD7922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CF80C-E10A-42BA-8E6A-F3EB87E307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9FCFA-7520-487D-B023-46C83968C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36377-1B39-485B-B488-431CEB2B07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6868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>
            <a:extLst>
              <a:ext uri="{FF2B5EF4-FFF2-40B4-BE49-F238E27FC236}">
                <a16:creationId xmlns:a16="http://schemas.microsoft.com/office/drawing/2014/main" id="{DD953373-0A1D-4E28-87D0-F91B1D2A7C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240E7-8850-4F8D-BFC7-3DD3834B9E8A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5">
            <a:extLst>
              <a:ext uri="{FF2B5EF4-FFF2-40B4-BE49-F238E27FC236}">
                <a16:creationId xmlns:a16="http://schemas.microsoft.com/office/drawing/2014/main" id="{D8D8E940-1BDA-4173-ACBB-D6F4AEE9C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6DFB22A5-E90C-45DD-B75A-C83EB8520A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653FB-FC1E-4BBD-B00E-B084AFFBD24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8795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4">
            <a:extLst>
              <a:ext uri="{FF2B5EF4-FFF2-40B4-BE49-F238E27FC236}">
                <a16:creationId xmlns:a16="http://schemas.microsoft.com/office/drawing/2014/main" id="{F913E73F-52FD-4A45-B925-D59500A0FB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213C1-98EB-4C8A-99BD-03D31F0AE23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598FECF5-20A2-4F5C-84CB-E0FEF81F6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DB72411D-DF52-40C2-A1B7-D93D7B5B0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B9EA7-A1BD-4B04-ADCC-AE321B801FD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6453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>
            <a:extLst>
              <a:ext uri="{FF2B5EF4-FFF2-40B4-BE49-F238E27FC236}">
                <a16:creationId xmlns:a16="http://schemas.microsoft.com/office/drawing/2014/main" id="{27FB9987-5C5B-476B-99E4-5BCCF8248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7FAB3-3F24-4512-A56A-EDDB6FE6E05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5">
            <a:extLst>
              <a:ext uri="{FF2B5EF4-FFF2-40B4-BE49-F238E27FC236}">
                <a16:creationId xmlns:a16="http://schemas.microsoft.com/office/drawing/2014/main" id="{9A3BA8C9-45BF-4A96-9433-93E3988BD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420EEA4D-EB97-4C86-9908-45EE14D78D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B7BC3-0779-4154-B759-659BCB3E30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35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EF1730-6790-421A-959E-0D87802A9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AB0DF-8D3D-4B7C-8920-69E0A12E72ED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278F3-6D06-40A3-9DC8-746F6E6A3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4A0CE-3E6C-413B-A1E2-4E97A61C07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B4032-D1A9-40EE-A0D1-120D28B47B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627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562BC-EB48-4337-AA59-87A4F247F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9A913-B703-41DE-8097-F6A6B0DE676E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5C6273-A7FC-4DD5-8161-47E5A491C0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22981-967D-4F2F-A402-AD762B7B2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F9ED5-2D66-4190-846A-79ED952A09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9229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3082F68F-49C6-4EBD-A887-7FED2F76B3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F37DC-3D92-4280-B2EB-B62984E10A2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5C524D62-E2AB-48B9-95B0-098F1B1C8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43F4078B-CE6F-409A-9CC8-6AC692C3C1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783EA-D8BD-43D1-B35A-A74EAA3A52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0268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18FFAAE0-1195-468B-9F0C-B8F5FAAC4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782A4-FC42-4D07-AEF8-7E913C85F946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28A3ED58-FA96-4A05-BDEC-08BB09AC1B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FC494E9B-8AB2-45E2-B55A-2A1164E7D8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F158-33BA-47AA-89B3-DD1F1895A28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72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12C33015-389B-4CDB-9A8C-EA880E1153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ABC247F-95C2-48B0-BC61-4C6253256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3DBEBA3-AF3A-40AA-845F-10536B2C55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FFEBAA2-8AC7-4A78-A43F-AC35FD6A72F9}" type="datetime1">
              <a:rPr lang="zh-CN" altLang="en-US"/>
              <a:pPr>
                <a:defRPr/>
              </a:pPr>
              <a:t>2019/6/21</a:t>
            </a:fld>
            <a:endParaRPr lang="zh-CN" altLang="en-US"/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EC788A32-AC85-4A53-AC71-2C62D1928D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81386C61-2F39-40C0-829B-F2BE6E8E23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AAB0762-20C9-4A10-88EA-41559F37CC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>
            <a:extLst>
              <a:ext uri="{FF2B5EF4-FFF2-40B4-BE49-F238E27FC236}">
                <a16:creationId xmlns:a16="http://schemas.microsoft.com/office/drawing/2014/main" id="{8C3A6FC4-E0AE-4F80-8F0B-ECED4B735F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43" name="文本占位符 2">
            <a:extLst>
              <a:ext uri="{FF2B5EF4-FFF2-40B4-BE49-F238E27FC236}">
                <a16:creationId xmlns:a16="http://schemas.microsoft.com/office/drawing/2014/main" id="{8F6A3EDB-4C3B-47D3-9B8E-5B3120CA5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44" name="日期占位符 3">
            <a:extLst>
              <a:ext uri="{FF2B5EF4-FFF2-40B4-BE49-F238E27FC236}">
                <a16:creationId xmlns:a16="http://schemas.microsoft.com/office/drawing/2014/main" id="{655E59F2-7313-4D1E-9B41-3B71DF7474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7E6087-CB23-42B9-A4B4-2C34424C35A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45" name="页脚占位符 4">
            <a:extLst>
              <a:ext uri="{FF2B5EF4-FFF2-40B4-BE49-F238E27FC236}">
                <a16:creationId xmlns:a16="http://schemas.microsoft.com/office/drawing/2014/main" id="{4E692FB2-F842-497C-B6DC-4B5127A17A6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5">
            <a:extLst>
              <a:ext uri="{FF2B5EF4-FFF2-40B4-BE49-F238E27FC236}">
                <a16:creationId xmlns:a16="http://schemas.microsoft.com/office/drawing/2014/main" id="{F716513C-552F-4B4A-9A65-C5F5F58ADA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4543C2C-8257-4861-A4B6-BD4596D4BC1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>
            <a:extLst>
              <a:ext uri="{FF2B5EF4-FFF2-40B4-BE49-F238E27FC236}">
                <a16:creationId xmlns:a16="http://schemas.microsoft.com/office/drawing/2014/main" id="{B06E01A3-D034-4083-AD6D-6DBEF7BBD0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1267" name="文本占位符 2">
            <a:extLst>
              <a:ext uri="{FF2B5EF4-FFF2-40B4-BE49-F238E27FC236}">
                <a16:creationId xmlns:a16="http://schemas.microsoft.com/office/drawing/2014/main" id="{E73D099B-754C-4E80-9E07-B95EC8BF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1268" name="日期占位符 3">
            <a:extLst>
              <a:ext uri="{FF2B5EF4-FFF2-40B4-BE49-F238E27FC236}">
                <a16:creationId xmlns:a16="http://schemas.microsoft.com/office/drawing/2014/main" id="{CFEFE485-F1A7-481C-8779-5FBA65CF3C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CFF35AD-C8E3-4BFE-9C09-1DE7A75E42C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1269" name="页脚占位符 4">
            <a:extLst>
              <a:ext uri="{FF2B5EF4-FFF2-40B4-BE49-F238E27FC236}">
                <a16:creationId xmlns:a16="http://schemas.microsoft.com/office/drawing/2014/main" id="{98673347-2579-4A11-86FC-44C7D573F0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5">
            <a:extLst>
              <a:ext uri="{FF2B5EF4-FFF2-40B4-BE49-F238E27FC236}">
                <a16:creationId xmlns:a16="http://schemas.microsoft.com/office/drawing/2014/main" id="{8A26570C-006F-454A-8F2B-C85A07A3D6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9EF8A43-EEA9-45AF-8616-8D751AB6923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7D806593-850A-4F9D-AA14-D4730BBA8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DDB56E01-6C90-4E64-98AC-FA0AEA0F8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3A1D68E3-5015-4A86-8E5E-2B01B8EBD1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729EAA1-4959-433A-BAD8-D2C126DD4E81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68E0C66B-934D-4084-A3EA-1C672FD666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83844FA3-E936-46FA-9430-D1704CDFC3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CE84A1-BC38-4C01-B4A1-8562F905F1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EA1D4A6-4669-4F9D-ADAE-3F6A2FB236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6B557A03-0EB0-4D0F-AA49-1BD206E18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2052" name="日期占位符 3">
            <a:extLst>
              <a:ext uri="{FF2B5EF4-FFF2-40B4-BE49-F238E27FC236}">
                <a16:creationId xmlns:a16="http://schemas.microsoft.com/office/drawing/2014/main" id="{02C57857-2A38-45B5-AD58-13738DD978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9A95934-D9E4-4FD2-81F3-B9348863026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053" name="页脚占位符 4">
            <a:extLst>
              <a:ext uri="{FF2B5EF4-FFF2-40B4-BE49-F238E27FC236}">
                <a16:creationId xmlns:a16="http://schemas.microsoft.com/office/drawing/2014/main" id="{C8DC783F-34F3-4D91-8F27-23A624787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4" name="灯片编号占位符 5">
            <a:extLst>
              <a:ext uri="{FF2B5EF4-FFF2-40B4-BE49-F238E27FC236}">
                <a16:creationId xmlns:a16="http://schemas.microsoft.com/office/drawing/2014/main" id="{81588319-4D55-409B-AFF4-D16993D90E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0D9CFE3-2141-4B69-A230-FA7B82D8F4F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90C2C091-554D-480D-A324-ADA219D25F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BC34CD44-D646-4310-9EB1-695B4960B7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3076" name="日期占位符 3">
            <a:extLst>
              <a:ext uri="{FF2B5EF4-FFF2-40B4-BE49-F238E27FC236}">
                <a16:creationId xmlns:a16="http://schemas.microsoft.com/office/drawing/2014/main" id="{C10B4CA1-7EAE-4D38-B09E-2851BFC147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0ABE664-C46C-46B0-A17C-2588E3C6C6B2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077" name="页脚占位符 4">
            <a:extLst>
              <a:ext uri="{FF2B5EF4-FFF2-40B4-BE49-F238E27FC236}">
                <a16:creationId xmlns:a16="http://schemas.microsoft.com/office/drawing/2014/main" id="{6C1F86E1-EC06-4686-A9F5-08D5533D25C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>
            <a:extLst>
              <a:ext uri="{FF2B5EF4-FFF2-40B4-BE49-F238E27FC236}">
                <a16:creationId xmlns:a16="http://schemas.microsoft.com/office/drawing/2014/main" id="{8B2B02C8-34FC-4CAE-956C-47C7CA69CD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6812064-6671-4622-9201-5F15C717388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D3A620A0-FBC5-43CF-AF99-A69B68643C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F6F3B548-C0C0-43EE-B632-D6740BD8D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4100" name="日期占位符 3">
            <a:extLst>
              <a:ext uri="{FF2B5EF4-FFF2-40B4-BE49-F238E27FC236}">
                <a16:creationId xmlns:a16="http://schemas.microsoft.com/office/drawing/2014/main" id="{BD042C55-D4F3-46FD-9BE5-8E6E998295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BB30037-9B6D-4731-A765-ABCB20D55967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01" name="页脚占位符 4">
            <a:extLst>
              <a:ext uri="{FF2B5EF4-FFF2-40B4-BE49-F238E27FC236}">
                <a16:creationId xmlns:a16="http://schemas.microsoft.com/office/drawing/2014/main" id="{B8FFCF97-F407-47E2-B793-C3E15A46D1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>
            <a:extLst>
              <a:ext uri="{FF2B5EF4-FFF2-40B4-BE49-F238E27FC236}">
                <a16:creationId xmlns:a16="http://schemas.microsoft.com/office/drawing/2014/main" id="{4ABC764F-F35A-4362-94B5-23CF541F52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8F7AFA-A93A-45B7-9B47-64D858485D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1DF60D5D-CFC9-4572-823E-4E9B87E47B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D55C5535-6F3D-48B3-AC58-8B0FEC2CD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5124" name="日期占位符 4">
            <a:extLst>
              <a:ext uri="{FF2B5EF4-FFF2-40B4-BE49-F238E27FC236}">
                <a16:creationId xmlns:a16="http://schemas.microsoft.com/office/drawing/2014/main" id="{051410FB-79C3-4704-B744-AE2BCF21C0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4F323C-8470-4AA4-9899-A43BB3870F20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125" name="页脚占位符 5">
            <a:extLst>
              <a:ext uri="{FF2B5EF4-FFF2-40B4-BE49-F238E27FC236}">
                <a16:creationId xmlns:a16="http://schemas.microsoft.com/office/drawing/2014/main" id="{CEAF4FD6-5807-4C02-BED0-6A29A8908C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6">
            <a:extLst>
              <a:ext uri="{FF2B5EF4-FFF2-40B4-BE49-F238E27FC236}">
                <a16:creationId xmlns:a16="http://schemas.microsoft.com/office/drawing/2014/main" id="{F49B09D2-EF83-4C0F-9611-27B2624A7B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810FD61-30C8-4F25-B226-34AC4648DBF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>
            <a:extLst>
              <a:ext uri="{FF2B5EF4-FFF2-40B4-BE49-F238E27FC236}">
                <a16:creationId xmlns:a16="http://schemas.microsoft.com/office/drawing/2014/main" id="{4F1EF1A4-7842-40A3-83FC-10E5CA03C5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6147" name="文本占位符 2">
            <a:extLst>
              <a:ext uri="{FF2B5EF4-FFF2-40B4-BE49-F238E27FC236}">
                <a16:creationId xmlns:a16="http://schemas.microsoft.com/office/drawing/2014/main" id="{22168CFC-C601-40DA-8AC6-0DB77D60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6148" name="日期占位符 6">
            <a:extLst>
              <a:ext uri="{FF2B5EF4-FFF2-40B4-BE49-F238E27FC236}">
                <a16:creationId xmlns:a16="http://schemas.microsoft.com/office/drawing/2014/main" id="{7A3A583E-57C5-4AD5-8925-93DE8CE66F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059242C-0E06-4882-93E1-83B52F0E97E9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149" name="页脚占位符 7">
            <a:extLst>
              <a:ext uri="{FF2B5EF4-FFF2-40B4-BE49-F238E27FC236}">
                <a16:creationId xmlns:a16="http://schemas.microsoft.com/office/drawing/2014/main" id="{5C482B25-E9D8-47FF-A08A-27CEB56A1A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8">
            <a:extLst>
              <a:ext uri="{FF2B5EF4-FFF2-40B4-BE49-F238E27FC236}">
                <a16:creationId xmlns:a16="http://schemas.microsoft.com/office/drawing/2014/main" id="{DDF58478-04B6-47E1-9487-E3885D166A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470FAE9-D4A8-40AF-ACA1-EF88992836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>
            <a:extLst>
              <a:ext uri="{FF2B5EF4-FFF2-40B4-BE49-F238E27FC236}">
                <a16:creationId xmlns:a16="http://schemas.microsoft.com/office/drawing/2014/main" id="{E49A96B4-A755-4FEA-ABCA-276693BA44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7171" name="文本占位符 2">
            <a:extLst>
              <a:ext uri="{FF2B5EF4-FFF2-40B4-BE49-F238E27FC236}">
                <a16:creationId xmlns:a16="http://schemas.microsoft.com/office/drawing/2014/main" id="{26560570-0A76-4E28-BBBF-7944016D3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7172" name="日期占位符 2">
            <a:extLst>
              <a:ext uri="{FF2B5EF4-FFF2-40B4-BE49-F238E27FC236}">
                <a16:creationId xmlns:a16="http://schemas.microsoft.com/office/drawing/2014/main" id="{F06EF6BF-9031-48A3-989C-FA8C456C6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C4FC3C-2C7A-43BD-A1E9-23174CA626F9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173" name="页脚占位符 3">
            <a:extLst>
              <a:ext uri="{FF2B5EF4-FFF2-40B4-BE49-F238E27FC236}">
                <a16:creationId xmlns:a16="http://schemas.microsoft.com/office/drawing/2014/main" id="{F5E4B68F-CFE2-4CA8-BC5B-68E0784F375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4">
            <a:extLst>
              <a:ext uri="{FF2B5EF4-FFF2-40B4-BE49-F238E27FC236}">
                <a16:creationId xmlns:a16="http://schemas.microsoft.com/office/drawing/2014/main" id="{0E24CC65-3DEF-47A3-986B-E74B1F34F7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8F15B01-9F70-4234-8611-41592587B9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>
            <a:extLst>
              <a:ext uri="{FF2B5EF4-FFF2-40B4-BE49-F238E27FC236}">
                <a16:creationId xmlns:a16="http://schemas.microsoft.com/office/drawing/2014/main" id="{2F136923-0ACB-46D2-80A0-00FFE03785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8195" name="文本占位符 2">
            <a:extLst>
              <a:ext uri="{FF2B5EF4-FFF2-40B4-BE49-F238E27FC236}">
                <a16:creationId xmlns:a16="http://schemas.microsoft.com/office/drawing/2014/main" id="{9D130C05-C017-463E-A7F6-C1CCD7970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8196" name="日期占位符 4">
            <a:extLst>
              <a:ext uri="{FF2B5EF4-FFF2-40B4-BE49-F238E27FC236}">
                <a16:creationId xmlns:a16="http://schemas.microsoft.com/office/drawing/2014/main" id="{C43824E6-4941-4C9B-AE61-274B98264F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1552C-5D83-4B61-8A81-D1DD36F7B3A5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197" name="页脚占位符 5">
            <a:extLst>
              <a:ext uri="{FF2B5EF4-FFF2-40B4-BE49-F238E27FC236}">
                <a16:creationId xmlns:a16="http://schemas.microsoft.com/office/drawing/2014/main" id="{FF112798-68FB-4EE9-AA8E-57B9253F6A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6">
            <a:extLst>
              <a:ext uri="{FF2B5EF4-FFF2-40B4-BE49-F238E27FC236}">
                <a16:creationId xmlns:a16="http://schemas.microsoft.com/office/drawing/2014/main" id="{0EB1836C-1FBA-40F3-979E-A2DC472714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9D90D99-7922-4406-B79D-C259BA0DFE6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>
            <a:extLst>
              <a:ext uri="{FF2B5EF4-FFF2-40B4-BE49-F238E27FC236}">
                <a16:creationId xmlns:a16="http://schemas.microsoft.com/office/drawing/2014/main" id="{33C00789-2AE3-41DF-9EC6-9F6A65FCFB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9219" name="文本占位符 2">
            <a:extLst>
              <a:ext uri="{FF2B5EF4-FFF2-40B4-BE49-F238E27FC236}">
                <a16:creationId xmlns:a16="http://schemas.microsoft.com/office/drawing/2014/main" id="{A5D3828A-90C0-457B-90B1-C05011F55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9220" name="日期占位符 4">
            <a:extLst>
              <a:ext uri="{FF2B5EF4-FFF2-40B4-BE49-F238E27FC236}">
                <a16:creationId xmlns:a16="http://schemas.microsoft.com/office/drawing/2014/main" id="{5B1A6E64-791E-4887-AF2C-A5ADFE9069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471E1EC-9B2E-41C1-9F20-F99B3AB89D93}" type="datetime1">
              <a:rPr lang="zh-CN" altLang="en-US"/>
              <a:pPr>
                <a:defRPr/>
              </a:pPr>
              <a:t>2019/6/21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221" name="页脚占位符 5">
            <a:extLst>
              <a:ext uri="{FF2B5EF4-FFF2-40B4-BE49-F238E27FC236}">
                <a16:creationId xmlns:a16="http://schemas.microsoft.com/office/drawing/2014/main" id="{B1D0EBA7-C1D9-4A96-A0CC-64DE2424CF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6">
            <a:extLst>
              <a:ext uri="{FF2B5EF4-FFF2-40B4-BE49-F238E27FC236}">
                <a16:creationId xmlns:a16="http://schemas.microsoft.com/office/drawing/2014/main" id="{4886000D-714B-4236-B85E-A424DB28F7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968200E-8712-45B7-8B52-2F155591FC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8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8.xml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8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8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8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8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hyperlink" Target="https://tianchi.aliyun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椭圆 16">
            <a:extLst>
              <a:ext uri="{FF2B5EF4-FFF2-40B4-BE49-F238E27FC236}">
                <a16:creationId xmlns:a16="http://schemas.microsoft.com/office/drawing/2014/main" id="{BE3D2318-A241-491D-B1A2-9788115C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4339" name="组合 18">
            <a:extLst>
              <a:ext uri="{FF2B5EF4-FFF2-40B4-BE49-F238E27FC236}">
                <a16:creationId xmlns:a16="http://schemas.microsoft.com/office/drawing/2014/main" id="{F4567C58-C28F-4545-907E-45EFF3D87103}"/>
              </a:ext>
            </a:extLst>
          </p:cNvPr>
          <p:cNvGrpSpPr>
            <a:grpSpLocks/>
          </p:cNvGrpSpPr>
          <p:nvPr/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14356" name="椭圆 19">
              <a:extLst>
                <a:ext uri="{FF2B5EF4-FFF2-40B4-BE49-F238E27FC236}">
                  <a16:creationId xmlns:a16="http://schemas.microsoft.com/office/drawing/2014/main" id="{26BDE269-A41F-4FE3-9497-40BBC0FF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7" name="椭圆 20">
              <a:extLst>
                <a:ext uri="{FF2B5EF4-FFF2-40B4-BE49-F238E27FC236}">
                  <a16:creationId xmlns:a16="http://schemas.microsoft.com/office/drawing/2014/main" id="{C4F2A68D-ADE0-480B-B70D-4E9753FBF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8" name="椭圆 21">
              <a:extLst>
                <a:ext uri="{FF2B5EF4-FFF2-40B4-BE49-F238E27FC236}">
                  <a16:creationId xmlns:a16="http://schemas.microsoft.com/office/drawing/2014/main" id="{4EDFD12D-CC65-4B77-946D-4EDBF0C5E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9" name="椭圆 22">
              <a:extLst>
                <a:ext uri="{FF2B5EF4-FFF2-40B4-BE49-F238E27FC236}">
                  <a16:creationId xmlns:a16="http://schemas.microsoft.com/office/drawing/2014/main" id="{23A6A8C1-788A-4D03-B1BC-9602358F7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0" name="椭圆 23">
              <a:extLst>
                <a:ext uri="{FF2B5EF4-FFF2-40B4-BE49-F238E27FC236}">
                  <a16:creationId xmlns:a16="http://schemas.microsoft.com/office/drawing/2014/main" id="{339F4860-F708-490B-B285-D589B2EF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1" name="椭圆 24">
              <a:extLst>
                <a:ext uri="{FF2B5EF4-FFF2-40B4-BE49-F238E27FC236}">
                  <a16:creationId xmlns:a16="http://schemas.microsoft.com/office/drawing/2014/main" id="{4D352EF2-F22F-4873-B161-ED6454F6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2" name="椭圆 25">
              <a:extLst>
                <a:ext uri="{FF2B5EF4-FFF2-40B4-BE49-F238E27FC236}">
                  <a16:creationId xmlns:a16="http://schemas.microsoft.com/office/drawing/2014/main" id="{A0FFA0C7-2AF8-41E9-B453-A30A1FF1E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3" name="椭圆 26">
              <a:extLst>
                <a:ext uri="{FF2B5EF4-FFF2-40B4-BE49-F238E27FC236}">
                  <a16:creationId xmlns:a16="http://schemas.microsoft.com/office/drawing/2014/main" id="{A3B5CBAA-B290-43B1-8047-B12D790C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4" name="椭圆 27">
              <a:extLst>
                <a:ext uri="{FF2B5EF4-FFF2-40B4-BE49-F238E27FC236}">
                  <a16:creationId xmlns:a16="http://schemas.microsoft.com/office/drawing/2014/main" id="{674A65DB-2687-43F0-8F4C-1EF3D593C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5" name="椭圆 28">
              <a:extLst>
                <a:ext uri="{FF2B5EF4-FFF2-40B4-BE49-F238E27FC236}">
                  <a16:creationId xmlns:a16="http://schemas.microsoft.com/office/drawing/2014/main" id="{761ED682-698C-479B-AB7C-D63F2098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6" name="椭圆 29">
              <a:extLst>
                <a:ext uri="{FF2B5EF4-FFF2-40B4-BE49-F238E27FC236}">
                  <a16:creationId xmlns:a16="http://schemas.microsoft.com/office/drawing/2014/main" id="{E93D14BE-BB0C-4399-AF48-9D7BBA3CB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7" name="椭圆 30">
              <a:extLst>
                <a:ext uri="{FF2B5EF4-FFF2-40B4-BE49-F238E27FC236}">
                  <a16:creationId xmlns:a16="http://schemas.microsoft.com/office/drawing/2014/main" id="{011384E8-0015-46ED-9373-8990B1A64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8" name="椭圆 31">
              <a:extLst>
                <a:ext uri="{FF2B5EF4-FFF2-40B4-BE49-F238E27FC236}">
                  <a16:creationId xmlns:a16="http://schemas.microsoft.com/office/drawing/2014/main" id="{2E7CA717-EBB3-469A-803D-A2ABE717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69" name="椭圆 32">
              <a:extLst>
                <a:ext uri="{FF2B5EF4-FFF2-40B4-BE49-F238E27FC236}">
                  <a16:creationId xmlns:a16="http://schemas.microsoft.com/office/drawing/2014/main" id="{98B0603A-98E9-432A-B8EE-076AE44FB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0" name="椭圆 33">
              <a:extLst>
                <a:ext uri="{FF2B5EF4-FFF2-40B4-BE49-F238E27FC236}">
                  <a16:creationId xmlns:a16="http://schemas.microsoft.com/office/drawing/2014/main" id="{CBEE6773-6B42-4763-B5C1-DD45DCDC8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1" name="椭圆 34">
              <a:extLst>
                <a:ext uri="{FF2B5EF4-FFF2-40B4-BE49-F238E27FC236}">
                  <a16:creationId xmlns:a16="http://schemas.microsoft.com/office/drawing/2014/main" id="{94BA9A1D-4E40-4E60-AB3E-1855B4780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2" name="椭圆 35">
              <a:extLst>
                <a:ext uri="{FF2B5EF4-FFF2-40B4-BE49-F238E27FC236}">
                  <a16:creationId xmlns:a16="http://schemas.microsoft.com/office/drawing/2014/main" id="{2A8A8CA8-59C3-4481-8541-7D9446BA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3" name="椭圆 36">
              <a:extLst>
                <a:ext uri="{FF2B5EF4-FFF2-40B4-BE49-F238E27FC236}">
                  <a16:creationId xmlns:a16="http://schemas.microsoft.com/office/drawing/2014/main" id="{9E5F54F1-875A-44EA-9E2B-6E5E99289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4" name="椭圆 37">
              <a:extLst>
                <a:ext uri="{FF2B5EF4-FFF2-40B4-BE49-F238E27FC236}">
                  <a16:creationId xmlns:a16="http://schemas.microsoft.com/office/drawing/2014/main" id="{41B57DBF-4B1F-4B64-8F13-FC0E5C2E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5" name="椭圆 38">
              <a:extLst>
                <a:ext uri="{FF2B5EF4-FFF2-40B4-BE49-F238E27FC236}">
                  <a16:creationId xmlns:a16="http://schemas.microsoft.com/office/drawing/2014/main" id="{DD0C86AE-A26C-452A-B75C-2D8D8C00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6" name="椭圆 39">
              <a:extLst>
                <a:ext uri="{FF2B5EF4-FFF2-40B4-BE49-F238E27FC236}">
                  <a16:creationId xmlns:a16="http://schemas.microsoft.com/office/drawing/2014/main" id="{C2D85646-DF87-4699-A646-9648F73F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7" name="椭圆 40">
              <a:extLst>
                <a:ext uri="{FF2B5EF4-FFF2-40B4-BE49-F238E27FC236}">
                  <a16:creationId xmlns:a16="http://schemas.microsoft.com/office/drawing/2014/main" id="{DF614B15-6C3A-414B-B32B-647146B37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8" name="椭圆 41">
              <a:extLst>
                <a:ext uri="{FF2B5EF4-FFF2-40B4-BE49-F238E27FC236}">
                  <a16:creationId xmlns:a16="http://schemas.microsoft.com/office/drawing/2014/main" id="{B9A52A85-E82B-46D9-8837-613FBF8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79" name="椭圆 42">
              <a:extLst>
                <a:ext uri="{FF2B5EF4-FFF2-40B4-BE49-F238E27FC236}">
                  <a16:creationId xmlns:a16="http://schemas.microsoft.com/office/drawing/2014/main" id="{4059D2B4-9C09-41CF-BD12-9D9E96E6F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0" name="椭圆 43">
              <a:extLst>
                <a:ext uri="{FF2B5EF4-FFF2-40B4-BE49-F238E27FC236}">
                  <a16:creationId xmlns:a16="http://schemas.microsoft.com/office/drawing/2014/main" id="{117FA74A-D491-410C-8F2A-D279F9096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1" name="椭圆 44">
              <a:extLst>
                <a:ext uri="{FF2B5EF4-FFF2-40B4-BE49-F238E27FC236}">
                  <a16:creationId xmlns:a16="http://schemas.microsoft.com/office/drawing/2014/main" id="{BC124D63-19EF-4467-BA82-B97C08B4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2" name="椭圆 45">
              <a:extLst>
                <a:ext uri="{FF2B5EF4-FFF2-40B4-BE49-F238E27FC236}">
                  <a16:creationId xmlns:a16="http://schemas.microsoft.com/office/drawing/2014/main" id="{C8B7B97F-941E-4B11-A4A1-80FC6C4B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3" name="椭圆 46">
              <a:extLst>
                <a:ext uri="{FF2B5EF4-FFF2-40B4-BE49-F238E27FC236}">
                  <a16:creationId xmlns:a16="http://schemas.microsoft.com/office/drawing/2014/main" id="{A1DC430D-7989-42AD-9BC1-D8681F580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4" name="椭圆 47">
              <a:extLst>
                <a:ext uri="{FF2B5EF4-FFF2-40B4-BE49-F238E27FC236}">
                  <a16:creationId xmlns:a16="http://schemas.microsoft.com/office/drawing/2014/main" id="{26D8E22A-FF2E-4BCC-A771-E6DA07B3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5" name="椭圆 48">
              <a:extLst>
                <a:ext uri="{FF2B5EF4-FFF2-40B4-BE49-F238E27FC236}">
                  <a16:creationId xmlns:a16="http://schemas.microsoft.com/office/drawing/2014/main" id="{C81089B5-DE9F-4C5A-8BF7-061ED0715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6" name="椭圆 49">
              <a:extLst>
                <a:ext uri="{FF2B5EF4-FFF2-40B4-BE49-F238E27FC236}">
                  <a16:creationId xmlns:a16="http://schemas.microsoft.com/office/drawing/2014/main" id="{30FD1E5D-3F80-42E7-AF11-CBA1A3B8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7" name="椭圆 50">
              <a:extLst>
                <a:ext uri="{FF2B5EF4-FFF2-40B4-BE49-F238E27FC236}">
                  <a16:creationId xmlns:a16="http://schemas.microsoft.com/office/drawing/2014/main" id="{F1D5EADD-E726-4FCD-B2AF-54DD270A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8" name="椭圆 51">
              <a:extLst>
                <a:ext uri="{FF2B5EF4-FFF2-40B4-BE49-F238E27FC236}">
                  <a16:creationId xmlns:a16="http://schemas.microsoft.com/office/drawing/2014/main" id="{ABF84C92-718E-4289-8F6E-6E4BCB2D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89" name="椭圆 52">
              <a:extLst>
                <a:ext uri="{FF2B5EF4-FFF2-40B4-BE49-F238E27FC236}">
                  <a16:creationId xmlns:a16="http://schemas.microsoft.com/office/drawing/2014/main" id="{AE3DBB5F-26EC-4A6B-ACED-164504B98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0" name="椭圆 53">
              <a:extLst>
                <a:ext uri="{FF2B5EF4-FFF2-40B4-BE49-F238E27FC236}">
                  <a16:creationId xmlns:a16="http://schemas.microsoft.com/office/drawing/2014/main" id="{2DC75B50-6BE9-47DD-B625-46E91A5D0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1" name="椭圆 54">
              <a:extLst>
                <a:ext uri="{FF2B5EF4-FFF2-40B4-BE49-F238E27FC236}">
                  <a16:creationId xmlns:a16="http://schemas.microsoft.com/office/drawing/2014/main" id="{38665D18-0606-49DC-A4D2-959A30627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2" name="椭圆 55">
              <a:extLst>
                <a:ext uri="{FF2B5EF4-FFF2-40B4-BE49-F238E27FC236}">
                  <a16:creationId xmlns:a16="http://schemas.microsoft.com/office/drawing/2014/main" id="{26FC0BA4-F57E-4BB3-B479-53DDF260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3" name="椭圆 56">
              <a:extLst>
                <a:ext uri="{FF2B5EF4-FFF2-40B4-BE49-F238E27FC236}">
                  <a16:creationId xmlns:a16="http://schemas.microsoft.com/office/drawing/2014/main" id="{2B8C5AAB-D832-47BC-B693-5692494A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4" name="椭圆 57">
              <a:extLst>
                <a:ext uri="{FF2B5EF4-FFF2-40B4-BE49-F238E27FC236}">
                  <a16:creationId xmlns:a16="http://schemas.microsoft.com/office/drawing/2014/main" id="{03C513BA-3889-401E-94F6-75694D28D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5" name="椭圆 58">
              <a:extLst>
                <a:ext uri="{FF2B5EF4-FFF2-40B4-BE49-F238E27FC236}">
                  <a16:creationId xmlns:a16="http://schemas.microsoft.com/office/drawing/2014/main" id="{C18A2469-B1E6-46AD-A1E2-BCD0726F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6" name="椭圆 59">
              <a:extLst>
                <a:ext uri="{FF2B5EF4-FFF2-40B4-BE49-F238E27FC236}">
                  <a16:creationId xmlns:a16="http://schemas.microsoft.com/office/drawing/2014/main" id="{68754B42-2415-4864-8E9F-2A475F3C7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7" name="椭圆 60">
              <a:extLst>
                <a:ext uri="{FF2B5EF4-FFF2-40B4-BE49-F238E27FC236}">
                  <a16:creationId xmlns:a16="http://schemas.microsoft.com/office/drawing/2014/main" id="{EA486BFC-2B5F-450B-ACA0-697152220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8" name="椭圆 61">
              <a:extLst>
                <a:ext uri="{FF2B5EF4-FFF2-40B4-BE49-F238E27FC236}">
                  <a16:creationId xmlns:a16="http://schemas.microsoft.com/office/drawing/2014/main" id="{B5563F5F-2203-4B82-B58D-3138EE2B0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99" name="椭圆 62">
              <a:extLst>
                <a:ext uri="{FF2B5EF4-FFF2-40B4-BE49-F238E27FC236}">
                  <a16:creationId xmlns:a16="http://schemas.microsoft.com/office/drawing/2014/main" id="{D4261287-AA11-4298-839C-FB7DBBA96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0" name="椭圆 63">
              <a:extLst>
                <a:ext uri="{FF2B5EF4-FFF2-40B4-BE49-F238E27FC236}">
                  <a16:creationId xmlns:a16="http://schemas.microsoft.com/office/drawing/2014/main" id="{E1DD8912-A199-41B3-BFB4-9380B1DB0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1" name="椭圆 64">
              <a:extLst>
                <a:ext uri="{FF2B5EF4-FFF2-40B4-BE49-F238E27FC236}">
                  <a16:creationId xmlns:a16="http://schemas.microsoft.com/office/drawing/2014/main" id="{F5E79388-4E9C-4D75-9BE2-FBF2DD8E8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2" name="椭圆 65">
              <a:extLst>
                <a:ext uri="{FF2B5EF4-FFF2-40B4-BE49-F238E27FC236}">
                  <a16:creationId xmlns:a16="http://schemas.microsoft.com/office/drawing/2014/main" id="{89C18E77-E23F-4D03-BCB5-A9EEA297B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3" name="椭圆 66">
              <a:extLst>
                <a:ext uri="{FF2B5EF4-FFF2-40B4-BE49-F238E27FC236}">
                  <a16:creationId xmlns:a16="http://schemas.microsoft.com/office/drawing/2014/main" id="{381C6721-2B04-4C36-AD9F-31C9224DB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4" name="椭圆 67">
              <a:extLst>
                <a:ext uri="{FF2B5EF4-FFF2-40B4-BE49-F238E27FC236}">
                  <a16:creationId xmlns:a16="http://schemas.microsoft.com/office/drawing/2014/main" id="{5C489B31-F11D-461C-BB2B-A3886A5F8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5" name="椭圆 68">
              <a:extLst>
                <a:ext uri="{FF2B5EF4-FFF2-40B4-BE49-F238E27FC236}">
                  <a16:creationId xmlns:a16="http://schemas.microsoft.com/office/drawing/2014/main" id="{26A5480F-4F5C-465B-848C-67EE4AC23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6" name="椭圆 69">
              <a:extLst>
                <a:ext uri="{FF2B5EF4-FFF2-40B4-BE49-F238E27FC236}">
                  <a16:creationId xmlns:a16="http://schemas.microsoft.com/office/drawing/2014/main" id="{82E456AB-47E9-4BDA-B763-E3F61601C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7" name="椭圆 70">
              <a:extLst>
                <a:ext uri="{FF2B5EF4-FFF2-40B4-BE49-F238E27FC236}">
                  <a16:creationId xmlns:a16="http://schemas.microsoft.com/office/drawing/2014/main" id="{5C3BD96E-EAEF-4AA9-B80A-81A8681EF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8" name="椭圆 71">
              <a:extLst>
                <a:ext uri="{FF2B5EF4-FFF2-40B4-BE49-F238E27FC236}">
                  <a16:creationId xmlns:a16="http://schemas.microsoft.com/office/drawing/2014/main" id="{4F6371FE-0597-41DC-8471-36CC128D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09" name="椭圆 72">
              <a:extLst>
                <a:ext uri="{FF2B5EF4-FFF2-40B4-BE49-F238E27FC236}">
                  <a16:creationId xmlns:a16="http://schemas.microsoft.com/office/drawing/2014/main" id="{A0464C68-FFDE-4A51-AB09-95961FD70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0" name="椭圆 73">
              <a:extLst>
                <a:ext uri="{FF2B5EF4-FFF2-40B4-BE49-F238E27FC236}">
                  <a16:creationId xmlns:a16="http://schemas.microsoft.com/office/drawing/2014/main" id="{DA006A32-B93F-4974-916B-87B15F332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1" name="椭圆 74">
              <a:extLst>
                <a:ext uri="{FF2B5EF4-FFF2-40B4-BE49-F238E27FC236}">
                  <a16:creationId xmlns:a16="http://schemas.microsoft.com/office/drawing/2014/main" id="{8F30565A-92E3-429E-98DE-12AA1EA81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2" name="椭圆 75">
              <a:extLst>
                <a:ext uri="{FF2B5EF4-FFF2-40B4-BE49-F238E27FC236}">
                  <a16:creationId xmlns:a16="http://schemas.microsoft.com/office/drawing/2014/main" id="{CF1804DD-4B06-425F-B608-B2BBE6B5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3" name="椭圆 76">
              <a:extLst>
                <a:ext uri="{FF2B5EF4-FFF2-40B4-BE49-F238E27FC236}">
                  <a16:creationId xmlns:a16="http://schemas.microsoft.com/office/drawing/2014/main" id="{65392265-B4A9-4A75-838C-9751193D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4" name="椭圆 77">
              <a:extLst>
                <a:ext uri="{FF2B5EF4-FFF2-40B4-BE49-F238E27FC236}">
                  <a16:creationId xmlns:a16="http://schemas.microsoft.com/office/drawing/2014/main" id="{B7243446-DE52-4DD3-981D-E957CF20B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5" name="椭圆 78">
              <a:extLst>
                <a:ext uri="{FF2B5EF4-FFF2-40B4-BE49-F238E27FC236}">
                  <a16:creationId xmlns:a16="http://schemas.microsoft.com/office/drawing/2014/main" id="{B0171C73-F5EB-4743-8CCB-0B25FBD8E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6" name="椭圆 79">
              <a:extLst>
                <a:ext uri="{FF2B5EF4-FFF2-40B4-BE49-F238E27FC236}">
                  <a16:creationId xmlns:a16="http://schemas.microsoft.com/office/drawing/2014/main" id="{A95D5B67-E59C-416F-B40A-D2FC195D7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7" name="椭圆 80">
              <a:extLst>
                <a:ext uri="{FF2B5EF4-FFF2-40B4-BE49-F238E27FC236}">
                  <a16:creationId xmlns:a16="http://schemas.microsoft.com/office/drawing/2014/main" id="{8B89158B-4E0C-492A-862B-B78E008EF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8" name="椭圆 81">
              <a:extLst>
                <a:ext uri="{FF2B5EF4-FFF2-40B4-BE49-F238E27FC236}">
                  <a16:creationId xmlns:a16="http://schemas.microsoft.com/office/drawing/2014/main" id="{7C7A4E37-7D0E-4C71-9766-2BBDEB811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19" name="椭圆 82">
              <a:extLst>
                <a:ext uri="{FF2B5EF4-FFF2-40B4-BE49-F238E27FC236}">
                  <a16:creationId xmlns:a16="http://schemas.microsoft.com/office/drawing/2014/main" id="{60DAE184-69F3-4BBF-A34A-65BA9745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0" name="椭圆 83">
              <a:extLst>
                <a:ext uri="{FF2B5EF4-FFF2-40B4-BE49-F238E27FC236}">
                  <a16:creationId xmlns:a16="http://schemas.microsoft.com/office/drawing/2014/main" id="{51F837C8-E320-4CE4-9225-4BCC6EAE9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1" name="椭圆 84">
              <a:extLst>
                <a:ext uri="{FF2B5EF4-FFF2-40B4-BE49-F238E27FC236}">
                  <a16:creationId xmlns:a16="http://schemas.microsoft.com/office/drawing/2014/main" id="{0E57C4C4-8B42-4C42-97B0-53E502B24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2" name="椭圆 85">
              <a:extLst>
                <a:ext uri="{FF2B5EF4-FFF2-40B4-BE49-F238E27FC236}">
                  <a16:creationId xmlns:a16="http://schemas.microsoft.com/office/drawing/2014/main" id="{3163D339-937F-4B1D-96E1-51933127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3" name="椭圆 86">
              <a:extLst>
                <a:ext uri="{FF2B5EF4-FFF2-40B4-BE49-F238E27FC236}">
                  <a16:creationId xmlns:a16="http://schemas.microsoft.com/office/drawing/2014/main" id="{11055CDF-ABCA-4E63-9DE5-B6DC35C4A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4" name="椭圆 87">
              <a:extLst>
                <a:ext uri="{FF2B5EF4-FFF2-40B4-BE49-F238E27FC236}">
                  <a16:creationId xmlns:a16="http://schemas.microsoft.com/office/drawing/2014/main" id="{E5A65FD1-3BE4-48B9-AD17-9D791BDA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5" name="椭圆 88">
              <a:extLst>
                <a:ext uri="{FF2B5EF4-FFF2-40B4-BE49-F238E27FC236}">
                  <a16:creationId xmlns:a16="http://schemas.microsoft.com/office/drawing/2014/main" id="{5C422D48-05CA-4716-B871-FF69448FD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426" name="椭圆 89">
              <a:extLst>
                <a:ext uri="{FF2B5EF4-FFF2-40B4-BE49-F238E27FC236}">
                  <a16:creationId xmlns:a16="http://schemas.microsoft.com/office/drawing/2014/main" id="{9E90D5D1-2A52-4E12-A295-C94F9DB04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4340" name="任意多边形 90">
            <a:extLst>
              <a:ext uri="{FF2B5EF4-FFF2-40B4-BE49-F238E27FC236}">
                <a16:creationId xmlns:a16="http://schemas.microsoft.com/office/drawing/2014/main" id="{2274CF59-CD99-4E79-82C5-543927AD8097}"/>
              </a:ext>
            </a:extLst>
          </p:cNvPr>
          <p:cNvSpPr>
            <a:spLocks/>
          </p:cNvSpPr>
          <p:nvPr/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61 w 858639"/>
              <a:gd name="T1" fmla="*/ 0 h 1647670"/>
              <a:gd name="T2" fmla="*/ 860032 w 858639"/>
              <a:gd name="T3" fmla="*/ 824381 h 1647670"/>
              <a:gd name="T4" fmla="*/ 34861 w 858639"/>
              <a:gd name="T5" fmla="*/ 1648755 h 1647670"/>
              <a:gd name="T6" fmla="*/ 0 w 858639"/>
              <a:gd name="T7" fmla="*/ 164699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1" name="椭圆 91">
            <a:extLst>
              <a:ext uri="{FF2B5EF4-FFF2-40B4-BE49-F238E27FC236}">
                <a16:creationId xmlns:a16="http://schemas.microsoft.com/office/drawing/2014/main" id="{630967AF-C04D-4DE4-97DC-EEEB7617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2" name="椭圆 92">
            <a:extLst>
              <a:ext uri="{FF2B5EF4-FFF2-40B4-BE49-F238E27FC236}">
                <a16:creationId xmlns:a16="http://schemas.microsoft.com/office/drawing/2014/main" id="{42888134-6EFB-452D-96FA-548D2E44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3" name="椭圆 93">
            <a:extLst>
              <a:ext uri="{FF2B5EF4-FFF2-40B4-BE49-F238E27FC236}">
                <a16:creationId xmlns:a16="http://schemas.microsoft.com/office/drawing/2014/main" id="{BC89C8F9-021A-4E54-BFBD-D8565509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4" name="任意多边形 94">
            <a:extLst>
              <a:ext uri="{FF2B5EF4-FFF2-40B4-BE49-F238E27FC236}">
                <a16:creationId xmlns:a16="http://schemas.microsoft.com/office/drawing/2014/main" id="{06790AB3-DD10-48AA-8BD1-CF9C73636371}"/>
              </a:ext>
            </a:extLst>
          </p:cNvPr>
          <p:cNvSpPr>
            <a:spLocks/>
          </p:cNvSpPr>
          <p:nvPr/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40 w 858639"/>
              <a:gd name="T1" fmla="*/ 0 h 1647670"/>
              <a:gd name="T2" fmla="*/ 998 w 858639"/>
              <a:gd name="T3" fmla="*/ 953 h 1647670"/>
              <a:gd name="T4" fmla="*/ 40 w 858639"/>
              <a:gd name="T5" fmla="*/ 1905 h 1647670"/>
              <a:gd name="T6" fmla="*/ 0 w 858639"/>
              <a:gd name="T7" fmla="*/ 1903 h 1647670"/>
              <a:gd name="T8" fmla="*/ 0 w 858639"/>
              <a:gd name="T9" fmla="*/ 2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5" name="任意多边形 95">
            <a:extLst>
              <a:ext uri="{FF2B5EF4-FFF2-40B4-BE49-F238E27FC236}">
                <a16:creationId xmlns:a16="http://schemas.microsoft.com/office/drawing/2014/main" id="{84D5EA60-5196-439A-9462-625BE89E39D4}"/>
              </a:ext>
            </a:extLst>
          </p:cNvPr>
          <p:cNvSpPr>
            <a:spLocks/>
          </p:cNvSpPr>
          <p:nvPr/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144484 w 491660"/>
              <a:gd name="T1" fmla="*/ 98186 h 1505704"/>
              <a:gd name="T2" fmla="*/ 37745 w 491660"/>
              <a:gd name="T3" fmla="*/ 187280 h 1505704"/>
              <a:gd name="T4" fmla="*/ 0 w 491660"/>
              <a:gd name="T5" fmla="*/ 196373 h 1505704"/>
              <a:gd name="T6" fmla="*/ 0 w 491660"/>
              <a:gd name="T7" fmla="*/ 0 h 1505704"/>
              <a:gd name="T8" fmla="*/ 37745 w 491660"/>
              <a:gd name="T9" fmla="*/ 9092 h 1505704"/>
              <a:gd name="T10" fmla="*/ 144484 w 491660"/>
              <a:gd name="T11" fmla="*/ 98186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6" name="任意多边形 96">
            <a:extLst>
              <a:ext uri="{FF2B5EF4-FFF2-40B4-BE49-F238E27FC236}">
                <a16:creationId xmlns:a16="http://schemas.microsoft.com/office/drawing/2014/main" id="{D07C3E4E-B614-4FCB-89ED-CF2E41DC5DAA}"/>
              </a:ext>
            </a:extLst>
          </p:cNvPr>
          <p:cNvSpPr>
            <a:spLocks/>
          </p:cNvSpPr>
          <p:nvPr/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1707731 w 491660"/>
              <a:gd name="T1" fmla="*/ 161147 h 1505704"/>
              <a:gd name="T2" fmla="*/ 446121 w 491660"/>
              <a:gd name="T3" fmla="*/ 307372 h 1505704"/>
              <a:gd name="T4" fmla="*/ 0 w 491660"/>
              <a:gd name="T5" fmla="*/ 322294 h 1505704"/>
              <a:gd name="T6" fmla="*/ 0 w 491660"/>
              <a:gd name="T7" fmla="*/ 0 h 1505704"/>
              <a:gd name="T8" fmla="*/ 446121 w 491660"/>
              <a:gd name="T9" fmla="*/ 14922 h 1505704"/>
              <a:gd name="T10" fmla="*/ 1707731 w 491660"/>
              <a:gd name="T11" fmla="*/ 161147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7" name="任意多边形 97">
            <a:extLst>
              <a:ext uri="{FF2B5EF4-FFF2-40B4-BE49-F238E27FC236}">
                <a16:creationId xmlns:a16="http://schemas.microsoft.com/office/drawing/2014/main" id="{06C71138-07B8-4488-9724-66C3F8CC1BFE}"/>
              </a:ext>
            </a:extLst>
          </p:cNvPr>
          <p:cNvSpPr>
            <a:spLocks/>
          </p:cNvSpPr>
          <p:nvPr/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144484 w 491660"/>
              <a:gd name="T1" fmla="*/ 98187 h 1505704"/>
              <a:gd name="T2" fmla="*/ 37745 w 491660"/>
              <a:gd name="T3" fmla="*/ 187281 h 1505704"/>
              <a:gd name="T4" fmla="*/ 0 w 491660"/>
              <a:gd name="T5" fmla="*/ 196374 h 1505704"/>
              <a:gd name="T6" fmla="*/ 0 w 491660"/>
              <a:gd name="T7" fmla="*/ 0 h 1505704"/>
              <a:gd name="T8" fmla="*/ 37745 w 491660"/>
              <a:gd name="T9" fmla="*/ 9092 h 1505704"/>
              <a:gd name="T10" fmla="*/ 144484 w 491660"/>
              <a:gd name="T11" fmla="*/ 98187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8" name="任意多边形 98">
            <a:extLst>
              <a:ext uri="{FF2B5EF4-FFF2-40B4-BE49-F238E27FC236}">
                <a16:creationId xmlns:a16="http://schemas.microsoft.com/office/drawing/2014/main" id="{470F7573-F44C-4738-90B8-A4D21103DDB1}"/>
              </a:ext>
            </a:extLst>
          </p:cNvPr>
          <p:cNvSpPr>
            <a:spLocks/>
          </p:cNvSpPr>
          <p:nvPr/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3074 w 491660"/>
              <a:gd name="T1" fmla="*/ 18596 h 1505704"/>
              <a:gd name="T2" fmla="*/ 803 w 491660"/>
              <a:gd name="T3" fmla="*/ 35469 h 1505704"/>
              <a:gd name="T4" fmla="*/ 0 w 491660"/>
              <a:gd name="T5" fmla="*/ 37191 h 1505704"/>
              <a:gd name="T6" fmla="*/ 0 w 491660"/>
              <a:gd name="T7" fmla="*/ 0 h 1505704"/>
              <a:gd name="T8" fmla="*/ 803 w 491660"/>
              <a:gd name="T9" fmla="*/ 1722 h 1505704"/>
              <a:gd name="T10" fmla="*/ 3074 w 491660"/>
              <a:gd name="T11" fmla="*/ 18596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9" name="文本框 99">
            <a:extLst>
              <a:ext uri="{FF2B5EF4-FFF2-40B4-BE49-F238E27FC236}">
                <a16:creationId xmlns:a16="http://schemas.microsoft.com/office/drawing/2014/main" id="{0C3C7C8B-6E63-4F92-BE92-95006112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957388"/>
            <a:ext cx="3877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穿衣搭配系统</a:t>
            </a:r>
          </a:p>
        </p:txBody>
      </p:sp>
      <p:sp>
        <p:nvSpPr>
          <p:cNvPr id="14350" name="文本框 100">
            <a:extLst>
              <a:ext uri="{FF2B5EF4-FFF2-40B4-BE49-F238E27FC236}">
                <a16:creationId xmlns:a16="http://schemas.microsoft.com/office/drawing/2014/main" id="{A858DD88-1F6D-40D1-84B5-0FE30ECBC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3000375"/>
            <a:ext cx="56909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小组成员：周文秀 黄钰桦 杨慧婷 姚旭真</a:t>
            </a:r>
          </a:p>
        </p:txBody>
      </p:sp>
      <p:grpSp>
        <p:nvGrpSpPr>
          <p:cNvPr id="14351" name="组合 101">
            <a:extLst>
              <a:ext uri="{FF2B5EF4-FFF2-40B4-BE49-F238E27FC236}">
                <a16:creationId xmlns:a16="http://schemas.microsoft.com/office/drawing/2014/main" id="{AF030744-CDBA-4195-90E8-10B87C5B5F91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14352" name="矩形 102">
              <a:extLst>
                <a:ext uri="{FF2B5EF4-FFF2-40B4-BE49-F238E27FC236}">
                  <a16:creationId xmlns:a16="http://schemas.microsoft.com/office/drawing/2014/main" id="{15CDE4FE-7F9A-4D8C-A38D-844CA34B4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3" name="矩形 103">
              <a:extLst>
                <a:ext uri="{FF2B5EF4-FFF2-40B4-BE49-F238E27FC236}">
                  <a16:creationId xmlns:a16="http://schemas.microsoft.com/office/drawing/2014/main" id="{2EC6BEB6-E9E9-45D2-8160-2DC27CA20A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4" name="矩形 104">
              <a:extLst>
                <a:ext uri="{FF2B5EF4-FFF2-40B4-BE49-F238E27FC236}">
                  <a16:creationId xmlns:a16="http://schemas.microsoft.com/office/drawing/2014/main" id="{D46B3BC3-641F-4575-B61B-BB81E22256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355" name="矩形 105">
              <a:extLst>
                <a:ext uri="{FF2B5EF4-FFF2-40B4-BE49-F238E27FC236}">
                  <a16:creationId xmlns:a16="http://schemas.microsoft.com/office/drawing/2014/main" id="{F8DD6C64-23B2-47A0-9F47-CB03FDAB62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子模型二</a:t>
            </a:r>
          </a:p>
        </p:txBody>
      </p:sp>
      <p:sp>
        <p:nvSpPr>
          <p:cNvPr id="18" name="等腰三角形 12">
            <a:extLst>
              <a:ext uri="{FF2B5EF4-FFF2-40B4-BE49-F238E27FC236}">
                <a16:creationId xmlns:a16="http://schemas.microsoft.com/office/drawing/2014/main" id="{D6495D9C-2BD2-43AA-A66E-98AB467D9A1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78824" y="3402947"/>
            <a:ext cx="1254125" cy="844550"/>
          </a:xfrm>
          <a:prstGeom prst="triangle">
            <a:avLst>
              <a:gd name="adj" fmla="val 5000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等腰三角形 13">
            <a:extLst>
              <a:ext uri="{FF2B5EF4-FFF2-40B4-BE49-F238E27FC236}">
                <a16:creationId xmlns:a16="http://schemas.microsoft.com/office/drawing/2014/main" id="{91879726-4F97-4EA0-B512-6A09EA50D4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192512" y="2103208"/>
            <a:ext cx="1254127" cy="845288"/>
          </a:xfrm>
          <a:prstGeom prst="triangle">
            <a:avLst>
              <a:gd name="adj" fmla="val 5000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等腰三角形 14">
            <a:extLst>
              <a:ext uri="{FF2B5EF4-FFF2-40B4-BE49-F238E27FC236}">
                <a16:creationId xmlns:a16="http://schemas.microsoft.com/office/drawing/2014/main" id="{598057A8-E2A5-45FC-9F92-A7206757DD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04419" y="803838"/>
            <a:ext cx="1254125" cy="845288"/>
          </a:xfrm>
          <a:prstGeom prst="triangle">
            <a:avLst>
              <a:gd name="adj" fmla="val 5000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1" name="图片 19">
            <a:extLst>
              <a:ext uri="{FF2B5EF4-FFF2-40B4-BE49-F238E27FC236}">
                <a16:creationId xmlns:a16="http://schemas.microsoft.com/office/drawing/2014/main" id="{2611179F-A879-48E2-ACDE-26B04295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0" y="1042059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19">
            <a:extLst>
              <a:ext uri="{FF2B5EF4-FFF2-40B4-BE49-F238E27FC236}">
                <a16:creationId xmlns:a16="http://schemas.microsoft.com/office/drawing/2014/main" id="{0592BC56-C46C-4B68-83A3-4A82496F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9" y="2354920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19">
            <a:extLst>
              <a:ext uri="{FF2B5EF4-FFF2-40B4-BE49-F238E27FC236}">
                <a16:creationId xmlns:a16="http://schemas.microsoft.com/office/drawing/2014/main" id="{D6710034-7690-4F9B-84C8-3D9EFD65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" y="3687887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9">
            <a:extLst>
              <a:ext uri="{FF2B5EF4-FFF2-40B4-BE49-F238E27FC236}">
                <a16:creationId xmlns:a16="http://schemas.microsoft.com/office/drawing/2014/main" id="{487651FF-4686-4CBE-8606-B49454D84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85" y="951380"/>
            <a:ext cx="92817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词表处理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/>
              <a:t>	</a:t>
            </a:r>
            <a:r>
              <a:rPr lang="zh-CN" altLang="zh-CN" sz="2400" dirty="0"/>
              <a:t>删除出现次数小于</a:t>
            </a:r>
            <a:r>
              <a:rPr lang="en-US" altLang="zh-CN" sz="2400" dirty="0"/>
              <a:t>5</a:t>
            </a:r>
            <a:r>
              <a:rPr lang="zh-CN" altLang="zh-CN" sz="2400" dirty="0"/>
              <a:t>的词，将词表从</a:t>
            </a:r>
            <a:r>
              <a:rPr lang="en-US" altLang="zh-CN" sz="2400" dirty="0"/>
              <a:t>85488</a:t>
            </a:r>
            <a:r>
              <a:rPr lang="zh-CN" altLang="zh-CN" sz="2400" dirty="0"/>
              <a:t>维缩减到</a:t>
            </a:r>
            <a:r>
              <a:rPr lang="en-US" altLang="zh-CN" sz="2400" dirty="0"/>
              <a:t>21128</a:t>
            </a:r>
            <a:r>
              <a:rPr lang="zh-CN" altLang="zh-CN" sz="2400" dirty="0"/>
              <a:t>维。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8" name="图片 27" descr="459214285885393229">
            <a:extLst>
              <a:ext uri="{FF2B5EF4-FFF2-40B4-BE49-F238E27FC236}">
                <a16:creationId xmlns:a16="http://schemas.microsoft.com/office/drawing/2014/main" id="{EBD9C347-C86E-4BB4-9FED-298C8AE8941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93992" y="1898788"/>
            <a:ext cx="7961208" cy="451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89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277229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数据处理：聚类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541" name="组合 23">
            <a:extLst>
              <a:ext uri="{FF2B5EF4-FFF2-40B4-BE49-F238E27FC236}">
                <a16:creationId xmlns:a16="http://schemas.microsoft.com/office/drawing/2014/main" id="{8332B79A-C2EE-45D6-914E-E24D05E76104}"/>
              </a:ext>
            </a:extLst>
          </p:cNvPr>
          <p:cNvGrpSpPr>
            <a:grpSpLocks/>
          </p:cNvGrpSpPr>
          <p:nvPr/>
        </p:nvGrpSpPr>
        <p:grpSpPr bwMode="auto">
          <a:xfrm>
            <a:off x="491706" y="744465"/>
            <a:ext cx="1057275" cy="742950"/>
            <a:chOff x="0" y="0"/>
            <a:chExt cx="1056192" cy="743368"/>
          </a:xfrm>
        </p:grpSpPr>
        <p:sp>
          <p:nvSpPr>
            <p:cNvPr id="22548" name="矩形 24">
              <a:extLst>
                <a:ext uri="{FF2B5EF4-FFF2-40B4-BE49-F238E27FC236}">
                  <a16:creationId xmlns:a16="http://schemas.microsoft.com/office/drawing/2014/main" id="{0E1DBBD2-C8E8-4D17-A183-7FFE1C9F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9" name="矩形 25">
              <a:extLst>
                <a:ext uri="{FF2B5EF4-FFF2-40B4-BE49-F238E27FC236}">
                  <a16:creationId xmlns:a16="http://schemas.microsoft.com/office/drawing/2014/main" id="{6B924313-5584-406D-B860-448444D7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0" name="矩形 26">
              <a:extLst>
                <a:ext uri="{FF2B5EF4-FFF2-40B4-BE49-F238E27FC236}">
                  <a16:creationId xmlns:a16="http://schemas.microsoft.com/office/drawing/2014/main" id="{E946796B-2B33-4030-A592-68E82D59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1" name="矩形 27">
              <a:extLst>
                <a:ext uri="{FF2B5EF4-FFF2-40B4-BE49-F238E27FC236}">
                  <a16:creationId xmlns:a16="http://schemas.microsoft.com/office/drawing/2014/main" id="{A7B0D536-C5A6-4559-BA4B-1F94FDDB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542" name="组合 28">
            <a:extLst>
              <a:ext uri="{FF2B5EF4-FFF2-40B4-BE49-F238E27FC236}">
                <a16:creationId xmlns:a16="http://schemas.microsoft.com/office/drawing/2014/main" id="{1B48F308-1B56-457E-8B7F-9E5817CDCF65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744465"/>
            <a:ext cx="1038225" cy="742950"/>
            <a:chOff x="0" y="0"/>
            <a:chExt cx="1039259" cy="743368"/>
          </a:xfrm>
        </p:grpSpPr>
        <p:sp>
          <p:nvSpPr>
            <p:cNvPr id="22544" name="矩形 29">
              <a:extLst>
                <a:ext uri="{FF2B5EF4-FFF2-40B4-BE49-F238E27FC236}">
                  <a16:creationId xmlns:a16="http://schemas.microsoft.com/office/drawing/2014/main" id="{EB36C039-61D6-4E50-8CDC-3C26A601F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矩形 30">
              <a:extLst>
                <a:ext uri="{FF2B5EF4-FFF2-40B4-BE49-F238E27FC236}">
                  <a16:creationId xmlns:a16="http://schemas.microsoft.com/office/drawing/2014/main" id="{4ADF11D3-9046-4314-87B6-9F39C08E34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6" name="矩形 31">
              <a:extLst>
                <a:ext uri="{FF2B5EF4-FFF2-40B4-BE49-F238E27FC236}">
                  <a16:creationId xmlns:a16="http://schemas.microsoft.com/office/drawing/2014/main" id="{513CE86B-A3CF-4DE6-BEA7-43175C764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7" name="矩形 32">
              <a:extLst>
                <a:ext uri="{FF2B5EF4-FFF2-40B4-BE49-F238E27FC236}">
                  <a16:creationId xmlns:a16="http://schemas.microsoft.com/office/drawing/2014/main" id="{A8A7378D-3225-4845-88AA-C98B71E02D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774E6C4-9931-4D6B-9EE2-15DC3D0F0202}"/>
              </a:ext>
            </a:extLst>
          </p:cNvPr>
          <p:cNvSpPr/>
          <p:nvPr/>
        </p:nvSpPr>
        <p:spPr bwMode="auto">
          <a:xfrm>
            <a:off x="650875" y="2001328"/>
            <a:ext cx="2558151" cy="4468483"/>
          </a:xfrm>
          <a:prstGeom prst="roundRect">
            <a:avLst/>
          </a:prstGeom>
          <a:solidFill>
            <a:srgbClr val="6C5B7B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9">
            <a:extLst>
              <a:ext uri="{FF2B5EF4-FFF2-40B4-BE49-F238E27FC236}">
                <a16:creationId xmlns:a16="http://schemas.microsoft.com/office/drawing/2014/main" id="{03169880-C35B-4B74-8F88-3C7A3299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57" y="884893"/>
            <a:ext cx="35044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聚类方法：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K-Means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5538026-031A-48BC-A185-9D816E6C4808}"/>
              </a:ext>
            </a:extLst>
          </p:cNvPr>
          <p:cNvSpPr/>
          <p:nvPr/>
        </p:nvSpPr>
        <p:spPr bwMode="auto">
          <a:xfrm>
            <a:off x="681827" y="4683255"/>
            <a:ext cx="2558151" cy="1786556"/>
          </a:xfrm>
          <a:prstGeom prst="roundRect">
            <a:avLst/>
          </a:prstGeom>
          <a:solidFill>
            <a:srgbClr val="C06C84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B2098D3-4EBF-4873-812B-5FBE2E407E05}"/>
              </a:ext>
            </a:extLst>
          </p:cNvPr>
          <p:cNvSpPr/>
          <p:nvPr/>
        </p:nvSpPr>
        <p:spPr bwMode="auto">
          <a:xfrm>
            <a:off x="3930867" y="4683255"/>
            <a:ext cx="2558151" cy="1786556"/>
          </a:xfrm>
          <a:prstGeom prst="roundRect">
            <a:avLst/>
          </a:prstGeom>
          <a:solidFill>
            <a:srgbClr val="F6728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FB8879A-4977-47E8-BD07-0AA8811D5B3D}"/>
              </a:ext>
            </a:extLst>
          </p:cNvPr>
          <p:cNvSpPr/>
          <p:nvPr/>
        </p:nvSpPr>
        <p:spPr bwMode="auto">
          <a:xfrm>
            <a:off x="8982974" y="4683255"/>
            <a:ext cx="2558151" cy="1786556"/>
          </a:xfrm>
          <a:prstGeom prst="roundRect">
            <a:avLst/>
          </a:prstGeom>
          <a:solidFill>
            <a:srgbClr val="F8B193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3600" dirty="0" err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kumimoji="0" lang="en-US" altLang="zh-CN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f-idf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向量</a:t>
            </a:r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CBB4F5-B26D-4E5A-8731-3F6A0C9F8DFF}"/>
              </a:ext>
            </a:extLst>
          </p:cNvPr>
          <p:cNvSpPr txBox="1"/>
          <p:nvPr/>
        </p:nvSpPr>
        <p:spPr>
          <a:xfrm>
            <a:off x="7233294" y="528414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……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子模型二</a:t>
            </a:r>
          </a:p>
        </p:txBody>
      </p:sp>
      <p:sp>
        <p:nvSpPr>
          <p:cNvPr id="19" name="等腰三角形 13">
            <a:extLst>
              <a:ext uri="{FF2B5EF4-FFF2-40B4-BE49-F238E27FC236}">
                <a16:creationId xmlns:a16="http://schemas.microsoft.com/office/drawing/2014/main" id="{91879726-4F97-4EA0-B512-6A09EA50D4D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04420" y="1281826"/>
            <a:ext cx="1254127" cy="845288"/>
          </a:xfrm>
          <a:prstGeom prst="triangle">
            <a:avLst>
              <a:gd name="adj" fmla="val 5000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2" name="图片 19">
            <a:extLst>
              <a:ext uri="{FF2B5EF4-FFF2-40B4-BE49-F238E27FC236}">
                <a16:creationId xmlns:a16="http://schemas.microsoft.com/office/drawing/2014/main" id="{0592BC56-C46C-4B68-83A3-4A82496F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" y="1533538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矩形 9">
            <a:extLst>
              <a:ext uri="{FF2B5EF4-FFF2-40B4-BE49-F238E27FC236}">
                <a16:creationId xmlns:a16="http://schemas.microsoft.com/office/drawing/2014/main" id="{052033F9-294E-4367-AEFF-CADEC2536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4" y="145834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9F9D63-4942-4ED5-B25E-BC1FB8689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516" y="1252177"/>
            <a:ext cx="4351151" cy="9242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658AE6F-C9EE-43DA-8977-1D4638390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0431" y="2316398"/>
            <a:ext cx="7127321" cy="1035159"/>
          </a:xfrm>
          <a:prstGeom prst="rect">
            <a:avLst/>
          </a:prstGeom>
        </p:spPr>
      </p:pic>
      <p:sp>
        <p:nvSpPr>
          <p:cNvPr id="29" name="等腰三角形 12">
            <a:extLst>
              <a:ext uri="{FF2B5EF4-FFF2-40B4-BE49-F238E27FC236}">
                <a16:creationId xmlns:a16="http://schemas.microsoft.com/office/drawing/2014/main" id="{6FA8FFCE-E7B4-46EE-B5D5-F2D4E19F14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204789" y="4335445"/>
            <a:ext cx="1254125" cy="844550"/>
          </a:xfrm>
          <a:prstGeom prst="triangle">
            <a:avLst>
              <a:gd name="adj" fmla="val 5000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" name="图片 19">
            <a:extLst>
              <a:ext uri="{FF2B5EF4-FFF2-40B4-BE49-F238E27FC236}">
                <a16:creationId xmlns:a16="http://schemas.microsoft.com/office/drawing/2014/main" id="{724594A6-058F-4A07-9DDF-9FB8AD01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" y="4620385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9">
            <a:extLst>
              <a:ext uri="{FF2B5EF4-FFF2-40B4-BE49-F238E27FC236}">
                <a16:creationId xmlns:a16="http://schemas.microsoft.com/office/drawing/2014/main" id="{DD95A038-2250-4869-A0D4-6310A8054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20" y="449611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评价函数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1DDB6FB-2ECF-4805-85AB-A36A04F8B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840" y="4334020"/>
            <a:ext cx="8020740" cy="8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1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椭圆 15">
            <a:extLst>
              <a:ext uri="{FF2B5EF4-FFF2-40B4-BE49-F238E27FC236}">
                <a16:creationId xmlns:a16="http://schemas.microsoft.com/office/drawing/2014/main" id="{E4B17C10-F7CA-4A0A-8CFE-6AC9A300E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5" name="椭圆 7">
            <a:extLst>
              <a:ext uri="{FF2B5EF4-FFF2-40B4-BE49-F238E27FC236}">
                <a16:creationId xmlns:a16="http://schemas.microsoft.com/office/drawing/2014/main" id="{C269A54A-C87E-4EAF-A612-EF7547D35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6" name="椭圆 8">
            <a:extLst>
              <a:ext uri="{FF2B5EF4-FFF2-40B4-BE49-F238E27FC236}">
                <a16:creationId xmlns:a16="http://schemas.microsoft.com/office/drawing/2014/main" id="{60A31B3D-A848-4BFF-91B7-B6405CB0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7" name="椭圆 1">
            <a:extLst>
              <a:ext uri="{FF2B5EF4-FFF2-40B4-BE49-F238E27FC236}">
                <a16:creationId xmlns:a16="http://schemas.microsoft.com/office/drawing/2014/main" id="{14A1B871-CA63-4C97-A6AB-1BE808D9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8" name="椭圆 9">
            <a:extLst>
              <a:ext uri="{FF2B5EF4-FFF2-40B4-BE49-F238E27FC236}">
                <a16:creationId xmlns:a16="http://schemas.microsoft.com/office/drawing/2014/main" id="{493D2F01-CB1A-4E6C-9644-CE18EE39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399" name="椭圆 10">
            <a:extLst>
              <a:ext uri="{FF2B5EF4-FFF2-40B4-BE49-F238E27FC236}">
                <a16:creationId xmlns:a16="http://schemas.microsoft.com/office/drawing/2014/main" id="{6C818EAD-DAD6-45D0-BBA7-34DDE359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0" name="椭圆 11">
            <a:extLst>
              <a:ext uri="{FF2B5EF4-FFF2-40B4-BE49-F238E27FC236}">
                <a16:creationId xmlns:a16="http://schemas.microsoft.com/office/drawing/2014/main" id="{B20382FA-37CA-4499-90E4-4910FB6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1" name="椭圆 12">
            <a:extLst>
              <a:ext uri="{FF2B5EF4-FFF2-40B4-BE49-F238E27FC236}">
                <a16:creationId xmlns:a16="http://schemas.microsoft.com/office/drawing/2014/main" id="{AED5E391-1B68-4C06-86B7-CFB54AC3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2" name="椭圆 13">
            <a:extLst>
              <a:ext uri="{FF2B5EF4-FFF2-40B4-BE49-F238E27FC236}">
                <a16:creationId xmlns:a16="http://schemas.microsoft.com/office/drawing/2014/main" id="{4644E2FA-544E-44A7-9072-CC7DDCDD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3" name="椭圆 14">
            <a:extLst>
              <a:ext uri="{FF2B5EF4-FFF2-40B4-BE49-F238E27FC236}">
                <a16:creationId xmlns:a16="http://schemas.microsoft.com/office/drawing/2014/main" id="{15F23E71-CC03-4B30-8500-FF4587023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404" name="文本框 2">
            <a:extLst>
              <a:ext uri="{FF2B5EF4-FFF2-40B4-BE49-F238E27FC236}">
                <a16:creationId xmlns:a16="http://schemas.microsoft.com/office/drawing/2014/main" id="{74DE88AE-8E32-49E3-9863-81A1E7B3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9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4</a:t>
            </a:r>
            <a:endParaRPr lang="zh-CN" altLang="en-US" sz="199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59405" name="文本框 17">
            <a:extLst>
              <a:ext uri="{FF2B5EF4-FFF2-40B4-BE49-F238E27FC236}">
                <a16:creationId xmlns:a16="http://schemas.microsoft.com/office/drawing/2014/main" id="{EC69AA2D-5679-4496-8A16-39B7742D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800" y="1816784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sym typeface="微软雅黑" panose="020B0503020204020204" pitchFamily="34" charset="-122"/>
              </a:rPr>
              <a:t>子模型三</a:t>
            </a:r>
            <a:endParaRPr lang="en-US" altLang="zh-CN" sz="36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17F2B31F-10D7-4A29-AF10-5D547EE1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1" name="矩形 2">
            <a:extLst>
              <a:ext uri="{FF2B5EF4-FFF2-40B4-BE49-F238E27FC236}">
                <a16:creationId xmlns:a16="http://schemas.microsoft.com/office/drawing/2014/main" id="{A971B7CE-501D-40D2-B2B0-2F96CB11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6EFDA7B1-0FA5-4344-954A-17C109EA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3" name="矩形 4">
            <a:extLst>
              <a:ext uri="{FF2B5EF4-FFF2-40B4-BE49-F238E27FC236}">
                <a16:creationId xmlns:a16="http://schemas.microsoft.com/office/drawing/2014/main" id="{9C63769E-DC05-4525-9F19-104EED5A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4" name="矩形 9">
            <a:extLst>
              <a:ext uri="{FF2B5EF4-FFF2-40B4-BE49-F238E27FC236}">
                <a16:creationId xmlns:a16="http://schemas.microsoft.com/office/drawing/2014/main" id="{1B29068D-BD22-40D2-B633-11AAED0A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子模型三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23FFF4F-CA6B-4A1B-AE1E-43E780D2E0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971403"/>
              </p:ext>
            </p:extLst>
          </p:nvPr>
        </p:nvGraphicFramePr>
        <p:xfrm>
          <a:off x="2032000" y="823383"/>
          <a:ext cx="7988300" cy="5221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5973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>
            <a:extLst>
              <a:ext uri="{FF2B5EF4-FFF2-40B4-BE49-F238E27FC236}">
                <a16:creationId xmlns:a16="http://schemas.microsoft.com/office/drawing/2014/main" id="{17F2B31F-10D7-4A29-AF10-5D547EE1F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1" name="矩形 2">
            <a:extLst>
              <a:ext uri="{FF2B5EF4-FFF2-40B4-BE49-F238E27FC236}">
                <a16:creationId xmlns:a16="http://schemas.microsoft.com/office/drawing/2014/main" id="{A971B7CE-501D-40D2-B2B0-2F96CB11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6EFDA7B1-0FA5-4344-954A-17C109EA9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3" name="矩形 4">
            <a:extLst>
              <a:ext uri="{FF2B5EF4-FFF2-40B4-BE49-F238E27FC236}">
                <a16:creationId xmlns:a16="http://schemas.microsoft.com/office/drawing/2014/main" id="{9C63769E-DC05-4525-9F19-104EED5A2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4" name="矩形 9">
            <a:extLst>
              <a:ext uri="{FF2B5EF4-FFF2-40B4-BE49-F238E27FC236}">
                <a16:creationId xmlns:a16="http://schemas.microsoft.com/office/drawing/2014/main" id="{1B29068D-BD22-40D2-B633-11AAED0A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FA6A71-5CE2-4CD7-897F-24DE94BDC70C}"/>
              </a:ext>
            </a:extLst>
          </p:cNvPr>
          <p:cNvSpPr/>
          <p:nvPr/>
        </p:nvSpPr>
        <p:spPr>
          <a:xfrm>
            <a:off x="659130" y="942976"/>
            <a:ext cx="89928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如下图所示 ，假设一待测商品a，计算与商品b的搭配度（已知b的搭配商品有c,d,e ）。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6A9958-3BF9-45E3-B4F6-F7532B705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327" y="2195100"/>
            <a:ext cx="1333500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37EACD-5A41-4459-933A-0A1FA693C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344" y="2143125"/>
            <a:ext cx="1304925" cy="1285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8E0515-DA33-43A2-B6A7-DDE37AC12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570" y="4348629"/>
            <a:ext cx="1047750" cy="600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4A0883-E670-4F8D-8D8A-7899FB4B1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326" y="4097793"/>
            <a:ext cx="1295400" cy="1314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AC7D51-BA4E-40F9-9894-2E259E6E1A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075" y="4181942"/>
            <a:ext cx="1285875" cy="1314450"/>
          </a:xfrm>
          <a:prstGeom prst="rect">
            <a:avLst/>
          </a:prstGeom>
        </p:spPr>
      </p:pic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AE336599-D43F-4DB8-9162-27C31267B5DC}"/>
              </a:ext>
            </a:extLst>
          </p:cNvPr>
          <p:cNvSpPr/>
          <p:nvPr/>
        </p:nvSpPr>
        <p:spPr bwMode="auto">
          <a:xfrm>
            <a:off x="2726095" y="2665184"/>
            <a:ext cx="1206024" cy="208538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B70D0597-8BFF-46D8-BE33-E4F046577D1E}"/>
              </a:ext>
            </a:extLst>
          </p:cNvPr>
          <p:cNvSpPr/>
          <p:nvPr/>
        </p:nvSpPr>
        <p:spPr bwMode="auto">
          <a:xfrm rot="19498046">
            <a:off x="2977566" y="3691510"/>
            <a:ext cx="1206024" cy="140764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0923B44A-2E47-49AE-952C-E19F8AC8D6C7}"/>
              </a:ext>
            </a:extLst>
          </p:cNvPr>
          <p:cNvSpPr/>
          <p:nvPr/>
        </p:nvSpPr>
        <p:spPr bwMode="auto">
          <a:xfrm rot="5400000">
            <a:off x="4506527" y="3569720"/>
            <a:ext cx="692012" cy="203200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26BE8B7A-C0EE-4CE9-809F-EDB81ECF5C06}"/>
              </a:ext>
            </a:extLst>
          </p:cNvPr>
          <p:cNvSpPr/>
          <p:nvPr/>
        </p:nvSpPr>
        <p:spPr bwMode="auto">
          <a:xfrm rot="2188836">
            <a:off x="5495604" y="3629350"/>
            <a:ext cx="1206024" cy="208538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89086F-A6A4-4B58-96BD-98EA398AAC85}"/>
              </a:ext>
            </a:extLst>
          </p:cNvPr>
          <p:cNvSpPr txBox="1"/>
          <p:nvPr/>
        </p:nvSpPr>
        <p:spPr>
          <a:xfrm>
            <a:off x="523336" y="2462896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25F161-B76A-46A1-BCEB-2C857100AD04}"/>
              </a:ext>
            </a:extLst>
          </p:cNvPr>
          <p:cNvSpPr txBox="1"/>
          <p:nvPr/>
        </p:nvSpPr>
        <p:spPr>
          <a:xfrm>
            <a:off x="5767292" y="2408812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E0E9BD-C172-4EEA-8142-ED98EA716BB5}"/>
              </a:ext>
            </a:extLst>
          </p:cNvPr>
          <p:cNvSpPr txBox="1"/>
          <p:nvPr/>
        </p:nvSpPr>
        <p:spPr>
          <a:xfrm>
            <a:off x="3092275" y="2097722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?</a:t>
            </a:r>
            <a:endParaRPr lang="zh-CN" altLang="en-US" sz="3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1B7D075-5F36-4437-8FB6-DC7C1C951ABC}"/>
              </a:ext>
            </a:extLst>
          </p:cNvPr>
          <p:cNvSpPr txBox="1"/>
          <p:nvPr/>
        </p:nvSpPr>
        <p:spPr>
          <a:xfrm>
            <a:off x="2136184" y="5050183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</a:t>
            </a:r>
            <a:endParaRPr lang="zh-CN" altLang="en-US" sz="3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3FAEDB-F769-4D14-AFBE-BBD0ED05D024}"/>
              </a:ext>
            </a:extLst>
          </p:cNvPr>
          <p:cNvSpPr txBox="1"/>
          <p:nvPr/>
        </p:nvSpPr>
        <p:spPr>
          <a:xfrm>
            <a:off x="4422225" y="5492710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</a:t>
            </a:r>
            <a:endParaRPr lang="zh-CN" altLang="en-US" sz="3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5E595D-E971-44F3-9AC4-CA055F603272}"/>
              </a:ext>
            </a:extLst>
          </p:cNvPr>
          <p:cNvSpPr txBox="1"/>
          <p:nvPr/>
        </p:nvSpPr>
        <p:spPr>
          <a:xfrm>
            <a:off x="6811401" y="5650994"/>
            <a:ext cx="65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</a:t>
            </a:r>
            <a:endParaRPr lang="zh-CN" altLang="en-US" sz="3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38E366-DA08-4530-97B8-AA59CDD34B24}"/>
              </a:ext>
            </a:extLst>
          </p:cNvPr>
          <p:cNvSpPr txBox="1"/>
          <p:nvPr/>
        </p:nvSpPr>
        <p:spPr>
          <a:xfrm>
            <a:off x="7962900" y="2142341"/>
            <a:ext cx="3898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思路：</a:t>
            </a:r>
            <a:endParaRPr lang="en-US" altLang="zh-CN" sz="2400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假如</a:t>
            </a:r>
            <a:r>
              <a:rPr lang="en-US" altLang="zh-CN" sz="2400" dirty="0" err="1"/>
              <a:t>a,c</a:t>
            </a:r>
            <a:r>
              <a:rPr lang="zh-CN" altLang="en-US" sz="2400" dirty="0"/>
              <a:t>相似，那么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可能搭配，搭配度与</a:t>
            </a:r>
            <a:r>
              <a:rPr lang="en-US" altLang="zh-CN" sz="2400" dirty="0" err="1"/>
              <a:t>a,c</a:t>
            </a:r>
            <a:r>
              <a:rPr lang="zh-CN" altLang="en-US" sz="2400" dirty="0"/>
              <a:t>的相似度有关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假如</a:t>
            </a:r>
            <a:r>
              <a:rPr lang="en-US" altLang="zh-CN" sz="2400" dirty="0" err="1"/>
              <a:t>a,d</a:t>
            </a:r>
            <a:r>
              <a:rPr lang="zh-CN" altLang="en-US" sz="2400" dirty="0"/>
              <a:t>相似，那么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可能搭配，搭配度与</a:t>
            </a:r>
            <a:r>
              <a:rPr lang="en-US" altLang="zh-CN" sz="2400" dirty="0" err="1"/>
              <a:t>a,d</a:t>
            </a:r>
            <a:r>
              <a:rPr lang="zh-CN" altLang="en-US" sz="2400" dirty="0"/>
              <a:t>的相似度有关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假如</a:t>
            </a:r>
            <a:r>
              <a:rPr lang="en-US" altLang="zh-CN" sz="2400" dirty="0" err="1"/>
              <a:t>a,e</a:t>
            </a:r>
            <a:r>
              <a:rPr lang="zh-CN" altLang="en-US" sz="2400" dirty="0"/>
              <a:t>相似，那么</a:t>
            </a:r>
            <a:r>
              <a:rPr lang="en-US" altLang="zh-CN" sz="2400" dirty="0" err="1"/>
              <a:t>a,b</a:t>
            </a:r>
            <a:r>
              <a:rPr lang="zh-CN" altLang="en-US" sz="2400" dirty="0"/>
              <a:t>可能搭配，搭配度与</a:t>
            </a:r>
            <a:r>
              <a:rPr lang="en-US" altLang="zh-CN" sz="2400" dirty="0" err="1"/>
              <a:t>a,e</a:t>
            </a:r>
            <a:r>
              <a:rPr lang="zh-CN" altLang="en-US" sz="2400" dirty="0"/>
              <a:t>的相似度有关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591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A25CFE88-70ED-469A-9046-A6790CB5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572E21C9-E431-4295-A171-96D7469E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995D2E05-5BB4-4AD0-B731-26F95FB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4">
            <a:extLst>
              <a:ext uri="{FF2B5EF4-FFF2-40B4-BE49-F238E27FC236}">
                <a16:creationId xmlns:a16="http://schemas.microsoft.com/office/drawing/2014/main" id="{C527791E-E74F-44F4-B0D5-0F4EB95B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9">
            <a:extLst>
              <a:ext uri="{FF2B5EF4-FFF2-40B4-BE49-F238E27FC236}">
                <a16:creationId xmlns:a16="http://schemas.microsoft.com/office/drawing/2014/main" id="{28F524FA-54C7-416F-8686-7B1CCC48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2618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7ECB8A1-EC37-424B-B465-22307CDDCAF8}"/>
                  </a:ext>
                </a:extLst>
              </p:cNvPr>
              <p:cNvSpPr txBox="1"/>
              <p:nvPr/>
            </p:nvSpPr>
            <p:spPr>
              <a:xfrm>
                <a:off x="893763" y="1030307"/>
                <a:ext cx="9817100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关键：已知待测商品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，与商品</a:t>
                </a:r>
                <a:r>
                  <a:rPr lang="en-US" altLang="zh-CN" sz="2800" dirty="0"/>
                  <a:t>b</a:t>
                </a:r>
                <a:r>
                  <a:rPr lang="zh-CN" altLang="en-US" sz="2800" dirty="0"/>
                  <a:t>的搭配商品</a:t>
                </a:r>
                <a:r>
                  <a:rPr lang="en-US" altLang="zh-CN" sz="2800" dirty="0" err="1"/>
                  <a:t>c,d,e</a:t>
                </a:r>
                <a:r>
                  <a:rPr lang="zh-CN" altLang="en-US" sz="2800" dirty="0"/>
                  <a:t>的相似度分别为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</m:oMath>
                </a14:m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𝑎𝑒</m:t>
                        </m:r>
                      </m:sub>
                    </m:sSub>
                  </m:oMath>
                </a14:m>
                <a:r>
                  <a:rPr lang="zh-CN" altLang="en-US" sz="2800" dirty="0"/>
                  <a:t>，求</a:t>
                </a:r>
                <a:r>
                  <a:rPr lang="en-US" altLang="zh-CN" sz="2800" dirty="0" err="1"/>
                  <a:t>a,b</a:t>
                </a:r>
                <a:r>
                  <a:rPr lang="zh-CN" altLang="en-US" sz="2800" dirty="0"/>
                  <a:t>之 间的搭配度。</a:t>
                </a:r>
                <a:endParaRPr lang="en-US" altLang="zh-CN" sz="2800" dirty="0"/>
              </a:p>
              <a:p>
                <a:r>
                  <a:rPr lang="zh-CN" altLang="en-US" sz="2800" dirty="0"/>
                  <a:t>计算方法：</a:t>
                </a:r>
                <a:endParaRPr lang="en-US" altLang="zh-CN" sz="2800" dirty="0"/>
              </a:p>
              <a:p>
                <a:r>
                  <a:rPr lang="zh-CN" altLang="en-US" sz="2800" dirty="0"/>
                  <a:t>思路：</a:t>
                </a:r>
                <a:endParaRPr lang="en-US" altLang="zh-CN" sz="2800" dirty="0"/>
              </a:p>
              <a:p>
                <a:r>
                  <a:rPr lang="en-US" altLang="zh-CN" sz="2800" dirty="0"/>
                  <a:t>1.</a:t>
                </a:r>
                <a:r>
                  <a:rPr lang="zh-CN" altLang="en-US" sz="2800" dirty="0"/>
                  <a:t>假如 </a:t>
                </a:r>
                <a:r>
                  <a:rPr lang="en-US" altLang="zh-CN" sz="2800" dirty="0" err="1"/>
                  <a:t>c,d,e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是百搭的商品 ， 那么通过它们去计算 </a:t>
                </a:r>
                <a:r>
                  <a:rPr lang="en-US" altLang="zh-CN" sz="2800" dirty="0" err="1"/>
                  <a:t>a,b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搭配度可能不太靠谱 （ </a:t>
                </a:r>
                <a:r>
                  <a:rPr lang="zh-CN" altLang="en-US" sz="2800" b="1" dirty="0"/>
                  <a:t>与它们的搭配商品数成负相关 </a:t>
                </a:r>
                <a:r>
                  <a:rPr lang="zh-CN" altLang="en-US" sz="2800" dirty="0"/>
                  <a:t>） 。</a:t>
                </a:r>
                <a:endParaRPr lang="en-US" altLang="zh-CN" sz="2800" dirty="0"/>
              </a:p>
              <a:p>
                <a:r>
                  <a:rPr lang="en-US" altLang="zh-CN" sz="2800" dirty="0"/>
                  <a:t>2.</a:t>
                </a:r>
                <a:r>
                  <a:rPr lang="zh-CN" altLang="en-US" sz="2800" dirty="0"/>
                  <a:t>假如 </a:t>
                </a:r>
                <a:r>
                  <a:rPr lang="en-US" altLang="zh-CN" sz="2800" dirty="0"/>
                  <a:t>b </a:t>
                </a:r>
                <a:r>
                  <a:rPr lang="zh-CN" altLang="en-US" sz="2800" dirty="0"/>
                  <a:t>是百搭的商品 ， 那么 </a:t>
                </a:r>
                <a:r>
                  <a:rPr lang="en-US" altLang="zh-CN" sz="2800" dirty="0" err="1"/>
                  <a:t>a,b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相搭配的可能性变大 （ </a:t>
                </a:r>
                <a:r>
                  <a:rPr lang="zh-CN" altLang="en-US" sz="2800" b="1" dirty="0"/>
                  <a:t>与它的搭配商品数成正相关 </a:t>
                </a:r>
                <a:r>
                  <a:rPr lang="zh-CN" altLang="en-US" sz="2800" dirty="0"/>
                  <a:t>） 。</a:t>
                </a:r>
              </a:p>
              <a:p>
                <a:r>
                  <a:rPr lang="en-US" altLang="zh-CN" sz="2800" dirty="0"/>
                  <a:t>3.</a:t>
                </a:r>
                <a:r>
                  <a:rPr lang="zh-CN" altLang="en-US" sz="2800" dirty="0"/>
                  <a:t>因为 </a:t>
                </a:r>
                <a:r>
                  <a:rPr lang="en-US" altLang="zh-CN" sz="2800" dirty="0" err="1"/>
                  <a:t>c,d,e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与 </a:t>
                </a:r>
                <a:r>
                  <a:rPr lang="en-US" altLang="zh-CN" sz="2800" dirty="0"/>
                  <a:t>a </a:t>
                </a:r>
                <a:r>
                  <a:rPr lang="zh-CN" altLang="en-US" sz="2800" dirty="0"/>
                  <a:t>的相似度是相互独立的 ，所以融合后的相似度应该不小于只考虑单独某一个时的相似度 ，简单的考虑就是累加 ，但是直接累加可能过大或过小 ，修正为取 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范数 。</a:t>
                </a:r>
              </a:p>
              <a:p>
                <a:r>
                  <a:rPr lang="zh-CN" altLang="en-US" sz="2800" dirty="0"/>
                  <a:t>  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7ECB8A1-EC37-424B-B465-22307CDDC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63" y="1030307"/>
                <a:ext cx="9817100" cy="5539978"/>
              </a:xfrm>
              <a:prstGeom prst="rect">
                <a:avLst/>
              </a:prstGeom>
              <a:blipFill>
                <a:blip r:embed="rId4"/>
                <a:stretch>
                  <a:fillRect l="-1304" t="-1430" r="-1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A25CFE88-70ED-469A-9046-A6790CB5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572E21C9-E431-4295-A171-96D7469E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995D2E05-5BB4-4AD0-B731-26F95FB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4">
            <a:extLst>
              <a:ext uri="{FF2B5EF4-FFF2-40B4-BE49-F238E27FC236}">
                <a16:creationId xmlns:a16="http://schemas.microsoft.com/office/drawing/2014/main" id="{C527791E-E74F-44F4-B0D5-0F4EB95B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9">
            <a:extLst>
              <a:ext uri="{FF2B5EF4-FFF2-40B4-BE49-F238E27FC236}">
                <a16:creationId xmlns:a16="http://schemas.microsoft.com/office/drawing/2014/main" id="{28F524FA-54C7-416F-8686-7B1CCC48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2618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模型三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01F250-3FAF-482C-A5A3-464B5B5E055E}"/>
                  </a:ext>
                </a:extLst>
              </p:cNvPr>
              <p:cNvSpPr txBox="1"/>
              <p:nvPr/>
            </p:nvSpPr>
            <p:spPr>
              <a:xfrm>
                <a:off x="1117600" y="1219199"/>
                <a:ext cx="8452644" cy="4843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综上，计算公式：</a:t>
                </a:r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𝑎𝑐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𝑎𝑑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d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𝑎𝑒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400"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240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400" i="1" dirty="0"/>
              </a:p>
              <a:p>
                <a:endParaRPr lang="en-US" altLang="zh-CN" sz="2400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zh-CN" sz="2800" dirty="0"/>
                  <a:t>:</a:t>
                </a:r>
                <a:r>
                  <a:rPr lang="zh-CN" altLang="en-US" sz="2800" dirty="0"/>
                  <a:t>与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搭配商品数成正相关的函数，添加映射关系，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800" dirty="0"/>
              </a:p>
              <a:p>
                <a:endParaRPr lang="zh-CN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: x</a:t>
                </a:r>
                <a:r>
                  <a:rPr lang="zh-CN" altLang="en-US" sz="2800" dirty="0"/>
                  <a:t>的搭配商品数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𝑎𝑒</m:t>
                        </m:r>
                      </m:sub>
                    </m:sSub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相似度</m:t>
                    </m:r>
                  </m:oMath>
                </a14:m>
                <a:r>
                  <a:rPr lang="zh-CN" altLang="en-US" sz="2800" dirty="0"/>
                  <a:t>的计算，同子模型</a:t>
                </a:r>
                <a:r>
                  <a:rPr lang="en-US" altLang="zh-CN" sz="2800" dirty="0"/>
                  <a:t>2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01F250-3FAF-482C-A5A3-464B5B5E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600" y="1219199"/>
                <a:ext cx="8452644" cy="4843955"/>
              </a:xfrm>
              <a:prstGeom prst="rect">
                <a:avLst/>
              </a:prstGeom>
              <a:blipFill>
                <a:blip r:embed="rId4"/>
                <a:stretch>
                  <a:fillRect l="-1802" t="-2013" b="-2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4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A25CFE88-70ED-469A-9046-A6790CB5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572E21C9-E431-4295-A171-96D7469E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995D2E05-5BB4-4AD0-B731-26F95FB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4">
            <a:extLst>
              <a:ext uri="{FF2B5EF4-FFF2-40B4-BE49-F238E27FC236}">
                <a16:creationId xmlns:a16="http://schemas.microsoft.com/office/drawing/2014/main" id="{C527791E-E74F-44F4-B0D5-0F4EB95B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9">
            <a:extLst>
              <a:ext uri="{FF2B5EF4-FFF2-40B4-BE49-F238E27FC236}">
                <a16:creationId xmlns:a16="http://schemas.microsoft.com/office/drawing/2014/main" id="{28F524FA-54C7-416F-8686-7B1CCC48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2698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搭配子集合融合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3C17DC-D756-4B2E-8108-C3A30FF47B84}"/>
                  </a:ext>
                </a:extLst>
              </p:cNvPr>
              <p:cNvSpPr/>
              <p:nvPr/>
            </p:nvSpPr>
            <p:spPr>
              <a:xfrm>
                <a:off x="149225" y="1030307"/>
                <a:ext cx="12205906" cy="7750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/>
                  <a:t>由3个子模型分别得到搭配商品子集: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3=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800" i="1" dirty="0"/>
              </a:p>
              <a:p>
                <a:r>
                  <a:rPr lang="en-US" altLang="zh-CN" sz="2800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   x:y    </a:t>
                </a:r>
                <a:r>
                  <a:rPr lang="zh-CN" altLang="en-US" sz="2800" dirty="0"/>
                  <a:t>表示待测商品和</a:t>
                </a:r>
                <a:r>
                  <a:rPr lang="en-US" altLang="zh-CN" sz="2800" dirty="0"/>
                  <a:t>x</a:t>
                </a:r>
                <a:r>
                  <a:rPr lang="zh-CN" altLang="en-US" sz="2800" dirty="0"/>
                  <a:t>的搭配度是</a:t>
                </a:r>
                <a:r>
                  <a:rPr lang="en-US" altLang="zh-CN" sz="2800" dirty="0"/>
                  <a:t>y</a:t>
                </a:r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模型融合：线性权重法，通过加权，求得最终的搭配度（未出现的，</a:t>
                </a:r>
                <a:endParaRPr lang="en-US" altLang="zh-CN" sz="2800" dirty="0"/>
              </a:p>
              <a:p>
                <a:r>
                  <a:rPr lang="zh-CN" altLang="en-US" sz="2800" dirty="0"/>
                  <a:t>搭配度默认为</a:t>
                </a:r>
                <a:r>
                  <a:rPr lang="en-US" altLang="zh-CN" sz="2800" dirty="0"/>
                  <a:t>0</a:t>
                </a:r>
                <a:r>
                  <a:rPr lang="zh-CN" altLang="en-US" sz="2800" dirty="0"/>
                  <a:t>）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endParaRPr lang="zh-CN" altLang="zh-CN" dirty="0"/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03C17DC-D756-4B2E-8108-C3A30FF47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" y="1030307"/>
                <a:ext cx="12205906" cy="7750648"/>
              </a:xfrm>
              <a:prstGeom prst="rect">
                <a:avLst/>
              </a:prstGeom>
              <a:blipFill>
                <a:blip r:embed="rId4"/>
                <a:stretch>
                  <a:fillRect l="-999" t="-1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52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>
            <a:extLst>
              <a:ext uri="{FF2B5EF4-FFF2-40B4-BE49-F238E27FC236}">
                <a16:creationId xmlns:a16="http://schemas.microsoft.com/office/drawing/2014/main" id="{5B9BA5C6-44F2-4B14-9BCD-7E98B629A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7" name="矩形 2">
            <a:extLst>
              <a:ext uri="{FF2B5EF4-FFF2-40B4-BE49-F238E27FC236}">
                <a16:creationId xmlns:a16="http://schemas.microsoft.com/office/drawing/2014/main" id="{3AB8A72D-DE4A-4899-BB73-CD647E59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8" name="矩形 3">
            <a:extLst>
              <a:ext uri="{FF2B5EF4-FFF2-40B4-BE49-F238E27FC236}">
                <a16:creationId xmlns:a16="http://schemas.microsoft.com/office/drawing/2014/main" id="{46043CA1-47E2-4EC2-8DAB-82A31B4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09" name="矩形 4">
            <a:extLst>
              <a:ext uri="{FF2B5EF4-FFF2-40B4-BE49-F238E27FC236}">
                <a16:creationId xmlns:a16="http://schemas.microsoft.com/office/drawing/2014/main" id="{EADD490D-2E2B-451A-A1AA-6C3B191E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110" name="矩形 9">
            <a:extLst>
              <a:ext uri="{FF2B5EF4-FFF2-40B4-BE49-F238E27FC236}">
                <a16:creationId xmlns:a16="http://schemas.microsoft.com/office/drawing/2014/main" id="{36DF1B88-9008-4C20-AFA3-2EA6429FA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搭配测试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7113" name="组合 27">
            <a:extLst>
              <a:ext uri="{FF2B5EF4-FFF2-40B4-BE49-F238E27FC236}">
                <a16:creationId xmlns:a16="http://schemas.microsoft.com/office/drawing/2014/main" id="{248CC711-FEFD-4351-855D-2C52C19AC981}"/>
              </a:ext>
            </a:extLst>
          </p:cNvPr>
          <p:cNvGrpSpPr>
            <a:grpSpLocks/>
          </p:cNvGrpSpPr>
          <p:nvPr/>
        </p:nvGrpSpPr>
        <p:grpSpPr bwMode="auto">
          <a:xfrm>
            <a:off x="860425" y="5098370"/>
            <a:ext cx="4727575" cy="696912"/>
            <a:chOff x="0" y="0"/>
            <a:chExt cx="4727045" cy="649007"/>
          </a:xfrm>
        </p:grpSpPr>
        <p:sp>
          <p:nvSpPr>
            <p:cNvPr id="47121" name="矩形 12">
              <a:extLst>
                <a:ext uri="{FF2B5EF4-FFF2-40B4-BE49-F238E27FC236}">
                  <a16:creationId xmlns:a16="http://schemas.microsoft.com/office/drawing/2014/main" id="{DA12D495-DEDA-471C-830B-2856A6A926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22" name="矩形 13">
              <a:extLst>
                <a:ext uri="{FF2B5EF4-FFF2-40B4-BE49-F238E27FC236}">
                  <a16:creationId xmlns:a16="http://schemas.microsoft.com/office/drawing/2014/main" id="{FD7CE7A4-AF03-4ECF-BBC4-4DBF01DF6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23" name="矩形 14">
              <a:extLst>
                <a:ext uri="{FF2B5EF4-FFF2-40B4-BE49-F238E27FC236}">
                  <a16:creationId xmlns:a16="http://schemas.microsoft.com/office/drawing/2014/main" id="{B27E42B2-6DE7-47B9-BF8A-42076FB958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24" name="矩形 15">
              <a:extLst>
                <a:ext uri="{FF2B5EF4-FFF2-40B4-BE49-F238E27FC236}">
                  <a16:creationId xmlns:a16="http://schemas.microsoft.com/office/drawing/2014/main" id="{8770DB99-270C-4F4D-81FB-5DE79C291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7114" name="组合 28">
            <a:extLst>
              <a:ext uri="{FF2B5EF4-FFF2-40B4-BE49-F238E27FC236}">
                <a16:creationId xmlns:a16="http://schemas.microsoft.com/office/drawing/2014/main" id="{20736035-8A03-4D39-B413-1E276BB4D55C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5098370"/>
            <a:ext cx="4725987" cy="696912"/>
            <a:chOff x="0" y="0"/>
            <a:chExt cx="4727045" cy="649007"/>
          </a:xfrm>
        </p:grpSpPr>
        <p:sp>
          <p:nvSpPr>
            <p:cNvPr id="47117" name="矩形 23">
              <a:extLst>
                <a:ext uri="{FF2B5EF4-FFF2-40B4-BE49-F238E27FC236}">
                  <a16:creationId xmlns:a16="http://schemas.microsoft.com/office/drawing/2014/main" id="{F40C7309-65B8-4763-8839-79EA3A74C0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18" name="矩形 24">
              <a:extLst>
                <a:ext uri="{FF2B5EF4-FFF2-40B4-BE49-F238E27FC236}">
                  <a16:creationId xmlns:a16="http://schemas.microsoft.com/office/drawing/2014/main" id="{631529BC-81A6-4958-AA5C-67DAFA3D3C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19" name="矩形 25">
              <a:extLst>
                <a:ext uri="{FF2B5EF4-FFF2-40B4-BE49-F238E27FC236}">
                  <a16:creationId xmlns:a16="http://schemas.microsoft.com/office/drawing/2014/main" id="{A11D1864-80CF-40AB-987A-2A1EFC9CC2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7120" name="矩形 26">
              <a:extLst>
                <a:ext uri="{FF2B5EF4-FFF2-40B4-BE49-F238E27FC236}">
                  <a16:creationId xmlns:a16="http://schemas.microsoft.com/office/drawing/2014/main" id="{58B44DA9-3A03-467B-A144-B046FB3748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E4AD4EC-2B9C-40DA-A3D8-ECB202B12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88" y="0"/>
            <a:ext cx="86528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任意多边形 111">
            <a:extLst>
              <a:ext uri="{FF2B5EF4-FFF2-40B4-BE49-F238E27FC236}">
                <a16:creationId xmlns:a16="http://schemas.microsoft.com/office/drawing/2014/main" id="{41C001C4-B0AC-4EDD-9C0B-8181EE42153C}"/>
              </a:ext>
            </a:extLst>
          </p:cNvPr>
          <p:cNvSpPr>
            <a:spLocks/>
          </p:cNvSpPr>
          <p:nvPr/>
        </p:nvSpPr>
        <p:spPr bwMode="auto">
          <a:xfrm rot="-1299987">
            <a:off x="5305425" y="6118225"/>
            <a:ext cx="3878263" cy="695325"/>
          </a:xfrm>
          <a:custGeom>
            <a:avLst/>
            <a:gdLst>
              <a:gd name="T0" fmla="*/ 3885488 w 3877060"/>
              <a:gd name="T1" fmla="*/ 0 h 696658"/>
              <a:gd name="T2" fmla="*/ 3885488 w 3877060"/>
              <a:gd name="T3" fmla="*/ 687381 h 696658"/>
              <a:gd name="T4" fmla="*/ 1757427 w 3877060"/>
              <a:gd name="T5" fmla="*/ 687381 h 696658"/>
              <a:gd name="T6" fmla="*/ 0 w 3877060"/>
              <a:gd name="T7" fmla="*/ 0 h 696658"/>
              <a:gd name="T8" fmla="*/ 0 60000 65536"/>
              <a:gd name="T9" fmla="*/ 0 60000 65536"/>
              <a:gd name="T10" fmla="*/ 0 60000 65536"/>
              <a:gd name="T11" fmla="*/ 0 60000 65536"/>
              <a:gd name="T12" fmla="*/ 0 w 3877060"/>
              <a:gd name="T13" fmla="*/ 0 h 696658"/>
              <a:gd name="T14" fmla="*/ 3877060 w 3877060"/>
              <a:gd name="T15" fmla="*/ 696658 h 696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7060" h="696658">
                <a:moveTo>
                  <a:pt x="3877060" y="0"/>
                </a:moveTo>
                <a:lnTo>
                  <a:pt x="3877060" y="696658"/>
                </a:lnTo>
                <a:lnTo>
                  <a:pt x="1753615" y="696658"/>
                </a:lnTo>
                <a:lnTo>
                  <a:pt x="0" y="0"/>
                </a:lnTo>
                <a:lnTo>
                  <a:pt x="3877060" y="0"/>
                </a:lnTo>
                <a:close/>
              </a:path>
            </a:pathLst>
          </a:custGeom>
          <a:solidFill>
            <a:srgbClr val="F590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16387" name="组合 112">
            <a:extLst>
              <a:ext uri="{FF2B5EF4-FFF2-40B4-BE49-F238E27FC236}">
                <a16:creationId xmlns:a16="http://schemas.microsoft.com/office/drawing/2014/main" id="{0C743CF1-F0B9-46BF-AC86-8DF2F880E2A8}"/>
              </a:ext>
            </a:extLst>
          </p:cNvPr>
          <p:cNvGrpSpPr>
            <a:grpSpLocks/>
          </p:cNvGrpSpPr>
          <p:nvPr/>
        </p:nvGrpSpPr>
        <p:grpSpPr bwMode="auto">
          <a:xfrm>
            <a:off x="3270250" y="2638425"/>
            <a:ext cx="5768975" cy="1122363"/>
            <a:chOff x="0" y="0"/>
            <a:chExt cx="5770322" cy="1121542"/>
          </a:xfrm>
        </p:grpSpPr>
        <p:sp>
          <p:nvSpPr>
            <p:cNvPr id="16413" name="任意多边形 113">
              <a:extLst>
                <a:ext uri="{FF2B5EF4-FFF2-40B4-BE49-F238E27FC236}">
                  <a16:creationId xmlns:a16="http://schemas.microsoft.com/office/drawing/2014/main" id="{6F61C2AF-AB27-4B1E-BDF1-ABE9F35D34EC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4" name="任意多边形 114">
              <a:extLst>
                <a:ext uri="{FF2B5EF4-FFF2-40B4-BE49-F238E27FC236}">
                  <a16:creationId xmlns:a16="http://schemas.microsoft.com/office/drawing/2014/main" id="{E0BF6E4B-10C0-402F-B973-217D7B713E29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388" name="组合 115">
            <a:extLst>
              <a:ext uri="{FF2B5EF4-FFF2-40B4-BE49-F238E27FC236}">
                <a16:creationId xmlns:a16="http://schemas.microsoft.com/office/drawing/2014/main" id="{A392D20B-09E8-42E3-AD63-2C6142E85516}"/>
              </a:ext>
            </a:extLst>
          </p:cNvPr>
          <p:cNvGrpSpPr>
            <a:grpSpLocks/>
          </p:cNvGrpSpPr>
          <p:nvPr/>
        </p:nvGrpSpPr>
        <p:grpSpPr bwMode="auto">
          <a:xfrm>
            <a:off x="3328988" y="3714750"/>
            <a:ext cx="5770562" cy="1120775"/>
            <a:chOff x="0" y="0"/>
            <a:chExt cx="5770322" cy="1121542"/>
          </a:xfrm>
        </p:grpSpPr>
        <p:sp>
          <p:nvSpPr>
            <p:cNvPr id="16411" name="任意多边形 116">
              <a:extLst>
                <a:ext uri="{FF2B5EF4-FFF2-40B4-BE49-F238E27FC236}">
                  <a16:creationId xmlns:a16="http://schemas.microsoft.com/office/drawing/2014/main" id="{A1CA6F7A-0A01-44A5-AE52-85EB5CE9392D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2" name="任意多边形 117">
              <a:extLst>
                <a:ext uri="{FF2B5EF4-FFF2-40B4-BE49-F238E27FC236}">
                  <a16:creationId xmlns:a16="http://schemas.microsoft.com/office/drawing/2014/main" id="{359BD6E6-500E-4B85-8863-51F9199E89F9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389" name="组合 118">
            <a:extLst>
              <a:ext uri="{FF2B5EF4-FFF2-40B4-BE49-F238E27FC236}">
                <a16:creationId xmlns:a16="http://schemas.microsoft.com/office/drawing/2014/main" id="{EE27C219-4D0D-450C-AA0B-B9130A266C24}"/>
              </a:ext>
            </a:extLst>
          </p:cNvPr>
          <p:cNvGrpSpPr>
            <a:grpSpLocks/>
          </p:cNvGrpSpPr>
          <p:nvPr/>
        </p:nvGrpSpPr>
        <p:grpSpPr bwMode="auto">
          <a:xfrm>
            <a:off x="3378200" y="4775200"/>
            <a:ext cx="5770563" cy="1136650"/>
            <a:chOff x="0" y="0"/>
            <a:chExt cx="5770322" cy="1136374"/>
          </a:xfrm>
        </p:grpSpPr>
        <p:sp>
          <p:nvSpPr>
            <p:cNvPr id="16409" name="任意多边形 119">
              <a:extLst>
                <a:ext uri="{FF2B5EF4-FFF2-40B4-BE49-F238E27FC236}">
                  <a16:creationId xmlns:a16="http://schemas.microsoft.com/office/drawing/2014/main" id="{007A0FA1-32A2-42D7-A337-FC1324B16690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0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6410" name="任意多边形 120">
              <a:extLst>
                <a:ext uri="{FF2B5EF4-FFF2-40B4-BE49-F238E27FC236}">
                  <a16:creationId xmlns:a16="http://schemas.microsoft.com/office/drawing/2014/main" id="{B96387DF-B1EF-425B-91A4-63F4198A3212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24349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6390" name="组合 121">
            <a:extLst>
              <a:ext uri="{FF2B5EF4-FFF2-40B4-BE49-F238E27FC236}">
                <a16:creationId xmlns:a16="http://schemas.microsoft.com/office/drawing/2014/main" id="{4697DFB4-FC71-4142-8854-473ADE3B5F06}"/>
              </a:ext>
            </a:extLst>
          </p:cNvPr>
          <p:cNvGrpSpPr>
            <a:grpSpLocks/>
          </p:cNvGrpSpPr>
          <p:nvPr/>
        </p:nvGrpSpPr>
        <p:grpSpPr bwMode="auto">
          <a:xfrm>
            <a:off x="8280400" y="0"/>
            <a:ext cx="1389063" cy="1287463"/>
            <a:chOff x="0" y="0"/>
            <a:chExt cx="2701935" cy="1257300"/>
          </a:xfrm>
        </p:grpSpPr>
        <p:sp>
          <p:nvSpPr>
            <p:cNvPr id="16405" name="矩形 122">
              <a:extLst>
                <a:ext uri="{FF2B5EF4-FFF2-40B4-BE49-F238E27FC236}">
                  <a16:creationId xmlns:a16="http://schemas.microsoft.com/office/drawing/2014/main" id="{B2FD446B-85FB-4906-A93F-27BB404D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6" name="矩形 123">
              <a:extLst>
                <a:ext uri="{FF2B5EF4-FFF2-40B4-BE49-F238E27FC236}">
                  <a16:creationId xmlns:a16="http://schemas.microsoft.com/office/drawing/2014/main" id="{6E48A1F9-1CE1-4453-9A4F-14C4EBC1F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7" name="矩形 124">
              <a:extLst>
                <a:ext uri="{FF2B5EF4-FFF2-40B4-BE49-F238E27FC236}">
                  <a16:creationId xmlns:a16="http://schemas.microsoft.com/office/drawing/2014/main" id="{4971D8BE-0CE6-40EF-BD40-667C90D02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8" name="矩形 125">
              <a:extLst>
                <a:ext uri="{FF2B5EF4-FFF2-40B4-BE49-F238E27FC236}">
                  <a16:creationId xmlns:a16="http://schemas.microsoft.com/office/drawing/2014/main" id="{14388D80-ECFA-4747-A6E7-E68417AFC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391" name="组合 126">
            <a:extLst>
              <a:ext uri="{FF2B5EF4-FFF2-40B4-BE49-F238E27FC236}">
                <a16:creationId xmlns:a16="http://schemas.microsoft.com/office/drawing/2014/main" id="{4720BA35-E26D-47B2-870D-BFAC1720EE5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16401" name="矩形 127">
              <a:extLst>
                <a:ext uri="{FF2B5EF4-FFF2-40B4-BE49-F238E27FC236}">
                  <a16:creationId xmlns:a16="http://schemas.microsoft.com/office/drawing/2014/main" id="{E6D301F7-576C-4067-B747-4F862B436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2" name="矩形 128">
              <a:extLst>
                <a:ext uri="{FF2B5EF4-FFF2-40B4-BE49-F238E27FC236}">
                  <a16:creationId xmlns:a16="http://schemas.microsoft.com/office/drawing/2014/main" id="{7ACD543B-2023-46B4-96E0-52896C7D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3" name="矩形 129">
              <a:extLst>
                <a:ext uri="{FF2B5EF4-FFF2-40B4-BE49-F238E27FC236}">
                  <a16:creationId xmlns:a16="http://schemas.microsoft.com/office/drawing/2014/main" id="{3ECDAA6A-28DA-436D-9EC9-A837CF4D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404" name="矩形 130">
              <a:extLst>
                <a:ext uri="{FF2B5EF4-FFF2-40B4-BE49-F238E27FC236}">
                  <a16:creationId xmlns:a16="http://schemas.microsoft.com/office/drawing/2014/main" id="{E46C3E41-6557-498B-B1FD-20910779E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6392" name="文本框 131">
            <a:extLst>
              <a:ext uri="{FF2B5EF4-FFF2-40B4-BE49-F238E27FC236}">
                <a16:creationId xmlns:a16="http://schemas.microsoft.com/office/drawing/2014/main" id="{EC54C6A7-EA2F-475F-8C8F-19DF54BF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180975"/>
            <a:ext cx="4030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</a:t>
            </a:r>
            <a:r>
              <a:rPr lang="zh-CN" altLang="en-US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en-US" altLang="zh-CN" sz="5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ENTS</a:t>
            </a:r>
            <a:endParaRPr lang="zh-CN" altLang="en-US" sz="5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3" name="矩形 132">
            <a:extLst>
              <a:ext uri="{FF2B5EF4-FFF2-40B4-BE49-F238E27FC236}">
                <a16:creationId xmlns:a16="http://schemas.microsoft.com/office/drawing/2014/main" id="{A7EAAA08-64F3-4B8B-A998-9ADBAC290306}"/>
              </a:ext>
            </a:extLst>
          </p:cNvPr>
          <p:cNvSpPr>
            <a:spLocks noChangeArrowheads="1"/>
          </p:cNvSpPr>
          <p:nvPr/>
        </p:nvSpPr>
        <p:spPr bwMode="auto">
          <a:xfrm rot="-180000">
            <a:off x="3232150" y="2319338"/>
            <a:ext cx="5791200" cy="69691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4" name="矩形 133">
            <a:extLst>
              <a:ext uri="{FF2B5EF4-FFF2-40B4-BE49-F238E27FC236}">
                <a16:creationId xmlns:a16="http://schemas.microsoft.com/office/drawing/2014/main" id="{34574460-0734-4D91-9E15-E9A50F2D625B}"/>
              </a:ext>
            </a:extLst>
          </p:cNvPr>
          <p:cNvSpPr>
            <a:spLocks noChangeArrowheads="1"/>
          </p:cNvSpPr>
          <p:nvPr/>
        </p:nvSpPr>
        <p:spPr bwMode="auto">
          <a:xfrm rot="-180000">
            <a:off x="3287713" y="3387725"/>
            <a:ext cx="5791200" cy="696913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矩形 134">
            <a:extLst>
              <a:ext uri="{FF2B5EF4-FFF2-40B4-BE49-F238E27FC236}">
                <a16:creationId xmlns:a16="http://schemas.microsoft.com/office/drawing/2014/main" id="{339A65AA-9BE6-4DED-A3C8-B9CBF2F33885}"/>
              </a:ext>
            </a:extLst>
          </p:cNvPr>
          <p:cNvSpPr>
            <a:spLocks noChangeArrowheads="1"/>
          </p:cNvSpPr>
          <p:nvPr/>
        </p:nvSpPr>
        <p:spPr bwMode="auto">
          <a:xfrm rot="-180000">
            <a:off x="3343275" y="4470400"/>
            <a:ext cx="5791200" cy="69532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6" name="矩形 135">
            <a:extLst>
              <a:ext uri="{FF2B5EF4-FFF2-40B4-BE49-F238E27FC236}">
                <a16:creationId xmlns:a16="http://schemas.microsoft.com/office/drawing/2014/main" id="{18A87419-F1E1-4AA2-A431-405A76F610C4}"/>
              </a:ext>
            </a:extLst>
          </p:cNvPr>
          <p:cNvSpPr>
            <a:spLocks noChangeArrowheads="1"/>
          </p:cNvSpPr>
          <p:nvPr/>
        </p:nvSpPr>
        <p:spPr bwMode="auto">
          <a:xfrm rot="-180000">
            <a:off x="3398838" y="5518150"/>
            <a:ext cx="5791200" cy="69691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7" name="矩形 136">
            <a:extLst>
              <a:ext uri="{FF2B5EF4-FFF2-40B4-BE49-F238E27FC236}">
                <a16:creationId xmlns:a16="http://schemas.microsoft.com/office/drawing/2014/main" id="{041BE68F-B3FE-407D-A20B-CA4A24DDC986}"/>
              </a:ext>
            </a:extLst>
          </p:cNvPr>
          <p:cNvSpPr>
            <a:spLocks noChangeArrowheads="1"/>
          </p:cNvSpPr>
          <p:nvPr/>
        </p:nvSpPr>
        <p:spPr bwMode="auto">
          <a:xfrm rot="21360000">
            <a:off x="6003629" y="2414221"/>
            <a:ext cx="1847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398" name="矩形 137">
            <a:extLst>
              <a:ext uri="{FF2B5EF4-FFF2-40B4-BE49-F238E27FC236}">
                <a16:creationId xmlns:a16="http://schemas.microsoft.com/office/drawing/2014/main" id="{B4CFE2A8-2936-4396-9D13-F7A5A8AB0894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5573752" y="3499769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模型一</a:t>
            </a:r>
          </a:p>
        </p:txBody>
      </p:sp>
      <p:sp>
        <p:nvSpPr>
          <p:cNvPr id="16399" name="矩形 138">
            <a:extLst>
              <a:ext uri="{FF2B5EF4-FFF2-40B4-BE49-F238E27FC236}">
                <a16:creationId xmlns:a16="http://schemas.microsoft.com/office/drawing/2014/main" id="{9B97D134-8D7F-45C1-BEE5-930F1A91BBA1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5629315" y="457739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模型二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400" name="矩形 139">
            <a:extLst>
              <a:ext uri="{FF2B5EF4-FFF2-40B4-BE49-F238E27FC236}">
                <a16:creationId xmlns:a16="http://schemas.microsoft.com/office/drawing/2014/main" id="{6171E95F-8EDC-4C4C-9175-F0E44F19C30A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5684877" y="562219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模型三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137">
            <a:extLst>
              <a:ext uri="{FF2B5EF4-FFF2-40B4-BE49-F238E27FC236}">
                <a16:creationId xmlns:a16="http://schemas.microsoft.com/office/drawing/2014/main" id="{BD931E36-8DF1-49F0-86DC-0E8290D63202}"/>
              </a:ext>
            </a:extLst>
          </p:cNvPr>
          <p:cNvSpPr>
            <a:spLocks noChangeArrowheads="1"/>
          </p:cNvSpPr>
          <p:nvPr/>
        </p:nvSpPr>
        <p:spPr bwMode="auto">
          <a:xfrm rot="-240000">
            <a:off x="5420871" y="2446873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总模型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6">
            <a:extLst>
              <a:ext uri="{FF2B5EF4-FFF2-40B4-BE49-F238E27FC236}">
                <a16:creationId xmlns:a16="http://schemas.microsoft.com/office/drawing/2014/main" id="{51385A76-4417-4197-AC69-8B8906E64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731" name="任意多边形 44">
            <a:extLst>
              <a:ext uri="{FF2B5EF4-FFF2-40B4-BE49-F238E27FC236}">
                <a16:creationId xmlns:a16="http://schemas.microsoft.com/office/drawing/2014/main" id="{B259353C-C6F0-4B1A-96F1-75B8950F2D49}"/>
              </a:ext>
            </a:extLst>
          </p:cNvPr>
          <p:cNvSpPr>
            <a:spLocks/>
          </p:cNvSpPr>
          <p:nvPr/>
        </p:nvSpPr>
        <p:spPr bwMode="auto">
          <a:xfrm rot="-9693783">
            <a:off x="4081463" y="2838450"/>
            <a:ext cx="6084887" cy="628650"/>
          </a:xfrm>
          <a:custGeom>
            <a:avLst/>
            <a:gdLst>
              <a:gd name="T0" fmla="*/ 6078093 w 6084724"/>
              <a:gd name="T1" fmla="*/ 634295 h 627714"/>
              <a:gd name="T2" fmla="*/ 0 w 6084724"/>
              <a:gd name="T3" fmla="*/ 634295 h 627714"/>
              <a:gd name="T4" fmla="*/ 4553277 w 6084724"/>
              <a:gd name="T5" fmla="*/ 0 h 627714"/>
              <a:gd name="T6" fmla="*/ 6085865 w 6084724"/>
              <a:gd name="T7" fmla="*/ 618366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32" name="任意多边形 43">
            <a:extLst>
              <a:ext uri="{FF2B5EF4-FFF2-40B4-BE49-F238E27FC236}">
                <a16:creationId xmlns:a16="http://schemas.microsoft.com/office/drawing/2014/main" id="{013A7B39-1666-4553-80F0-7D1111A6590F}"/>
              </a:ext>
            </a:extLst>
          </p:cNvPr>
          <p:cNvSpPr>
            <a:spLocks/>
          </p:cNvSpPr>
          <p:nvPr/>
        </p:nvSpPr>
        <p:spPr bwMode="auto">
          <a:xfrm rot="2694935">
            <a:off x="3578225" y="1730375"/>
            <a:ext cx="419100" cy="2019300"/>
          </a:xfrm>
          <a:custGeom>
            <a:avLst/>
            <a:gdLst>
              <a:gd name="T0" fmla="*/ 0 w 419914"/>
              <a:gd name="T1" fmla="*/ 41863 h 2019468"/>
              <a:gd name="T2" fmla="*/ 80037 w 419914"/>
              <a:gd name="T3" fmla="*/ 0 h 2019468"/>
              <a:gd name="T4" fmla="*/ 414249 w 419914"/>
              <a:gd name="T5" fmla="*/ 0 h 2019468"/>
              <a:gd name="T6" fmla="*/ 414249 w 419914"/>
              <a:gd name="T7" fmla="*/ 1599858 h 2019468"/>
              <a:gd name="T8" fmla="*/ 0 w 419914"/>
              <a:gd name="T9" fmla="*/ 2018292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3733" name="矩形 31">
            <a:extLst>
              <a:ext uri="{FF2B5EF4-FFF2-40B4-BE49-F238E27FC236}">
                <a16:creationId xmlns:a16="http://schemas.microsoft.com/office/drawing/2014/main" id="{F4FD09DD-4008-4359-9CAF-BCAEA36208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734" name="文本框 32">
            <a:extLst>
              <a:ext uri="{FF2B5EF4-FFF2-40B4-BE49-F238E27FC236}">
                <a16:creationId xmlns:a16="http://schemas.microsoft.com/office/drawing/2014/main" id="{922737B1-7D82-4FC8-937E-02DCF608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   YOU</a:t>
            </a:r>
            <a:endParaRPr lang="zh-CN" altLang="en-US" sz="6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椭圆 15">
            <a:extLst>
              <a:ext uri="{FF2B5EF4-FFF2-40B4-BE49-F238E27FC236}">
                <a16:creationId xmlns:a16="http://schemas.microsoft.com/office/drawing/2014/main" id="{CE9BE1CF-059B-4D75-A8C1-E41E2467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5" name="椭圆 7">
            <a:extLst>
              <a:ext uri="{FF2B5EF4-FFF2-40B4-BE49-F238E27FC236}">
                <a16:creationId xmlns:a16="http://schemas.microsoft.com/office/drawing/2014/main" id="{EE48FA76-255C-403B-B52B-F6C6AC8B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椭圆 8">
            <a:extLst>
              <a:ext uri="{FF2B5EF4-FFF2-40B4-BE49-F238E27FC236}">
                <a16:creationId xmlns:a16="http://schemas.microsoft.com/office/drawing/2014/main" id="{62BC1332-F4E1-454D-A0CD-B9FD1D8B7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椭圆 1">
            <a:extLst>
              <a:ext uri="{FF2B5EF4-FFF2-40B4-BE49-F238E27FC236}">
                <a16:creationId xmlns:a16="http://schemas.microsoft.com/office/drawing/2014/main" id="{191DF2C2-7F4C-416D-87A7-C0D3DAD25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椭圆 9">
            <a:extLst>
              <a:ext uri="{FF2B5EF4-FFF2-40B4-BE49-F238E27FC236}">
                <a16:creationId xmlns:a16="http://schemas.microsoft.com/office/drawing/2014/main" id="{1B231A29-BF05-4ED7-A166-25FD84A0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9" name="椭圆 10">
            <a:extLst>
              <a:ext uri="{FF2B5EF4-FFF2-40B4-BE49-F238E27FC236}">
                <a16:creationId xmlns:a16="http://schemas.microsoft.com/office/drawing/2014/main" id="{0229241A-8E25-44BA-9399-533708C81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0" name="椭圆 11">
            <a:extLst>
              <a:ext uri="{FF2B5EF4-FFF2-40B4-BE49-F238E27FC236}">
                <a16:creationId xmlns:a16="http://schemas.microsoft.com/office/drawing/2014/main" id="{76203810-07ED-4538-A9AA-5385988E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1" name="椭圆 12">
            <a:extLst>
              <a:ext uri="{FF2B5EF4-FFF2-40B4-BE49-F238E27FC236}">
                <a16:creationId xmlns:a16="http://schemas.microsoft.com/office/drawing/2014/main" id="{D4A48A86-1F53-4E78-9E7E-7A1435B38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2" name="椭圆 13">
            <a:extLst>
              <a:ext uri="{FF2B5EF4-FFF2-40B4-BE49-F238E27FC236}">
                <a16:creationId xmlns:a16="http://schemas.microsoft.com/office/drawing/2014/main" id="{70F395D3-E624-4ECC-87D0-0011ABCB5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椭圆 14">
            <a:extLst>
              <a:ext uri="{FF2B5EF4-FFF2-40B4-BE49-F238E27FC236}">
                <a16:creationId xmlns:a16="http://schemas.microsoft.com/office/drawing/2014/main" id="{5A21EBC5-50BD-492E-B409-67D6F89D6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4" name="文本框 2">
            <a:extLst>
              <a:ext uri="{FF2B5EF4-FFF2-40B4-BE49-F238E27FC236}">
                <a16:creationId xmlns:a16="http://schemas.microsoft.com/office/drawing/2014/main" id="{BE9BCF83-DEE6-4D40-BDD7-8837AA1A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9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1</a:t>
            </a:r>
            <a:endParaRPr lang="zh-CN" altLang="en-US" sz="199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18445" name="文本框 17">
            <a:extLst>
              <a:ext uri="{FF2B5EF4-FFF2-40B4-BE49-F238E27FC236}">
                <a16:creationId xmlns:a16="http://schemas.microsoft.com/office/drawing/2014/main" id="{FE001B3F-A75E-4812-94A8-7AAE4F87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720" y="1785034"/>
            <a:ext cx="1569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总模型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A25CFE88-70ED-469A-9046-A6790CB56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2">
            <a:extLst>
              <a:ext uri="{FF2B5EF4-FFF2-40B4-BE49-F238E27FC236}">
                <a16:creationId xmlns:a16="http://schemas.microsoft.com/office/drawing/2014/main" id="{572E21C9-E431-4295-A171-96D7469E3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矩形 3">
            <a:extLst>
              <a:ext uri="{FF2B5EF4-FFF2-40B4-BE49-F238E27FC236}">
                <a16:creationId xmlns:a16="http://schemas.microsoft.com/office/drawing/2014/main" id="{995D2E05-5BB4-4AD0-B731-26F95FBD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5" name="矩形 4">
            <a:extLst>
              <a:ext uri="{FF2B5EF4-FFF2-40B4-BE49-F238E27FC236}">
                <a16:creationId xmlns:a16="http://schemas.microsoft.com/office/drawing/2014/main" id="{C527791E-E74F-44F4-B0D5-0F4EB95B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9">
            <a:extLst>
              <a:ext uri="{FF2B5EF4-FFF2-40B4-BE49-F238E27FC236}">
                <a16:creationId xmlns:a16="http://schemas.microsoft.com/office/drawing/2014/main" id="{28F524FA-54C7-416F-8686-7B1CCC480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2618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总模型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8A5B0C2-8E55-4648-A336-51140D8A6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09134"/>
              </p:ext>
            </p:extLst>
          </p:nvPr>
        </p:nvGraphicFramePr>
        <p:xfrm>
          <a:off x="3147834" y="519042"/>
          <a:ext cx="9309100" cy="4588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27EAF466-0B97-4274-8BDE-06E989C6E580}"/>
              </a:ext>
            </a:extLst>
          </p:cNvPr>
          <p:cNvSpPr txBox="1"/>
          <p:nvPr/>
        </p:nvSpPr>
        <p:spPr>
          <a:xfrm>
            <a:off x="5481459" y="2233554"/>
            <a:ext cx="199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I.</a:t>
            </a:r>
            <a:r>
              <a:rPr lang="zh-CN" altLang="en-US" sz="2400" dirty="0">
                <a:solidFill>
                  <a:schemeClr val="bg1"/>
                </a:solidFill>
              </a:rPr>
              <a:t>用户历史表中商品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18FA6E-C894-4667-BC4F-5BC256BA90CC}"/>
              </a:ext>
            </a:extLst>
          </p:cNvPr>
          <p:cNvSpPr txBox="1"/>
          <p:nvPr/>
        </p:nvSpPr>
        <p:spPr>
          <a:xfrm>
            <a:off x="5896590" y="1126015"/>
            <a:ext cx="368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dirty="0">
                <a:solidFill>
                  <a:schemeClr val="bg1"/>
                </a:solidFill>
              </a:rPr>
              <a:t>Ⅱ.</a:t>
            </a:r>
            <a:r>
              <a:rPr lang="zh-CN" altLang="en-US" sz="3600" dirty="0">
                <a:solidFill>
                  <a:schemeClr val="bg1"/>
                </a:solidFill>
              </a:rPr>
              <a:t>商品表中商品</a:t>
            </a:r>
          </a:p>
          <a:p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274A85D6-76BD-48FC-89B6-878D7DE568F9}"/>
              </a:ext>
            </a:extLst>
          </p:cNvPr>
          <p:cNvSpPr/>
          <p:nvPr/>
        </p:nvSpPr>
        <p:spPr bwMode="auto">
          <a:xfrm>
            <a:off x="9354473" y="2964154"/>
            <a:ext cx="405299" cy="1064565"/>
          </a:xfrm>
          <a:prstGeom prst="downArrow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485911B7-5F9A-44DF-8770-D0EEBB27A0F5}"/>
              </a:ext>
            </a:extLst>
          </p:cNvPr>
          <p:cNvSpPr/>
          <p:nvPr/>
        </p:nvSpPr>
        <p:spPr bwMode="auto">
          <a:xfrm>
            <a:off x="7579737" y="3507776"/>
            <a:ext cx="371078" cy="586860"/>
          </a:xfrm>
          <a:prstGeom prst="downArrow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21ED44F6-3621-449C-9684-1D2DC3890F0C}"/>
              </a:ext>
            </a:extLst>
          </p:cNvPr>
          <p:cNvSpPr/>
          <p:nvPr/>
        </p:nvSpPr>
        <p:spPr bwMode="auto">
          <a:xfrm>
            <a:off x="5700901" y="2879192"/>
            <a:ext cx="371078" cy="1305403"/>
          </a:xfrm>
          <a:prstGeom prst="downArrow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F847971-DB64-43C2-A3FA-2A5762BF3715}"/>
              </a:ext>
            </a:extLst>
          </p:cNvPr>
          <p:cNvSpPr/>
          <p:nvPr/>
        </p:nvSpPr>
        <p:spPr bwMode="auto">
          <a:xfrm>
            <a:off x="5002033" y="4171397"/>
            <a:ext cx="1786730" cy="954107"/>
          </a:xfrm>
          <a:prstGeom prst="ellipse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97358C-413D-4558-BA02-0F341E5C27B7}"/>
              </a:ext>
            </a:extLst>
          </p:cNvPr>
          <p:cNvSpPr txBox="1"/>
          <p:nvPr/>
        </p:nvSpPr>
        <p:spPr>
          <a:xfrm>
            <a:off x="5275480" y="4466701"/>
            <a:ext cx="17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子模型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F869781-E708-46ED-9896-6372E7676D34}"/>
              </a:ext>
            </a:extLst>
          </p:cNvPr>
          <p:cNvSpPr/>
          <p:nvPr/>
        </p:nvSpPr>
        <p:spPr bwMode="auto">
          <a:xfrm>
            <a:off x="6814460" y="4112165"/>
            <a:ext cx="1786730" cy="954107"/>
          </a:xfrm>
          <a:prstGeom prst="ellipse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E570C9-842C-485F-B599-FF2969E54DBF}"/>
              </a:ext>
            </a:extLst>
          </p:cNvPr>
          <p:cNvSpPr txBox="1"/>
          <p:nvPr/>
        </p:nvSpPr>
        <p:spPr>
          <a:xfrm>
            <a:off x="7094572" y="4355554"/>
            <a:ext cx="17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子模型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0F29CD-EFD2-4C11-8D05-77CCC4F9D2CF}"/>
              </a:ext>
            </a:extLst>
          </p:cNvPr>
          <p:cNvSpPr/>
          <p:nvPr/>
        </p:nvSpPr>
        <p:spPr bwMode="auto">
          <a:xfrm>
            <a:off x="8663400" y="4024661"/>
            <a:ext cx="1786730" cy="954107"/>
          </a:xfrm>
          <a:prstGeom prst="ellipse">
            <a:avLst/>
          </a:prstGeom>
          <a:solidFill>
            <a:srgbClr val="6C5B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2417A2-318A-46A5-971A-7F3808BA959C}"/>
              </a:ext>
            </a:extLst>
          </p:cNvPr>
          <p:cNvSpPr txBox="1"/>
          <p:nvPr/>
        </p:nvSpPr>
        <p:spPr>
          <a:xfrm>
            <a:off x="8895860" y="4274019"/>
            <a:ext cx="161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子模型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C5C608-C36D-440F-8940-6DEE7261C150}"/>
              </a:ext>
            </a:extLst>
          </p:cNvPr>
          <p:cNvSpPr/>
          <p:nvPr/>
        </p:nvSpPr>
        <p:spPr bwMode="auto">
          <a:xfrm>
            <a:off x="5120290" y="5367112"/>
            <a:ext cx="1668473" cy="749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7377967-9EB1-4F7C-8FFC-F2D82DA30184}"/>
              </a:ext>
            </a:extLst>
          </p:cNvPr>
          <p:cNvSpPr txBox="1"/>
          <p:nvPr/>
        </p:nvSpPr>
        <p:spPr>
          <a:xfrm>
            <a:off x="5120290" y="5512684"/>
            <a:ext cx="17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搭配子集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BD776F7-6223-4E5B-97D7-33D61E255C8F}"/>
              </a:ext>
            </a:extLst>
          </p:cNvPr>
          <p:cNvSpPr/>
          <p:nvPr/>
        </p:nvSpPr>
        <p:spPr bwMode="auto">
          <a:xfrm>
            <a:off x="7000796" y="5404370"/>
            <a:ext cx="1668473" cy="749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8BFC80C-D372-4896-9814-0E9A8FC61E67}"/>
              </a:ext>
            </a:extLst>
          </p:cNvPr>
          <p:cNvSpPr/>
          <p:nvPr/>
        </p:nvSpPr>
        <p:spPr bwMode="auto">
          <a:xfrm>
            <a:off x="8881302" y="5390082"/>
            <a:ext cx="1668473" cy="7493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70D65E3-53BB-406B-B4D0-936FD0A9E8DD}"/>
              </a:ext>
            </a:extLst>
          </p:cNvPr>
          <p:cNvSpPr txBox="1"/>
          <p:nvPr/>
        </p:nvSpPr>
        <p:spPr>
          <a:xfrm>
            <a:off x="7062210" y="5548242"/>
            <a:ext cx="17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搭配子集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52983F-300C-47E0-843F-C580A9390F3F}"/>
              </a:ext>
            </a:extLst>
          </p:cNvPr>
          <p:cNvSpPr txBox="1"/>
          <p:nvPr/>
        </p:nvSpPr>
        <p:spPr>
          <a:xfrm>
            <a:off x="8949678" y="5533900"/>
            <a:ext cx="178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搭配子集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DECEDFD-A0A2-4755-B285-41C5D87701F6}"/>
              </a:ext>
            </a:extLst>
          </p:cNvPr>
          <p:cNvSpPr/>
          <p:nvPr/>
        </p:nvSpPr>
        <p:spPr bwMode="auto">
          <a:xfrm>
            <a:off x="5844995" y="5125504"/>
            <a:ext cx="148431" cy="3370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8AEDD11C-FBFA-4CB5-94C1-4456A2262551}"/>
              </a:ext>
            </a:extLst>
          </p:cNvPr>
          <p:cNvSpPr/>
          <p:nvPr/>
        </p:nvSpPr>
        <p:spPr bwMode="auto">
          <a:xfrm>
            <a:off x="7802384" y="5070301"/>
            <a:ext cx="148431" cy="3370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2326B27-9790-44D4-8DDB-44B28FF16A10}"/>
              </a:ext>
            </a:extLst>
          </p:cNvPr>
          <p:cNvSpPr/>
          <p:nvPr/>
        </p:nvSpPr>
        <p:spPr bwMode="auto">
          <a:xfrm>
            <a:off x="9567107" y="4982530"/>
            <a:ext cx="192666" cy="42849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DD64AC-847B-4C10-8979-846FF23ED516}"/>
              </a:ext>
            </a:extLst>
          </p:cNvPr>
          <p:cNvSpPr/>
          <p:nvPr/>
        </p:nvSpPr>
        <p:spPr bwMode="auto">
          <a:xfrm>
            <a:off x="5661170" y="6417841"/>
            <a:ext cx="4002270" cy="44015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D9C372-C0DE-41BA-8ACA-C15A9988077C}"/>
              </a:ext>
            </a:extLst>
          </p:cNvPr>
          <p:cNvSpPr txBox="1"/>
          <p:nvPr/>
        </p:nvSpPr>
        <p:spPr>
          <a:xfrm>
            <a:off x="6679125" y="639268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最终搭配集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837B986-ADBA-40D6-A016-68DC357D3793}"/>
              </a:ext>
            </a:extLst>
          </p:cNvPr>
          <p:cNvSpPr/>
          <p:nvPr/>
        </p:nvSpPr>
        <p:spPr bwMode="auto">
          <a:xfrm>
            <a:off x="7686001" y="6153673"/>
            <a:ext cx="264814" cy="296393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66A7C543-1736-415A-8707-965ED57A264F}"/>
              </a:ext>
            </a:extLst>
          </p:cNvPr>
          <p:cNvSpPr/>
          <p:nvPr/>
        </p:nvSpPr>
        <p:spPr bwMode="auto">
          <a:xfrm>
            <a:off x="6364951" y="6139385"/>
            <a:ext cx="264814" cy="296393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373DFE79-0FB2-42F7-864B-8E38950F01BD}"/>
              </a:ext>
            </a:extLst>
          </p:cNvPr>
          <p:cNvSpPr/>
          <p:nvPr/>
        </p:nvSpPr>
        <p:spPr bwMode="auto">
          <a:xfrm>
            <a:off x="9089660" y="6153673"/>
            <a:ext cx="264814" cy="296393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9E958C-10B7-4EF6-95D0-B18E7C11ADE7}"/>
              </a:ext>
            </a:extLst>
          </p:cNvPr>
          <p:cNvSpPr txBox="1"/>
          <p:nvPr/>
        </p:nvSpPr>
        <p:spPr>
          <a:xfrm>
            <a:off x="150432" y="1245888"/>
            <a:ext cx="30572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数据集：</a:t>
            </a:r>
            <a:endParaRPr lang="en-US" altLang="zh-CN" sz="2800" dirty="0"/>
          </a:p>
          <a:p>
            <a:r>
              <a:rPr lang="zh-CN" altLang="en-US" sz="2800" dirty="0"/>
              <a:t>天池淘宝穿衣搭配</a:t>
            </a:r>
            <a:endParaRPr lang="en-US" altLang="zh-CN" sz="2800" dirty="0"/>
          </a:p>
          <a:p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https://tianchi.aliyun.com</a:t>
            </a:r>
            <a:endParaRPr lang="en-US" altLang="zh-CN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/competition/entrance/</a:t>
            </a:r>
          </a:p>
          <a:p>
            <a:r>
              <a:rPr lang="en-US" altLang="zh-CN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231575/information</a:t>
            </a:r>
            <a:endParaRPr lang="zh-CN" alt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6BC189E-8B32-423F-8B13-6D07E67E6C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4" y="3543731"/>
            <a:ext cx="2938965" cy="18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8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椭圆 15">
            <a:extLst>
              <a:ext uri="{FF2B5EF4-FFF2-40B4-BE49-F238E27FC236}">
                <a16:creationId xmlns:a16="http://schemas.microsoft.com/office/drawing/2014/main" id="{94BAE91F-AA3F-4BCF-8946-BDA3C2722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1" name="椭圆 7">
            <a:extLst>
              <a:ext uri="{FF2B5EF4-FFF2-40B4-BE49-F238E27FC236}">
                <a16:creationId xmlns:a16="http://schemas.microsoft.com/office/drawing/2014/main" id="{2A39A4CA-A9BF-43B9-8B45-84E7144C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2" name="椭圆 8">
            <a:extLst>
              <a:ext uri="{FF2B5EF4-FFF2-40B4-BE49-F238E27FC236}">
                <a16:creationId xmlns:a16="http://schemas.microsoft.com/office/drawing/2014/main" id="{3B46197C-2816-40C9-940C-B1B645E9F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3" name="椭圆 1">
            <a:extLst>
              <a:ext uri="{FF2B5EF4-FFF2-40B4-BE49-F238E27FC236}">
                <a16:creationId xmlns:a16="http://schemas.microsoft.com/office/drawing/2014/main" id="{47CFE189-7090-4C83-92AC-C2F241D7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4" name="椭圆 9">
            <a:extLst>
              <a:ext uri="{FF2B5EF4-FFF2-40B4-BE49-F238E27FC236}">
                <a16:creationId xmlns:a16="http://schemas.microsoft.com/office/drawing/2014/main" id="{94B53F5D-58BC-4EE9-999D-618E3743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5" name="椭圆 10">
            <a:extLst>
              <a:ext uri="{FF2B5EF4-FFF2-40B4-BE49-F238E27FC236}">
                <a16:creationId xmlns:a16="http://schemas.microsoft.com/office/drawing/2014/main" id="{3009A1EC-6337-4B8E-A5FE-7D73DD892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6" name="椭圆 11">
            <a:extLst>
              <a:ext uri="{FF2B5EF4-FFF2-40B4-BE49-F238E27FC236}">
                <a16:creationId xmlns:a16="http://schemas.microsoft.com/office/drawing/2014/main" id="{B57065BE-C81E-4FA2-9AB2-03F54CBB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7" name="椭圆 12">
            <a:extLst>
              <a:ext uri="{FF2B5EF4-FFF2-40B4-BE49-F238E27FC236}">
                <a16:creationId xmlns:a16="http://schemas.microsoft.com/office/drawing/2014/main" id="{C07E1A2B-0652-4CB1-8251-2FC39AB4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8" name="椭圆 13">
            <a:extLst>
              <a:ext uri="{FF2B5EF4-FFF2-40B4-BE49-F238E27FC236}">
                <a16:creationId xmlns:a16="http://schemas.microsoft.com/office/drawing/2014/main" id="{D2DC2D3E-698B-45B0-8286-0D768DFD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9" name="椭圆 14">
            <a:extLst>
              <a:ext uri="{FF2B5EF4-FFF2-40B4-BE49-F238E27FC236}">
                <a16:creationId xmlns:a16="http://schemas.microsoft.com/office/drawing/2014/main" id="{F3247625-8EEF-40D1-8AFD-F2643D5B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80" name="文本框 2">
            <a:extLst>
              <a:ext uri="{FF2B5EF4-FFF2-40B4-BE49-F238E27FC236}">
                <a16:creationId xmlns:a16="http://schemas.microsoft.com/office/drawing/2014/main" id="{DF9CFC15-F925-4307-B0CD-2A2AC8B2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9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2</a:t>
            </a:r>
            <a:endParaRPr lang="zh-CN" altLang="en-US" sz="199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32781" name="文本框 17">
            <a:extLst>
              <a:ext uri="{FF2B5EF4-FFF2-40B4-BE49-F238E27FC236}">
                <a16:creationId xmlns:a16="http://schemas.microsoft.com/office/drawing/2014/main" id="{9F322D28-59A9-42ED-B381-17F88E93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800" y="1816784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子模型一</a:t>
            </a:r>
            <a:endParaRPr lang="en-US" altLang="zh-CN" sz="36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子模型一</a:t>
            </a:r>
          </a:p>
        </p:txBody>
      </p:sp>
      <p:grpSp>
        <p:nvGrpSpPr>
          <p:cNvPr id="22541" name="组合 23">
            <a:extLst>
              <a:ext uri="{FF2B5EF4-FFF2-40B4-BE49-F238E27FC236}">
                <a16:creationId xmlns:a16="http://schemas.microsoft.com/office/drawing/2014/main" id="{8332B79A-C2EE-45D6-914E-E24D05E76104}"/>
              </a:ext>
            </a:extLst>
          </p:cNvPr>
          <p:cNvGrpSpPr>
            <a:grpSpLocks/>
          </p:cNvGrpSpPr>
          <p:nvPr/>
        </p:nvGrpSpPr>
        <p:grpSpPr bwMode="auto">
          <a:xfrm>
            <a:off x="491706" y="744465"/>
            <a:ext cx="1057275" cy="742950"/>
            <a:chOff x="0" y="0"/>
            <a:chExt cx="1056192" cy="743368"/>
          </a:xfrm>
        </p:grpSpPr>
        <p:sp>
          <p:nvSpPr>
            <p:cNvPr id="22548" name="矩形 24">
              <a:extLst>
                <a:ext uri="{FF2B5EF4-FFF2-40B4-BE49-F238E27FC236}">
                  <a16:creationId xmlns:a16="http://schemas.microsoft.com/office/drawing/2014/main" id="{0E1DBBD2-C8E8-4D17-A183-7FFE1C9F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9" name="矩形 25">
              <a:extLst>
                <a:ext uri="{FF2B5EF4-FFF2-40B4-BE49-F238E27FC236}">
                  <a16:creationId xmlns:a16="http://schemas.microsoft.com/office/drawing/2014/main" id="{6B924313-5584-406D-B860-448444D7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0" name="矩形 26">
              <a:extLst>
                <a:ext uri="{FF2B5EF4-FFF2-40B4-BE49-F238E27FC236}">
                  <a16:creationId xmlns:a16="http://schemas.microsoft.com/office/drawing/2014/main" id="{E946796B-2B33-4030-A592-68E82D59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1" name="矩形 27">
              <a:extLst>
                <a:ext uri="{FF2B5EF4-FFF2-40B4-BE49-F238E27FC236}">
                  <a16:creationId xmlns:a16="http://schemas.microsoft.com/office/drawing/2014/main" id="{A7B0D536-C5A6-4559-BA4B-1F94FDDB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542" name="组合 28">
            <a:extLst>
              <a:ext uri="{FF2B5EF4-FFF2-40B4-BE49-F238E27FC236}">
                <a16:creationId xmlns:a16="http://schemas.microsoft.com/office/drawing/2014/main" id="{1B48F308-1B56-457E-8B7F-9E5817CDCF65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744465"/>
            <a:ext cx="1038225" cy="742950"/>
            <a:chOff x="0" y="0"/>
            <a:chExt cx="1039259" cy="743368"/>
          </a:xfrm>
        </p:grpSpPr>
        <p:sp>
          <p:nvSpPr>
            <p:cNvPr id="22544" name="矩形 29">
              <a:extLst>
                <a:ext uri="{FF2B5EF4-FFF2-40B4-BE49-F238E27FC236}">
                  <a16:creationId xmlns:a16="http://schemas.microsoft.com/office/drawing/2014/main" id="{EB36C039-61D6-4E50-8CDC-3C26A601F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矩形 30">
              <a:extLst>
                <a:ext uri="{FF2B5EF4-FFF2-40B4-BE49-F238E27FC236}">
                  <a16:creationId xmlns:a16="http://schemas.microsoft.com/office/drawing/2014/main" id="{4ADF11D3-9046-4314-87B6-9F39C08E34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6" name="矩形 31">
              <a:extLst>
                <a:ext uri="{FF2B5EF4-FFF2-40B4-BE49-F238E27FC236}">
                  <a16:creationId xmlns:a16="http://schemas.microsoft.com/office/drawing/2014/main" id="{513CE86B-A3CF-4DE6-BEA7-43175C764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7" name="矩形 32">
              <a:extLst>
                <a:ext uri="{FF2B5EF4-FFF2-40B4-BE49-F238E27FC236}">
                  <a16:creationId xmlns:a16="http://schemas.microsoft.com/office/drawing/2014/main" id="{A8A7378D-3225-4845-88AA-C98B71E02D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矩形 9">
            <a:extLst>
              <a:ext uri="{FF2B5EF4-FFF2-40B4-BE49-F238E27FC236}">
                <a16:creationId xmlns:a16="http://schemas.microsoft.com/office/drawing/2014/main" id="{03169880-C35B-4B74-8F88-3C7A3299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57" y="884893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用户同日购买异类商品</a:t>
            </a:r>
          </a:p>
        </p:txBody>
      </p:sp>
      <p:sp>
        <p:nvSpPr>
          <p:cNvPr id="55" name="任意多边形 34">
            <a:extLst>
              <a:ext uri="{FF2B5EF4-FFF2-40B4-BE49-F238E27FC236}">
                <a16:creationId xmlns:a16="http://schemas.microsoft.com/office/drawing/2014/main" id="{AE2B4E7A-EC97-4E33-9B9E-5E5181A73CAD}"/>
              </a:ext>
            </a:extLst>
          </p:cNvPr>
          <p:cNvSpPr>
            <a:spLocks/>
          </p:cNvSpPr>
          <p:nvPr/>
        </p:nvSpPr>
        <p:spPr bwMode="auto">
          <a:xfrm flipH="1">
            <a:off x="3265494" y="2503487"/>
            <a:ext cx="4735512" cy="925513"/>
          </a:xfrm>
          <a:custGeom>
            <a:avLst/>
            <a:gdLst>
              <a:gd name="T0" fmla="*/ 462212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1 w 4736306"/>
              <a:gd name="T7" fmla="*/ 0 h 925514"/>
              <a:gd name="T8" fmla="*/ 4730751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2 w 4736306"/>
              <a:gd name="T15" fmla="*/ 925507 h 925514"/>
              <a:gd name="T16" fmla="*/ 0 w 4736306"/>
              <a:gd name="T17" fmla="*/ 462757 h 925514"/>
              <a:gd name="T18" fmla="*/ 462212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任意多边形 35">
            <a:extLst>
              <a:ext uri="{FF2B5EF4-FFF2-40B4-BE49-F238E27FC236}">
                <a16:creationId xmlns:a16="http://schemas.microsoft.com/office/drawing/2014/main" id="{70628215-451C-487D-AE5A-E0D7EA6F8376}"/>
              </a:ext>
            </a:extLst>
          </p:cNvPr>
          <p:cNvSpPr>
            <a:spLocks/>
          </p:cNvSpPr>
          <p:nvPr/>
        </p:nvSpPr>
        <p:spPr bwMode="auto">
          <a:xfrm flipH="1">
            <a:off x="2732094" y="3416300"/>
            <a:ext cx="4737100" cy="925512"/>
          </a:xfrm>
          <a:custGeom>
            <a:avLst/>
            <a:gdLst>
              <a:gd name="T0" fmla="*/ 463303 w 4736306"/>
              <a:gd name="T1" fmla="*/ 0 h 925514"/>
              <a:gd name="T2" fmla="*/ 520515 w 4736306"/>
              <a:gd name="T3" fmla="*/ 5761 h 925514"/>
              <a:gd name="T4" fmla="*/ 520515 w 4736306"/>
              <a:gd name="T5" fmla="*/ 0 h 925514"/>
              <a:gd name="T6" fmla="*/ 4741867 w 4736306"/>
              <a:gd name="T7" fmla="*/ 0 h 925514"/>
              <a:gd name="T8" fmla="*/ 4741867 w 4736306"/>
              <a:gd name="T9" fmla="*/ 925500 h 925514"/>
              <a:gd name="T10" fmla="*/ 520515 w 4736306"/>
              <a:gd name="T11" fmla="*/ 925500 h 925514"/>
              <a:gd name="T12" fmla="*/ 520515 w 4736306"/>
              <a:gd name="T13" fmla="*/ 919739 h 925514"/>
              <a:gd name="T14" fmla="*/ 463303 w 4736306"/>
              <a:gd name="T15" fmla="*/ 925500 h 925514"/>
              <a:gd name="T16" fmla="*/ 0 w 4736306"/>
              <a:gd name="T17" fmla="*/ 462750 h 925514"/>
              <a:gd name="T18" fmla="*/ 46330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任意多边形 36">
            <a:extLst>
              <a:ext uri="{FF2B5EF4-FFF2-40B4-BE49-F238E27FC236}">
                <a16:creationId xmlns:a16="http://schemas.microsoft.com/office/drawing/2014/main" id="{8388FDA4-0578-4556-8295-D7679CA50302}"/>
              </a:ext>
            </a:extLst>
          </p:cNvPr>
          <p:cNvSpPr>
            <a:spLocks/>
          </p:cNvSpPr>
          <p:nvPr/>
        </p:nvSpPr>
        <p:spPr bwMode="auto">
          <a:xfrm flipH="1">
            <a:off x="2200281" y="4329112"/>
            <a:ext cx="4735513" cy="925513"/>
          </a:xfrm>
          <a:custGeom>
            <a:avLst/>
            <a:gdLst>
              <a:gd name="T0" fmla="*/ 462218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8 w 4736306"/>
              <a:gd name="T7" fmla="*/ 0 h 925514"/>
              <a:gd name="T8" fmla="*/ 4730758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8 w 4736306"/>
              <a:gd name="T15" fmla="*/ 925507 h 925514"/>
              <a:gd name="T16" fmla="*/ 0 w 4736306"/>
              <a:gd name="T17" fmla="*/ 462757 h 925514"/>
              <a:gd name="T18" fmla="*/ 462218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9" name="任意多边形 40">
            <a:extLst>
              <a:ext uri="{FF2B5EF4-FFF2-40B4-BE49-F238E27FC236}">
                <a16:creationId xmlns:a16="http://schemas.microsoft.com/office/drawing/2014/main" id="{D2308671-0181-450C-9431-5DEFC4B1DEB6}"/>
              </a:ext>
            </a:extLst>
          </p:cNvPr>
          <p:cNvSpPr>
            <a:spLocks/>
          </p:cNvSpPr>
          <p:nvPr/>
        </p:nvSpPr>
        <p:spPr bwMode="auto">
          <a:xfrm flipH="1">
            <a:off x="-25394" y="2493962"/>
            <a:ext cx="1638300" cy="925513"/>
          </a:xfrm>
          <a:custGeom>
            <a:avLst/>
            <a:gdLst>
              <a:gd name="T0" fmla="*/ 0 w 3720214"/>
              <a:gd name="T1" fmla="*/ 0 h 925514"/>
              <a:gd name="T2" fmla="*/ 11949 w 3720214"/>
              <a:gd name="T3" fmla="*/ 0 h 925514"/>
              <a:gd name="T4" fmla="*/ 11949 w 3720214"/>
              <a:gd name="T5" fmla="*/ 925507 h 925514"/>
              <a:gd name="T6" fmla="*/ 0 w 3720214"/>
              <a:gd name="T7" fmla="*/ 925507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任意多边形 41">
            <a:extLst>
              <a:ext uri="{FF2B5EF4-FFF2-40B4-BE49-F238E27FC236}">
                <a16:creationId xmlns:a16="http://schemas.microsoft.com/office/drawing/2014/main" id="{475BC827-BC45-4CA7-8ADD-2229A373B49D}"/>
              </a:ext>
            </a:extLst>
          </p:cNvPr>
          <p:cNvSpPr>
            <a:spLocks/>
          </p:cNvSpPr>
          <p:nvPr/>
        </p:nvSpPr>
        <p:spPr bwMode="auto">
          <a:xfrm flipH="1">
            <a:off x="-25394" y="3408362"/>
            <a:ext cx="1104900" cy="927100"/>
          </a:xfrm>
          <a:custGeom>
            <a:avLst/>
            <a:gdLst>
              <a:gd name="T0" fmla="*/ 0 w 3720214"/>
              <a:gd name="T1" fmla="*/ 0 h 925514"/>
              <a:gd name="T2" fmla="*/ 758 w 3720214"/>
              <a:gd name="T3" fmla="*/ 0 h 925514"/>
              <a:gd name="T4" fmla="*/ 758 w 3720214"/>
              <a:gd name="T5" fmla="*/ 936673 h 925514"/>
              <a:gd name="T6" fmla="*/ 0 w 3720214"/>
              <a:gd name="T7" fmla="*/ 936673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" name="任意多边形 42">
            <a:extLst>
              <a:ext uri="{FF2B5EF4-FFF2-40B4-BE49-F238E27FC236}">
                <a16:creationId xmlns:a16="http://schemas.microsoft.com/office/drawing/2014/main" id="{8060ECE4-EF81-4506-92A8-9600B2983BB4}"/>
              </a:ext>
            </a:extLst>
          </p:cNvPr>
          <p:cNvSpPr>
            <a:spLocks/>
          </p:cNvSpPr>
          <p:nvPr/>
        </p:nvSpPr>
        <p:spPr bwMode="auto">
          <a:xfrm flipH="1">
            <a:off x="-25394" y="4335462"/>
            <a:ext cx="673100" cy="925513"/>
          </a:xfrm>
          <a:custGeom>
            <a:avLst/>
            <a:gdLst>
              <a:gd name="T0" fmla="*/ 0 w 3720214"/>
              <a:gd name="T1" fmla="*/ 0 h 925514"/>
              <a:gd name="T2" fmla="*/ 24 w 3720214"/>
              <a:gd name="T3" fmla="*/ 0 h 925514"/>
              <a:gd name="T4" fmla="*/ 24 w 3720214"/>
              <a:gd name="T5" fmla="*/ 925507 h 925514"/>
              <a:gd name="T6" fmla="*/ 0 w 3720214"/>
              <a:gd name="T7" fmla="*/ 925507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2" name="文本框 43">
            <a:extLst>
              <a:ext uri="{FF2B5EF4-FFF2-40B4-BE49-F238E27FC236}">
                <a16:creationId xmlns:a16="http://schemas.microsoft.com/office/drawing/2014/main" id="{FB193587-65E6-44B7-9252-0F28124930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9793" y="2633552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48">
            <a:extLst>
              <a:ext uri="{FF2B5EF4-FFF2-40B4-BE49-F238E27FC236}">
                <a16:creationId xmlns:a16="http://schemas.microsoft.com/office/drawing/2014/main" id="{E14C237F-F8FD-4E21-828E-B0C7356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9" y="2652712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文本框 49">
            <a:extLst>
              <a:ext uri="{FF2B5EF4-FFF2-40B4-BE49-F238E27FC236}">
                <a16:creationId xmlns:a16="http://schemas.microsoft.com/office/drawing/2014/main" id="{D7555DB9-2DA0-42C4-8C04-71DAAA0A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6" y="3508375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50">
            <a:extLst>
              <a:ext uri="{FF2B5EF4-FFF2-40B4-BE49-F238E27FC236}">
                <a16:creationId xmlns:a16="http://schemas.microsoft.com/office/drawing/2014/main" id="{AA96BA4C-1FF4-4CC2-BD97-F03E50F2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6" y="4483100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文本框 43">
            <a:extLst>
              <a:ext uri="{FF2B5EF4-FFF2-40B4-BE49-F238E27FC236}">
                <a16:creationId xmlns:a16="http://schemas.microsoft.com/office/drawing/2014/main" id="{762DEEC4-6AEB-42F9-83C3-F96DBAEC5F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5254" y="3548746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文本框 43">
            <a:extLst>
              <a:ext uri="{FF2B5EF4-FFF2-40B4-BE49-F238E27FC236}">
                <a16:creationId xmlns:a16="http://schemas.microsoft.com/office/drawing/2014/main" id="{9C079FCA-36EC-42D9-9FF3-61A13922D6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52374" y="4513877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评价函数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9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34">
            <a:extLst>
              <a:ext uri="{FF2B5EF4-FFF2-40B4-BE49-F238E27FC236}">
                <a16:creationId xmlns:a16="http://schemas.microsoft.com/office/drawing/2014/main" id="{6D4A3550-41D1-4BD8-984C-D0060CC9476B}"/>
              </a:ext>
            </a:extLst>
          </p:cNvPr>
          <p:cNvSpPr>
            <a:spLocks/>
          </p:cNvSpPr>
          <p:nvPr/>
        </p:nvSpPr>
        <p:spPr bwMode="auto">
          <a:xfrm flipH="1">
            <a:off x="3005257" y="1996281"/>
            <a:ext cx="4735512" cy="925513"/>
          </a:xfrm>
          <a:custGeom>
            <a:avLst/>
            <a:gdLst>
              <a:gd name="T0" fmla="*/ 462212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1 w 4736306"/>
              <a:gd name="T7" fmla="*/ 0 h 925514"/>
              <a:gd name="T8" fmla="*/ 4730751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2 w 4736306"/>
              <a:gd name="T15" fmla="*/ 925507 h 925514"/>
              <a:gd name="T16" fmla="*/ 0 w 4736306"/>
              <a:gd name="T17" fmla="*/ 462757 h 925514"/>
              <a:gd name="T18" fmla="*/ 462212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子模型一</a:t>
            </a:r>
          </a:p>
        </p:txBody>
      </p:sp>
      <p:grpSp>
        <p:nvGrpSpPr>
          <p:cNvPr id="22541" name="组合 23">
            <a:extLst>
              <a:ext uri="{FF2B5EF4-FFF2-40B4-BE49-F238E27FC236}">
                <a16:creationId xmlns:a16="http://schemas.microsoft.com/office/drawing/2014/main" id="{8332B79A-C2EE-45D6-914E-E24D05E76104}"/>
              </a:ext>
            </a:extLst>
          </p:cNvPr>
          <p:cNvGrpSpPr>
            <a:grpSpLocks/>
          </p:cNvGrpSpPr>
          <p:nvPr/>
        </p:nvGrpSpPr>
        <p:grpSpPr bwMode="auto">
          <a:xfrm>
            <a:off x="491706" y="744465"/>
            <a:ext cx="1057275" cy="742950"/>
            <a:chOff x="0" y="0"/>
            <a:chExt cx="1056192" cy="743368"/>
          </a:xfrm>
        </p:grpSpPr>
        <p:sp>
          <p:nvSpPr>
            <p:cNvPr id="22548" name="矩形 24">
              <a:extLst>
                <a:ext uri="{FF2B5EF4-FFF2-40B4-BE49-F238E27FC236}">
                  <a16:creationId xmlns:a16="http://schemas.microsoft.com/office/drawing/2014/main" id="{0E1DBBD2-C8E8-4D17-A183-7FFE1C9F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9" name="矩形 25">
              <a:extLst>
                <a:ext uri="{FF2B5EF4-FFF2-40B4-BE49-F238E27FC236}">
                  <a16:creationId xmlns:a16="http://schemas.microsoft.com/office/drawing/2014/main" id="{6B924313-5584-406D-B860-448444D7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0" name="矩形 26">
              <a:extLst>
                <a:ext uri="{FF2B5EF4-FFF2-40B4-BE49-F238E27FC236}">
                  <a16:creationId xmlns:a16="http://schemas.microsoft.com/office/drawing/2014/main" id="{E946796B-2B33-4030-A592-68E82D59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1" name="矩形 27">
              <a:extLst>
                <a:ext uri="{FF2B5EF4-FFF2-40B4-BE49-F238E27FC236}">
                  <a16:creationId xmlns:a16="http://schemas.microsoft.com/office/drawing/2014/main" id="{A7B0D536-C5A6-4559-BA4B-1F94FDDB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542" name="组合 28">
            <a:extLst>
              <a:ext uri="{FF2B5EF4-FFF2-40B4-BE49-F238E27FC236}">
                <a16:creationId xmlns:a16="http://schemas.microsoft.com/office/drawing/2014/main" id="{1B48F308-1B56-457E-8B7F-9E5817CDCF65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744465"/>
            <a:ext cx="1038225" cy="742950"/>
            <a:chOff x="0" y="0"/>
            <a:chExt cx="1039259" cy="743368"/>
          </a:xfrm>
        </p:grpSpPr>
        <p:sp>
          <p:nvSpPr>
            <p:cNvPr id="22544" name="矩形 29">
              <a:extLst>
                <a:ext uri="{FF2B5EF4-FFF2-40B4-BE49-F238E27FC236}">
                  <a16:creationId xmlns:a16="http://schemas.microsoft.com/office/drawing/2014/main" id="{EB36C039-61D6-4E50-8CDC-3C26A601F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矩形 30">
              <a:extLst>
                <a:ext uri="{FF2B5EF4-FFF2-40B4-BE49-F238E27FC236}">
                  <a16:creationId xmlns:a16="http://schemas.microsoft.com/office/drawing/2014/main" id="{4ADF11D3-9046-4314-87B6-9F39C08E34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6" name="矩形 31">
              <a:extLst>
                <a:ext uri="{FF2B5EF4-FFF2-40B4-BE49-F238E27FC236}">
                  <a16:creationId xmlns:a16="http://schemas.microsoft.com/office/drawing/2014/main" id="{513CE86B-A3CF-4DE6-BEA7-43175C764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7" name="矩形 32">
              <a:extLst>
                <a:ext uri="{FF2B5EF4-FFF2-40B4-BE49-F238E27FC236}">
                  <a16:creationId xmlns:a16="http://schemas.microsoft.com/office/drawing/2014/main" id="{A8A7378D-3225-4845-88AA-C98B71E02D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矩形 9">
            <a:extLst>
              <a:ext uri="{FF2B5EF4-FFF2-40B4-BE49-F238E27FC236}">
                <a16:creationId xmlns:a16="http://schemas.microsoft.com/office/drawing/2014/main" id="{03169880-C35B-4B74-8F88-3C7A3299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57" y="884893"/>
            <a:ext cx="3775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用户同日购买异类商品</a:t>
            </a:r>
          </a:p>
        </p:txBody>
      </p:sp>
      <p:sp>
        <p:nvSpPr>
          <p:cNvPr id="23" name="等腰三角形 12">
            <a:extLst>
              <a:ext uri="{FF2B5EF4-FFF2-40B4-BE49-F238E27FC236}">
                <a16:creationId xmlns:a16="http://schemas.microsoft.com/office/drawing/2014/main" id="{15423493-A2E1-4E3D-AB55-150190DC6AC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7891" y="4648995"/>
            <a:ext cx="1254125" cy="844550"/>
          </a:xfrm>
          <a:prstGeom prst="triangle">
            <a:avLst>
              <a:gd name="adj" fmla="val 50000"/>
            </a:avLst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等腰三角形 13">
            <a:extLst>
              <a:ext uri="{FF2B5EF4-FFF2-40B4-BE49-F238E27FC236}">
                <a16:creationId xmlns:a16="http://schemas.microsoft.com/office/drawing/2014/main" id="{C49D0CD7-4314-42DB-A3E1-EB155EA19C6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94203" y="3349256"/>
            <a:ext cx="1254127" cy="845288"/>
          </a:xfrm>
          <a:prstGeom prst="triangle">
            <a:avLst>
              <a:gd name="adj" fmla="val 50000"/>
            </a:avLst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等腰三角形 14">
            <a:extLst>
              <a:ext uri="{FF2B5EF4-FFF2-40B4-BE49-F238E27FC236}">
                <a16:creationId xmlns:a16="http://schemas.microsoft.com/office/drawing/2014/main" id="{042FD75F-E497-4DC2-B68E-57BEFC9EF72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2296" y="2049886"/>
            <a:ext cx="1254125" cy="845288"/>
          </a:xfrm>
          <a:prstGeom prst="triangle">
            <a:avLst>
              <a:gd name="adj" fmla="val 50000"/>
            </a:avLst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2" name="图片 19">
            <a:extLst>
              <a:ext uri="{FF2B5EF4-FFF2-40B4-BE49-F238E27FC236}">
                <a16:creationId xmlns:a16="http://schemas.microsoft.com/office/drawing/2014/main" id="{81800F13-7241-4B01-B085-57A1FDAB1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5" y="2288107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图片 19">
            <a:extLst>
              <a:ext uri="{FF2B5EF4-FFF2-40B4-BE49-F238E27FC236}">
                <a16:creationId xmlns:a16="http://schemas.microsoft.com/office/drawing/2014/main" id="{5721FB0D-13B3-4166-91D5-F49A5D39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4" y="3600968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19">
            <a:extLst>
              <a:ext uri="{FF2B5EF4-FFF2-40B4-BE49-F238E27FC236}">
                <a16:creationId xmlns:a16="http://schemas.microsoft.com/office/drawing/2014/main" id="{9B19BED8-F1A4-446B-AECC-80A640299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1" y="4933935"/>
            <a:ext cx="341862" cy="3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9">
            <a:extLst>
              <a:ext uri="{FF2B5EF4-FFF2-40B4-BE49-F238E27FC236}">
                <a16:creationId xmlns:a16="http://schemas.microsoft.com/office/drawing/2014/main" id="{6D0A443D-F618-448F-96B0-D0490E60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19742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</a:t>
            </a:r>
          </a:p>
        </p:txBody>
      </p:sp>
      <p:sp>
        <p:nvSpPr>
          <p:cNvPr id="38" name="文本框 46">
            <a:extLst>
              <a:ext uri="{FF2B5EF4-FFF2-40B4-BE49-F238E27FC236}">
                <a16:creationId xmlns:a16="http://schemas.microsoft.com/office/drawing/2014/main" id="{8B0882B8-E022-48DB-A52B-157F566D0B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74585" y="2135873"/>
            <a:ext cx="2646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除去缺省数据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任意多边形 34">
            <a:extLst>
              <a:ext uri="{FF2B5EF4-FFF2-40B4-BE49-F238E27FC236}">
                <a16:creationId xmlns:a16="http://schemas.microsoft.com/office/drawing/2014/main" id="{55B7DB85-0E42-4092-8243-F56574F171B3}"/>
              </a:ext>
            </a:extLst>
          </p:cNvPr>
          <p:cNvSpPr>
            <a:spLocks/>
          </p:cNvSpPr>
          <p:nvPr/>
        </p:nvSpPr>
        <p:spPr bwMode="auto">
          <a:xfrm flipH="1">
            <a:off x="3005257" y="3350725"/>
            <a:ext cx="4735512" cy="925513"/>
          </a:xfrm>
          <a:custGeom>
            <a:avLst/>
            <a:gdLst>
              <a:gd name="T0" fmla="*/ 462212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1 w 4736306"/>
              <a:gd name="T7" fmla="*/ 0 h 925514"/>
              <a:gd name="T8" fmla="*/ 4730751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2 w 4736306"/>
              <a:gd name="T15" fmla="*/ 925507 h 925514"/>
              <a:gd name="T16" fmla="*/ 0 w 4736306"/>
              <a:gd name="T17" fmla="*/ 462757 h 925514"/>
              <a:gd name="T18" fmla="*/ 462212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" name="文本框 46">
            <a:extLst>
              <a:ext uri="{FF2B5EF4-FFF2-40B4-BE49-F238E27FC236}">
                <a16:creationId xmlns:a16="http://schemas.microsoft.com/office/drawing/2014/main" id="{F7D1D0B5-FB4B-4F23-A671-C5BE95CAEF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974585" y="3490317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生成类间表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E651912-47E2-4491-BEBD-01ED7027A385}"/>
              </a:ext>
            </a:extLst>
          </p:cNvPr>
          <p:cNvSpPr txBox="1"/>
          <p:nvPr/>
        </p:nvSpPr>
        <p:spPr>
          <a:xfrm>
            <a:off x="3005257" y="4474336"/>
            <a:ext cx="8762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/>
              <a:t>“白色印花衬衫</a:t>
            </a:r>
            <a:r>
              <a:rPr lang="en-US" altLang="zh-CN" sz="2400" dirty="0"/>
              <a:t>id</a:t>
            </a:r>
            <a:r>
              <a:rPr lang="zh-CN" altLang="zh-CN" sz="2400" dirty="0"/>
              <a:t>；黄色牛仔短裤</a:t>
            </a:r>
            <a:r>
              <a:rPr lang="en-US" altLang="zh-CN" sz="2400" dirty="0"/>
              <a:t>	id</a:t>
            </a:r>
            <a:r>
              <a:rPr lang="zh-CN" altLang="zh-CN" sz="2400" dirty="0"/>
              <a:t>”</a:t>
            </a:r>
            <a:r>
              <a:rPr lang="en-US" altLang="zh-CN" sz="2400" dirty="0"/>
              <a:t>-----&gt; </a:t>
            </a:r>
            <a:r>
              <a:rPr lang="zh-CN" altLang="zh-CN" sz="2400" dirty="0"/>
              <a:t>“衬衫</a:t>
            </a:r>
            <a:r>
              <a:rPr lang="en-US" altLang="zh-CN" sz="2400" dirty="0"/>
              <a:t>id</a:t>
            </a:r>
            <a:r>
              <a:rPr lang="zh-CN" altLang="zh-CN" sz="2400" dirty="0"/>
              <a:t>，短裤</a:t>
            </a:r>
            <a:r>
              <a:rPr lang="en-US" altLang="zh-CN" sz="2400" dirty="0"/>
              <a:t>id</a:t>
            </a:r>
            <a:r>
              <a:rPr lang="zh-CN" altLang="zh-CN" sz="2400" dirty="0"/>
              <a:t>”</a:t>
            </a:r>
            <a:endParaRPr lang="zh-CN" altLang="en-US" sz="2400" dirty="0"/>
          </a:p>
        </p:txBody>
      </p:sp>
      <p:sp>
        <p:nvSpPr>
          <p:cNvPr id="31" name="矩形 9">
            <a:extLst>
              <a:ext uri="{FF2B5EF4-FFF2-40B4-BE49-F238E27FC236}">
                <a16:creationId xmlns:a16="http://schemas.microsoft.com/office/drawing/2014/main" id="{97C90D74-944F-4BA4-83C0-08E1F60C4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157" y="3525772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36" name="矩形 9">
            <a:extLst>
              <a:ext uri="{FF2B5EF4-FFF2-40B4-BE49-F238E27FC236}">
                <a16:creationId xmlns:a16="http://schemas.microsoft.com/office/drawing/2014/main" id="{0B48CA30-230E-429F-93A2-D1E783674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480966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313726-D8D1-4BCB-88CD-EEC950D4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791" y="4769968"/>
            <a:ext cx="3789421" cy="793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E2199A7-16A8-4153-9407-6548C63CB64D}"/>
              </a:ext>
            </a:extLst>
          </p:cNvPr>
          <p:cNvSpPr txBox="1"/>
          <p:nvPr/>
        </p:nvSpPr>
        <p:spPr>
          <a:xfrm>
            <a:off x="3088782" y="1635105"/>
            <a:ext cx="876233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○</a:t>
            </a:r>
            <a:r>
              <a:rPr lang="zh-CN" altLang="zh-CN" sz="2800" dirty="0"/>
              <a:t>查询商品</a:t>
            </a:r>
            <a:r>
              <a:rPr lang="en-US" altLang="zh-CN" sz="2800" dirty="0"/>
              <a:t>A</a:t>
            </a:r>
            <a:r>
              <a:rPr lang="zh-CN" altLang="zh-CN" sz="2800" dirty="0"/>
              <a:t>（举例：白色印花衬衫）的搭配商品</a:t>
            </a:r>
            <a:endParaRPr lang="en-US" altLang="zh-CN" sz="2800" dirty="0"/>
          </a:p>
          <a:p>
            <a:r>
              <a:rPr lang="zh-CN" altLang="en-US" sz="2800" dirty="0"/>
              <a:t>○</a:t>
            </a:r>
            <a:r>
              <a:rPr lang="zh-CN" altLang="zh-CN" sz="2800" dirty="0"/>
              <a:t>用户购买表中找出所有用户同日购买的其他商品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	B</a:t>
            </a:r>
            <a:r>
              <a:rPr lang="zh-CN" altLang="zh-CN" sz="2800" dirty="0"/>
              <a:t>（举例：黄色牛仔短裤）</a:t>
            </a:r>
            <a:endParaRPr lang="en-US" altLang="zh-CN" sz="2800" dirty="0"/>
          </a:p>
          <a:p>
            <a:r>
              <a:rPr lang="en-US" altLang="zh-CN" sz="2800" dirty="0"/>
              <a:t>	C</a:t>
            </a:r>
            <a:r>
              <a:rPr lang="zh-CN" altLang="zh-CN" sz="2800" dirty="0"/>
              <a:t>（举例：编织草帽）</a:t>
            </a:r>
            <a:endParaRPr lang="en-US" altLang="zh-CN" sz="2800" dirty="0"/>
          </a:p>
          <a:p>
            <a:r>
              <a:rPr lang="en-US" altLang="zh-CN" sz="2800" dirty="0"/>
              <a:t>	D</a:t>
            </a:r>
            <a:r>
              <a:rPr lang="zh-CN" altLang="zh-CN" sz="2800" dirty="0"/>
              <a:t>（碎花凉鞋）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……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zh-CN" sz="2800" dirty="0"/>
              <a:t>（过滤与</a:t>
            </a:r>
            <a:r>
              <a:rPr lang="en-US" altLang="zh-CN" sz="2800" dirty="0"/>
              <a:t>A</a:t>
            </a:r>
            <a:r>
              <a:rPr lang="zh-CN" altLang="zh-CN" sz="2800" dirty="0"/>
              <a:t>相同或者与</a:t>
            </a:r>
            <a:r>
              <a:rPr lang="en-US" altLang="zh-CN" sz="2800" dirty="0"/>
              <a:t>A</a:t>
            </a:r>
            <a:r>
              <a:rPr lang="zh-CN" altLang="zh-CN" sz="2800" dirty="0"/>
              <a:t>同类的商品）。</a:t>
            </a:r>
          </a:p>
          <a:p>
            <a:r>
              <a:rPr lang="zh-CN" altLang="en-US" sz="2800" dirty="0"/>
              <a:t>○</a:t>
            </a:r>
            <a:r>
              <a:rPr lang="zh-CN" altLang="zh-CN" sz="2800" dirty="0"/>
              <a:t>记录商品对的同天购买次数ｆ</a:t>
            </a:r>
            <a:r>
              <a:rPr lang="en-US" altLang="zh-CN" sz="2800" dirty="0"/>
              <a:t>pm</a:t>
            </a:r>
          </a:p>
          <a:p>
            <a:r>
              <a:rPr lang="zh-CN" altLang="zh-CN" sz="2800" dirty="0"/>
              <a:t>（比如</a:t>
            </a:r>
            <a:r>
              <a:rPr lang="en-US" altLang="zh-CN" sz="2800" dirty="0"/>
              <a:t>A[</a:t>
            </a:r>
            <a:r>
              <a:rPr lang="zh-CN" altLang="zh-CN" sz="2800" dirty="0"/>
              <a:t>白色印花衬衫</a:t>
            </a:r>
            <a:r>
              <a:rPr lang="en-US" altLang="zh-CN" sz="2800" dirty="0"/>
              <a:t>]</a:t>
            </a:r>
            <a:r>
              <a:rPr lang="zh-CN" altLang="zh-CN" sz="2800" dirty="0"/>
              <a:t>与</a:t>
            </a:r>
            <a:r>
              <a:rPr lang="en-US" altLang="zh-CN" sz="2800" dirty="0"/>
              <a:t>B[</a:t>
            </a:r>
            <a:r>
              <a:rPr lang="zh-CN" altLang="zh-CN" sz="2800" dirty="0"/>
              <a:t>黄色牛仔短裤</a:t>
            </a:r>
            <a:r>
              <a:rPr lang="en-US" altLang="zh-CN" sz="2800" dirty="0"/>
              <a:t>]</a:t>
            </a:r>
            <a:r>
              <a:rPr lang="zh-CN" altLang="zh-CN" sz="2800" dirty="0"/>
              <a:t>）</a:t>
            </a:r>
          </a:p>
          <a:p>
            <a:r>
              <a:rPr lang="zh-CN" altLang="en-US" sz="2800" dirty="0"/>
              <a:t>○</a:t>
            </a:r>
            <a:r>
              <a:rPr lang="zh-CN" altLang="zh-CN" sz="2800" dirty="0"/>
              <a:t>记录商品对的类目在类间搭配表的频数ｆ</a:t>
            </a:r>
            <a:r>
              <a:rPr lang="en-US" altLang="zh-CN" sz="2800" dirty="0"/>
              <a:t>cm</a:t>
            </a:r>
          </a:p>
          <a:p>
            <a:r>
              <a:rPr lang="zh-CN" altLang="zh-CN" sz="2800" dirty="0"/>
              <a:t>（比如</a:t>
            </a:r>
            <a:r>
              <a:rPr lang="en-US" altLang="zh-CN" sz="2800" dirty="0"/>
              <a:t>A</a:t>
            </a:r>
            <a:r>
              <a:rPr lang="zh-CN" altLang="zh-CN" sz="2800" dirty="0"/>
              <a:t>类目</a:t>
            </a:r>
            <a:r>
              <a:rPr lang="en-US" altLang="zh-CN" sz="2800" dirty="0"/>
              <a:t>[</a:t>
            </a:r>
            <a:r>
              <a:rPr lang="zh-CN" altLang="zh-CN" sz="2800" dirty="0"/>
              <a:t>衬衫</a:t>
            </a:r>
            <a:r>
              <a:rPr lang="en-US" altLang="zh-CN" sz="2800" dirty="0"/>
              <a:t>]</a:t>
            </a:r>
            <a:r>
              <a:rPr lang="zh-CN" altLang="zh-CN" sz="2800" dirty="0"/>
              <a:t>与</a:t>
            </a:r>
            <a:r>
              <a:rPr lang="en-US" altLang="zh-CN" sz="2800" dirty="0"/>
              <a:t>B</a:t>
            </a:r>
            <a:r>
              <a:rPr lang="zh-CN" altLang="zh-CN" sz="2800" dirty="0"/>
              <a:t>类目</a:t>
            </a:r>
            <a:r>
              <a:rPr lang="en-US" altLang="zh-CN" sz="2800" dirty="0"/>
              <a:t>[</a:t>
            </a:r>
            <a:r>
              <a:rPr lang="zh-CN" altLang="zh-CN" sz="2800" dirty="0"/>
              <a:t>短裤</a:t>
            </a:r>
            <a:r>
              <a:rPr lang="en-US" altLang="zh-CN" sz="2800" dirty="0"/>
              <a:t>]</a:t>
            </a:r>
            <a:r>
              <a:rPr lang="zh-CN" altLang="zh-CN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0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38" grpId="0"/>
      <p:bldP spid="28" grpId="0" animBg="1"/>
      <p:bldP spid="30" grpId="0"/>
      <p:bldP spid="2" grpId="0"/>
      <p:bldP spid="31" grpId="0"/>
      <p:bldP spid="31" grpId="1"/>
      <p:bldP spid="36" grpId="0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椭圆 15">
            <a:extLst>
              <a:ext uri="{FF2B5EF4-FFF2-40B4-BE49-F238E27FC236}">
                <a16:creationId xmlns:a16="http://schemas.microsoft.com/office/drawing/2014/main" id="{98D976B5-23B6-4F51-AD48-02C035F3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59" name="椭圆 7">
            <a:extLst>
              <a:ext uri="{FF2B5EF4-FFF2-40B4-BE49-F238E27FC236}">
                <a16:creationId xmlns:a16="http://schemas.microsoft.com/office/drawing/2014/main" id="{33583405-12F0-4FA0-B449-139B365F3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0" name="椭圆 8">
            <a:extLst>
              <a:ext uri="{FF2B5EF4-FFF2-40B4-BE49-F238E27FC236}">
                <a16:creationId xmlns:a16="http://schemas.microsoft.com/office/drawing/2014/main" id="{736A2870-0BD0-4903-A094-B6219192E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1" name="椭圆 1">
            <a:extLst>
              <a:ext uri="{FF2B5EF4-FFF2-40B4-BE49-F238E27FC236}">
                <a16:creationId xmlns:a16="http://schemas.microsoft.com/office/drawing/2014/main" id="{316DDFD2-66A6-4C35-8F0B-06F578AE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2" name="椭圆 9">
            <a:extLst>
              <a:ext uri="{FF2B5EF4-FFF2-40B4-BE49-F238E27FC236}">
                <a16:creationId xmlns:a16="http://schemas.microsoft.com/office/drawing/2014/main" id="{1DEDBC3A-0074-4151-BE76-811F5060F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3" name="椭圆 10">
            <a:extLst>
              <a:ext uri="{FF2B5EF4-FFF2-40B4-BE49-F238E27FC236}">
                <a16:creationId xmlns:a16="http://schemas.microsoft.com/office/drawing/2014/main" id="{A57303D7-42BB-4952-8E29-0AC8D9E0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4" name="椭圆 11">
            <a:extLst>
              <a:ext uri="{FF2B5EF4-FFF2-40B4-BE49-F238E27FC236}">
                <a16:creationId xmlns:a16="http://schemas.microsoft.com/office/drawing/2014/main" id="{75B2B1E9-0B69-4675-9A80-ABDCB1E54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5" name="椭圆 12">
            <a:extLst>
              <a:ext uri="{FF2B5EF4-FFF2-40B4-BE49-F238E27FC236}">
                <a16:creationId xmlns:a16="http://schemas.microsoft.com/office/drawing/2014/main" id="{B40C77BC-B047-435B-9CEB-29A3B1AAD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6" name="椭圆 13">
            <a:extLst>
              <a:ext uri="{FF2B5EF4-FFF2-40B4-BE49-F238E27FC236}">
                <a16:creationId xmlns:a16="http://schemas.microsoft.com/office/drawing/2014/main" id="{4A9D670D-325E-4D69-B3B8-90E6E3D3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7" name="椭圆 14">
            <a:extLst>
              <a:ext uri="{FF2B5EF4-FFF2-40B4-BE49-F238E27FC236}">
                <a16:creationId xmlns:a16="http://schemas.microsoft.com/office/drawing/2014/main" id="{A552CF86-281A-4110-8AB9-6235B969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8" name="文本框 2">
            <a:extLst>
              <a:ext uri="{FF2B5EF4-FFF2-40B4-BE49-F238E27FC236}">
                <a16:creationId xmlns:a16="http://schemas.microsoft.com/office/drawing/2014/main" id="{F369D28C-6426-4B98-B9DA-82C8D1497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9900" b="1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  <a:sym typeface="方正姚体" panose="02010601030101010101" pitchFamily="2" charset="-122"/>
              </a:rPr>
              <a:t>3</a:t>
            </a:r>
            <a:endParaRPr lang="zh-CN" altLang="en-US" sz="19900" b="1">
              <a:solidFill>
                <a:schemeClr val="bg1"/>
              </a:solidFill>
              <a:latin typeface="方正姚体" panose="02010601030101010101" pitchFamily="2" charset="-122"/>
              <a:ea typeface="方正姚体" panose="02010601030101010101" pitchFamily="2" charset="-122"/>
              <a:sym typeface="方正姚体" panose="02010601030101010101" pitchFamily="2" charset="-122"/>
            </a:endParaRPr>
          </a:p>
        </p:txBody>
      </p:sp>
      <p:sp>
        <p:nvSpPr>
          <p:cNvPr id="45069" name="文本框 17">
            <a:extLst>
              <a:ext uri="{FF2B5EF4-FFF2-40B4-BE49-F238E27FC236}">
                <a16:creationId xmlns:a16="http://schemas.microsoft.com/office/drawing/2014/main" id="{B3E20AA3-5D5F-4F73-A231-C4AC0832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887" y="1816784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</a:rPr>
              <a:t>子模型二</a:t>
            </a:r>
            <a:endParaRPr lang="en-US" altLang="zh-CN" sz="36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721F2808-83A9-4A23-BE11-570A10E9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C7C6C349-5D32-4A60-850D-20E82D18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3">
            <a:extLst>
              <a:ext uri="{FF2B5EF4-FFF2-40B4-BE49-F238E27FC236}">
                <a16:creationId xmlns:a16="http://schemas.microsoft.com/office/drawing/2014/main" id="{747B4E99-061B-4507-A90D-FAA951DC7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4">
            <a:extLst>
              <a:ext uri="{FF2B5EF4-FFF2-40B4-BE49-F238E27FC236}">
                <a16:creationId xmlns:a16="http://schemas.microsoft.com/office/drawing/2014/main" id="{37B074D3-5704-4EC0-898D-014ADFDB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矩形 9">
            <a:extLst>
              <a:ext uri="{FF2B5EF4-FFF2-40B4-BE49-F238E27FC236}">
                <a16:creationId xmlns:a16="http://schemas.microsoft.com/office/drawing/2014/main" id="{B3C07844-96FE-43EC-B3CF-D600A1843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7620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子模型二</a:t>
            </a:r>
          </a:p>
        </p:txBody>
      </p:sp>
      <p:grpSp>
        <p:nvGrpSpPr>
          <p:cNvPr id="22541" name="组合 23">
            <a:extLst>
              <a:ext uri="{FF2B5EF4-FFF2-40B4-BE49-F238E27FC236}">
                <a16:creationId xmlns:a16="http://schemas.microsoft.com/office/drawing/2014/main" id="{8332B79A-C2EE-45D6-914E-E24D05E76104}"/>
              </a:ext>
            </a:extLst>
          </p:cNvPr>
          <p:cNvGrpSpPr>
            <a:grpSpLocks/>
          </p:cNvGrpSpPr>
          <p:nvPr/>
        </p:nvGrpSpPr>
        <p:grpSpPr bwMode="auto">
          <a:xfrm>
            <a:off x="491706" y="744465"/>
            <a:ext cx="1057275" cy="742950"/>
            <a:chOff x="0" y="0"/>
            <a:chExt cx="1056192" cy="743368"/>
          </a:xfrm>
        </p:grpSpPr>
        <p:sp>
          <p:nvSpPr>
            <p:cNvPr id="22548" name="矩形 24">
              <a:extLst>
                <a:ext uri="{FF2B5EF4-FFF2-40B4-BE49-F238E27FC236}">
                  <a16:creationId xmlns:a16="http://schemas.microsoft.com/office/drawing/2014/main" id="{0E1DBBD2-C8E8-4D17-A183-7FFE1C9F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9" name="矩形 25">
              <a:extLst>
                <a:ext uri="{FF2B5EF4-FFF2-40B4-BE49-F238E27FC236}">
                  <a16:creationId xmlns:a16="http://schemas.microsoft.com/office/drawing/2014/main" id="{6B924313-5584-406D-B860-448444D73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98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0" name="矩形 26">
              <a:extLst>
                <a:ext uri="{FF2B5EF4-FFF2-40B4-BE49-F238E27FC236}">
                  <a16:creationId xmlns:a16="http://schemas.microsoft.com/office/drawing/2014/main" id="{E946796B-2B33-4030-A592-68E82D59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35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51" name="矩形 27">
              <a:extLst>
                <a:ext uri="{FF2B5EF4-FFF2-40B4-BE49-F238E27FC236}">
                  <a16:creationId xmlns:a16="http://schemas.microsoft.com/office/drawing/2014/main" id="{A7B0D536-C5A6-4559-BA4B-1F94FDDB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85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2542" name="组合 28">
            <a:extLst>
              <a:ext uri="{FF2B5EF4-FFF2-40B4-BE49-F238E27FC236}">
                <a16:creationId xmlns:a16="http://schemas.microsoft.com/office/drawing/2014/main" id="{1B48F308-1B56-457E-8B7F-9E5817CDCF65}"/>
              </a:ext>
            </a:extLst>
          </p:cNvPr>
          <p:cNvGrpSpPr>
            <a:grpSpLocks/>
          </p:cNvGrpSpPr>
          <p:nvPr/>
        </p:nvGrpSpPr>
        <p:grpSpPr bwMode="auto">
          <a:xfrm>
            <a:off x="6621463" y="744465"/>
            <a:ext cx="1038225" cy="742950"/>
            <a:chOff x="0" y="0"/>
            <a:chExt cx="1039259" cy="743368"/>
          </a:xfrm>
        </p:grpSpPr>
        <p:sp>
          <p:nvSpPr>
            <p:cNvPr id="22544" name="矩形 29">
              <a:extLst>
                <a:ext uri="{FF2B5EF4-FFF2-40B4-BE49-F238E27FC236}">
                  <a16:creationId xmlns:a16="http://schemas.microsoft.com/office/drawing/2014/main" id="{EB36C039-61D6-4E50-8CDC-3C26A601F9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405" y="1"/>
              <a:ext cx="379854" cy="730784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5" name="矩形 30">
              <a:extLst>
                <a:ext uri="{FF2B5EF4-FFF2-40B4-BE49-F238E27FC236}">
                  <a16:creationId xmlns:a16="http://schemas.microsoft.com/office/drawing/2014/main" id="{4ADF11D3-9046-4314-87B6-9F39C08E34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1"/>
              <a:ext cx="101294" cy="743367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6" name="矩形 31">
              <a:extLst>
                <a:ext uri="{FF2B5EF4-FFF2-40B4-BE49-F238E27FC236}">
                  <a16:creationId xmlns:a16="http://schemas.microsoft.com/office/drawing/2014/main" id="{513CE86B-A3CF-4DE6-BEA7-43175C764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92" y="1"/>
              <a:ext cx="177265" cy="743367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2547" name="矩形 32">
              <a:extLst>
                <a:ext uri="{FF2B5EF4-FFF2-40B4-BE49-F238E27FC236}">
                  <a16:creationId xmlns:a16="http://schemas.microsoft.com/office/drawing/2014/main" id="{A8A7378D-3225-4845-88AA-C98B71E02D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5608" y="0"/>
              <a:ext cx="296399" cy="743367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5" name="矩形 9">
            <a:extLst>
              <a:ext uri="{FF2B5EF4-FFF2-40B4-BE49-F238E27FC236}">
                <a16:creationId xmlns:a16="http://schemas.microsoft.com/office/drawing/2014/main" id="{03169880-C35B-4B74-8F88-3C7A32992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57" y="884893"/>
            <a:ext cx="4382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文本相似度全局搜索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任意多边形 34">
            <a:extLst>
              <a:ext uri="{FF2B5EF4-FFF2-40B4-BE49-F238E27FC236}">
                <a16:creationId xmlns:a16="http://schemas.microsoft.com/office/drawing/2014/main" id="{AE2B4E7A-EC97-4E33-9B9E-5E5181A73CAD}"/>
              </a:ext>
            </a:extLst>
          </p:cNvPr>
          <p:cNvSpPr>
            <a:spLocks/>
          </p:cNvSpPr>
          <p:nvPr/>
        </p:nvSpPr>
        <p:spPr bwMode="auto">
          <a:xfrm flipH="1">
            <a:off x="3265494" y="2503487"/>
            <a:ext cx="4735512" cy="925513"/>
          </a:xfrm>
          <a:custGeom>
            <a:avLst/>
            <a:gdLst>
              <a:gd name="T0" fmla="*/ 462212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1 w 4736306"/>
              <a:gd name="T7" fmla="*/ 0 h 925514"/>
              <a:gd name="T8" fmla="*/ 4730751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2 w 4736306"/>
              <a:gd name="T15" fmla="*/ 925507 h 925514"/>
              <a:gd name="T16" fmla="*/ 0 w 4736306"/>
              <a:gd name="T17" fmla="*/ 462757 h 925514"/>
              <a:gd name="T18" fmla="*/ 462212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任意多边形 35">
            <a:extLst>
              <a:ext uri="{FF2B5EF4-FFF2-40B4-BE49-F238E27FC236}">
                <a16:creationId xmlns:a16="http://schemas.microsoft.com/office/drawing/2014/main" id="{70628215-451C-487D-AE5A-E0D7EA6F8376}"/>
              </a:ext>
            </a:extLst>
          </p:cNvPr>
          <p:cNvSpPr>
            <a:spLocks/>
          </p:cNvSpPr>
          <p:nvPr/>
        </p:nvSpPr>
        <p:spPr bwMode="auto">
          <a:xfrm flipH="1">
            <a:off x="2732094" y="3416300"/>
            <a:ext cx="4737100" cy="925512"/>
          </a:xfrm>
          <a:custGeom>
            <a:avLst/>
            <a:gdLst>
              <a:gd name="T0" fmla="*/ 463303 w 4736306"/>
              <a:gd name="T1" fmla="*/ 0 h 925514"/>
              <a:gd name="T2" fmla="*/ 520515 w 4736306"/>
              <a:gd name="T3" fmla="*/ 5761 h 925514"/>
              <a:gd name="T4" fmla="*/ 520515 w 4736306"/>
              <a:gd name="T5" fmla="*/ 0 h 925514"/>
              <a:gd name="T6" fmla="*/ 4741867 w 4736306"/>
              <a:gd name="T7" fmla="*/ 0 h 925514"/>
              <a:gd name="T8" fmla="*/ 4741867 w 4736306"/>
              <a:gd name="T9" fmla="*/ 925500 h 925514"/>
              <a:gd name="T10" fmla="*/ 520515 w 4736306"/>
              <a:gd name="T11" fmla="*/ 925500 h 925514"/>
              <a:gd name="T12" fmla="*/ 520515 w 4736306"/>
              <a:gd name="T13" fmla="*/ 919739 h 925514"/>
              <a:gd name="T14" fmla="*/ 463303 w 4736306"/>
              <a:gd name="T15" fmla="*/ 925500 h 925514"/>
              <a:gd name="T16" fmla="*/ 0 w 4736306"/>
              <a:gd name="T17" fmla="*/ 462750 h 925514"/>
              <a:gd name="T18" fmla="*/ 463303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任意多边形 36">
            <a:extLst>
              <a:ext uri="{FF2B5EF4-FFF2-40B4-BE49-F238E27FC236}">
                <a16:creationId xmlns:a16="http://schemas.microsoft.com/office/drawing/2014/main" id="{8388FDA4-0578-4556-8295-D7679CA50302}"/>
              </a:ext>
            </a:extLst>
          </p:cNvPr>
          <p:cNvSpPr>
            <a:spLocks/>
          </p:cNvSpPr>
          <p:nvPr/>
        </p:nvSpPr>
        <p:spPr bwMode="auto">
          <a:xfrm flipH="1">
            <a:off x="2200281" y="4329112"/>
            <a:ext cx="4735513" cy="925513"/>
          </a:xfrm>
          <a:custGeom>
            <a:avLst/>
            <a:gdLst>
              <a:gd name="T0" fmla="*/ 462218 w 4736306"/>
              <a:gd name="T1" fmla="*/ 0 h 925514"/>
              <a:gd name="T2" fmla="*/ 519297 w 4736306"/>
              <a:gd name="T3" fmla="*/ 5761 h 925514"/>
              <a:gd name="T4" fmla="*/ 519297 w 4736306"/>
              <a:gd name="T5" fmla="*/ 0 h 925514"/>
              <a:gd name="T6" fmla="*/ 4730758 w 4736306"/>
              <a:gd name="T7" fmla="*/ 0 h 925514"/>
              <a:gd name="T8" fmla="*/ 4730758 w 4736306"/>
              <a:gd name="T9" fmla="*/ 925507 h 925514"/>
              <a:gd name="T10" fmla="*/ 519297 w 4736306"/>
              <a:gd name="T11" fmla="*/ 925507 h 925514"/>
              <a:gd name="T12" fmla="*/ 519297 w 4736306"/>
              <a:gd name="T13" fmla="*/ 919746 h 925514"/>
              <a:gd name="T14" fmla="*/ 462218 w 4736306"/>
              <a:gd name="T15" fmla="*/ 925507 h 925514"/>
              <a:gd name="T16" fmla="*/ 0 w 4736306"/>
              <a:gd name="T17" fmla="*/ 462757 h 925514"/>
              <a:gd name="T18" fmla="*/ 462218 w 4736306"/>
              <a:gd name="T19" fmla="*/ 0 h 9255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736306"/>
              <a:gd name="T31" fmla="*/ 0 h 925514"/>
              <a:gd name="T32" fmla="*/ 4736306 w 4736306"/>
              <a:gd name="T33" fmla="*/ 925514 h 9255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736306" h="925514">
                <a:moveTo>
                  <a:pt x="462757" y="0"/>
                </a:moveTo>
                <a:lnTo>
                  <a:pt x="519906" y="5761"/>
                </a:lnTo>
                <a:lnTo>
                  <a:pt x="519906" y="0"/>
                </a:lnTo>
                <a:lnTo>
                  <a:pt x="4736306" y="0"/>
                </a:lnTo>
                <a:lnTo>
                  <a:pt x="4736306" y="925514"/>
                </a:lnTo>
                <a:lnTo>
                  <a:pt x="519906" y="925514"/>
                </a:lnTo>
                <a:lnTo>
                  <a:pt x="519906" y="919753"/>
                </a:lnTo>
                <a:lnTo>
                  <a:pt x="462757" y="925514"/>
                </a:lnTo>
                <a:cubicBezTo>
                  <a:pt x="207183" y="925514"/>
                  <a:pt x="0" y="718331"/>
                  <a:pt x="0" y="462757"/>
                </a:cubicBezTo>
                <a:cubicBezTo>
                  <a:pt x="0" y="207183"/>
                  <a:pt x="207183" y="0"/>
                  <a:pt x="462757" y="0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9" name="任意多边形 40">
            <a:extLst>
              <a:ext uri="{FF2B5EF4-FFF2-40B4-BE49-F238E27FC236}">
                <a16:creationId xmlns:a16="http://schemas.microsoft.com/office/drawing/2014/main" id="{D2308671-0181-450C-9431-5DEFC4B1DEB6}"/>
              </a:ext>
            </a:extLst>
          </p:cNvPr>
          <p:cNvSpPr>
            <a:spLocks/>
          </p:cNvSpPr>
          <p:nvPr/>
        </p:nvSpPr>
        <p:spPr bwMode="auto">
          <a:xfrm flipH="1">
            <a:off x="-25394" y="2493962"/>
            <a:ext cx="1638300" cy="925513"/>
          </a:xfrm>
          <a:custGeom>
            <a:avLst/>
            <a:gdLst>
              <a:gd name="T0" fmla="*/ 0 w 3720214"/>
              <a:gd name="T1" fmla="*/ 0 h 925514"/>
              <a:gd name="T2" fmla="*/ 11949 w 3720214"/>
              <a:gd name="T3" fmla="*/ 0 h 925514"/>
              <a:gd name="T4" fmla="*/ 11949 w 3720214"/>
              <a:gd name="T5" fmla="*/ 925507 h 925514"/>
              <a:gd name="T6" fmla="*/ 0 w 3720214"/>
              <a:gd name="T7" fmla="*/ 925507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任意多边形 41">
            <a:extLst>
              <a:ext uri="{FF2B5EF4-FFF2-40B4-BE49-F238E27FC236}">
                <a16:creationId xmlns:a16="http://schemas.microsoft.com/office/drawing/2014/main" id="{475BC827-BC45-4CA7-8ADD-2229A373B49D}"/>
              </a:ext>
            </a:extLst>
          </p:cNvPr>
          <p:cNvSpPr>
            <a:spLocks/>
          </p:cNvSpPr>
          <p:nvPr/>
        </p:nvSpPr>
        <p:spPr bwMode="auto">
          <a:xfrm flipH="1">
            <a:off x="-25394" y="3408362"/>
            <a:ext cx="1104900" cy="927100"/>
          </a:xfrm>
          <a:custGeom>
            <a:avLst/>
            <a:gdLst>
              <a:gd name="T0" fmla="*/ 0 w 3720214"/>
              <a:gd name="T1" fmla="*/ 0 h 925514"/>
              <a:gd name="T2" fmla="*/ 758 w 3720214"/>
              <a:gd name="T3" fmla="*/ 0 h 925514"/>
              <a:gd name="T4" fmla="*/ 758 w 3720214"/>
              <a:gd name="T5" fmla="*/ 936673 h 925514"/>
              <a:gd name="T6" fmla="*/ 0 w 3720214"/>
              <a:gd name="T7" fmla="*/ 936673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1" name="任意多边形 42">
            <a:extLst>
              <a:ext uri="{FF2B5EF4-FFF2-40B4-BE49-F238E27FC236}">
                <a16:creationId xmlns:a16="http://schemas.microsoft.com/office/drawing/2014/main" id="{8060ECE4-EF81-4506-92A8-9600B2983BB4}"/>
              </a:ext>
            </a:extLst>
          </p:cNvPr>
          <p:cNvSpPr>
            <a:spLocks/>
          </p:cNvSpPr>
          <p:nvPr/>
        </p:nvSpPr>
        <p:spPr bwMode="auto">
          <a:xfrm flipH="1">
            <a:off x="-25394" y="4335462"/>
            <a:ext cx="673100" cy="925513"/>
          </a:xfrm>
          <a:custGeom>
            <a:avLst/>
            <a:gdLst>
              <a:gd name="T0" fmla="*/ 0 w 3720214"/>
              <a:gd name="T1" fmla="*/ 0 h 925514"/>
              <a:gd name="T2" fmla="*/ 24 w 3720214"/>
              <a:gd name="T3" fmla="*/ 0 h 925514"/>
              <a:gd name="T4" fmla="*/ 24 w 3720214"/>
              <a:gd name="T5" fmla="*/ 925507 h 925514"/>
              <a:gd name="T6" fmla="*/ 0 w 3720214"/>
              <a:gd name="T7" fmla="*/ 925507 h 925514"/>
              <a:gd name="T8" fmla="*/ 0 60000 65536"/>
              <a:gd name="T9" fmla="*/ 0 60000 65536"/>
              <a:gd name="T10" fmla="*/ 0 60000 65536"/>
              <a:gd name="T11" fmla="*/ 0 60000 65536"/>
              <a:gd name="T12" fmla="*/ 0 w 3720214"/>
              <a:gd name="T13" fmla="*/ 0 h 925514"/>
              <a:gd name="T14" fmla="*/ 3720214 w 3720214"/>
              <a:gd name="T15" fmla="*/ 925514 h 925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0214" h="925514">
                <a:moveTo>
                  <a:pt x="0" y="0"/>
                </a:moveTo>
                <a:lnTo>
                  <a:pt x="3720214" y="0"/>
                </a:lnTo>
                <a:lnTo>
                  <a:pt x="3720214" y="925514"/>
                </a:lnTo>
                <a:lnTo>
                  <a:pt x="0" y="925514"/>
                </a:lnTo>
                <a:lnTo>
                  <a:pt x="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2" name="文本框 43">
            <a:extLst>
              <a:ext uri="{FF2B5EF4-FFF2-40B4-BE49-F238E27FC236}">
                <a16:creationId xmlns:a16="http://schemas.microsoft.com/office/drawing/2014/main" id="{FB193587-65E6-44B7-9252-0F281249308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439793" y="2633552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数据处理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文本框 48">
            <a:extLst>
              <a:ext uri="{FF2B5EF4-FFF2-40B4-BE49-F238E27FC236}">
                <a16:creationId xmlns:a16="http://schemas.microsoft.com/office/drawing/2014/main" id="{E14C237F-F8FD-4E21-828E-B0C735620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9" y="2652712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F672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000" b="1" dirty="0">
              <a:solidFill>
                <a:srgbClr val="F6728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文本框 49">
            <a:extLst>
              <a:ext uri="{FF2B5EF4-FFF2-40B4-BE49-F238E27FC236}">
                <a16:creationId xmlns:a16="http://schemas.microsoft.com/office/drawing/2014/main" id="{D7555DB9-2DA0-42C4-8C04-71DAAA0A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6" y="3508375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C06C8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000" b="1" dirty="0">
              <a:solidFill>
                <a:srgbClr val="C06C8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文本框 50">
            <a:extLst>
              <a:ext uri="{FF2B5EF4-FFF2-40B4-BE49-F238E27FC236}">
                <a16:creationId xmlns:a16="http://schemas.microsoft.com/office/drawing/2014/main" id="{AA96BA4C-1FF4-4CC2-BD97-F03E50F2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6" y="4483100"/>
            <a:ext cx="8162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6C5B7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4000" b="1" dirty="0">
              <a:solidFill>
                <a:srgbClr val="6C5B7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文本框 43">
            <a:extLst>
              <a:ext uri="{FF2B5EF4-FFF2-40B4-BE49-F238E27FC236}">
                <a16:creationId xmlns:a16="http://schemas.microsoft.com/office/drawing/2014/main" id="{762DEEC4-6AEB-42F9-83C3-F96DBAEC5F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25254" y="3548746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文本框 43">
            <a:extLst>
              <a:ext uri="{FF2B5EF4-FFF2-40B4-BE49-F238E27FC236}">
                <a16:creationId xmlns:a16="http://schemas.microsoft.com/office/drawing/2014/main" id="{9C079FCA-36EC-42D9-9FF3-61A13922D6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52374" y="4513877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评价函数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6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726</Words>
  <Characters>0</Characters>
  <Application>Microsoft Office PowerPoint</Application>
  <DocSecurity>0</DocSecurity>
  <PresentationFormat>宽屏</PresentationFormat>
  <Lines>0</Lines>
  <Paragraphs>164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方正姚体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8_Office 主题</vt:lpstr>
      <vt:lpstr>9_Office 主题</vt:lpstr>
      <vt:lpstr>10_Office 主题</vt:lpstr>
      <vt:lpstr>11_Office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</cp:revision>
  <dcterms:created xsi:type="dcterms:W3CDTF">2017-03-05T09:03:57Z</dcterms:created>
  <dcterms:modified xsi:type="dcterms:W3CDTF">2019-06-21T07:04:41Z</dcterms:modified>
</cp:coreProperties>
</file>