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33400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Project in </a:t>
            </a:r>
            <a:r>
              <a:rPr lang="en-US" sz="4000" dirty="0" err="1" smtClean="0"/>
              <a:t>oop</a:t>
            </a:r>
            <a:r>
              <a:rPr lang="en-US" sz="4000" dirty="0" smtClean="0"/>
              <a:t> language 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684" y="1854200"/>
            <a:ext cx="9076266" cy="3880773"/>
          </a:xfrm>
        </p:spPr>
        <p:txBody>
          <a:bodyPr/>
          <a:lstStyle/>
          <a:p>
            <a:r>
              <a:rPr lang="en-US" sz="2400" b="1" dirty="0" smtClean="0"/>
              <a:t>BY:</a:t>
            </a:r>
          </a:p>
          <a:p>
            <a:r>
              <a:rPr lang="en-US" sz="2400" dirty="0" smtClean="0"/>
              <a:t>1_Ahmed </a:t>
            </a:r>
            <a:r>
              <a:rPr lang="en-US" sz="2400" dirty="0" err="1"/>
              <a:t>saad</a:t>
            </a:r>
            <a:r>
              <a:rPr lang="en-US" sz="2400" dirty="0"/>
              <a:t> Hassan </a:t>
            </a:r>
            <a:r>
              <a:rPr lang="en-US" sz="2400" dirty="0" err="1" smtClean="0"/>
              <a:t>Helal</a:t>
            </a:r>
            <a:endParaRPr lang="en-US" sz="2400" dirty="0" smtClean="0"/>
          </a:p>
          <a:p>
            <a:r>
              <a:rPr lang="en-US" sz="2400" dirty="0" smtClean="0"/>
              <a:t>2_Bishoy </a:t>
            </a:r>
            <a:r>
              <a:rPr lang="en-US" sz="2400" dirty="0" err="1"/>
              <a:t>karam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3_Mostafa Mahmoud Mohamed </a:t>
            </a:r>
          </a:p>
          <a:p>
            <a:r>
              <a:rPr lang="en-US" sz="2400" dirty="0" smtClean="0"/>
              <a:t>4_Mohamed </a:t>
            </a:r>
            <a:r>
              <a:rPr lang="en-US" sz="2400" dirty="0" err="1" smtClean="0"/>
              <a:t>Abou</a:t>
            </a:r>
            <a:r>
              <a:rPr lang="en-US" sz="2400" dirty="0" smtClean="0"/>
              <a:t> El </a:t>
            </a:r>
            <a:r>
              <a:rPr lang="en-US" sz="2400" dirty="0" err="1" smtClean="0"/>
              <a:t>Haggag</a:t>
            </a:r>
            <a:endParaRPr lang="en-US" sz="2400" dirty="0" smtClean="0"/>
          </a:p>
          <a:p>
            <a:r>
              <a:rPr lang="en-US" sz="2400" dirty="0" smtClean="0"/>
              <a:t>5_Kirolos </a:t>
            </a:r>
            <a:r>
              <a:rPr lang="en-US" sz="2400" dirty="0" err="1" smtClean="0"/>
              <a:t>samir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2818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770" y="1226129"/>
            <a:ext cx="8596668" cy="4322617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5"/>
                </a:solidFill>
              </a:rPr>
              <a:t>          </a:t>
            </a:r>
            <a:r>
              <a:rPr lang="en-US" sz="3600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Management Program    </a:t>
            </a:r>
          </a:p>
          <a:p>
            <a:pPr marL="0" indent="0">
              <a:buNone/>
            </a:pPr>
            <a:endParaRPr lang="en-US" sz="3200" dirty="0" smtClean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A simple C++ program to manage hotel bookings and guest </a:t>
            </a: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r>
              <a:rPr lang="en-US" sz="4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     </a:t>
            </a:r>
          </a:p>
        </p:txBody>
      </p:sp>
    </p:spTree>
    <p:extLst>
      <p:ext uri="{BB962C8B-B14F-4D97-AF65-F5344CB8AC3E}">
        <p14:creationId xmlns:p14="http://schemas.microsoft.com/office/powerpoint/2010/main" val="48081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298" y="996807"/>
            <a:ext cx="8596668" cy="4364902"/>
          </a:xfrm>
        </p:spPr>
        <p:txBody>
          <a:bodyPr/>
          <a:lstStyle/>
          <a:p>
            <a:r>
              <a:rPr lang="en-US" sz="4400" dirty="0" smtClean="0"/>
              <a:t> </a:t>
            </a:r>
            <a:r>
              <a:rPr lang="en-US" sz="4400" dirty="0"/>
              <a:t>Program </a:t>
            </a:r>
            <a:r>
              <a:rPr lang="en-US" sz="4400" dirty="0" smtClean="0"/>
              <a:t>Objectives:</a:t>
            </a:r>
          </a:p>
          <a:p>
            <a:r>
              <a:rPr lang="en-US" sz="2400" dirty="0" smtClean="0"/>
              <a:t>1) </a:t>
            </a:r>
            <a:r>
              <a:rPr lang="en-US" sz="2400" dirty="0" err="1" smtClean="0"/>
              <a:t>Managea</a:t>
            </a:r>
            <a:r>
              <a:rPr lang="en-US" sz="2400" dirty="0" smtClean="0"/>
              <a:t> </a:t>
            </a:r>
            <a:r>
              <a:rPr lang="en-US" sz="2400" dirty="0"/>
              <a:t>limited number of rooms (10 rooms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2) Track </a:t>
            </a:r>
            <a:r>
              <a:rPr lang="en-US" sz="2400" dirty="0"/>
              <a:t>guest information and bookings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3) Display </a:t>
            </a:r>
            <a:r>
              <a:rPr lang="en-US" sz="2400" dirty="0"/>
              <a:t>room availability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4) Allow </a:t>
            </a:r>
            <a:r>
              <a:rPr lang="en-US" sz="2400" dirty="0"/>
              <a:t>guests to rate their hotel experience</a:t>
            </a:r>
          </a:p>
        </p:txBody>
      </p:sp>
    </p:spTree>
    <p:extLst>
      <p:ext uri="{BB962C8B-B14F-4D97-AF65-F5344CB8AC3E}">
        <p14:creationId xmlns:p14="http://schemas.microsoft.com/office/powerpoint/2010/main" val="209466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297" y="788989"/>
            <a:ext cx="9048557" cy="538321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</a:t>
            </a:r>
            <a:r>
              <a:rPr lang="en-US" sz="3600" dirty="0">
                <a:solidFill>
                  <a:schemeClr val="accent5"/>
                </a:solidFill>
              </a:rPr>
              <a:t>Class </a:t>
            </a:r>
            <a:r>
              <a:rPr lang="en-US" sz="3600" dirty="0" smtClean="0">
                <a:solidFill>
                  <a:schemeClr val="accent5"/>
                </a:solidFill>
              </a:rPr>
              <a:t>Info:</a:t>
            </a:r>
          </a:p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Purpose:</a:t>
            </a:r>
          </a:p>
          <a:p>
            <a:r>
              <a:rPr lang="en-US" sz="2000" dirty="0" smtClean="0"/>
              <a:t>                </a:t>
            </a:r>
            <a:r>
              <a:rPr lang="en-US" sz="2400" dirty="0" smtClean="0"/>
              <a:t>Base </a:t>
            </a:r>
            <a:r>
              <a:rPr lang="en-US" sz="2400" dirty="0"/>
              <a:t>class for managing common guest </a:t>
            </a:r>
            <a:r>
              <a:rPr lang="en-US" sz="2400" dirty="0" smtClean="0"/>
              <a:t>data.</a:t>
            </a:r>
          </a:p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Attributes:</a:t>
            </a:r>
          </a:p>
          <a:p>
            <a:r>
              <a:rPr lang="en-US" sz="2000" dirty="0" smtClean="0"/>
              <a:t>                 Guest </a:t>
            </a:r>
            <a:r>
              <a:rPr lang="en-US" sz="2000" dirty="0"/>
              <a:t>details: name, age, SSN, nights stayed, room number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                   Static </a:t>
            </a:r>
            <a:r>
              <a:rPr lang="en-US" sz="2000" dirty="0"/>
              <a:t>room availability array</a:t>
            </a:r>
            <a:r>
              <a:rPr lang="en-US" sz="2000" dirty="0" smtClean="0"/>
              <a:t>.</a:t>
            </a:r>
          </a:p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Functions:</a:t>
            </a:r>
          </a:p>
          <a:p>
            <a:r>
              <a:rPr lang="en-US" sz="2000" dirty="0" smtClean="0"/>
              <a:t>                     add</a:t>
            </a:r>
            <a:r>
              <a:rPr lang="en-US" sz="2000" dirty="0"/>
              <a:t>(): Adds a new guest to a room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                   remove</a:t>
            </a:r>
            <a:r>
              <a:rPr lang="en-US" sz="2000" dirty="0"/>
              <a:t>(): Removes a guest from a room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                  displayRooms</a:t>
            </a:r>
            <a:r>
              <a:rPr lang="en-US" sz="2000" dirty="0"/>
              <a:t>(): Displays the availability of all rooms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4906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98" y="999837"/>
            <a:ext cx="8596668" cy="502689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 </a:t>
            </a:r>
            <a:r>
              <a:rPr lang="en-US" sz="3200" dirty="0">
                <a:solidFill>
                  <a:schemeClr val="accent5"/>
                </a:solidFill>
              </a:rPr>
              <a:t>Class </a:t>
            </a:r>
            <a:r>
              <a:rPr lang="en-US" sz="3200" dirty="0" smtClean="0">
                <a:solidFill>
                  <a:schemeClr val="accent5"/>
                </a:solidFill>
              </a:rPr>
              <a:t>Admin: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Purpose:</a:t>
            </a:r>
          </a:p>
          <a:p>
            <a:pPr marL="0" indent="0">
              <a:buNone/>
            </a:pPr>
            <a:r>
              <a:rPr lang="en-US" sz="2400" dirty="0" smtClean="0"/>
              <a:t>            </a:t>
            </a:r>
            <a:r>
              <a:rPr lang="en-US" sz="4000" dirty="0" smtClean="0"/>
              <a:t>.</a:t>
            </a:r>
            <a:r>
              <a:rPr lang="en-US" sz="2400" dirty="0" smtClean="0"/>
              <a:t>Handles </a:t>
            </a:r>
            <a:r>
              <a:rPr lang="en-US" sz="2400" dirty="0"/>
              <a:t>administrative tasks such as adding and </a:t>
            </a:r>
            <a:r>
              <a:rPr lang="en-US" sz="2400" dirty="0" smtClean="0"/>
              <a:t>          removing </a:t>
            </a:r>
            <a:r>
              <a:rPr lang="en-US" sz="2400" dirty="0"/>
              <a:t>guests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Features:</a:t>
            </a:r>
          </a:p>
          <a:p>
            <a:pPr marL="0" indent="0">
              <a:buNone/>
            </a:pPr>
            <a:r>
              <a:rPr lang="en-US" sz="2400" dirty="0" smtClean="0"/>
              <a:t>1) Menu-based </a:t>
            </a:r>
            <a:r>
              <a:rPr lang="en-US" sz="2400" dirty="0"/>
              <a:t>options for managing guests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2) Inherits </a:t>
            </a:r>
            <a:r>
              <a:rPr lang="en-US" sz="2400" dirty="0"/>
              <a:t>functionality from Info.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55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781772" y="706294"/>
            <a:ext cx="8596312" cy="5070475"/>
          </a:xfrm>
        </p:spPr>
        <p:txBody>
          <a:bodyPr/>
          <a:lstStyle/>
          <a:p>
            <a:r>
              <a:rPr lang="en-US" sz="3600" dirty="0" smtClean="0"/>
              <a:t> </a:t>
            </a:r>
            <a:r>
              <a:rPr lang="en-US" sz="3600" dirty="0">
                <a:solidFill>
                  <a:schemeClr val="accent5"/>
                </a:solidFill>
              </a:rPr>
              <a:t>Class </a:t>
            </a:r>
            <a:r>
              <a:rPr lang="en-US" sz="3600" dirty="0" smtClean="0">
                <a:solidFill>
                  <a:schemeClr val="accent5"/>
                </a:solidFill>
              </a:rPr>
              <a:t>Guest:</a:t>
            </a:r>
          </a:p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Purpose:</a:t>
            </a:r>
          </a:p>
          <a:p>
            <a:r>
              <a:rPr lang="en-US" sz="2400" dirty="0" smtClean="0"/>
              <a:t>Provides </a:t>
            </a:r>
            <a:r>
              <a:rPr lang="en-US" sz="2400" dirty="0"/>
              <a:t>guest-specific functionality</a:t>
            </a:r>
            <a:r>
              <a:rPr lang="en-US" sz="2400" dirty="0" smtClean="0"/>
              <a:t>.</a:t>
            </a:r>
          </a:p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Features:</a:t>
            </a:r>
          </a:p>
          <a:p>
            <a:r>
              <a:rPr lang="en-US" sz="2400" dirty="0" smtClean="0"/>
              <a:t>display</a:t>
            </a:r>
            <a:r>
              <a:rPr lang="en-US" sz="2400" dirty="0"/>
              <a:t>(): Shows guest details such as name, room number, and total price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rateHotel</a:t>
            </a:r>
            <a:r>
              <a:rPr lang="en-US" sz="2400" dirty="0"/>
              <a:t>(): Allows guests to rate the hotel (1-5).</a:t>
            </a:r>
          </a:p>
        </p:txBody>
      </p:sp>
    </p:spTree>
    <p:extLst>
      <p:ext uri="{BB962C8B-B14F-4D97-AF65-F5344CB8AC3E}">
        <p14:creationId xmlns:p14="http://schemas.microsoft.com/office/powerpoint/2010/main" val="143408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98" y="604982"/>
            <a:ext cx="8596668" cy="5234709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5"/>
                </a:solidFill>
              </a:rPr>
              <a:t> </a:t>
            </a:r>
            <a:r>
              <a:rPr lang="en-US" sz="3600" dirty="0">
                <a:solidFill>
                  <a:schemeClr val="accent5"/>
                </a:solidFill>
              </a:rPr>
              <a:t>Main Function (</a:t>
            </a:r>
            <a:r>
              <a:rPr lang="en-US" sz="3600" dirty="0" smtClean="0">
                <a:solidFill>
                  <a:schemeClr val="accent5"/>
                </a:solidFill>
              </a:rPr>
              <a:t>main):</a:t>
            </a:r>
          </a:p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Purpose:</a:t>
            </a:r>
          </a:p>
          <a:p>
            <a:r>
              <a:rPr lang="en-US" sz="2400" dirty="0" smtClean="0"/>
              <a:t>Orchestrates </a:t>
            </a:r>
            <a:r>
              <a:rPr lang="en-US" sz="2400" dirty="0"/>
              <a:t>program flow</a:t>
            </a:r>
            <a:r>
              <a:rPr lang="en-US" sz="2400" dirty="0" smtClean="0"/>
              <a:t>.</a:t>
            </a:r>
          </a:p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Workflow:</a:t>
            </a:r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 smtClean="0"/>
              <a:t>1</a:t>
            </a:r>
            <a:r>
              <a:rPr lang="en-US" sz="2400" dirty="0"/>
              <a:t>. Prompt the user to choose between Admin or exiting the program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2</a:t>
            </a:r>
            <a:r>
              <a:rPr lang="en-US" sz="2400" dirty="0"/>
              <a:t>. If Admin, verify login credentials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3</a:t>
            </a:r>
            <a:r>
              <a:rPr lang="en-US" sz="2400" dirty="0"/>
              <a:t>. Allow Admin to add/remove guests or view guest details.</a:t>
            </a:r>
          </a:p>
        </p:txBody>
      </p:sp>
    </p:spTree>
    <p:extLst>
      <p:ext uri="{BB962C8B-B14F-4D97-AF65-F5344CB8AC3E}">
        <p14:creationId xmlns:p14="http://schemas.microsoft.com/office/powerpoint/2010/main" val="62942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428335" y="435841"/>
            <a:ext cx="9567719" cy="55440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3600" dirty="0" smtClean="0">
                <a:solidFill>
                  <a:schemeClr val="accent5"/>
                </a:solidFill>
              </a:rPr>
              <a:t>Program Features:</a:t>
            </a:r>
          </a:p>
          <a:p>
            <a:r>
              <a:rPr lang="en-US" sz="2400" dirty="0" smtClean="0"/>
              <a:t>Dynamic room management.</a:t>
            </a:r>
          </a:p>
          <a:p>
            <a:r>
              <a:rPr lang="en-US" sz="2400" dirty="0" smtClean="0"/>
              <a:t>Interactive </a:t>
            </a:r>
            <a:r>
              <a:rPr lang="en-US" sz="2400" dirty="0"/>
              <a:t>admin interface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Feedback </a:t>
            </a:r>
            <a:r>
              <a:rPr lang="en-US" sz="2400" dirty="0"/>
              <a:t>mechanism for improving services</a:t>
            </a:r>
            <a:r>
              <a:rPr lang="en-US" sz="2400" dirty="0" smtClean="0"/>
              <a:t>.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Summary:</a:t>
            </a:r>
          </a:p>
          <a:p>
            <a:r>
              <a:rPr lang="en-US" dirty="0" smtClean="0"/>
              <a:t>           </a:t>
            </a:r>
            <a:r>
              <a:rPr lang="en-US" sz="2400" dirty="0" smtClean="0"/>
              <a:t>_ The </a:t>
            </a:r>
            <a:r>
              <a:rPr lang="en-US" sz="2400" dirty="0"/>
              <a:t>program provides a simple and effective solution for managing a small hotel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             _Future </a:t>
            </a:r>
            <a:r>
              <a:rPr lang="en-US" sz="2400" dirty="0"/>
              <a:t>development could include additional features like online payment integration.</a:t>
            </a:r>
          </a:p>
        </p:txBody>
      </p:sp>
    </p:spTree>
    <p:extLst>
      <p:ext uri="{BB962C8B-B14F-4D97-AF65-F5344CB8AC3E}">
        <p14:creationId xmlns:p14="http://schemas.microsoft.com/office/powerpoint/2010/main" val="9067439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</TotalTime>
  <Words>322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Project in oop language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ACA-w10</dc:creator>
  <cp:lastModifiedBy>ACA-w10</cp:lastModifiedBy>
  <cp:revision>12</cp:revision>
  <dcterms:created xsi:type="dcterms:W3CDTF">2024-12-26T13:47:37Z</dcterms:created>
  <dcterms:modified xsi:type="dcterms:W3CDTF">2024-12-26T15:37:34Z</dcterms:modified>
</cp:coreProperties>
</file>