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FF1A8-FB7A-41B5-B410-D7B618C33BD2}" v="12" dt="2024-10-23T13:09:15.8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 autoAdjust="0"/>
  </p:normalViewPr>
  <p:slideViewPr>
    <p:cSldViewPr snapToGrid="0">
      <p:cViewPr varScale="1">
        <p:scale>
          <a:sx n="112" d="100"/>
          <a:sy n="112" d="100"/>
        </p:scale>
        <p:origin x="3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AN MAHESHWARI" userId="f83c49e39787a380" providerId="LiveId" clId="{84CFF1A8-FB7A-41B5-B410-D7B618C33BD2}"/>
    <pc:docChg chg="custSel modSld">
      <pc:chgData name="ISHAAN MAHESHWARI" userId="f83c49e39787a380" providerId="LiveId" clId="{84CFF1A8-FB7A-41B5-B410-D7B618C33BD2}" dt="2024-10-23T13:09:31.017" v="19" actId="1076"/>
      <pc:docMkLst>
        <pc:docMk/>
      </pc:docMkLst>
      <pc:sldChg chg="modSp mod">
        <pc:chgData name="ISHAAN MAHESHWARI" userId="f83c49e39787a380" providerId="LiveId" clId="{84CFF1A8-FB7A-41B5-B410-D7B618C33BD2}" dt="2024-10-23T13:08:16.832" v="8" actId="14100"/>
        <pc:sldMkLst>
          <pc:docMk/>
          <pc:sldMk cId="2823772509" sldId="258"/>
        </pc:sldMkLst>
        <pc:spChg chg="mod">
          <ac:chgData name="ISHAAN MAHESHWARI" userId="f83c49e39787a380" providerId="LiveId" clId="{84CFF1A8-FB7A-41B5-B410-D7B618C33BD2}" dt="2024-10-23T13:08:16.832" v="8" actId="14100"/>
          <ac:spMkLst>
            <pc:docMk/>
            <pc:sldMk cId="2823772509" sldId="258"/>
            <ac:spMk id="8" creationId="{00000000-0000-0000-0000-000000000000}"/>
          </ac:spMkLst>
        </pc:spChg>
      </pc:sldChg>
      <pc:sldChg chg="delSp modSp mod">
        <pc:chgData name="ISHAAN MAHESHWARI" userId="f83c49e39787a380" providerId="LiveId" clId="{84CFF1A8-FB7A-41B5-B410-D7B618C33BD2}" dt="2024-10-23T13:09:31.017" v="19" actId="1076"/>
        <pc:sldMkLst>
          <pc:docMk/>
          <pc:sldMk cId="409423774" sldId="259"/>
        </pc:sldMkLst>
        <pc:spChg chg="mod">
          <ac:chgData name="ISHAAN MAHESHWARI" userId="f83c49e39787a380" providerId="LiveId" clId="{84CFF1A8-FB7A-41B5-B410-D7B618C33BD2}" dt="2024-10-23T13:09:31.017" v="19" actId="1076"/>
          <ac:spMkLst>
            <pc:docMk/>
            <pc:sldMk cId="409423774" sldId="259"/>
            <ac:spMk id="4" creationId="{00000000-0000-0000-0000-000000000000}"/>
          </ac:spMkLst>
        </pc:spChg>
        <pc:spChg chg="del mod">
          <ac:chgData name="ISHAAN MAHESHWARI" userId="f83c49e39787a380" providerId="LiveId" clId="{84CFF1A8-FB7A-41B5-B410-D7B618C33BD2}" dt="2024-10-23T13:09:19.965" v="17" actId="478"/>
          <ac:spMkLst>
            <pc:docMk/>
            <pc:sldMk cId="409423774" sldId="259"/>
            <ac:spMk id="5" creationId="{00000000-0000-0000-0000-000000000000}"/>
          </ac:spMkLst>
        </pc:spChg>
        <pc:spChg chg="mod">
          <ac:chgData name="ISHAAN MAHESHWARI" userId="f83c49e39787a380" providerId="LiveId" clId="{84CFF1A8-FB7A-41B5-B410-D7B618C33BD2}" dt="2024-10-23T13:08:45.777" v="10" actId="1076"/>
          <ac:spMkLst>
            <pc:docMk/>
            <pc:sldMk cId="409423774" sldId="259"/>
            <ac:spMk id="6" creationId="{00000000-0000-0000-0000-000000000000}"/>
          </ac:spMkLst>
        </pc:spChg>
        <pc:spChg chg="mod">
          <ac:chgData name="ISHAAN MAHESHWARI" userId="f83c49e39787a380" providerId="LiveId" clId="{84CFF1A8-FB7A-41B5-B410-D7B618C33BD2}" dt="2024-10-23T13:09:24.960" v="18" actId="1076"/>
          <ac:spMkLst>
            <pc:docMk/>
            <pc:sldMk cId="409423774" sldId="259"/>
            <ac:spMk id="7" creationId="{00000000-0000-0000-0000-000000000000}"/>
          </ac:spMkLst>
        </pc:spChg>
      </pc:sldChg>
      <pc:sldChg chg="modSp">
        <pc:chgData name="ISHAAN MAHESHWARI" userId="f83c49e39787a380" providerId="LiveId" clId="{84CFF1A8-FB7A-41B5-B410-D7B618C33BD2}" dt="2024-10-23T12:43:01.917" v="3" actId="20577"/>
        <pc:sldMkLst>
          <pc:docMk/>
          <pc:sldMk cId="4258615688" sldId="260"/>
        </pc:sldMkLst>
        <pc:spChg chg="mod">
          <ac:chgData name="ISHAAN MAHESHWARI" userId="f83c49e39787a380" providerId="LiveId" clId="{84CFF1A8-FB7A-41B5-B410-D7B618C33BD2}" dt="2024-10-23T12:43:01.917" v="3" actId="20577"/>
          <ac:spMkLst>
            <pc:docMk/>
            <pc:sldMk cId="4258615688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059EE-CCE0-4B9B-830C-F1BDE76AC7E2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BD796-2B19-48AA-8B77-CDD60FA44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2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BD796-2B19-48AA-8B77-CDD60FA444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9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6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F8899-67CF-46EC-9AE0-A350295C0153}" type="datetimeFigureOut">
              <a:rPr lang="en-US" smtClean="0"/>
              <a:t>20-Nov-24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7BCD8-439B-4D48-8D2C-6C504AA1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8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37355" y="2099984"/>
                <a:ext cx="3209927" cy="61831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5" y="2099984"/>
                <a:ext cx="3209927" cy="6183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95138" y="1764539"/>
                <a:ext cx="3205843" cy="12891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𝑏𝑐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𝐶𝑜𝑠𝐴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𝑎𝑐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𝐶𝑜𝑠𝐵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𝑎𝑏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𝐶𝑜𝑠𝐶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138" y="1764539"/>
                <a:ext cx="3205843" cy="1289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948838" y="1764541"/>
                <a:ext cx="2618015" cy="218438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𝑏𝑐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𝑎𝑐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Mangal" panose="02040503050203030202" pitchFamily="18" charset="0"/>
                            </a:rPr>
                            <m:t>𝑎𝑏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838" y="1764541"/>
                <a:ext cx="2618015" cy="218438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032334" y="401652"/>
            <a:ext cx="6127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u="sng" dirty="0"/>
              <a:t>Trigonometric Formulas &amp;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37355" y="3501334"/>
                <a:ext cx="2360792" cy="16881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𝐶𝑜𝑠𝐵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5" y="3501334"/>
                <a:ext cx="2360792" cy="16881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067653" y="3501334"/>
                <a:ext cx="2660812" cy="2533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1+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53" y="3501334"/>
                <a:ext cx="2660812" cy="25338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82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2197" y="560013"/>
                <a:ext cx="8974667" cy="652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  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−1             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" y="560013"/>
                <a:ext cx="8974667" cy="6527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2198" y="1425838"/>
                <a:ext cx="5266891" cy="619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𝑆𝑒𝑐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8" y="1425838"/>
                <a:ext cx="5266891" cy="6196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2198" y="2258579"/>
                <a:ext cx="2253886" cy="6151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8" y="2258579"/>
                <a:ext cx="2253886" cy="61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2197" y="3234457"/>
                <a:ext cx="6604000" cy="6132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=1−2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          =2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−1           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" y="3234457"/>
                <a:ext cx="6604000" cy="613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2197" y="4062646"/>
                <a:ext cx="2226956" cy="6132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𝑆𝑖𝑛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" y="4062646"/>
                <a:ext cx="2226956" cy="6132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2197" y="4783610"/>
                <a:ext cx="2164119" cy="1018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97" y="4783610"/>
                <a:ext cx="2164119" cy="10184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275643" y="4783610"/>
                <a:ext cx="2375970" cy="9106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643" y="4783610"/>
                <a:ext cx="2375970" cy="9106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1397" y="559257"/>
                <a:ext cx="4409348" cy="6256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7" y="559257"/>
                <a:ext cx="4409348" cy="6256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1396" y="1373437"/>
                <a:ext cx="5489741" cy="6228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6" y="1373437"/>
                <a:ext cx="5489741" cy="6228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1395" y="2184858"/>
                <a:ext cx="7298268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𝐶𝑜𝑡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𝐶𝑜𝑡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5" y="2184858"/>
                <a:ext cx="72982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1396" y="2740458"/>
                <a:ext cx="6570133" cy="6127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𝑇𝑎𝑛𝐴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𝑇𝑎𝑛𝐵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𝑇𝑎𝑛𝐶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𝑇𝑎𝑛𝐴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𝑇𝑎𝑛𝐵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𝑇𝑎𝑛𝐶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𝑇𝑎𝑛𝐴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𝑇𝑎𝑛𝐵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𝑇𝑎𝑛𝐵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𝑇𝑎𝑛𝐶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𝑇𝑎𝑛𝐶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𝑇𝑎𝑛𝐴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6" y="2740458"/>
                <a:ext cx="6570133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1395" y="3587582"/>
                <a:ext cx="6096000" cy="8902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5" y="3587582"/>
                <a:ext cx="6096000" cy="8902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41396" y="4664092"/>
                <a:ext cx="4257176" cy="20505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96" y="4664092"/>
                <a:ext cx="4257176" cy="2050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7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44102" y="557393"/>
                <a:ext cx="4080935" cy="2976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02" y="557393"/>
                <a:ext cx="4080935" cy="2976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05866" y="4338281"/>
                <a:ext cx="2980267" cy="14211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66" y="4338281"/>
                <a:ext cx="2980267" cy="1421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4101" y="4338281"/>
                <a:ext cx="2827867" cy="152644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01" y="4338281"/>
                <a:ext cx="2827867" cy="1526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6609" y="557393"/>
                <a:ext cx="3039533" cy="46791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𝑆𝑖𝑛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09" y="557393"/>
                <a:ext cx="3039533" cy="46791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2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36826" y="559648"/>
                <a:ext cx="6824133" cy="20059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    =4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𝐶𝑜𝑠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     =4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𝑇𝑎𝑛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1−3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𝑇𝑎𝑛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    =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𝑇𝑎𝑛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6" y="559648"/>
                <a:ext cx="6824133" cy="20059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6825" y="3660726"/>
                <a:ext cx="4284135" cy="158556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𝑆𝑖𝑛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𝑆𝑖𝑛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𝐶𝑜𝑠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𝑆𝑖𝑛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25" y="3660726"/>
                <a:ext cx="4284135" cy="1585562"/>
              </a:xfrm>
              <a:prstGeom prst="rect">
                <a:avLst/>
              </a:prstGeom>
              <a:blipFill>
                <a:blip r:embed="rId3"/>
                <a:stretch>
                  <a:fillRect b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4427" y="2870382"/>
                <a:ext cx="4521199" cy="31662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𝑆𝑖𝑛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Mangal" panose="02040503050203030202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427" y="2870382"/>
                <a:ext cx="4521199" cy="31662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1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835590"/>
                  </p:ext>
                </p:extLst>
              </p:nvPr>
            </p:nvGraphicFramePr>
            <p:xfrm>
              <a:off x="589663" y="470018"/>
              <a:ext cx="9418316" cy="245055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7466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</a:tblGrid>
                  <a:tr h="2891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18°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36°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45°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54°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72°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90°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973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Sin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10−2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10−2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973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2+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10−2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6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Tan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−1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10+2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>
                                        <a:effectLst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10−2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  <m:r>
                                      <a:rPr lang="en-US" sz="1100">
                                        <a:effectLst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25+10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1100">
                                                <a:effectLst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1100">
                                                <a:effectLst/>
                                              </a:rPr>
                                              <m:t>5</m:t>
                                            </m:r>
                                          </m:e>
                                        </m:rad>
                                      </m:e>
                                    </m:rad>
                                  </m:num>
                                  <m:den>
                                    <m:r>
                                      <a:rPr lang="en-US" sz="1100">
                                        <a:effectLst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100">
                                        <a:effectLst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100">
                                        <a:effectLst/>
                                      </a:rPr>
                                      <m:t>5+2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>
                                            <a:effectLst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>
                                            <a:effectLst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e>
                                </m:rad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N.D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835590"/>
                  </p:ext>
                </p:extLst>
              </p:nvPr>
            </p:nvGraphicFramePr>
            <p:xfrm>
              <a:off x="589663" y="470018"/>
              <a:ext cx="9418316" cy="245055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367466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  <a:gridCol w="1005650"/>
                  </a:tblGrid>
                  <a:tr h="28919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 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18°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36°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45°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54°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60°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72°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90°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973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Sin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36970" t="-42982" r="-701818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5542" t="-42982" r="-597590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37576" t="-42982" r="-501212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37576" t="-42982" r="-401212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37576" t="-42982" r="-301212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637576" t="-42982" r="-201212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37576" t="-42982" r="-101212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1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69738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Cos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36970" t="-141739" r="-701818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5542" t="-141739" r="-597590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37576" t="-141739" r="-501212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437576" t="-141739" r="-401212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37576" t="-141739" r="-301212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637576" t="-141739" r="-201212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37576" t="-141739" r="-101212" b="-111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76658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Tan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136970" t="-220635" r="-701818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35542" t="-220635" r="-597590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37576" t="-220635" r="-50121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1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537576" t="-220635" r="-30121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637576" t="-220635" r="-20121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737576" t="-220635" r="-101212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 dirty="0">
                              <a:effectLst/>
                            </a:rPr>
                            <a:t>N.D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816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133</Words>
  <Application>Microsoft Office PowerPoint</Application>
  <PresentationFormat>Widescreen</PresentationFormat>
  <Paragraphs>101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12</cp:revision>
  <cp:lastPrinted>2024-10-14T15:48:34Z</cp:lastPrinted>
  <dcterms:created xsi:type="dcterms:W3CDTF">2024-10-14T10:58:26Z</dcterms:created>
  <dcterms:modified xsi:type="dcterms:W3CDTF">2024-11-20T06:21:49Z</dcterms:modified>
</cp:coreProperties>
</file>