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0A99-E4AB-4A62-9D2D-74B6DF114ADF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A10-575D-43A0-BCB2-EA2D661C0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0A99-E4AB-4A62-9D2D-74B6DF114ADF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A10-575D-43A0-BCB2-EA2D661C0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0A99-E4AB-4A62-9D2D-74B6DF114ADF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A10-575D-43A0-BCB2-EA2D661C0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0A99-E4AB-4A62-9D2D-74B6DF114ADF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A10-575D-43A0-BCB2-EA2D661C0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0A99-E4AB-4A62-9D2D-74B6DF114ADF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A10-575D-43A0-BCB2-EA2D661C0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0A99-E4AB-4A62-9D2D-74B6DF114ADF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A10-575D-43A0-BCB2-EA2D661C0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0A99-E4AB-4A62-9D2D-74B6DF114ADF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A10-575D-43A0-BCB2-EA2D661C0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0A99-E4AB-4A62-9D2D-74B6DF114ADF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A10-575D-43A0-BCB2-EA2D661C0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0A99-E4AB-4A62-9D2D-74B6DF114ADF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A10-575D-43A0-BCB2-EA2D661C0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0A99-E4AB-4A62-9D2D-74B6DF114ADF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A10-575D-43A0-BCB2-EA2D661C0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0A99-E4AB-4A62-9D2D-74B6DF114ADF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A10-575D-43A0-BCB2-EA2D661C0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B0A99-E4AB-4A62-9D2D-74B6DF114ADF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FA10-575D-43A0-BCB2-EA2D661C0D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Text of practice exercise (for editing)</a:t>
            </a:r>
            <a:endParaRPr lang="en-US" alt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1148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dirty="0" smtClean="0"/>
              <a:t>A recommendation was made by the DSMB committee that the study be halted</a:t>
            </a:r>
            <a:r>
              <a:rPr lang="en-US" altLang="en-US" sz="2000" dirty="0" smtClean="0"/>
              <a:t>.</a:t>
            </a:r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>
              <a:buNone/>
            </a:pPr>
            <a:r>
              <a:rPr lang="en-US" altLang="en-US" sz="2000" dirty="0" smtClean="0"/>
              <a:t>	Major differences in the reaction times of the two study subjects were found.</a:t>
            </a:r>
          </a:p>
          <a:p>
            <a:pPr>
              <a:buNone/>
            </a:pPr>
            <a:endParaRPr lang="en-US" altLang="en-US" sz="2000" dirty="0"/>
          </a:p>
          <a:p>
            <a:pPr>
              <a:buNone/>
            </a:pPr>
            <a:r>
              <a:rPr lang="en-US" altLang="en-US" sz="2000" dirty="0" smtClean="0"/>
              <a:t>	It was concluded by the editors that the data had been falsified by the authors.</a:t>
            </a:r>
          </a:p>
          <a:p>
            <a:pPr>
              <a:buNone/>
            </a:pPr>
            <a:endParaRPr lang="en-US" altLang="en-US" sz="2000" dirty="0" smtClean="0"/>
          </a:p>
          <a:p>
            <a:pPr>
              <a:buNone/>
            </a:pPr>
            <a:r>
              <a:rPr lang="en-US" altLang="en-US" sz="2000" dirty="0" smtClean="0"/>
              <a:t>	The first visible-light snapshot of a planet circling another star has been taken by NASA’s Hubble Space Telescope. </a:t>
            </a:r>
          </a:p>
          <a:p>
            <a:pPr>
              <a:buNone/>
            </a:pPr>
            <a:r>
              <a:rPr lang="en-US" altLang="en-US" sz="2000" dirty="0" smtClean="0"/>
              <a:t>	</a:t>
            </a:r>
          </a:p>
          <a:p>
            <a:pPr>
              <a:buNone/>
            </a:pPr>
            <a:r>
              <a:rPr lang="en-US" altLang="en-US" sz="2000" dirty="0" smtClean="0"/>
              <a:t>	Therefore, the hypothesis that the overall kinetics of a double </a:t>
            </a:r>
            <a:r>
              <a:rPr lang="en-US" altLang="en-US" sz="2000" dirty="0" err="1" smtClean="0"/>
              <a:t>transtibial</a:t>
            </a:r>
            <a:r>
              <a:rPr lang="en-US" altLang="en-US" sz="2000" dirty="0" smtClean="0"/>
              <a:t> amputee athlete and an able-bodied sprinter at the same level of performance are not different was rejected.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 of practice exercise (for editing)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of practice exercise (for editing)</dc:title>
  <dc:creator>Kristin Sainani</dc:creator>
  <cp:lastModifiedBy>Kristin Sainani</cp:lastModifiedBy>
  <cp:revision>1</cp:revision>
  <dcterms:created xsi:type="dcterms:W3CDTF">2017-05-06T15:24:14Z</dcterms:created>
  <dcterms:modified xsi:type="dcterms:W3CDTF">2017-05-06T15:26:42Z</dcterms:modified>
</cp:coreProperties>
</file>