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6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141"/>
    <a:srgbClr val="743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7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4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1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9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er-08.github.io/ppt/" TargetMode="External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er-08.github.io/ppt/" TargetMode="External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/>
          <p:cNvSpPr/>
          <p:nvPr/>
        </p:nvSpPr>
        <p:spPr>
          <a:xfrm rot="5400000">
            <a:off x="3603829" y="3225016"/>
            <a:ext cx="6854942" cy="411024"/>
          </a:xfrm>
          <a:prstGeom prst="parallelogram">
            <a:avLst>
              <a:gd name="adj" fmla="val 285727"/>
            </a:avLst>
          </a:prstGeom>
          <a:gradFill flip="none" rotWithShape="1">
            <a:gsLst>
              <a:gs pos="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100000">
                <a:srgbClr val="7432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279400" dist="1168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>
            <a:off x="5479940" y="-24144"/>
            <a:ext cx="1267189" cy="6439374"/>
          </a:xfrm>
          <a:custGeom>
            <a:avLst/>
            <a:gdLst>
              <a:gd name="connsiteX0" fmla="*/ 0 w 1267189"/>
              <a:gd name="connsiteY0" fmla="*/ 0 h 6439374"/>
              <a:gd name="connsiteX1" fmla="*/ 1267189 w 1267189"/>
              <a:gd name="connsiteY1" fmla="*/ 0 h 6439374"/>
              <a:gd name="connsiteX2" fmla="*/ 1267189 w 1267189"/>
              <a:gd name="connsiteY2" fmla="*/ 6439374 h 6439374"/>
              <a:gd name="connsiteX3" fmla="*/ 1249307 w 1267189"/>
              <a:gd name="connsiteY3" fmla="*/ 6439374 h 6439374"/>
              <a:gd name="connsiteX4" fmla="*/ 1209069 w 1267189"/>
              <a:gd name="connsiteY4" fmla="*/ 6421957 h 6439374"/>
              <a:gd name="connsiteX5" fmla="*/ 627350 w 1267189"/>
              <a:gd name="connsiteY5" fmla="*/ 6335903 h 6439374"/>
              <a:gd name="connsiteX6" fmla="*/ 45632 w 1267189"/>
              <a:gd name="connsiteY6" fmla="*/ 6421957 h 6439374"/>
              <a:gd name="connsiteX7" fmla="*/ 5393 w 1267189"/>
              <a:gd name="connsiteY7" fmla="*/ 6439374 h 6439374"/>
              <a:gd name="connsiteX8" fmla="*/ 0 w 1267189"/>
              <a:gd name="connsiteY8" fmla="*/ 6439374 h 643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189" h="6439374">
                <a:moveTo>
                  <a:pt x="0" y="0"/>
                </a:moveTo>
                <a:lnTo>
                  <a:pt x="1267189" y="0"/>
                </a:lnTo>
                <a:lnTo>
                  <a:pt x="1267189" y="6439374"/>
                </a:lnTo>
                <a:lnTo>
                  <a:pt x="1249307" y="6439374"/>
                </a:lnTo>
                <a:lnTo>
                  <a:pt x="1209069" y="6421957"/>
                </a:lnTo>
                <a:cubicBezTo>
                  <a:pt x="1060194" y="6368789"/>
                  <a:pt x="854525" y="6335903"/>
                  <a:pt x="627350" y="6335903"/>
                </a:cubicBezTo>
                <a:cubicBezTo>
                  <a:pt x="400175" y="6335903"/>
                  <a:pt x="194507" y="6368789"/>
                  <a:pt x="45632" y="6421957"/>
                </a:cubicBezTo>
                <a:lnTo>
                  <a:pt x="5393" y="6439374"/>
                </a:lnTo>
                <a:lnTo>
                  <a:pt x="0" y="6439374"/>
                </a:lnTo>
                <a:close/>
              </a:path>
            </a:pathLst>
          </a:custGeom>
          <a:gradFill flip="none" rotWithShape="1">
            <a:gsLst>
              <a:gs pos="12000">
                <a:schemeClr val="bg1">
                  <a:shade val="67500"/>
                  <a:satMod val="115000"/>
                </a:schemeClr>
              </a:gs>
              <a:gs pos="35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28575">
            <a:solidFill>
              <a:srgbClr val="743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0540" y="564225"/>
            <a:ext cx="677108" cy="429957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20407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김성호발표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>
            <a:off x="5360115" y="-8880"/>
            <a:ext cx="116579" cy="6480000"/>
          </a:xfrm>
          <a:prstGeom prst="rect">
            <a:avLst/>
          </a:prstGeom>
          <a:gradFill flip="none" rotWithShape="1">
            <a:gsLst>
              <a:gs pos="1300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66000">
                <a:srgbClr val="7432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 flipH="1">
            <a:off x="6720447" y="-8880"/>
            <a:ext cx="116579" cy="6480000"/>
          </a:xfrm>
          <a:prstGeom prst="rect">
            <a:avLst/>
          </a:prstGeom>
          <a:gradFill flip="none" rotWithShape="1">
            <a:gsLst>
              <a:gs pos="1300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66000">
                <a:srgbClr val="7432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628709" y="360349"/>
            <a:ext cx="0" cy="36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30381" y="3761817"/>
            <a:ext cx="0" cy="18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353901" y="4078299"/>
            <a:ext cx="0" cy="18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796170" y="2656184"/>
            <a:ext cx="2159511" cy="4201816"/>
            <a:chOff x="3796170" y="2656184"/>
            <a:chExt cx="2159511" cy="4201816"/>
          </a:xfrm>
        </p:grpSpPr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0B0D738-B6E0-4663-B9BE-685F2B09F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64769" y="2656184"/>
              <a:ext cx="1590912" cy="3692632"/>
            </a:xfrm>
            <a:custGeom>
              <a:avLst/>
              <a:gdLst>
                <a:gd name="T0" fmla="*/ 526 w 2447"/>
                <a:gd name="T1" fmla="*/ 1249 h 5683"/>
                <a:gd name="T2" fmla="*/ 531 w 2447"/>
                <a:gd name="T3" fmla="*/ 850 h 5683"/>
                <a:gd name="T4" fmla="*/ 587 w 2447"/>
                <a:gd name="T5" fmla="*/ 485 h 5683"/>
                <a:gd name="T6" fmla="*/ 655 w 2447"/>
                <a:gd name="T7" fmla="*/ 295 h 5683"/>
                <a:gd name="T8" fmla="*/ 757 w 2447"/>
                <a:gd name="T9" fmla="*/ 147 h 5683"/>
                <a:gd name="T10" fmla="*/ 861 w 2447"/>
                <a:gd name="T11" fmla="*/ 77 h 5683"/>
                <a:gd name="T12" fmla="*/ 963 w 2447"/>
                <a:gd name="T13" fmla="*/ 30 h 5683"/>
                <a:gd name="T14" fmla="*/ 1081 w 2447"/>
                <a:gd name="T15" fmla="*/ 2 h 5683"/>
                <a:gd name="T16" fmla="*/ 1180 w 2447"/>
                <a:gd name="T17" fmla="*/ 5 h 5683"/>
                <a:gd name="T18" fmla="*/ 1313 w 2447"/>
                <a:gd name="T19" fmla="*/ 64 h 5683"/>
                <a:gd name="T20" fmla="*/ 1409 w 2447"/>
                <a:gd name="T21" fmla="*/ 174 h 5683"/>
                <a:gd name="T22" fmla="*/ 1450 w 2447"/>
                <a:gd name="T23" fmla="*/ 257 h 5683"/>
                <a:gd name="T24" fmla="*/ 1473 w 2447"/>
                <a:gd name="T25" fmla="*/ 365 h 5683"/>
                <a:gd name="T26" fmla="*/ 1500 w 2447"/>
                <a:gd name="T27" fmla="*/ 854 h 5683"/>
                <a:gd name="T28" fmla="*/ 1507 w 2447"/>
                <a:gd name="T29" fmla="*/ 922 h 5683"/>
                <a:gd name="T30" fmla="*/ 1684 w 2447"/>
                <a:gd name="T31" fmla="*/ 1056 h 5683"/>
                <a:gd name="T32" fmla="*/ 1916 w 2447"/>
                <a:gd name="T33" fmla="*/ 1270 h 5683"/>
                <a:gd name="T34" fmla="*/ 2211 w 2447"/>
                <a:gd name="T35" fmla="*/ 1522 h 5683"/>
                <a:gd name="T36" fmla="*/ 2313 w 2447"/>
                <a:gd name="T37" fmla="*/ 1608 h 5683"/>
                <a:gd name="T38" fmla="*/ 2394 w 2447"/>
                <a:gd name="T39" fmla="*/ 1729 h 5683"/>
                <a:gd name="T40" fmla="*/ 2431 w 2447"/>
                <a:gd name="T41" fmla="*/ 1847 h 5683"/>
                <a:gd name="T42" fmla="*/ 2447 w 2447"/>
                <a:gd name="T43" fmla="*/ 2048 h 5683"/>
                <a:gd name="T44" fmla="*/ 2407 w 2447"/>
                <a:gd name="T45" fmla="*/ 2491 h 5683"/>
                <a:gd name="T46" fmla="*/ 2306 w 2447"/>
                <a:gd name="T47" fmla="*/ 3317 h 5683"/>
                <a:gd name="T48" fmla="*/ 2282 w 2447"/>
                <a:gd name="T49" fmla="*/ 3699 h 5683"/>
                <a:gd name="T50" fmla="*/ 2233 w 2447"/>
                <a:gd name="T51" fmla="*/ 4377 h 5683"/>
                <a:gd name="T52" fmla="*/ 2244 w 2447"/>
                <a:gd name="T53" fmla="*/ 4750 h 5683"/>
                <a:gd name="T54" fmla="*/ 2295 w 2447"/>
                <a:gd name="T55" fmla="*/ 5016 h 5683"/>
                <a:gd name="T56" fmla="*/ 502 w 2447"/>
                <a:gd name="T57" fmla="*/ 5683 h 5683"/>
                <a:gd name="T58" fmla="*/ 324 w 2447"/>
                <a:gd name="T59" fmla="*/ 4992 h 5683"/>
                <a:gd name="T60" fmla="*/ 217 w 2447"/>
                <a:gd name="T61" fmla="*/ 4392 h 5683"/>
                <a:gd name="T62" fmla="*/ 73 w 2447"/>
                <a:gd name="T63" fmla="*/ 3939 h 5683"/>
                <a:gd name="T64" fmla="*/ 4 w 2447"/>
                <a:gd name="T65" fmla="*/ 3510 h 5683"/>
                <a:gd name="T66" fmla="*/ 6 w 2447"/>
                <a:gd name="T67" fmla="*/ 3241 h 5683"/>
                <a:gd name="T68" fmla="*/ 49 w 2447"/>
                <a:gd name="T69" fmla="*/ 2968 h 5683"/>
                <a:gd name="T70" fmla="*/ 118 w 2447"/>
                <a:gd name="T71" fmla="*/ 2765 h 5683"/>
                <a:gd name="T72" fmla="*/ 344 w 2447"/>
                <a:gd name="T73" fmla="*/ 2242 h 5683"/>
                <a:gd name="T74" fmla="*/ 464 w 2447"/>
                <a:gd name="T75" fmla="*/ 1927 h 5683"/>
                <a:gd name="T76" fmla="*/ 524 w 2447"/>
                <a:gd name="T77" fmla="*/ 1597 h 5683"/>
                <a:gd name="T78" fmla="*/ 528 w 2447"/>
                <a:gd name="T79" fmla="*/ 1280 h 5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47" h="5683">
                  <a:moveTo>
                    <a:pt x="528" y="1280"/>
                  </a:moveTo>
                  <a:lnTo>
                    <a:pt x="526" y="1249"/>
                  </a:lnTo>
                  <a:lnTo>
                    <a:pt x="523" y="1038"/>
                  </a:lnTo>
                  <a:lnTo>
                    <a:pt x="531" y="850"/>
                  </a:lnTo>
                  <a:lnTo>
                    <a:pt x="554" y="641"/>
                  </a:lnTo>
                  <a:lnTo>
                    <a:pt x="587" y="485"/>
                  </a:lnTo>
                  <a:lnTo>
                    <a:pt x="618" y="386"/>
                  </a:lnTo>
                  <a:lnTo>
                    <a:pt x="655" y="295"/>
                  </a:lnTo>
                  <a:lnTo>
                    <a:pt x="703" y="215"/>
                  </a:lnTo>
                  <a:lnTo>
                    <a:pt x="757" y="147"/>
                  </a:lnTo>
                  <a:lnTo>
                    <a:pt x="823" y="95"/>
                  </a:lnTo>
                  <a:lnTo>
                    <a:pt x="861" y="77"/>
                  </a:lnTo>
                  <a:lnTo>
                    <a:pt x="897" y="59"/>
                  </a:lnTo>
                  <a:lnTo>
                    <a:pt x="963" y="30"/>
                  </a:lnTo>
                  <a:lnTo>
                    <a:pt x="1025" y="12"/>
                  </a:lnTo>
                  <a:lnTo>
                    <a:pt x="1081" y="2"/>
                  </a:lnTo>
                  <a:lnTo>
                    <a:pt x="1133" y="0"/>
                  </a:lnTo>
                  <a:lnTo>
                    <a:pt x="1180" y="5"/>
                  </a:lnTo>
                  <a:lnTo>
                    <a:pt x="1244" y="23"/>
                  </a:lnTo>
                  <a:lnTo>
                    <a:pt x="1313" y="64"/>
                  </a:lnTo>
                  <a:lnTo>
                    <a:pt x="1368" y="117"/>
                  </a:lnTo>
                  <a:lnTo>
                    <a:pt x="1409" y="174"/>
                  </a:lnTo>
                  <a:lnTo>
                    <a:pt x="1440" y="231"/>
                  </a:lnTo>
                  <a:lnTo>
                    <a:pt x="1450" y="257"/>
                  </a:lnTo>
                  <a:lnTo>
                    <a:pt x="1458" y="284"/>
                  </a:lnTo>
                  <a:lnTo>
                    <a:pt x="1473" y="365"/>
                  </a:lnTo>
                  <a:lnTo>
                    <a:pt x="1489" y="521"/>
                  </a:lnTo>
                  <a:lnTo>
                    <a:pt x="1500" y="854"/>
                  </a:lnTo>
                  <a:lnTo>
                    <a:pt x="1500" y="922"/>
                  </a:lnTo>
                  <a:lnTo>
                    <a:pt x="1507" y="922"/>
                  </a:lnTo>
                  <a:lnTo>
                    <a:pt x="1584" y="969"/>
                  </a:lnTo>
                  <a:lnTo>
                    <a:pt x="1684" y="1056"/>
                  </a:lnTo>
                  <a:lnTo>
                    <a:pt x="1756" y="1126"/>
                  </a:lnTo>
                  <a:lnTo>
                    <a:pt x="1916" y="1270"/>
                  </a:lnTo>
                  <a:lnTo>
                    <a:pt x="2100" y="1433"/>
                  </a:lnTo>
                  <a:lnTo>
                    <a:pt x="2211" y="1522"/>
                  </a:lnTo>
                  <a:lnTo>
                    <a:pt x="2269" y="1561"/>
                  </a:lnTo>
                  <a:lnTo>
                    <a:pt x="2313" y="1608"/>
                  </a:lnTo>
                  <a:lnTo>
                    <a:pt x="2367" y="1679"/>
                  </a:lnTo>
                  <a:lnTo>
                    <a:pt x="2394" y="1729"/>
                  </a:lnTo>
                  <a:lnTo>
                    <a:pt x="2416" y="1784"/>
                  </a:lnTo>
                  <a:lnTo>
                    <a:pt x="2431" y="1847"/>
                  </a:lnTo>
                  <a:lnTo>
                    <a:pt x="2446" y="1957"/>
                  </a:lnTo>
                  <a:lnTo>
                    <a:pt x="2447" y="2048"/>
                  </a:lnTo>
                  <a:lnTo>
                    <a:pt x="2443" y="2158"/>
                  </a:lnTo>
                  <a:lnTo>
                    <a:pt x="2407" y="2491"/>
                  </a:lnTo>
                  <a:lnTo>
                    <a:pt x="2354" y="2899"/>
                  </a:lnTo>
                  <a:lnTo>
                    <a:pt x="2306" y="3317"/>
                  </a:lnTo>
                  <a:lnTo>
                    <a:pt x="2295" y="3506"/>
                  </a:lnTo>
                  <a:lnTo>
                    <a:pt x="2282" y="3699"/>
                  </a:lnTo>
                  <a:lnTo>
                    <a:pt x="2249" y="4088"/>
                  </a:lnTo>
                  <a:lnTo>
                    <a:pt x="2233" y="4377"/>
                  </a:lnTo>
                  <a:lnTo>
                    <a:pt x="2231" y="4566"/>
                  </a:lnTo>
                  <a:lnTo>
                    <a:pt x="2244" y="4750"/>
                  </a:lnTo>
                  <a:lnTo>
                    <a:pt x="2272" y="4930"/>
                  </a:lnTo>
                  <a:lnTo>
                    <a:pt x="2295" y="5016"/>
                  </a:lnTo>
                  <a:lnTo>
                    <a:pt x="2397" y="5477"/>
                  </a:lnTo>
                  <a:lnTo>
                    <a:pt x="502" y="5683"/>
                  </a:lnTo>
                  <a:lnTo>
                    <a:pt x="374" y="5325"/>
                  </a:lnTo>
                  <a:lnTo>
                    <a:pt x="324" y="4992"/>
                  </a:lnTo>
                  <a:lnTo>
                    <a:pt x="246" y="4479"/>
                  </a:lnTo>
                  <a:lnTo>
                    <a:pt x="217" y="4392"/>
                  </a:lnTo>
                  <a:lnTo>
                    <a:pt x="133" y="4148"/>
                  </a:lnTo>
                  <a:lnTo>
                    <a:pt x="73" y="3939"/>
                  </a:lnTo>
                  <a:lnTo>
                    <a:pt x="26" y="3702"/>
                  </a:lnTo>
                  <a:lnTo>
                    <a:pt x="4" y="3510"/>
                  </a:lnTo>
                  <a:lnTo>
                    <a:pt x="0" y="3377"/>
                  </a:lnTo>
                  <a:lnTo>
                    <a:pt x="6" y="3241"/>
                  </a:lnTo>
                  <a:lnTo>
                    <a:pt x="22" y="3104"/>
                  </a:lnTo>
                  <a:lnTo>
                    <a:pt x="49" y="2968"/>
                  </a:lnTo>
                  <a:lnTo>
                    <a:pt x="91" y="2832"/>
                  </a:lnTo>
                  <a:lnTo>
                    <a:pt x="118" y="2765"/>
                  </a:lnTo>
                  <a:lnTo>
                    <a:pt x="220" y="2523"/>
                  </a:lnTo>
                  <a:lnTo>
                    <a:pt x="344" y="2242"/>
                  </a:lnTo>
                  <a:lnTo>
                    <a:pt x="412" y="2079"/>
                  </a:lnTo>
                  <a:lnTo>
                    <a:pt x="464" y="1927"/>
                  </a:lnTo>
                  <a:lnTo>
                    <a:pt x="502" y="1770"/>
                  </a:lnTo>
                  <a:lnTo>
                    <a:pt x="524" y="1597"/>
                  </a:lnTo>
                  <a:lnTo>
                    <a:pt x="531" y="1395"/>
                  </a:lnTo>
                  <a:lnTo>
                    <a:pt x="528" y="1280"/>
                  </a:lnTo>
                  <a:close/>
                </a:path>
              </a:pathLst>
            </a:custGeom>
            <a:solidFill>
              <a:srgbClr val="FAD3C0"/>
            </a:solidFill>
            <a:ln w="28575">
              <a:solidFill>
                <a:srgbClr val="74323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436D5C1-056A-4B5F-A615-EEA8D2AB65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62742" y="2714013"/>
              <a:ext cx="382131" cy="397728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rgbClr val="74323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C6DCB294-7F4E-4D45-A27A-788394055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8357" y="5758074"/>
              <a:ext cx="1696193" cy="1023565"/>
            </a:xfrm>
            <a:custGeom>
              <a:avLst/>
              <a:gdLst>
                <a:gd name="T0" fmla="*/ 0 w 2610"/>
                <a:gd name="T1" fmla="*/ 830 h 1573"/>
                <a:gd name="T2" fmla="*/ 4 w 2610"/>
                <a:gd name="T3" fmla="*/ 813 h 1573"/>
                <a:gd name="T4" fmla="*/ 59 w 2610"/>
                <a:gd name="T5" fmla="*/ 695 h 1573"/>
                <a:gd name="T6" fmla="*/ 129 w 2610"/>
                <a:gd name="T7" fmla="*/ 586 h 1573"/>
                <a:gd name="T8" fmla="*/ 235 w 2610"/>
                <a:gd name="T9" fmla="*/ 460 h 1573"/>
                <a:gd name="T10" fmla="*/ 343 w 2610"/>
                <a:gd name="T11" fmla="*/ 364 h 1573"/>
                <a:gd name="T12" fmla="*/ 427 w 2610"/>
                <a:gd name="T13" fmla="*/ 300 h 1573"/>
                <a:gd name="T14" fmla="*/ 524 w 2610"/>
                <a:gd name="T15" fmla="*/ 239 h 1573"/>
                <a:gd name="T16" fmla="*/ 635 w 2610"/>
                <a:gd name="T17" fmla="*/ 181 h 1573"/>
                <a:gd name="T18" fmla="*/ 759 w 2610"/>
                <a:gd name="T19" fmla="*/ 129 h 1573"/>
                <a:gd name="T20" fmla="*/ 897 w 2610"/>
                <a:gd name="T21" fmla="*/ 83 h 1573"/>
                <a:gd name="T22" fmla="*/ 973 w 2610"/>
                <a:gd name="T23" fmla="*/ 63 h 1573"/>
                <a:gd name="T24" fmla="*/ 1048 w 2610"/>
                <a:gd name="T25" fmla="*/ 44 h 1573"/>
                <a:gd name="T26" fmla="*/ 1192 w 2610"/>
                <a:gd name="T27" fmla="*/ 18 h 1573"/>
                <a:gd name="T28" fmla="*/ 1326 w 2610"/>
                <a:gd name="T29" fmla="*/ 4 h 1573"/>
                <a:gd name="T30" fmla="*/ 1448 w 2610"/>
                <a:gd name="T31" fmla="*/ 0 h 1573"/>
                <a:gd name="T32" fmla="*/ 1562 w 2610"/>
                <a:gd name="T33" fmla="*/ 2 h 1573"/>
                <a:gd name="T34" fmla="*/ 1665 w 2610"/>
                <a:gd name="T35" fmla="*/ 14 h 1573"/>
                <a:gd name="T36" fmla="*/ 1804 w 2610"/>
                <a:gd name="T37" fmla="*/ 40 h 1573"/>
                <a:gd name="T38" fmla="*/ 1952 w 2610"/>
                <a:gd name="T39" fmla="*/ 87 h 1573"/>
                <a:gd name="T40" fmla="*/ 2063 w 2610"/>
                <a:gd name="T41" fmla="*/ 139 h 1573"/>
                <a:gd name="T42" fmla="*/ 2164 w 2610"/>
                <a:gd name="T43" fmla="*/ 205 h 1573"/>
                <a:gd name="T44" fmla="*/ 2175 w 2610"/>
                <a:gd name="T45" fmla="*/ 217 h 1573"/>
                <a:gd name="T46" fmla="*/ 2610 w 2610"/>
                <a:gd name="T47" fmla="*/ 958 h 1573"/>
                <a:gd name="T48" fmla="*/ 230 w 2610"/>
                <a:gd name="T49" fmla="*/ 1573 h 1573"/>
                <a:gd name="T50" fmla="*/ 0 w 2610"/>
                <a:gd name="T51" fmla="*/ 8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0" h="1573">
                  <a:moveTo>
                    <a:pt x="0" y="830"/>
                  </a:moveTo>
                  <a:lnTo>
                    <a:pt x="4" y="813"/>
                  </a:lnTo>
                  <a:lnTo>
                    <a:pt x="59" y="695"/>
                  </a:lnTo>
                  <a:lnTo>
                    <a:pt x="129" y="586"/>
                  </a:lnTo>
                  <a:lnTo>
                    <a:pt x="235" y="460"/>
                  </a:lnTo>
                  <a:lnTo>
                    <a:pt x="343" y="364"/>
                  </a:lnTo>
                  <a:lnTo>
                    <a:pt x="427" y="300"/>
                  </a:lnTo>
                  <a:lnTo>
                    <a:pt x="524" y="239"/>
                  </a:lnTo>
                  <a:lnTo>
                    <a:pt x="635" y="181"/>
                  </a:lnTo>
                  <a:lnTo>
                    <a:pt x="759" y="129"/>
                  </a:lnTo>
                  <a:lnTo>
                    <a:pt x="897" y="83"/>
                  </a:lnTo>
                  <a:lnTo>
                    <a:pt x="973" y="63"/>
                  </a:lnTo>
                  <a:lnTo>
                    <a:pt x="1048" y="44"/>
                  </a:lnTo>
                  <a:lnTo>
                    <a:pt x="1192" y="18"/>
                  </a:lnTo>
                  <a:lnTo>
                    <a:pt x="1326" y="4"/>
                  </a:lnTo>
                  <a:lnTo>
                    <a:pt x="1448" y="0"/>
                  </a:lnTo>
                  <a:lnTo>
                    <a:pt x="1562" y="2"/>
                  </a:lnTo>
                  <a:lnTo>
                    <a:pt x="1665" y="14"/>
                  </a:lnTo>
                  <a:lnTo>
                    <a:pt x="1804" y="40"/>
                  </a:lnTo>
                  <a:lnTo>
                    <a:pt x="1952" y="87"/>
                  </a:lnTo>
                  <a:lnTo>
                    <a:pt x="2063" y="139"/>
                  </a:lnTo>
                  <a:lnTo>
                    <a:pt x="2164" y="205"/>
                  </a:lnTo>
                  <a:lnTo>
                    <a:pt x="2175" y="217"/>
                  </a:lnTo>
                  <a:lnTo>
                    <a:pt x="2610" y="958"/>
                  </a:lnTo>
                  <a:lnTo>
                    <a:pt x="230" y="1573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E0E2DE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40">
              <a:extLst>
                <a:ext uri="{FF2B5EF4-FFF2-40B4-BE49-F238E27FC236}">
                  <a16:creationId xmlns:a16="http://schemas.microsoft.com/office/drawing/2014/main" id="{1A6648A0-F46B-4EC7-B923-B4E673C971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6170" y="6027126"/>
              <a:ext cx="2048380" cy="830874"/>
            </a:xfrm>
            <a:custGeom>
              <a:avLst/>
              <a:gdLst>
                <a:gd name="connsiteX0" fmla="*/ 1392154 w 2048380"/>
                <a:gd name="connsiteY0" fmla="*/ 0 h 830874"/>
                <a:gd name="connsiteX1" fmla="*/ 1293427 w 2048380"/>
                <a:gd name="connsiteY1" fmla="*/ 0 h 830874"/>
                <a:gd name="connsiteX2" fmla="*/ 1161591 w 2048380"/>
                <a:gd name="connsiteY2" fmla="*/ 11074 h 830874"/>
                <a:gd name="connsiteX3" fmla="*/ 1081013 w 2048380"/>
                <a:gd name="connsiteY3" fmla="*/ 22149 h 830874"/>
                <a:gd name="connsiteX4" fmla="*/ 1040127 w 2048380"/>
                <a:gd name="connsiteY4" fmla="*/ 27336 h 830874"/>
                <a:gd name="connsiteX5" fmla="*/ 953765 w 2048380"/>
                <a:gd name="connsiteY5" fmla="*/ 45419 h 830874"/>
                <a:gd name="connsiteX6" fmla="*/ 866008 w 2048380"/>
                <a:gd name="connsiteY6" fmla="*/ 70792 h 830874"/>
                <a:gd name="connsiteX7" fmla="*/ 775059 w 2048380"/>
                <a:gd name="connsiteY7" fmla="*/ 102612 h 830874"/>
                <a:gd name="connsiteX8" fmla="*/ 638038 w 2048380"/>
                <a:gd name="connsiteY8" fmla="*/ 159105 h 830874"/>
                <a:gd name="connsiteX9" fmla="*/ 461325 w 2048380"/>
                <a:gd name="connsiteY9" fmla="*/ 245596 h 830874"/>
                <a:gd name="connsiteX10" fmla="*/ 299573 w 2048380"/>
                <a:gd name="connsiteY10" fmla="*/ 334469 h 830874"/>
                <a:gd name="connsiteX11" fmla="*/ 161753 w 2048380"/>
                <a:gd name="connsiteY11" fmla="*/ 415773 h 830874"/>
                <a:gd name="connsiteX12" fmla="*/ 20743 w 2048380"/>
                <a:gd name="connsiteY12" fmla="*/ 506610 h 830874"/>
                <a:gd name="connsiteX13" fmla="*/ 0 w 2048380"/>
                <a:gd name="connsiteY13" fmla="*/ 520908 h 830874"/>
                <a:gd name="connsiteX14" fmla="*/ 130740 w 2048380"/>
                <a:gd name="connsiteY14" fmla="*/ 830874 h 830874"/>
                <a:gd name="connsiteX15" fmla="*/ 2048380 w 2048380"/>
                <a:gd name="connsiteY15" fmla="*/ 830874 h 830874"/>
                <a:gd name="connsiteX16" fmla="*/ 1562483 w 2048380"/>
                <a:gd name="connsiteY16" fmla="*/ 55231 h 830874"/>
                <a:gd name="connsiteX17" fmla="*/ 1561885 w 2048380"/>
                <a:gd name="connsiteY17" fmla="*/ 52008 h 830874"/>
                <a:gd name="connsiteX18" fmla="*/ 1542339 w 2048380"/>
                <a:gd name="connsiteY18" fmla="*/ 34485 h 830874"/>
                <a:gd name="connsiteX19" fmla="*/ 1512421 w 2048380"/>
                <a:gd name="connsiteY19" fmla="*/ 20187 h 830874"/>
                <a:gd name="connsiteX20" fmla="*/ 1464355 w 2048380"/>
                <a:gd name="connsiteY20" fmla="*/ 7149 h 83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8380" h="830874">
                  <a:moveTo>
                    <a:pt x="1392154" y="0"/>
                  </a:moveTo>
                  <a:lnTo>
                    <a:pt x="1293427" y="0"/>
                  </a:lnTo>
                  <a:lnTo>
                    <a:pt x="1161591" y="11074"/>
                  </a:lnTo>
                  <a:lnTo>
                    <a:pt x="1081013" y="22149"/>
                  </a:lnTo>
                  <a:lnTo>
                    <a:pt x="1040127" y="27336"/>
                  </a:lnTo>
                  <a:lnTo>
                    <a:pt x="953765" y="45419"/>
                  </a:lnTo>
                  <a:lnTo>
                    <a:pt x="866008" y="70792"/>
                  </a:lnTo>
                  <a:lnTo>
                    <a:pt x="775059" y="102612"/>
                  </a:lnTo>
                  <a:lnTo>
                    <a:pt x="638038" y="159105"/>
                  </a:lnTo>
                  <a:lnTo>
                    <a:pt x="461325" y="245596"/>
                  </a:lnTo>
                  <a:lnTo>
                    <a:pt x="299573" y="334469"/>
                  </a:lnTo>
                  <a:lnTo>
                    <a:pt x="161753" y="415773"/>
                  </a:lnTo>
                  <a:lnTo>
                    <a:pt x="20743" y="506610"/>
                  </a:lnTo>
                  <a:lnTo>
                    <a:pt x="0" y="520908"/>
                  </a:lnTo>
                  <a:lnTo>
                    <a:pt x="130740" y="830874"/>
                  </a:lnTo>
                  <a:lnTo>
                    <a:pt x="2048380" y="830874"/>
                  </a:lnTo>
                  <a:lnTo>
                    <a:pt x="1562483" y="55231"/>
                  </a:lnTo>
                  <a:cubicBezTo>
                    <a:pt x="1562285" y="54110"/>
                    <a:pt x="1562084" y="53129"/>
                    <a:pt x="1561885" y="52008"/>
                  </a:cubicBezTo>
                  <a:lnTo>
                    <a:pt x="1542339" y="34485"/>
                  </a:lnTo>
                  <a:lnTo>
                    <a:pt x="1512421" y="20187"/>
                  </a:lnTo>
                  <a:lnTo>
                    <a:pt x="1464355" y="7149"/>
                  </a:lnTo>
                  <a:close/>
                </a:path>
              </a:pathLst>
            </a:custGeom>
            <a:solidFill>
              <a:srgbClr val="37556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4952873" y="3237277"/>
              <a:ext cx="91388" cy="990600"/>
            </a:xfrm>
            <a:custGeom>
              <a:avLst/>
              <a:gdLst>
                <a:gd name="connsiteX0" fmla="*/ 31084 w 91388"/>
                <a:gd name="connsiteY0" fmla="*/ 0 h 990600"/>
                <a:gd name="connsiteX1" fmla="*/ 52515 w 91388"/>
                <a:gd name="connsiteY1" fmla="*/ 252413 h 990600"/>
                <a:gd name="connsiteX2" fmla="*/ 90615 w 91388"/>
                <a:gd name="connsiteY2" fmla="*/ 481013 h 990600"/>
                <a:gd name="connsiteX3" fmla="*/ 14415 w 91388"/>
                <a:gd name="connsiteY3" fmla="*/ 821532 h 990600"/>
                <a:gd name="connsiteX4" fmla="*/ 127 w 91388"/>
                <a:gd name="connsiteY4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88" h="990600">
                  <a:moveTo>
                    <a:pt x="31084" y="0"/>
                  </a:moveTo>
                  <a:cubicBezTo>
                    <a:pt x="36838" y="86122"/>
                    <a:pt x="42593" y="172244"/>
                    <a:pt x="52515" y="252413"/>
                  </a:cubicBezTo>
                  <a:cubicBezTo>
                    <a:pt x="62437" y="332582"/>
                    <a:pt x="96965" y="386160"/>
                    <a:pt x="90615" y="481013"/>
                  </a:cubicBezTo>
                  <a:cubicBezTo>
                    <a:pt x="84265" y="575866"/>
                    <a:pt x="29496" y="736601"/>
                    <a:pt x="14415" y="821532"/>
                  </a:cubicBezTo>
                  <a:cubicBezTo>
                    <a:pt x="-666" y="906463"/>
                    <a:pt x="-270" y="948531"/>
                    <a:pt x="127" y="990600"/>
                  </a:cubicBezTo>
                </a:path>
              </a:pathLst>
            </a:custGeom>
            <a:noFill/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253054" y="2588537"/>
            <a:ext cx="2190431" cy="4269462"/>
            <a:chOff x="6253054" y="2588537"/>
            <a:chExt cx="2190431" cy="4269462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0B0D738-B6E0-4663-B9BE-685F2B09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054" y="2588537"/>
              <a:ext cx="1590912" cy="3692632"/>
            </a:xfrm>
            <a:custGeom>
              <a:avLst/>
              <a:gdLst>
                <a:gd name="T0" fmla="*/ 526 w 2447"/>
                <a:gd name="T1" fmla="*/ 1249 h 5683"/>
                <a:gd name="T2" fmla="*/ 531 w 2447"/>
                <a:gd name="T3" fmla="*/ 850 h 5683"/>
                <a:gd name="T4" fmla="*/ 587 w 2447"/>
                <a:gd name="T5" fmla="*/ 485 h 5683"/>
                <a:gd name="T6" fmla="*/ 655 w 2447"/>
                <a:gd name="T7" fmla="*/ 295 h 5683"/>
                <a:gd name="T8" fmla="*/ 757 w 2447"/>
                <a:gd name="T9" fmla="*/ 147 h 5683"/>
                <a:gd name="T10" fmla="*/ 861 w 2447"/>
                <a:gd name="T11" fmla="*/ 77 h 5683"/>
                <a:gd name="T12" fmla="*/ 963 w 2447"/>
                <a:gd name="T13" fmla="*/ 30 h 5683"/>
                <a:gd name="T14" fmla="*/ 1081 w 2447"/>
                <a:gd name="T15" fmla="*/ 2 h 5683"/>
                <a:gd name="T16" fmla="*/ 1180 w 2447"/>
                <a:gd name="T17" fmla="*/ 5 h 5683"/>
                <a:gd name="T18" fmla="*/ 1313 w 2447"/>
                <a:gd name="T19" fmla="*/ 64 h 5683"/>
                <a:gd name="T20" fmla="*/ 1409 w 2447"/>
                <a:gd name="T21" fmla="*/ 174 h 5683"/>
                <a:gd name="T22" fmla="*/ 1450 w 2447"/>
                <a:gd name="T23" fmla="*/ 257 h 5683"/>
                <a:gd name="T24" fmla="*/ 1473 w 2447"/>
                <a:gd name="T25" fmla="*/ 365 h 5683"/>
                <a:gd name="T26" fmla="*/ 1500 w 2447"/>
                <a:gd name="T27" fmla="*/ 854 h 5683"/>
                <a:gd name="T28" fmla="*/ 1507 w 2447"/>
                <a:gd name="T29" fmla="*/ 922 h 5683"/>
                <a:gd name="T30" fmla="*/ 1684 w 2447"/>
                <a:gd name="T31" fmla="*/ 1056 h 5683"/>
                <a:gd name="T32" fmla="*/ 1916 w 2447"/>
                <a:gd name="T33" fmla="*/ 1270 h 5683"/>
                <a:gd name="T34" fmla="*/ 2211 w 2447"/>
                <a:gd name="T35" fmla="*/ 1522 h 5683"/>
                <a:gd name="T36" fmla="*/ 2313 w 2447"/>
                <a:gd name="T37" fmla="*/ 1608 h 5683"/>
                <a:gd name="T38" fmla="*/ 2394 w 2447"/>
                <a:gd name="T39" fmla="*/ 1729 h 5683"/>
                <a:gd name="T40" fmla="*/ 2431 w 2447"/>
                <a:gd name="T41" fmla="*/ 1847 h 5683"/>
                <a:gd name="T42" fmla="*/ 2447 w 2447"/>
                <a:gd name="T43" fmla="*/ 2048 h 5683"/>
                <a:gd name="T44" fmla="*/ 2407 w 2447"/>
                <a:gd name="T45" fmla="*/ 2491 h 5683"/>
                <a:gd name="T46" fmla="*/ 2306 w 2447"/>
                <a:gd name="T47" fmla="*/ 3317 h 5683"/>
                <a:gd name="T48" fmla="*/ 2282 w 2447"/>
                <a:gd name="T49" fmla="*/ 3699 h 5683"/>
                <a:gd name="T50" fmla="*/ 2233 w 2447"/>
                <a:gd name="T51" fmla="*/ 4377 h 5683"/>
                <a:gd name="T52" fmla="*/ 2244 w 2447"/>
                <a:gd name="T53" fmla="*/ 4750 h 5683"/>
                <a:gd name="T54" fmla="*/ 2295 w 2447"/>
                <a:gd name="T55" fmla="*/ 5016 h 5683"/>
                <a:gd name="T56" fmla="*/ 502 w 2447"/>
                <a:gd name="T57" fmla="*/ 5683 h 5683"/>
                <a:gd name="T58" fmla="*/ 324 w 2447"/>
                <a:gd name="T59" fmla="*/ 4992 h 5683"/>
                <a:gd name="T60" fmla="*/ 217 w 2447"/>
                <a:gd name="T61" fmla="*/ 4392 h 5683"/>
                <a:gd name="T62" fmla="*/ 73 w 2447"/>
                <a:gd name="T63" fmla="*/ 3939 h 5683"/>
                <a:gd name="T64" fmla="*/ 4 w 2447"/>
                <a:gd name="T65" fmla="*/ 3510 h 5683"/>
                <a:gd name="T66" fmla="*/ 6 w 2447"/>
                <a:gd name="T67" fmla="*/ 3241 h 5683"/>
                <a:gd name="T68" fmla="*/ 49 w 2447"/>
                <a:gd name="T69" fmla="*/ 2968 h 5683"/>
                <a:gd name="T70" fmla="*/ 118 w 2447"/>
                <a:gd name="T71" fmla="*/ 2765 h 5683"/>
                <a:gd name="T72" fmla="*/ 344 w 2447"/>
                <a:gd name="T73" fmla="*/ 2242 h 5683"/>
                <a:gd name="T74" fmla="*/ 464 w 2447"/>
                <a:gd name="T75" fmla="*/ 1927 h 5683"/>
                <a:gd name="T76" fmla="*/ 524 w 2447"/>
                <a:gd name="T77" fmla="*/ 1597 h 5683"/>
                <a:gd name="T78" fmla="*/ 528 w 2447"/>
                <a:gd name="T79" fmla="*/ 1280 h 5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47" h="5683">
                  <a:moveTo>
                    <a:pt x="528" y="1280"/>
                  </a:moveTo>
                  <a:lnTo>
                    <a:pt x="526" y="1249"/>
                  </a:lnTo>
                  <a:lnTo>
                    <a:pt x="523" y="1038"/>
                  </a:lnTo>
                  <a:lnTo>
                    <a:pt x="531" y="850"/>
                  </a:lnTo>
                  <a:lnTo>
                    <a:pt x="554" y="641"/>
                  </a:lnTo>
                  <a:lnTo>
                    <a:pt x="587" y="485"/>
                  </a:lnTo>
                  <a:lnTo>
                    <a:pt x="618" y="386"/>
                  </a:lnTo>
                  <a:lnTo>
                    <a:pt x="655" y="295"/>
                  </a:lnTo>
                  <a:lnTo>
                    <a:pt x="703" y="215"/>
                  </a:lnTo>
                  <a:lnTo>
                    <a:pt x="757" y="147"/>
                  </a:lnTo>
                  <a:lnTo>
                    <a:pt x="823" y="95"/>
                  </a:lnTo>
                  <a:lnTo>
                    <a:pt x="861" y="77"/>
                  </a:lnTo>
                  <a:lnTo>
                    <a:pt x="897" y="59"/>
                  </a:lnTo>
                  <a:lnTo>
                    <a:pt x="963" y="30"/>
                  </a:lnTo>
                  <a:lnTo>
                    <a:pt x="1025" y="12"/>
                  </a:lnTo>
                  <a:lnTo>
                    <a:pt x="1081" y="2"/>
                  </a:lnTo>
                  <a:lnTo>
                    <a:pt x="1133" y="0"/>
                  </a:lnTo>
                  <a:lnTo>
                    <a:pt x="1180" y="5"/>
                  </a:lnTo>
                  <a:lnTo>
                    <a:pt x="1244" y="23"/>
                  </a:lnTo>
                  <a:lnTo>
                    <a:pt x="1313" y="64"/>
                  </a:lnTo>
                  <a:lnTo>
                    <a:pt x="1368" y="117"/>
                  </a:lnTo>
                  <a:lnTo>
                    <a:pt x="1409" y="174"/>
                  </a:lnTo>
                  <a:lnTo>
                    <a:pt x="1440" y="231"/>
                  </a:lnTo>
                  <a:lnTo>
                    <a:pt x="1450" y="257"/>
                  </a:lnTo>
                  <a:lnTo>
                    <a:pt x="1458" y="284"/>
                  </a:lnTo>
                  <a:lnTo>
                    <a:pt x="1473" y="365"/>
                  </a:lnTo>
                  <a:lnTo>
                    <a:pt x="1489" y="521"/>
                  </a:lnTo>
                  <a:lnTo>
                    <a:pt x="1500" y="854"/>
                  </a:lnTo>
                  <a:lnTo>
                    <a:pt x="1500" y="922"/>
                  </a:lnTo>
                  <a:lnTo>
                    <a:pt x="1507" y="922"/>
                  </a:lnTo>
                  <a:lnTo>
                    <a:pt x="1584" y="969"/>
                  </a:lnTo>
                  <a:lnTo>
                    <a:pt x="1684" y="1056"/>
                  </a:lnTo>
                  <a:lnTo>
                    <a:pt x="1756" y="1126"/>
                  </a:lnTo>
                  <a:lnTo>
                    <a:pt x="1916" y="1270"/>
                  </a:lnTo>
                  <a:lnTo>
                    <a:pt x="2100" y="1433"/>
                  </a:lnTo>
                  <a:lnTo>
                    <a:pt x="2211" y="1522"/>
                  </a:lnTo>
                  <a:lnTo>
                    <a:pt x="2269" y="1561"/>
                  </a:lnTo>
                  <a:lnTo>
                    <a:pt x="2313" y="1608"/>
                  </a:lnTo>
                  <a:lnTo>
                    <a:pt x="2367" y="1679"/>
                  </a:lnTo>
                  <a:lnTo>
                    <a:pt x="2394" y="1729"/>
                  </a:lnTo>
                  <a:lnTo>
                    <a:pt x="2416" y="1784"/>
                  </a:lnTo>
                  <a:lnTo>
                    <a:pt x="2431" y="1847"/>
                  </a:lnTo>
                  <a:lnTo>
                    <a:pt x="2446" y="1957"/>
                  </a:lnTo>
                  <a:lnTo>
                    <a:pt x="2447" y="2048"/>
                  </a:lnTo>
                  <a:lnTo>
                    <a:pt x="2443" y="2158"/>
                  </a:lnTo>
                  <a:lnTo>
                    <a:pt x="2407" y="2491"/>
                  </a:lnTo>
                  <a:lnTo>
                    <a:pt x="2354" y="2899"/>
                  </a:lnTo>
                  <a:lnTo>
                    <a:pt x="2306" y="3317"/>
                  </a:lnTo>
                  <a:lnTo>
                    <a:pt x="2295" y="3506"/>
                  </a:lnTo>
                  <a:lnTo>
                    <a:pt x="2282" y="3699"/>
                  </a:lnTo>
                  <a:lnTo>
                    <a:pt x="2249" y="4088"/>
                  </a:lnTo>
                  <a:lnTo>
                    <a:pt x="2233" y="4377"/>
                  </a:lnTo>
                  <a:lnTo>
                    <a:pt x="2231" y="4566"/>
                  </a:lnTo>
                  <a:lnTo>
                    <a:pt x="2244" y="4750"/>
                  </a:lnTo>
                  <a:lnTo>
                    <a:pt x="2272" y="4930"/>
                  </a:lnTo>
                  <a:lnTo>
                    <a:pt x="2295" y="5016"/>
                  </a:lnTo>
                  <a:lnTo>
                    <a:pt x="2397" y="5477"/>
                  </a:lnTo>
                  <a:lnTo>
                    <a:pt x="502" y="5683"/>
                  </a:lnTo>
                  <a:lnTo>
                    <a:pt x="374" y="5325"/>
                  </a:lnTo>
                  <a:lnTo>
                    <a:pt x="324" y="4992"/>
                  </a:lnTo>
                  <a:lnTo>
                    <a:pt x="246" y="4479"/>
                  </a:lnTo>
                  <a:lnTo>
                    <a:pt x="217" y="4392"/>
                  </a:lnTo>
                  <a:lnTo>
                    <a:pt x="133" y="4148"/>
                  </a:lnTo>
                  <a:lnTo>
                    <a:pt x="73" y="3939"/>
                  </a:lnTo>
                  <a:lnTo>
                    <a:pt x="26" y="3702"/>
                  </a:lnTo>
                  <a:lnTo>
                    <a:pt x="4" y="3510"/>
                  </a:lnTo>
                  <a:lnTo>
                    <a:pt x="0" y="3377"/>
                  </a:lnTo>
                  <a:lnTo>
                    <a:pt x="6" y="3241"/>
                  </a:lnTo>
                  <a:lnTo>
                    <a:pt x="22" y="3104"/>
                  </a:lnTo>
                  <a:lnTo>
                    <a:pt x="49" y="2968"/>
                  </a:lnTo>
                  <a:lnTo>
                    <a:pt x="91" y="2832"/>
                  </a:lnTo>
                  <a:lnTo>
                    <a:pt x="118" y="2765"/>
                  </a:lnTo>
                  <a:lnTo>
                    <a:pt x="220" y="2523"/>
                  </a:lnTo>
                  <a:lnTo>
                    <a:pt x="344" y="2242"/>
                  </a:lnTo>
                  <a:lnTo>
                    <a:pt x="412" y="2079"/>
                  </a:lnTo>
                  <a:lnTo>
                    <a:pt x="464" y="1927"/>
                  </a:lnTo>
                  <a:lnTo>
                    <a:pt x="502" y="1770"/>
                  </a:lnTo>
                  <a:lnTo>
                    <a:pt x="524" y="1597"/>
                  </a:lnTo>
                  <a:lnTo>
                    <a:pt x="531" y="1395"/>
                  </a:lnTo>
                  <a:lnTo>
                    <a:pt x="528" y="1280"/>
                  </a:lnTo>
                  <a:close/>
                </a:path>
              </a:pathLst>
            </a:custGeom>
            <a:solidFill>
              <a:srgbClr val="FAD3C0"/>
            </a:solidFill>
            <a:ln w="28575">
              <a:solidFill>
                <a:srgbClr val="74323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E436D5C1-056A-4B5F-A615-EEA8D2AB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862" y="2646366"/>
              <a:ext cx="382131" cy="397728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rgbClr val="74323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6DCB294-7F4E-4D45-A27A-78839405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185" y="5690427"/>
              <a:ext cx="1696193" cy="1023565"/>
            </a:xfrm>
            <a:custGeom>
              <a:avLst/>
              <a:gdLst>
                <a:gd name="T0" fmla="*/ 0 w 2610"/>
                <a:gd name="T1" fmla="*/ 830 h 1573"/>
                <a:gd name="T2" fmla="*/ 4 w 2610"/>
                <a:gd name="T3" fmla="*/ 813 h 1573"/>
                <a:gd name="T4" fmla="*/ 59 w 2610"/>
                <a:gd name="T5" fmla="*/ 695 h 1573"/>
                <a:gd name="T6" fmla="*/ 129 w 2610"/>
                <a:gd name="T7" fmla="*/ 586 h 1573"/>
                <a:gd name="T8" fmla="*/ 235 w 2610"/>
                <a:gd name="T9" fmla="*/ 460 h 1573"/>
                <a:gd name="T10" fmla="*/ 343 w 2610"/>
                <a:gd name="T11" fmla="*/ 364 h 1573"/>
                <a:gd name="T12" fmla="*/ 427 w 2610"/>
                <a:gd name="T13" fmla="*/ 300 h 1573"/>
                <a:gd name="T14" fmla="*/ 524 w 2610"/>
                <a:gd name="T15" fmla="*/ 239 h 1573"/>
                <a:gd name="T16" fmla="*/ 635 w 2610"/>
                <a:gd name="T17" fmla="*/ 181 h 1573"/>
                <a:gd name="T18" fmla="*/ 759 w 2610"/>
                <a:gd name="T19" fmla="*/ 129 h 1573"/>
                <a:gd name="T20" fmla="*/ 897 w 2610"/>
                <a:gd name="T21" fmla="*/ 83 h 1573"/>
                <a:gd name="T22" fmla="*/ 973 w 2610"/>
                <a:gd name="T23" fmla="*/ 63 h 1573"/>
                <a:gd name="T24" fmla="*/ 1048 w 2610"/>
                <a:gd name="T25" fmla="*/ 44 h 1573"/>
                <a:gd name="T26" fmla="*/ 1192 w 2610"/>
                <a:gd name="T27" fmla="*/ 18 h 1573"/>
                <a:gd name="T28" fmla="*/ 1326 w 2610"/>
                <a:gd name="T29" fmla="*/ 4 h 1573"/>
                <a:gd name="T30" fmla="*/ 1448 w 2610"/>
                <a:gd name="T31" fmla="*/ 0 h 1573"/>
                <a:gd name="T32" fmla="*/ 1562 w 2610"/>
                <a:gd name="T33" fmla="*/ 2 h 1573"/>
                <a:gd name="T34" fmla="*/ 1665 w 2610"/>
                <a:gd name="T35" fmla="*/ 14 h 1573"/>
                <a:gd name="T36" fmla="*/ 1804 w 2610"/>
                <a:gd name="T37" fmla="*/ 40 h 1573"/>
                <a:gd name="T38" fmla="*/ 1952 w 2610"/>
                <a:gd name="T39" fmla="*/ 87 h 1573"/>
                <a:gd name="T40" fmla="*/ 2063 w 2610"/>
                <a:gd name="T41" fmla="*/ 139 h 1573"/>
                <a:gd name="T42" fmla="*/ 2164 w 2610"/>
                <a:gd name="T43" fmla="*/ 205 h 1573"/>
                <a:gd name="T44" fmla="*/ 2175 w 2610"/>
                <a:gd name="T45" fmla="*/ 217 h 1573"/>
                <a:gd name="T46" fmla="*/ 2610 w 2610"/>
                <a:gd name="T47" fmla="*/ 958 h 1573"/>
                <a:gd name="T48" fmla="*/ 230 w 2610"/>
                <a:gd name="T49" fmla="*/ 1573 h 1573"/>
                <a:gd name="T50" fmla="*/ 0 w 2610"/>
                <a:gd name="T51" fmla="*/ 8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0" h="1573">
                  <a:moveTo>
                    <a:pt x="0" y="830"/>
                  </a:moveTo>
                  <a:lnTo>
                    <a:pt x="4" y="813"/>
                  </a:lnTo>
                  <a:lnTo>
                    <a:pt x="59" y="695"/>
                  </a:lnTo>
                  <a:lnTo>
                    <a:pt x="129" y="586"/>
                  </a:lnTo>
                  <a:lnTo>
                    <a:pt x="235" y="460"/>
                  </a:lnTo>
                  <a:lnTo>
                    <a:pt x="343" y="364"/>
                  </a:lnTo>
                  <a:lnTo>
                    <a:pt x="427" y="300"/>
                  </a:lnTo>
                  <a:lnTo>
                    <a:pt x="524" y="239"/>
                  </a:lnTo>
                  <a:lnTo>
                    <a:pt x="635" y="181"/>
                  </a:lnTo>
                  <a:lnTo>
                    <a:pt x="759" y="129"/>
                  </a:lnTo>
                  <a:lnTo>
                    <a:pt x="897" y="83"/>
                  </a:lnTo>
                  <a:lnTo>
                    <a:pt x="973" y="63"/>
                  </a:lnTo>
                  <a:lnTo>
                    <a:pt x="1048" y="44"/>
                  </a:lnTo>
                  <a:lnTo>
                    <a:pt x="1192" y="18"/>
                  </a:lnTo>
                  <a:lnTo>
                    <a:pt x="1326" y="4"/>
                  </a:lnTo>
                  <a:lnTo>
                    <a:pt x="1448" y="0"/>
                  </a:lnTo>
                  <a:lnTo>
                    <a:pt x="1562" y="2"/>
                  </a:lnTo>
                  <a:lnTo>
                    <a:pt x="1665" y="14"/>
                  </a:lnTo>
                  <a:lnTo>
                    <a:pt x="1804" y="40"/>
                  </a:lnTo>
                  <a:lnTo>
                    <a:pt x="1952" y="87"/>
                  </a:lnTo>
                  <a:lnTo>
                    <a:pt x="2063" y="139"/>
                  </a:lnTo>
                  <a:lnTo>
                    <a:pt x="2164" y="205"/>
                  </a:lnTo>
                  <a:lnTo>
                    <a:pt x="2175" y="217"/>
                  </a:lnTo>
                  <a:lnTo>
                    <a:pt x="2610" y="958"/>
                  </a:lnTo>
                  <a:lnTo>
                    <a:pt x="230" y="1573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E0E2DE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1A6648A0-F46B-4EC7-B923-B4E673C9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185" y="5959479"/>
              <a:ext cx="2079300" cy="898520"/>
            </a:xfrm>
            <a:custGeom>
              <a:avLst/>
              <a:gdLst>
                <a:gd name="connsiteX0" fmla="*/ 1293427 w 2079300"/>
                <a:gd name="connsiteY0" fmla="*/ 0 h 898520"/>
                <a:gd name="connsiteX1" fmla="*/ 1392154 w 2079300"/>
                <a:gd name="connsiteY1" fmla="*/ 0 h 898520"/>
                <a:gd name="connsiteX2" fmla="*/ 1464355 w 2079300"/>
                <a:gd name="connsiteY2" fmla="*/ 7149 h 898520"/>
                <a:gd name="connsiteX3" fmla="*/ 1512421 w 2079300"/>
                <a:gd name="connsiteY3" fmla="*/ 20187 h 898520"/>
                <a:gd name="connsiteX4" fmla="*/ 1542339 w 2079300"/>
                <a:gd name="connsiteY4" fmla="*/ 34485 h 898520"/>
                <a:gd name="connsiteX5" fmla="*/ 1561885 w 2079300"/>
                <a:gd name="connsiteY5" fmla="*/ 52008 h 898520"/>
                <a:gd name="connsiteX6" fmla="*/ 1562483 w 2079300"/>
                <a:gd name="connsiteY6" fmla="*/ 55231 h 898520"/>
                <a:gd name="connsiteX7" fmla="*/ 2076463 w 2079300"/>
                <a:gd name="connsiteY7" fmla="*/ 875703 h 898520"/>
                <a:gd name="connsiteX8" fmla="*/ 2079300 w 2079300"/>
                <a:gd name="connsiteY8" fmla="*/ 889199 h 898520"/>
                <a:gd name="connsiteX9" fmla="*/ 2079300 w 2079300"/>
                <a:gd name="connsiteY9" fmla="*/ 898520 h 898520"/>
                <a:gd name="connsiteX10" fmla="*/ 159273 w 2079300"/>
                <a:gd name="connsiteY10" fmla="*/ 898520 h 898520"/>
                <a:gd name="connsiteX11" fmla="*/ 0 w 2079300"/>
                <a:gd name="connsiteY11" fmla="*/ 520908 h 898520"/>
                <a:gd name="connsiteX12" fmla="*/ 20743 w 2079300"/>
                <a:gd name="connsiteY12" fmla="*/ 506610 h 898520"/>
                <a:gd name="connsiteX13" fmla="*/ 161753 w 2079300"/>
                <a:gd name="connsiteY13" fmla="*/ 415773 h 898520"/>
                <a:gd name="connsiteX14" fmla="*/ 299573 w 2079300"/>
                <a:gd name="connsiteY14" fmla="*/ 334469 h 898520"/>
                <a:gd name="connsiteX15" fmla="*/ 461325 w 2079300"/>
                <a:gd name="connsiteY15" fmla="*/ 245596 h 898520"/>
                <a:gd name="connsiteX16" fmla="*/ 638038 w 2079300"/>
                <a:gd name="connsiteY16" fmla="*/ 159105 h 898520"/>
                <a:gd name="connsiteX17" fmla="*/ 775059 w 2079300"/>
                <a:gd name="connsiteY17" fmla="*/ 102612 h 898520"/>
                <a:gd name="connsiteX18" fmla="*/ 866008 w 2079300"/>
                <a:gd name="connsiteY18" fmla="*/ 70792 h 898520"/>
                <a:gd name="connsiteX19" fmla="*/ 953765 w 2079300"/>
                <a:gd name="connsiteY19" fmla="*/ 45419 h 898520"/>
                <a:gd name="connsiteX20" fmla="*/ 1040127 w 2079300"/>
                <a:gd name="connsiteY20" fmla="*/ 27336 h 898520"/>
                <a:gd name="connsiteX21" fmla="*/ 1081013 w 2079300"/>
                <a:gd name="connsiteY21" fmla="*/ 22149 h 898520"/>
                <a:gd name="connsiteX22" fmla="*/ 1161591 w 2079300"/>
                <a:gd name="connsiteY22" fmla="*/ 11074 h 89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79300" h="898520">
                  <a:moveTo>
                    <a:pt x="1293427" y="0"/>
                  </a:moveTo>
                  <a:lnTo>
                    <a:pt x="1392154" y="0"/>
                  </a:lnTo>
                  <a:lnTo>
                    <a:pt x="1464355" y="7149"/>
                  </a:lnTo>
                  <a:lnTo>
                    <a:pt x="1512421" y="20187"/>
                  </a:lnTo>
                  <a:lnTo>
                    <a:pt x="1542339" y="34485"/>
                  </a:lnTo>
                  <a:lnTo>
                    <a:pt x="1561885" y="52008"/>
                  </a:lnTo>
                  <a:cubicBezTo>
                    <a:pt x="1562084" y="53129"/>
                    <a:pt x="1562285" y="54110"/>
                    <a:pt x="1562483" y="55231"/>
                  </a:cubicBezTo>
                  <a:lnTo>
                    <a:pt x="2076463" y="875703"/>
                  </a:lnTo>
                  <a:lnTo>
                    <a:pt x="2079300" y="889199"/>
                  </a:lnTo>
                  <a:lnTo>
                    <a:pt x="2079300" y="898520"/>
                  </a:lnTo>
                  <a:lnTo>
                    <a:pt x="159273" y="898520"/>
                  </a:lnTo>
                  <a:lnTo>
                    <a:pt x="0" y="520908"/>
                  </a:lnTo>
                  <a:lnTo>
                    <a:pt x="20743" y="506610"/>
                  </a:lnTo>
                  <a:lnTo>
                    <a:pt x="161753" y="415773"/>
                  </a:lnTo>
                  <a:lnTo>
                    <a:pt x="299573" y="334469"/>
                  </a:lnTo>
                  <a:lnTo>
                    <a:pt x="461325" y="245596"/>
                  </a:lnTo>
                  <a:lnTo>
                    <a:pt x="638038" y="159105"/>
                  </a:lnTo>
                  <a:lnTo>
                    <a:pt x="775059" y="102612"/>
                  </a:lnTo>
                  <a:lnTo>
                    <a:pt x="866008" y="70792"/>
                  </a:lnTo>
                  <a:lnTo>
                    <a:pt x="953765" y="45419"/>
                  </a:lnTo>
                  <a:lnTo>
                    <a:pt x="1040127" y="27336"/>
                  </a:lnTo>
                  <a:lnTo>
                    <a:pt x="1081013" y="22149"/>
                  </a:lnTo>
                  <a:lnTo>
                    <a:pt x="1161591" y="11074"/>
                  </a:lnTo>
                  <a:close/>
                </a:path>
              </a:pathLst>
            </a:custGeom>
            <a:solidFill>
              <a:srgbClr val="37556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flipH="1">
              <a:off x="7164474" y="3169630"/>
              <a:ext cx="91388" cy="990600"/>
            </a:xfrm>
            <a:custGeom>
              <a:avLst/>
              <a:gdLst>
                <a:gd name="connsiteX0" fmla="*/ 31084 w 91388"/>
                <a:gd name="connsiteY0" fmla="*/ 0 h 990600"/>
                <a:gd name="connsiteX1" fmla="*/ 52515 w 91388"/>
                <a:gd name="connsiteY1" fmla="*/ 252413 h 990600"/>
                <a:gd name="connsiteX2" fmla="*/ 90615 w 91388"/>
                <a:gd name="connsiteY2" fmla="*/ 481013 h 990600"/>
                <a:gd name="connsiteX3" fmla="*/ 14415 w 91388"/>
                <a:gd name="connsiteY3" fmla="*/ 821532 h 990600"/>
                <a:gd name="connsiteX4" fmla="*/ 127 w 91388"/>
                <a:gd name="connsiteY4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88" h="990600">
                  <a:moveTo>
                    <a:pt x="31084" y="0"/>
                  </a:moveTo>
                  <a:cubicBezTo>
                    <a:pt x="36838" y="86122"/>
                    <a:pt x="42593" y="172244"/>
                    <a:pt x="52515" y="252413"/>
                  </a:cubicBezTo>
                  <a:cubicBezTo>
                    <a:pt x="62437" y="332582"/>
                    <a:pt x="96965" y="386160"/>
                    <a:pt x="90615" y="481013"/>
                  </a:cubicBezTo>
                  <a:cubicBezTo>
                    <a:pt x="84265" y="575866"/>
                    <a:pt x="29496" y="736601"/>
                    <a:pt x="14415" y="821532"/>
                  </a:cubicBezTo>
                  <a:cubicBezTo>
                    <a:pt x="-666" y="906463"/>
                    <a:pt x="-270" y="948531"/>
                    <a:pt x="127" y="990600"/>
                  </a:cubicBezTo>
                </a:path>
              </a:pathLst>
            </a:custGeom>
            <a:noFill/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0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20" name="타원 19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4" name="자유형 23"/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11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자유형 12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334381" y="10931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5B61C-FEFA-467A-80AD-468707506B3C}"/>
              </a:ext>
            </a:extLst>
          </p:cNvPr>
          <p:cNvSpPr txBox="1"/>
          <p:nvPr/>
        </p:nvSpPr>
        <p:spPr>
          <a:xfrm>
            <a:off x="415851" y="1015783"/>
            <a:ext cx="1155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/>
              <a:t>책 소개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책 내용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책을 </a:t>
            </a:r>
            <a:r>
              <a:rPr lang="ko-KR" altLang="en-US" sz="3600" dirty="0" err="1"/>
              <a:t>읽은후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30923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33016" y="423733"/>
            <a:ext cx="11503634" cy="6448687"/>
            <a:chOff x="333016" y="423733"/>
            <a:chExt cx="11503634" cy="6448687"/>
          </a:xfrm>
        </p:grpSpPr>
        <p:sp>
          <p:nvSpPr>
            <p:cNvPr id="25" name="자유형 24"/>
            <p:cNvSpPr/>
            <p:nvPr/>
          </p:nvSpPr>
          <p:spPr>
            <a:xfrm flipH="1">
              <a:off x="7680212" y="4133059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15852" y="4128167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B513A51-A60A-43EB-902B-11D05E7A286F}"/>
                </a:ext>
              </a:extLst>
            </p:cNvPr>
            <p:cNvGrpSpPr/>
            <p:nvPr/>
          </p:nvGrpSpPr>
          <p:grpSpPr>
            <a:xfrm>
              <a:off x="333016" y="423733"/>
              <a:ext cx="11503634" cy="5926270"/>
              <a:chOff x="345373" y="819149"/>
              <a:chExt cx="11503634" cy="592627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06FD5D7-90C9-4029-8DDD-B44F334A0AF9}"/>
                  </a:ext>
                </a:extLst>
              </p:cNvPr>
              <p:cNvSpPr/>
              <p:nvPr/>
            </p:nvSpPr>
            <p:spPr>
              <a:xfrm>
                <a:off x="347754" y="995868"/>
                <a:ext cx="11501253" cy="5749551"/>
              </a:xfrm>
              <a:prstGeom prst="roundRect">
                <a:avLst>
                  <a:gd name="adj" fmla="val 5206"/>
                </a:avLst>
              </a:prstGeom>
              <a:solidFill>
                <a:srgbClr val="F0DCDC"/>
              </a:solidFill>
              <a:ln w="28575">
                <a:solidFill>
                  <a:srgbClr val="743234"/>
                </a:solidFill>
              </a:ln>
              <a:effectLst>
                <a:outerShdw dist="88900" algn="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9" name="사각형: 둥근 모서리 5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>
                <a:off x="345373" y="819149"/>
                <a:ext cx="11501253" cy="5749551"/>
              </a:xfrm>
              <a:prstGeom prst="roundRect">
                <a:avLst>
                  <a:gd name="adj" fmla="val 3085"/>
                </a:avLst>
              </a:prstGeom>
              <a:solidFill>
                <a:schemeClr val="bg1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7DEF91-FEBC-4199-A981-486BD0111EA1}"/>
                  </a:ext>
                </a:extLst>
              </p:cNvPr>
              <p:cNvSpPr/>
              <p:nvPr/>
            </p:nvSpPr>
            <p:spPr>
              <a:xfrm>
                <a:off x="700272" y="918273"/>
                <a:ext cx="10644003" cy="5551301"/>
              </a:xfrm>
              <a:prstGeom prst="rect">
                <a:avLst/>
              </a:prstGeom>
              <a:solidFill>
                <a:srgbClr val="A0D9C6"/>
              </a:solidFill>
              <a:ln w="19050">
                <a:solidFill>
                  <a:srgbClr val="743234"/>
                </a:solidFill>
              </a:ln>
              <a:effectLst>
                <a:innerShdw dist="1016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1" name="사각형: 둥근 모서리 8">
                <a:extLst>
                  <a:ext uri="{FF2B5EF4-FFF2-40B4-BE49-F238E27FC236}">
                    <a16:creationId xmlns:a16="http://schemas.microsoft.com/office/drawing/2014/main" id="{0EA54BDD-8DB7-4F1A-AE1C-3A005557898F}"/>
                  </a:ext>
                </a:extLst>
              </p:cNvPr>
              <p:cNvSpPr/>
              <p:nvPr/>
            </p:nvSpPr>
            <p:spPr>
              <a:xfrm>
                <a:off x="1189923" y="6629658"/>
                <a:ext cx="288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2" name="사각형: 둥근 모서리 9">
                <a:extLst>
                  <a:ext uri="{FF2B5EF4-FFF2-40B4-BE49-F238E27FC236}">
                    <a16:creationId xmlns:a16="http://schemas.microsoft.com/office/drawing/2014/main" id="{4472FA3D-38F3-4FE5-812A-9A752EE5AB74}"/>
                  </a:ext>
                </a:extLst>
              </p:cNvPr>
              <p:cNvSpPr/>
              <p:nvPr/>
            </p:nvSpPr>
            <p:spPr>
              <a:xfrm>
                <a:off x="1774123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사각형: 둥근 모서리 10">
                <a:extLst>
                  <a:ext uri="{FF2B5EF4-FFF2-40B4-BE49-F238E27FC236}">
                    <a16:creationId xmlns:a16="http://schemas.microsoft.com/office/drawing/2014/main" id="{5C2F92E7-BD25-4516-824C-7832CCEB98C6}"/>
                  </a:ext>
                </a:extLst>
              </p:cNvPr>
              <p:cNvSpPr/>
              <p:nvPr/>
            </p:nvSpPr>
            <p:spPr>
              <a:xfrm>
                <a:off x="2291648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4" name="사각형: 둥근 모서리 12">
                <a:extLst>
                  <a:ext uri="{FF2B5EF4-FFF2-40B4-BE49-F238E27FC236}">
                    <a16:creationId xmlns:a16="http://schemas.microsoft.com/office/drawing/2014/main" id="{EAD78AA5-B6D7-4C99-91B7-D147AB69A3D5}"/>
                  </a:ext>
                </a:extLst>
              </p:cNvPr>
              <p:cNvSpPr/>
              <p:nvPr/>
            </p:nvSpPr>
            <p:spPr>
              <a:xfrm>
                <a:off x="477265" y="3198402"/>
                <a:ext cx="94073" cy="940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5" name="사각형: 둥근 모서리 13">
                <a:extLst>
                  <a:ext uri="{FF2B5EF4-FFF2-40B4-BE49-F238E27FC236}">
                    <a16:creationId xmlns:a16="http://schemas.microsoft.com/office/drawing/2014/main" id="{5C563671-2B52-4E03-AC8C-E5D5A0A086AD}"/>
                  </a:ext>
                </a:extLst>
              </p:cNvPr>
              <p:cNvSpPr/>
              <p:nvPr/>
            </p:nvSpPr>
            <p:spPr>
              <a:xfrm>
                <a:off x="474308" y="3416300"/>
                <a:ext cx="94073" cy="671705"/>
              </a:xfrm>
              <a:prstGeom prst="roundRect">
                <a:avLst>
                  <a:gd name="adj" fmla="val 50000"/>
                </a:avLst>
              </a:prstGeom>
              <a:pattFill prst="pct50">
                <a:fgClr>
                  <a:srgbClr val="743234"/>
                </a:fgClr>
                <a:bgClr>
                  <a:schemeClr val="bg1"/>
                </a:bgClr>
              </a:patt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16217C0E-3DCA-4C13-BAFF-EE43EFD710EA}"/>
                  </a:ext>
                </a:extLst>
              </p:cNvPr>
              <p:cNvSpPr/>
              <p:nvPr/>
            </p:nvSpPr>
            <p:spPr>
              <a:xfrm>
                <a:off x="11491728" y="3567058"/>
                <a:ext cx="253729" cy="253729"/>
              </a:xfrm>
              <a:prstGeom prst="arc">
                <a:avLst>
                  <a:gd name="adj1" fmla="val 16200000"/>
                  <a:gd name="adj2" fmla="val 11915182"/>
                </a:avLst>
              </a:prstGeom>
              <a:noFill/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7" name="자유형 49">
                <a:extLst>
                  <a:ext uri="{FF2B5EF4-FFF2-40B4-BE49-F238E27FC236}">
                    <a16:creationId xmlns:a16="http://schemas.microsoft.com/office/drawing/2014/main" id="{F2315166-9C2F-4DDA-A767-69C0D0FA1F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554181" y="3609434"/>
                <a:ext cx="130537" cy="168974"/>
              </a:xfrm>
              <a:custGeom>
                <a:avLst/>
                <a:gdLst>
                  <a:gd name="connsiteX0" fmla="*/ 3864972 w 4824468"/>
                  <a:gd name="connsiteY0" fmla="*/ 4638991 h 6245040"/>
                  <a:gd name="connsiteX1" fmla="*/ 3885304 w 4824468"/>
                  <a:gd name="connsiteY1" fmla="*/ 4641798 h 6245040"/>
                  <a:gd name="connsiteX2" fmla="*/ 3905637 w 4824468"/>
                  <a:gd name="connsiteY2" fmla="*/ 4648816 h 6245040"/>
                  <a:gd name="connsiteX3" fmla="*/ 3937188 w 4824468"/>
                  <a:gd name="connsiteY3" fmla="*/ 4673379 h 6245040"/>
                  <a:gd name="connsiteX4" fmla="*/ 3956118 w 4824468"/>
                  <a:gd name="connsiteY4" fmla="*/ 4706362 h 6245040"/>
                  <a:gd name="connsiteX5" fmla="*/ 3962428 w 4824468"/>
                  <a:gd name="connsiteY5" fmla="*/ 4744960 h 6245040"/>
                  <a:gd name="connsiteX6" fmla="*/ 3958221 w 4824468"/>
                  <a:gd name="connsiteY6" fmla="*/ 4765312 h 6245040"/>
                  <a:gd name="connsiteX7" fmla="*/ 3926671 w 4824468"/>
                  <a:gd name="connsiteY7" fmla="*/ 4878299 h 6245040"/>
                  <a:gd name="connsiteX8" fmla="*/ 3854455 w 4824468"/>
                  <a:gd name="connsiteY8" fmla="*/ 5100763 h 6245040"/>
                  <a:gd name="connsiteX9" fmla="*/ 3813088 w 4824468"/>
                  <a:gd name="connsiteY9" fmla="*/ 5210241 h 6245040"/>
                  <a:gd name="connsiteX10" fmla="*/ 3805376 w 4824468"/>
                  <a:gd name="connsiteY10" fmla="*/ 5224277 h 6245040"/>
                  <a:gd name="connsiteX11" fmla="*/ 3786446 w 4824468"/>
                  <a:gd name="connsiteY11" fmla="*/ 5248137 h 6245040"/>
                  <a:gd name="connsiteX12" fmla="*/ 3762608 w 4824468"/>
                  <a:gd name="connsiteY12" fmla="*/ 5264278 h 6245040"/>
                  <a:gd name="connsiteX13" fmla="*/ 3733861 w 4824468"/>
                  <a:gd name="connsiteY13" fmla="*/ 5273401 h 6245040"/>
                  <a:gd name="connsiteX14" fmla="*/ 3719138 w 4824468"/>
                  <a:gd name="connsiteY14" fmla="*/ 5273401 h 6245040"/>
                  <a:gd name="connsiteX15" fmla="*/ 3699506 w 4824468"/>
                  <a:gd name="connsiteY15" fmla="*/ 5272699 h 6245040"/>
                  <a:gd name="connsiteX16" fmla="*/ 3681277 w 4824468"/>
                  <a:gd name="connsiteY16" fmla="*/ 5266383 h 6245040"/>
                  <a:gd name="connsiteX17" fmla="*/ 3662347 w 4824468"/>
                  <a:gd name="connsiteY17" fmla="*/ 5258664 h 6245040"/>
                  <a:gd name="connsiteX18" fmla="*/ 3635003 w 4824468"/>
                  <a:gd name="connsiteY18" fmla="*/ 5229891 h 6245040"/>
                  <a:gd name="connsiteX19" fmla="*/ 3618877 w 4824468"/>
                  <a:gd name="connsiteY19" fmla="*/ 5194802 h 6245040"/>
                  <a:gd name="connsiteX20" fmla="*/ 3618877 w 4824468"/>
                  <a:gd name="connsiteY20" fmla="*/ 5155502 h 6245040"/>
                  <a:gd name="connsiteX21" fmla="*/ 3625187 w 4824468"/>
                  <a:gd name="connsiteY21" fmla="*/ 5135150 h 6245040"/>
                  <a:gd name="connsiteX22" fmla="*/ 3664450 w 4824468"/>
                  <a:gd name="connsiteY22" fmla="*/ 5031989 h 6245040"/>
                  <a:gd name="connsiteX23" fmla="*/ 3733160 w 4824468"/>
                  <a:gd name="connsiteY23" fmla="*/ 4820753 h 6245040"/>
                  <a:gd name="connsiteX24" fmla="*/ 3762608 w 4824468"/>
                  <a:gd name="connsiteY24" fmla="*/ 4714784 h 6245040"/>
                  <a:gd name="connsiteX25" fmla="*/ 3769619 w 4824468"/>
                  <a:gd name="connsiteY25" fmla="*/ 4694432 h 6245040"/>
                  <a:gd name="connsiteX26" fmla="*/ 3793457 w 4824468"/>
                  <a:gd name="connsiteY26" fmla="*/ 4664255 h 6245040"/>
                  <a:gd name="connsiteX27" fmla="*/ 3827111 w 4824468"/>
                  <a:gd name="connsiteY27" fmla="*/ 4643904 h 6245040"/>
                  <a:gd name="connsiteX28" fmla="*/ 961100 w 4824468"/>
                  <a:gd name="connsiteY28" fmla="*/ 3637846 h 6245040"/>
                  <a:gd name="connsiteX29" fmla="*/ 981475 w 4824468"/>
                  <a:gd name="connsiteY29" fmla="*/ 3639250 h 6245040"/>
                  <a:gd name="connsiteX30" fmla="*/ 1018008 w 4824468"/>
                  <a:gd name="connsiteY30" fmla="*/ 3654696 h 6245040"/>
                  <a:gd name="connsiteX31" fmla="*/ 1045407 w 4824468"/>
                  <a:gd name="connsiteY31" fmla="*/ 3681374 h 6245040"/>
                  <a:gd name="connsiteX32" fmla="*/ 1061566 w 4824468"/>
                  <a:gd name="connsiteY32" fmla="*/ 3717881 h 6245040"/>
                  <a:gd name="connsiteX33" fmla="*/ 1062269 w 4824468"/>
                  <a:gd name="connsiteY33" fmla="*/ 3739645 h 6245040"/>
                  <a:gd name="connsiteX34" fmla="*/ 1061566 w 4824468"/>
                  <a:gd name="connsiteY34" fmla="*/ 3778960 h 6245040"/>
                  <a:gd name="connsiteX35" fmla="*/ 1054541 w 4824468"/>
                  <a:gd name="connsiteY35" fmla="*/ 3856889 h 6245040"/>
                  <a:gd name="connsiteX36" fmla="*/ 1040489 w 4824468"/>
                  <a:gd name="connsiteY36" fmla="*/ 3934115 h 6245040"/>
                  <a:gd name="connsiteX37" fmla="*/ 1018710 w 4824468"/>
                  <a:gd name="connsiteY37" fmla="*/ 4009236 h 6245040"/>
                  <a:gd name="connsiteX38" fmla="*/ 990608 w 4824468"/>
                  <a:gd name="connsiteY38" fmla="*/ 4082250 h 6245040"/>
                  <a:gd name="connsiteX39" fmla="*/ 956182 w 4824468"/>
                  <a:gd name="connsiteY39" fmla="*/ 4151754 h 6245040"/>
                  <a:gd name="connsiteX40" fmla="*/ 915434 w 4824468"/>
                  <a:gd name="connsiteY40" fmla="*/ 4218450 h 6245040"/>
                  <a:gd name="connsiteX41" fmla="*/ 868363 w 4824468"/>
                  <a:gd name="connsiteY41" fmla="*/ 4280933 h 6245040"/>
                  <a:gd name="connsiteX42" fmla="*/ 843071 w 4824468"/>
                  <a:gd name="connsiteY42" fmla="*/ 4311823 h 6245040"/>
                  <a:gd name="connsiteX43" fmla="*/ 588744 w 4824468"/>
                  <a:gd name="connsiteY43" fmla="*/ 4592647 h 6245040"/>
                  <a:gd name="connsiteX44" fmla="*/ 572586 w 4824468"/>
                  <a:gd name="connsiteY44" fmla="*/ 4608093 h 6245040"/>
                  <a:gd name="connsiteX45" fmla="*/ 534647 w 4824468"/>
                  <a:gd name="connsiteY45" fmla="*/ 4624942 h 6245040"/>
                  <a:gd name="connsiteX46" fmla="*/ 514273 w 4824468"/>
                  <a:gd name="connsiteY46" fmla="*/ 4626346 h 6245040"/>
                  <a:gd name="connsiteX47" fmla="*/ 496007 w 4824468"/>
                  <a:gd name="connsiteY47" fmla="*/ 4624942 h 6245040"/>
                  <a:gd name="connsiteX48" fmla="*/ 461581 w 4824468"/>
                  <a:gd name="connsiteY48" fmla="*/ 4611603 h 6245040"/>
                  <a:gd name="connsiteX49" fmla="*/ 446125 w 4824468"/>
                  <a:gd name="connsiteY49" fmla="*/ 4601072 h 6245040"/>
                  <a:gd name="connsiteX50" fmla="*/ 432074 w 4824468"/>
                  <a:gd name="connsiteY50" fmla="*/ 4585627 h 6245040"/>
                  <a:gd name="connsiteX51" fmla="*/ 415212 w 4824468"/>
                  <a:gd name="connsiteY51" fmla="*/ 4550524 h 6245040"/>
                  <a:gd name="connsiteX52" fmla="*/ 413105 w 4824468"/>
                  <a:gd name="connsiteY52" fmla="*/ 4510506 h 6245040"/>
                  <a:gd name="connsiteX53" fmla="*/ 426453 w 4824468"/>
                  <a:gd name="connsiteY53" fmla="*/ 4474701 h 6245040"/>
                  <a:gd name="connsiteX54" fmla="*/ 439099 w 4824468"/>
                  <a:gd name="connsiteY54" fmla="*/ 4457150 h 6245040"/>
                  <a:gd name="connsiteX55" fmla="*/ 692020 w 4824468"/>
                  <a:gd name="connsiteY55" fmla="*/ 4176326 h 6245040"/>
                  <a:gd name="connsiteX56" fmla="*/ 712395 w 4824468"/>
                  <a:gd name="connsiteY56" fmla="*/ 4153860 h 6245040"/>
                  <a:gd name="connsiteX57" fmla="*/ 747523 w 4824468"/>
                  <a:gd name="connsiteY57" fmla="*/ 4105418 h 6245040"/>
                  <a:gd name="connsiteX58" fmla="*/ 779138 w 4824468"/>
                  <a:gd name="connsiteY58" fmla="*/ 4053466 h 6245040"/>
                  <a:gd name="connsiteX59" fmla="*/ 805835 w 4824468"/>
                  <a:gd name="connsiteY59" fmla="*/ 4001513 h 6245040"/>
                  <a:gd name="connsiteX60" fmla="*/ 826912 w 4824468"/>
                  <a:gd name="connsiteY60" fmla="*/ 3945348 h 6245040"/>
                  <a:gd name="connsiteX61" fmla="*/ 843071 w 4824468"/>
                  <a:gd name="connsiteY61" fmla="*/ 3887779 h 6245040"/>
                  <a:gd name="connsiteX62" fmla="*/ 854311 w 4824468"/>
                  <a:gd name="connsiteY62" fmla="*/ 3829509 h 6245040"/>
                  <a:gd name="connsiteX63" fmla="*/ 859229 w 4824468"/>
                  <a:gd name="connsiteY63" fmla="*/ 3769833 h 6245040"/>
                  <a:gd name="connsiteX64" fmla="*/ 859932 w 4824468"/>
                  <a:gd name="connsiteY64" fmla="*/ 3739645 h 6245040"/>
                  <a:gd name="connsiteX65" fmla="*/ 861337 w 4824468"/>
                  <a:gd name="connsiteY65" fmla="*/ 3717881 h 6245040"/>
                  <a:gd name="connsiteX66" fmla="*/ 877496 w 4824468"/>
                  <a:gd name="connsiteY66" fmla="*/ 3681374 h 6245040"/>
                  <a:gd name="connsiteX67" fmla="*/ 904896 w 4824468"/>
                  <a:gd name="connsiteY67" fmla="*/ 3654696 h 6245040"/>
                  <a:gd name="connsiteX68" fmla="*/ 940726 w 4824468"/>
                  <a:gd name="connsiteY68" fmla="*/ 3639250 h 6245040"/>
                  <a:gd name="connsiteX69" fmla="*/ 2472867 w 4824468"/>
                  <a:gd name="connsiteY69" fmla="*/ 3022406 h 6245040"/>
                  <a:gd name="connsiteX70" fmla="*/ 2505198 w 4824468"/>
                  <a:gd name="connsiteY70" fmla="*/ 3023811 h 6245040"/>
                  <a:gd name="connsiteX71" fmla="*/ 2567754 w 4824468"/>
                  <a:gd name="connsiteY71" fmla="*/ 3035752 h 6245040"/>
                  <a:gd name="connsiteX72" fmla="*/ 2624686 w 4824468"/>
                  <a:gd name="connsiteY72" fmla="*/ 3060335 h 6245040"/>
                  <a:gd name="connsiteX73" fmla="*/ 2675292 w 4824468"/>
                  <a:gd name="connsiteY73" fmla="*/ 3094753 h 6245040"/>
                  <a:gd name="connsiteX74" fmla="*/ 2717464 w 4824468"/>
                  <a:gd name="connsiteY74" fmla="*/ 3136896 h 6245040"/>
                  <a:gd name="connsiteX75" fmla="*/ 2751904 w 4824468"/>
                  <a:gd name="connsiteY75" fmla="*/ 3188874 h 6245040"/>
                  <a:gd name="connsiteX76" fmla="*/ 2776505 w 4824468"/>
                  <a:gd name="connsiteY76" fmla="*/ 3245065 h 6245040"/>
                  <a:gd name="connsiteX77" fmla="*/ 2789156 w 4824468"/>
                  <a:gd name="connsiteY77" fmla="*/ 3306876 h 6245040"/>
                  <a:gd name="connsiteX78" fmla="*/ 2790562 w 4824468"/>
                  <a:gd name="connsiteY78" fmla="*/ 3339186 h 6245040"/>
                  <a:gd name="connsiteX79" fmla="*/ 2790562 w 4824468"/>
                  <a:gd name="connsiteY79" fmla="*/ 3782397 h 6245040"/>
                  <a:gd name="connsiteX80" fmla="*/ 2789156 w 4824468"/>
                  <a:gd name="connsiteY80" fmla="*/ 3842803 h 6245040"/>
                  <a:gd name="connsiteX81" fmla="*/ 2784236 w 4824468"/>
                  <a:gd name="connsiteY81" fmla="*/ 3962210 h 6245040"/>
                  <a:gd name="connsiteX82" fmla="*/ 2772990 w 4824468"/>
                  <a:gd name="connsiteY82" fmla="*/ 4081617 h 6245040"/>
                  <a:gd name="connsiteX83" fmla="*/ 2756122 w 4824468"/>
                  <a:gd name="connsiteY83" fmla="*/ 4200321 h 6245040"/>
                  <a:gd name="connsiteX84" fmla="*/ 2735036 w 4824468"/>
                  <a:gd name="connsiteY84" fmla="*/ 4317621 h 6245040"/>
                  <a:gd name="connsiteX85" fmla="*/ 2707624 w 4824468"/>
                  <a:gd name="connsiteY85" fmla="*/ 4432814 h 6245040"/>
                  <a:gd name="connsiteX86" fmla="*/ 2675292 w 4824468"/>
                  <a:gd name="connsiteY86" fmla="*/ 4545899 h 6245040"/>
                  <a:gd name="connsiteX87" fmla="*/ 2637337 w 4824468"/>
                  <a:gd name="connsiteY87" fmla="*/ 4658282 h 6245040"/>
                  <a:gd name="connsiteX88" fmla="*/ 2595165 w 4824468"/>
                  <a:gd name="connsiteY88" fmla="*/ 4768558 h 6245040"/>
                  <a:gd name="connsiteX89" fmla="*/ 2546668 w 4824468"/>
                  <a:gd name="connsiteY89" fmla="*/ 4876727 h 6245040"/>
                  <a:gd name="connsiteX90" fmla="*/ 2493953 w 4824468"/>
                  <a:gd name="connsiteY90" fmla="*/ 4983491 h 6245040"/>
                  <a:gd name="connsiteX91" fmla="*/ 2436318 w 4824468"/>
                  <a:gd name="connsiteY91" fmla="*/ 5087445 h 6245040"/>
                  <a:gd name="connsiteX92" fmla="*/ 2374466 w 4824468"/>
                  <a:gd name="connsiteY92" fmla="*/ 5188590 h 6245040"/>
                  <a:gd name="connsiteX93" fmla="*/ 2306990 w 4824468"/>
                  <a:gd name="connsiteY93" fmla="*/ 5286925 h 6245040"/>
                  <a:gd name="connsiteX94" fmla="*/ 2234595 w 4824468"/>
                  <a:gd name="connsiteY94" fmla="*/ 5382451 h 6245040"/>
                  <a:gd name="connsiteX95" fmla="*/ 2157983 w 4824468"/>
                  <a:gd name="connsiteY95" fmla="*/ 5474464 h 6245040"/>
                  <a:gd name="connsiteX96" fmla="*/ 2118622 w 4824468"/>
                  <a:gd name="connsiteY96" fmla="*/ 5520120 h 6245040"/>
                  <a:gd name="connsiteX97" fmla="*/ 1684251 w 4824468"/>
                  <a:gd name="connsiteY97" fmla="*/ 5997046 h 6245040"/>
                  <a:gd name="connsiteX98" fmla="*/ 1668086 w 4824468"/>
                  <a:gd name="connsiteY98" fmla="*/ 6011796 h 6245040"/>
                  <a:gd name="connsiteX99" fmla="*/ 1629428 w 4824468"/>
                  <a:gd name="connsiteY99" fmla="*/ 6029356 h 6245040"/>
                  <a:gd name="connsiteX100" fmla="*/ 1609748 w 4824468"/>
                  <a:gd name="connsiteY100" fmla="*/ 6030058 h 6245040"/>
                  <a:gd name="connsiteX101" fmla="*/ 1591473 w 4824468"/>
                  <a:gd name="connsiteY101" fmla="*/ 6029356 h 6245040"/>
                  <a:gd name="connsiteX102" fmla="*/ 1557033 w 4824468"/>
                  <a:gd name="connsiteY102" fmla="*/ 6016010 h 6245040"/>
                  <a:gd name="connsiteX103" fmla="*/ 1541570 w 4824468"/>
                  <a:gd name="connsiteY103" fmla="*/ 6004070 h 6245040"/>
                  <a:gd name="connsiteX104" fmla="*/ 1527512 w 4824468"/>
                  <a:gd name="connsiteY104" fmla="*/ 5988617 h 6245040"/>
                  <a:gd name="connsiteX105" fmla="*/ 1510644 w 4824468"/>
                  <a:gd name="connsiteY105" fmla="*/ 5953497 h 6245040"/>
                  <a:gd name="connsiteX106" fmla="*/ 1508535 w 4824468"/>
                  <a:gd name="connsiteY106" fmla="*/ 5914865 h 6245040"/>
                  <a:gd name="connsiteX107" fmla="*/ 1521187 w 4824468"/>
                  <a:gd name="connsiteY107" fmla="*/ 5877639 h 6245040"/>
                  <a:gd name="connsiteX108" fmla="*/ 1534541 w 4824468"/>
                  <a:gd name="connsiteY108" fmla="*/ 5861484 h 6245040"/>
                  <a:gd name="connsiteX109" fmla="*/ 1968912 w 4824468"/>
                  <a:gd name="connsiteY109" fmla="*/ 5383855 h 6245040"/>
                  <a:gd name="connsiteX110" fmla="*/ 2005461 w 4824468"/>
                  <a:gd name="connsiteY110" fmla="*/ 5342414 h 6245040"/>
                  <a:gd name="connsiteX111" fmla="*/ 2075748 w 4824468"/>
                  <a:gd name="connsiteY111" fmla="*/ 5257424 h 6245040"/>
                  <a:gd name="connsiteX112" fmla="*/ 2142520 w 4824468"/>
                  <a:gd name="connsiteY112" fmla="*/ 5169625 h 6245040"/>
                  <a:gd name="connsiteX113" fmla="*/ 2204372 w 4824468"/>
                  <a:gd name="connsiteY113" fmla="*/ 5078314 h 6245040"/>
                  <a:gd name="connsiteX114" fmla="*/ 2262007 w 4824468"/>
                  <a:gd name="connsiteY114" fmla="*/ 4984896 h 6245040"/>
                  <a:gd name="connsiteX115" fmla="*/ 2314722 w 4824468"/>
                  <a:gd name="connsiteY115" fmla="*/ 4889370 h 6245040"/>
                  <a:gd name="connsiteX116" fmla="*/ 2363220 w 4824468"/>
                  <a:gd name="connsiteY116" fmla="*/ 4791737 h 6245040"/>
                  <a:gd name="connsiteX117" fmla="*/ 2408203 w 4824468"/>
                  <a:gd name="connsiteY117" fmla="*/ 4691997 h 6245040"/>
                  <a:gd name="connsiteX118" fmla="*/ 2447564 w 4824468"/>
                  <a:gd name="connsiteY118" fmla="*/ 4589448 h 6245040"/>
                  <a:gd name="connsiteX119" fmla="*/ 2482004 w 4824468"/>
                  <a:gd name="connsiteY119" fmla="*/ 4486196 h 6245040"/>
                  <a:gd name="connsiteX120" fmla="*/ 2511524 w 4824468"/>
                  <a:gd name="connsiteY120" fmla="*/ 4381539 h 6245040"/>
                  <a:gd name="connsiteX121" fmla="*/ 2536828 w 4824468"/>
                  <a:gd name="connsiteY121" fmla="*/ 4274775 h 6245040"/>
                  <a:gd name="connsiteX122" fmla="*/ 2556508 w 4824468"/>
                  <a:gd name="connsiteY122" fmla="*/ 4168011 h 6245040"/>
                  <a:gd name="connsiteX123" fmla="*/ 2571971 w 4824468"/>
                  <a:gd name="connsiteY123" fmla="*/ 4058438 h 6245040"/>
                  <a:gd name="connsiteX124" fmla="*/ 2581811 w 4824468"/>
                  <a:gd name="connsiteY124" fmla="*/ 3949567 h 6245040"/>
                  <a:gd name="connsiteX125" fmla="*/ 2587434 w 4824468"/>
                  <a:gd name="connsiteY125" fmla="*/ 3837886 h 6245040"/>
                  <a:gd name="connsiteX126" fmla="*/ 2588137 w 4824468"/>
                  <a:gd name="connsiteY126" fmla="*/ 3782397 h 6245040"/>
                  <a:gd name="connsiteX127" fmla="*/ 2588137 w 4824468"/>
                  <a:gd name="connsiteY127" fmla="*/ 3339186 h 6245040"/>
                  <a:gd name="connsiteX128" fmla="*/ 2586028 w 4824468"/>
                  <a:gd name="connsiteY128" fmla="*/ 3316007 h 6245040"/>
                  <a:gd name="connsiteX129" fmla="*/ 2569159 w 4824468"/>
                  <a:gd name="connsiteY129" fmla="*/ 3274566 h 6245040"/>
                  <a:gd name="connsiteX130" fmla="*/ 2537530 w 4824468"/>
                  <a:gd name="connsiteY130" fmla="*/ 3242958 h 6245040"/>
                  <a:gd name="connsiteX131" fmla="*/ 2496061 w 4824468"/>
                  <a:gd name="connsiteY131" fmla="*/ 3226100 h 6245040"/>
                  <a:gd name="connsiteX132" fmla="*/ 2472867 w 4824468"/>
                  <a:gd name="connsiteY132" fmla="*/ 3224696 h 6245040"/>
                  <a:gd name="connsiteX133" fmla="*/ 2449672 w 4824468"/>
                  <a:gd name="connsiteY133" fmla="*/ 3226100 h 6245040"/>
                  <a:gd name="connsiteX134" fmla="*/ 2408906 w 4824468"/>
                  <a:gd name="connsiteY134" fmla="*/ 3242958 h 6245040"/>
                  <a:gd name="connsiteX135" fmla="*/ 2377277 w 4824468"/>
                  <a:gd name="connsiteY135" fmla="*/ 3274566 h 6245040"/>
                  <a:gd name="connsiteX136" fmla="*/ 2360408 w 4824468"/>
                  <a:gd name="connsiteY136" fmla="*/ 3316007 h 6245040"/>
                  <a:gd name="connsiteX137" fmla="*/ 2358300 w 4824468"/>
                  <a:gd name="connsiteY137" fmla="*/ 3339186 h 6245040"/>
                  <a:gd name="connsiteX138" fmla="*/ 2358300 w 4824468"/>
                  <a:gd name="connsiteY138" fmla="*/ 3740253 h 6245040"/>
                  <a:gd name="connsiteX139" fmla="*/ 2356191 w 4824468"/>
                  <a:gd name="connsiteY139" fmla="*/ 3839291 h 6245040"/>
                  <a:gd name="connsiteX140" fmla="*/ 2337916 w 4824468"/>
                  <a:gd name="connsiteY140" fmla="*/ 4035961 h 6245040"/>
                  <a:gd name="connsiteX141" fmla="*/ 2302773 w 4824468"/>
                  <a:gd name="connsiteY141" fmla="*/ 4229822 h 6245040"/>
                  <a:gd name="connsiteX142" fmla="*/ 2249356 w 4824468"/>
                  <a:gd name="connsiteY142" fmla="*/ 4418766 h 6245040"/>
                  <a:gd name="connsiteX143" fmla="*/ 2179069 w 4824468"/>
                  <a:gd name="connsiteY143" fmla="*/ 4600686 h 6245040"/>
                  <a:gd name="connsiteX144" fmla="*/ 2091914 w 4824468"/>
                  <a:gd name="connsiteY144" fmla="*/ 4776987 h 6245040"/>
                  <a:gd name="connsiteX145" fmla="*/ 1989998 w 4824468"/>
                  <a:gd name="connsiteY145" fmla="*/ 4944859 h 6245040"/>
                  <a:gd name="connsiteX146" fmla="*/ 1871917 w 4824468"/>
                  <a:gd name="connsiteY146" fmla="*/ 5103600 h 6245040"/>
                  <a:gd name="connsiteX147" fmla="*/ 1805847 w 4824468"/>
                  <a:gd name="connsiteY147" fmla="*/ 5178756 h 6245040"/>
                  <a:gd name="connsiteX148" fmla="*/ 1360231 w 4824468"/>
                  <a:gd name="connsiteY148" fmla="*/ 5673242 h 6245040"/>
                  <a:gd name="connsiteX149" fmla="*/ 1346173 w 4824468"/>
                  <a:gd name="connsiteY149" fmla="*/ 5687290 h 6245040"/>
                  <a:gd name="connsiteX150" fmla="*/ 1310327 w 4824468"/>
                  <a:gd name="connsiteY150" fmla="*/ 5704147 h 6245040"/>
                  <a:gd name="connsiteX151" fmla="*/ 1271670 w 4824468"/>
                  <a:gd name="connsiteY151" fmla="*/ 5706254 h 6245040"/>
                  <a:gd name="connsiteX152" fmla="*/ 1234418 w 4824468"/>
                  <a:gd name="connsiteY152" fmla="*/ 5693611 h 6245040"/>
                  <a:gd name="connsiteX153" fmla="*/ 1217549 w 4824468"/>
                  <a:gd name="connsiteY153" fmla="*/ 5680266 h 6245040"/>
                  <a:gd name="connsiteX154" fmla="*/ 1203492 w 4824468"/>
                  <a:gd name="connsiteY154" fmla="*/ 5666218 h 6245040"/>
                  <a:gd name="connsiteX155" fmla="*/ 1186623 w 4824468"/>
                  <a:gd name="connsiteY155" fmla="*/ 5629693 h 6245040"/>
                  <a:gd name="connsiteX156" fmla="*/ 1184514 w 4824468"/>
                  <a:gd name="connsiteY156" fmla="*/ 5591062 h 6245040"/>
                  <a:gd name="connsiteX157" fmla="*/ 1197869 w 4824468"/>
                  <a:gd name="connsiteY157" fmla="*/ 5553835 h 6245040"/>
                  <a:gd name="connsiteX158" fmla="*/ 1210520 w 4824468"/>
                  <a:gd name="connsiteY158" fmla="*/ 5537680 h 6245040"/>
                  <a:gd name="connsiteX159" fmla="*/ 1654731 w 4824468"/>
                  <a:gd name="connsiteY159" fmla="*/ 5043194 h 6245040"/>
                  <a:gd name="connsiteX160" fmla="*/ 1714475 w 4824468"/>
                  <a:gd name="connsiteY160" fmla="*/ 4975062 h 6245040"/>
                  <a:gd name="connsiteX161" fmla="*/ 1822013 w 4824468"/>
                  <a:gd name="connsiteY161" fmla="*/ 4831774 h 6245040"/>
                  <a:gd name="connsiteX162" fmla="*/ 1914791 w 4824468"/>
                  <a:gd name="connsiteY162" fmla="*/ 4679354 h 6245040"/>
                  <a:gd name="connsiteX163" fmla="*/ 1994215 w 4824468"/>
                  <a:gd name="connsiteY163" fmla="*/ 4519911 h 6245040"/>
                  <a:gd name="connsiteX164" fmla="*/ 2056770 w 4824468"/>
                  <a:gd name="connsiteY164" fmla="*/ 4354848 h 6245040"/>
                  <a:gd name="connsiteX165" fmla="*/ 2105268 w 4824468"/>
                  <a:gd name="connsiteY165" fmla="*/ 4184166 h 6245040"/>
                  <a:gd name="connsiteX166" fmla="*/ 2137600 w 4824468"/>
                  <a:gd name="connsiteY166" fmla="*/ 4007865 h 6245040"/>
                  <a:gd name="connsiteX167" fmla="*/ 2155171 w 4824468"/>
                  <a:gd name="connsiteY167" fmla="*/ 3830160 h 6245040"/>
                  <a:gd name="connsiteX168" fmla="*/ 2155874 w 4824468"/>
                  <a:gd name="connsiteY168" fmla="*/ 3740253 h 6245040"/>
                  <a:gd name="connsiteX169" fmla="*/ 2155874 w 4824468"/>
                  <a:gd name="connsiteY169" fmla="*/ 3339186 h 6245040"/>
                  <a:gd name="connsiteX170" fmla="*/ 2157280 w 4824468"/>
                  <a:gd name="connsiteY170" fmla="*/ 3306876 h 6245040"/>
                  <a:gd name="connsiteX171" fmla="*/ 2169932 w 4824468"/>
                  <a:gd name="connsiteY171" fmla="*/ 3245065 h 6245040"/>
                  <a:gd name="connsiteX172" fmla="*/ 2193126 w 4824468"/>
                  <a:gd name="connsiteY172" fmla="*/ 3188874 h 6245040"/>
                  <a:gd name="connsiteX173" fmla="*/ 2227567 w 4824468"/>
                  <a:gd name="connsiteY173" fmla="*/ 3136896 h 6245040"/>
                  <a:gd name="connsiteX174" fmla="*/ 2271144 w 4824468"/>
                  <a:gd name="connsiteY174" fmla="*/ 3094753 h 6245040"/>
                  <a:gd name="connsiteX175" fmla="*/ 2321751 w 4824468"/>
                  <a:gd name="connsiteY175" fmla="*/ 3060335 h 6245040"/>
                  <a:gd name="connsiteX176" fmla="*/ 2378683 w 4824468"/>
                  <a:gd name="connsiteY176" fmla="*/ 3035752 h 6245040"/>
                  <a:gd name="connsiteX177" fmla="*/ 2440535 w 4824468"/>
                  <a:gd name="connsiteY177" fmla="*/ 3023811 h 6245040"/>
                  <a:gd name="connsiteX178" fmla="*/ 2472539 w 4824468"/>
                  <a:gd name="connsiteY178" fmla="*/ 2590332 h 6245040"/>
                  <a:gd name="connsiteX179" fmla="*/ 2511168 w 4824468"/>
                  <a:gd name="connsiteY179" fmla="*/ 2591736 h 6245040"/>
                  <a:gd name="connsiteX180" fmla="*/ 2587020 w 4824468"/>
                  <a:gd name="connsiteY180" fmla="*/ 2598759 h 6245040"/>
                  <a:gd name="connsiteX181" fmla="*/ 2659361 w 4824468"/>
                  <a:gd name="connsiteY181" fmla="*/ 2614210 h 6245040"/>
                  <a:gd name="connsiteX182" fmla="*/ 2730297 w 4824468"/>
                  <a:gd name="connsiteY182" fmla="*/ 2635981 h 6245040"/>
                  <a:gd name="connsiteX183" fmla="*/ 2797019 w 4824468"/>
                  <a:gd name="connsiteY183" fmla="*/ 2664774 h 6245040"/>
                  <a:gd name="connsiteX184" fmla="*/ 2860932 w 4824468"/>
                  <a:gd name="connsiteY184" fmla="*/ 2699187 h 6245040"/>
                  <a:gd name="connsiteX185" fmla="*/ 2920630 w 4824468"/>
                  <a:gd name="connsiteY185" fmla="*/ 2739217 h 6245040"/>
                  <a:gd name="connsiteX186" fmla="*/ 2976115 w 4824468"/>
                  <a:gd name="connsiteY186" fmla="*/ 2784866 h 6245040"/>
                  <a:gd name="connsiteX187" fmla="*/ 3026683 w 4824468"/>
                  <a:gd name="connsiteY187" fmla="*/ 2836133 h 6245040"/>
                  <a:gd name="connsiteX188" fmla="*/ 3072335 w 4824468"/>
                  <a:gd name="connsiteY188" fmla="*/ 2890911 h 6245040"/>
                  <a:gd name="connsiteX189" fmla="*/ 3112368 w 4824468"/>
                  <a:gd name="connsiteY189" fmla="*/ 2950606 h 6245040"/>
                  <a:gd name="connsiteX190" fmla="*/ 3146782 w 4824468"/>
                  <a:gd name="connsiteY190" fmla="*/ 3014514 h 6245040"/>
                  <a:gd name="connsiteX191" fmla="*/ 3176281 w 4824468"/>
                  <a:gd name="connsiteY191" fmla="*/ 3081934 h 6245040"/>
                  <a:gd name="connsiteX192" fmla="*/ 3197351 w 4824468"/>
                  <a:gd name="connsiteY192" fmla="*/ 3152163 h 6245040"/>
                  <a:gd name="connsiteX193" fmla="*/ 3212802 w 4824468"/>
                  <a:gd name="connsiteY193" fmla="*/ 3224498 h 6245040"/>
                  <a:gd name="connsiteX194" fmla="*/ 3220528 w 4824468"/>
                  <a:gd name="connsiteY194" fmla="*/ 3300346 h 6245040"/>
                  <a:gd name="connsiteX195" fmla="*/ 3220528 w 4824468"/>
                  <a:gd name="connsiteY195" fmla="*/ 3338971 h 6245040"/>
                  <a:gd name="connsiteX196" fmla="*/ 3220528 w 4824468"/>
                  <a:gd name="connsiteY196" fmla="*/ 3782115 h 6245040"/>
                  <a:gd name="connsiteX197" fmla="*/ 3220528 w 4824468"/>
                  <a:gd name="connsiteY197" fmla="*/ 3853046 h 6245040"/>
                  <a:gd name="connsiteX198" fmla="*/ 3213505 w 4824468"/>
                  <a:gd name="connsiteY198" fmla="*/ 3992802 h 6245040"/>
                  <a:gd name="connsiteX199" fmla="*/ 3201565 w 4824468"/>
                  <a:gd name="connsiteY199" fmla="*/ 4131855 h 6245040"/>
                  <a:gd name="connsiteX200" fmla="*/ 3182602 w 4824468"/>
                  <a:gd name="connsiteY200" fmla="*/ 4269503 h 6245040"/>
                  <a:gd name="connsiteX201" fmla="*/ 3155913 w 4824468"/>
                  <a:gd name="connsiteY201" fmla="*/ 4406450 h 6245040"/>
                  <a:gd name="connsiteX202" fmla="*/ 3124308 w 4824468"/>
                  <a:gd name="connsiteY202" fmla="*/ 4540587 h 6245040"/>
                  <a:gd name="connsiteX203" fmla="*/ 3087084 w 4824468"/>
                  <a:gd name="connsiteY203" fmla="*/ 4674021 h 6245040"/>
                  <a:gd name="connsiteX204" fmla="*/ 3042837 w 4824468"/>
                  <a:gd name="connsiteY204" fmla="*/ 4804647 h 6245040"/>
                  <a:gd name="connsiteX205" fmla="*/ 2992971 w 4824468"/>
                  <a:gd name="connsiteY205" fmla="*/ 4933166 h 6245040"/>
                  <a:gd name="connsiteX206" fmla="*/ 2937486 w 4824468"/>
                  <a:gd name="connsiteY206" fmla="*/ 5059578 h 6245040"/>
                  <a:gd name="connsiteX207" fmla="*/ 2875680 w 4824468"/>
                  <a:gd name="connsiteY207" fmla="*/ 5183883 h 6245040"/>
                  <a:gd name="connsiteX208" fmla="*/ 2808958 w 4824468"/>
                  <a:gd name="connsiteY208" fmla="*/ 5304676 h 6245040"/>
                  <a:gd name="connsiteX209" fmla="*/ 2736618 w 4824468"/>
                  <a:gd name="connsiteY209" fmla="*/ 5422661 h 6245040"/>
                  <a:gd name="connsiteX210" fmla="*/ 2657254 w 4824468"/>
                  <a:gd name="connsiteY210" fmla="*/ 5537836 h 6245040"/>
                  <a:gd name="connsiteX211" fmla="*/ 2573676 w 4824468"/>
                  <a:gd name="connsiteY211" fmla="*/ 5649500 h 6245040"/>
                  <a:gd name="connsiteX212" fmla="*/ 2484479 w 4824468"/>
                  <a:gd name="connsiteY212" fmla="*/ 5757652 h 6245040"/>
                  <a:gd name="connsiteX213" fmla="*/ 2436720 w 4824468"/>
                  <a:gd name="connsiteY213" fmla="*/ 5810324 h 6245040"/>
                  <a:gd name="connsiteX214" fmla="*/ 2072207 w 4824468"/>
                  <a:gd name="connsiteY214" fmla="*/ 6212735 h 6245040"/>
                  <a:gd name="connsiteX215" fmla="*/ 2056053 w 4824468"/>
                  <a:gd name="connsiteY215" fmla="*/ 6227483 h 6245040"/>
                  <a:gd name="connsiteX216" fmla="*/ 2017425 w 4824468"/>
                  <a:gd name="connsiteY216" fmla="*/ 6244338 h 6245040"/>
                  <a:gd name="connsiteX217" fmla="*/ 1997057 w 4824468"/>
                  <a:gd name="connsiteY217" fmla="*/ 6245040 h 6245040"/>
                  <a:gd name="connsiteX218" fmla="*/ 1978796 w 4824468"/>
                  <a:gd name="connsiteY218" fmla="*/ 6244338 h 6245040"/>
                  <a:gd name="connsiteX219" fmla="*/ 1943679 w 4824468"/>
                  <a:gd name="connsiteY219" fmla="*/ 6230994 h 6245040"/>
                  <a:gd name="connsiteX220" fmla="*/ 1928228 w 4824468"/>
                  <a:gd name="connsiteY220" fmla="*/ 6219055 h 6245040"/>
                  <a:gd name="connsiteX221" fmla="*/ 1914181 w 4824468"/>
                  <a:gd name="connsiteY221" fmla="*/ 6204307 h 6245040"/>
                  <a:gd name="connsiteX222" fmla="*/ 1898027 w 4824468"/>
                  <a:gd name="connsiteY222" fmla="*/ 6167788 h 6245040"/>
                  <a:gd name="connsiteX223" fmla="*/ 1895920 w 4824468"/>
                  <a:gd name="connsiteY223" fmla="*/ 6129865 h 6245040"/>
                  <a:gd name="connsiteX224" fmla="*/ 1909265 w 4824468"/>
                  <a:gd name="connsiteY224" fmla="*/ 6091941 h 6245040"/>
                  <a:gd name="connsiteX225" fmla="*/ 1922609 w 4824468"/>
                  <a:gd name="connsiteY225" fmla="*/ 6075789 h 6245040"/>
                  <a:gd name="connsiteX226" fmla="*/ 2287122 w 4824468"/>
                  <a:gd name="connsiteY226" fmla="*/ 5673377 h 6245040"/>
                  <a:gd name="connsiteX227" fmla="*/ 2332072 w 4824468"/>
                  <a:gd name="connsiteY227" fmla="*/ 5624920 h 6245040"/>
                  <a:gd name="connsiteX228" fmla="*/ 2414948 w 4824468"/>
                  <a:gd name="connsiteY228" fmla="*/ 5523790 h 6245040"/>
                  <a:gd name="connsiteX229" fmla="*/ 2493609 w 4824468"/>
                  <a:gd name="connsiteY229" fmla="*/ 5419851 h 6245040"/>
                  <a:gd name="connsiteX230" fmla="*/ 2566652 w 4824468"/>
                  <a:gd name="connsiteY230" fmla="*/ 5312401 h 6245040"/>
                  <a:gd name="connsiteX231" fmla="*/ 2634077 w 4824468"/>
                  <a:gd name="connsiteY231" fmla="*/ 5202142 h 6245040"/>
                  <a:gd name="connsiteX232" fmla="*/ 2696585 w 4824468"/>
                  <a:gd name="connsiteY232" fmla="*/ 5089776 h 6245040"/>
                  <a:gd name="connsiteX233" fmla="*/ 2754878 w 4824468"/>
                  <a:gd name="connsiteY233" fmla="*/ 4974601 h 6245040"/>
                  <a:gd name="connsiteX234" fmla="*/ 2806149 w 4824468"/>
                  <a:gd name="connsiteY234" fmla="*/ 4856616 h 6245040"/>
                  <a:gd name="connsiteX235" fmla="*/ 2852503 w 4824468"/>
                  <a:gd name="connsiteY235" fmla="*/ 4735823 h 6245040"/>
                  <a:gd name="connsiteX236" fmla="*/ 2893941 w 4824468"/>
                  <a:gd name="connsiteY236" fmla="*/ 4613625 h 6245040"/>
                  <a:gd name="connsiteX237" fmla="*/ 2928356 w 4824468"/>
                  <a:gd name="connsiteY237" fmla="*/ 4490022 h 6245040"/>
                  <a:gd name="connsiteX238" fmla="*/ 2958556 w 4824468"/>
                  <a:gd name="connsiteY238" fmla="*/ 4363610 h 6245040"/>
                  <a:gd name="connsiteX239" fmla="*/ 2981733 w 4824468"/>
                  <a:gd name="connsiteY239" fmla="*/ 4237198 h 6245040"/>
                  <a:gd name="connsiteX240" fmla="*/ 2999994 w 4824468"/>
                  <a:gd name="connsiteY240" fmla="*/ 4108679 h 6245040"/>
                  <a:gd name="connsiteX241" fmla="*/ 3012636 w 4824468"/>
                  <a:gd name="connsiteY241" fmla="*/ 3978054 h 6245040"/>
                  <a:gd name="connsiteX242" fmla="*/ 3018255 w 4824468"/>
                  <a:gd name="connsiteY242" fmla="*/ 3848130 h 6245040"/>
                  <a:gd name="connsiteX243" fmla="*/ 3018255 w 4824468"/>
                  <a:gd name="connsiteY243" fmla="*/ 3782115 h 6245040"/>
                  <a:gd name="connsiteX244" fmla="*/ 3018255 w 4824468"/>
                  <a:gd name="connsiteY244" fmla="*/ 3338971 h 6245040"/>
                  <a:gd name="connsiteX245" fmla="*/ 3018255 w 4824468"/>
                  <a:gd name="connsiteY245" fmla="*/ 3310880 h 6245040"/>
                  <a:gd name="connsiteX246" fmla="*/ 3012636 w 4824468"/>
                  <a:gd name="connsiteY246" fmla="*/ 3256101 h 6245040"/>
                  <a:gd name="connsiteX247" fmla="*/ 3001399 w 4824468"/>
                  <a:gd name="connsiteY247" fmla="*/ 3202728 h 6245040"/>
                  <a:gd name="connsiteX248" fmla="*/ 2985948 w 4824468"/>
                  <a:gd name="connsiteY248" fmla="*/ 3150758 h 6245040"/>
                  <a:gd name="connsiteX249" fmla="*/ 2964877 w 4824468"/>
                  <a:gd name="connsiteY249" fmla="*/ 3102300 h 6245040"/>
                  <a:gd name="connsiteX250" fmla="*/ 2939593 w 4824468"/>
                  <a:gd name="connsiteY250" fmla="*/ 3055949 h 6245040"/>
                  <a:gd name="connsiteX251" fmla="*/ 2910095 w 4824468"/>
                  <a:gd name="connsiteY251" fmla="*/ 3012407 h 6245040"/>
                  <a:gd name="connsiteX252" fmla="*/ 2877085 w 4824468"/>
                  <a:gd name="connsiteY252" fmla="*/ 2971674 h 6245040"/>
                  <a:gd name="connsiteX253" fmla="*/ 2839159 w 4824468"/>
                  <a:gd name="connsiteY253" fmla="*/ 2934453 h 6245040"/>
                  <a:gd name="connsiteX254" fmla="*/ 2799126 w 4824468"/>
                  <a:gd name="connsiteY254" fmla="*/ 2901446 h 6245040"/>
                  <a:gd name="connsiteX255" fmla="*/ 2755581 w 4824468"/>
                  <a:gd name="connsiteY255" fmla="*/ 2871950 h 6245040"/>
                  <a:gd name="connsiteX256" fmla="*/ 2709227 w 4824468"/>
                  <a:gd name="connsiteY256" fmla="*/ 2846667 h 6245040"/>
                  <a:gd name="connsiteX257" fmla="*/ 2660765 w 4824468"/>
                  <a:gd name="connsiteY257" fmla="*/ 2826301 h 6245040"/>
                  <a:gd name="connsiteX258" fmla="*/ 2608792 w 4824468"/>
                  <a:gd name="connsiteY258" fmla="*/ 2810148 h 6245040"/>
                  <a:gd name="connsiteX259" fmla="*/ 2555415 w 4824468"/>
                  <a:gd name="connsiteY259" fmla="*/ 2798911 h 6245040"/>
                  <a:gd name="connsiteX260" fmla="*/ 2500633 w 4824468"/>
                  <a:gd name="connsiteY260" fmla="*/ 2793995 h 6245040"/>
                  <a:gd name="connsiteX261" fmla="*/ 2472539 w 4824468"/>
                  <a:gd name="connsiteY261" fmla="*/ 2792591 h 6245040"/>
                  <a:gd name="connsiteX262" fmla="*/ 2443743 w 4824468"/>
                  <a:gd name="connsiteY262" fmla="*/ 2793995 h 6245040"/>
                  <a:gd name="connsiteX263" fmla="*/ 2389663 w 4824468"/>
                  <a:gd name="connsiteY263" fmla="*/ 2798911 h 6245040"/>
                  <a:gd name="connsiteX264" fmla="*/ 2335583 w 4824468"/>
                  <a:gd name="connsiteY264" fmla="*/ 2810148 h 6245040"/>
                  <a:gd name="connsiteX265" fmla="*/ 2285015 w 4824468"/>
                  <a:gd name="connsiteY265" fmla="*/ 2826301 h 6245040"/>
                  <a:gd name="connsiteX266" fmla="*/ 2235852 w 4824468"/>
                  <a:gd name="connsiteY266" fmla="*/ 2846667 h 6245040"/>
                  <a:gd name="connsiteX267" fmla="*/ 2189497 w 4824468"/>
                  <a:gd name="connsiteY267" fmla="*/ 2871950 h 6245040"/>
                  <a:gd name="connsiteX268" fmla="*/ 2145952 w 4824468"/>
                  <a:gd name="connsiteY268" fmla="*/ 2901446 h 6245040"/>
                  <a:gd name="connsiteX269" fmla="*/ 2105217 w 4824468"/>
                  <a:gd name="connsiteY269" fmla="*/ 2934453 h 6245040"/>
                  <a:gd name="connsiteX270" fmla="*/ 2068695 w 4824468"/>
                  <a:gd name="connsiteY270" fmla="*/ 2971674 h 6245040"/>
                  <a:gd name="connsiteX271" fmla="*/ 2035685 w 4824468"/>
                  <a:gd name="connsiteY271" fmla="*/ 3012407 h 6245040"/>
                  <a:gd name="connsiteX272" fmla="*/ 2005485 w 4824468"/>
                  <a:gd name="connsiteY272" fmla="*/ 3055949 h 6245040"/>
                  <a:gd name="connsiteX273" fmla="*/ 1980201 w 4824468"/>
                  <a:gd name="connsiteY273" fmla="*/ 3102300 h 6245040"/>
                  <a:gd name="connsiteX274" fmla="*/ 1959833 w 4824468"/>
                  <a:gd name="connsiteY274" fmla="*/ 3150758 h 6245040"/>
                  <a:gd name="connsiteX275" fmla="*/ 1943679 w 4824468"/>
                  <a:gd name="connsiteY275" fmla="*/ 3202728 h 6245040"/>
                  <a:gd name="connsiteX276" fmla="*/ 1932442 w 4824468"/>
                  <a:gd name="connsiteY276" fmla="*/ 3256101 h 6245040"/>
                  <a:gd name="connsiteX277" fmla="*/ 1927526 w 4824468"/>
                  <a:gd name="connsiteY277" fmla="*/ 3310880 h 6245040"/>
                  <a:gd name="connsiteX278" fmla="*/ 1926121 w 4824468"/>
                  <a:gd name="connsiteY278" fmla="*/ 3338971 h 6245040"/>
                  <a:gd name="connsiteX279" fmla="*/ 1926121 w 4824468"/>
                  <a:gd name="connsiteY279" fmla="*/ 3739978 h 6245040"/>
                  <a:gd name="connsiteX280" fmla="*/ 1925419 w 4824468"/>
                  <a:gd name="connsiteY280" fmla="*/ 3818634 h 6245040"/>
                  <a:gd name="connsiteX281" fmla="*/ 1911372 w 4824468"/>
                  <a:gd name="connsiteY281" fmla="*/ 3976649 h 6245040"/>
                  <a:gd name="connsiteX282" fmla="*/ 1881874 w 4824468"/>
                  <a:gd name="connsiteY282" fmla="*/ 4131153 h 6245040"/>
                  <a:gd name="connsiteX283" fmla="*/ 1839733 w 4824468"/>
                  <a:gd name="connsiteY283" fmla="*/ 4281442 h 6245040"/>
                  <a:gd name="connsiteX284" fmla="*/ 1783546 w 4824468"/>
                  <a:gd name="connsiteY284" fmla="*/ 4428221 h 6245040"/>
                  <a:gd name="connsiteX285" fmla="*/ 1714015 w 4824468"/>
                  <a:gd name="connsiteY285" fmla="*/ 4568678 h 6245040"/>
                  <a:gd name="connsiteX286" fmla="*/ 1631842 w 4824468"/>
                  <a:gd name="connsiteY286" fmla="*/ 4702815 h 6245040"/>
                  <a:gd name="connsiteX287" fmla="*/ 1537728 w 4824468"/>
                  <a:gd name="connsiteY287" fmla="*/ 4829929 h 6245040"/>
                  <a:gd name="connsiteX288" fmla="*/ 1485756 w 4824468"/>
                  <a:gd name="connsiteY288" fmla="*/ 4889624 h 6245040"/>
                  <a:gd name="connsiteX289" fmla="*/ 1169001 w 4824468"/>
                  <a:gd name="connsiteY289" fmla="*/ 5240768 h 6245040"/>
                  <a:gd name="connsiteX290" fmla="*/ 1154955 w 4824468"/>
                  <a:gd name="connsiteY290" fmla="*/ 5254814 h 6245040"/>
                  <a:gd name="connsiteX291" fmla="*/ 1118433 w 4824468"/>
                  <a:gd name="connsiteY291" fmla="*/ 5271669 h 6245040"/>
                  <a:gd name="connsiteX292" fmla="*/ 1079805 w 4824468"/>
                  <a:gd name="connsiteY292" fmla="*/ 5273775 h 6245040"/>
                  <a:gd name="connsiteX293" fmla="*/ 1042581 w 4824468"/>
                  <a:gd name="connsiteY293" fmla="*/ 5261134 h 6245040"/>
                  <a:gd name="connsiteX294" fmla="*/ 1026427 w 4824468"/>
                  <a:gd name="connsiteY294" fmla="*/ 5248493 h 6245040"/>
                  <a:gd name="connsiteX295" fmla="*/ 1012380 w 4824468"/>
                  <a:gd name="connsiteY295" fmla="*/ 5233745 h 6245040"/>
                  <a:gd name="connsiteX296" fmla="*/ 994822 w 4824468"/>
                  <a:gd name="connsiteY296" fmla="*/ 5197928 h 6245040"/>
                  <a:gd name="connsiteX297" fmla="*/ 992715 w 4824468"/>
                  <a:gd name="connsiteY297" fmla="*/ 5158600 h 6245040"/>
                  <a:gd name="connsiteX298" fmla="*/ 1006059 w 4824468"/>
                  <a:gd name="connsiteY298" fmla="*/ 5122081 h 6245040"/>
                  <a:gd name="connsiteX299" fmla="*/ 1019404 w 4824468"/>
                  <a:gd name="connsiteY299" fmla="*/ 5105226 h 6245040"/>
                  <a:gd name="connsiteX300" fmla="*/ 1334753 w 4824468"/>
                  <a:gd name="connsiteY300" fmla="*/ 4754082 h 6245040"/>
                  <a:gd name="connsiteX301" fmla="*/ 1381107 w 4824468"/>
                  <a:gd name="connsiteY301" fmla="*/ 4701411 h 6245040"/>
                  <a:gd name="connsiteX302" fmla="*/ 1463983 w 4824468"/>
                  <a:gd name="connsiteY302" fmla="*/ 4589045 h 6245040"/>
                  <a:gd name="connsiteX303" fmla="*/ 1537026 w 4824468"/>
                  <a:gd name="connsiteY303" fmla="*/ 4471060 h 6245040"/>
                  <a:gd name="connsiteX304" fmla="*/ 1597427 w 4824468"/>
                  <a:gd name="connsiteY304" fmla="*/ 4346755 h 6245040"/>
                  <a:gd name="connsiteX305" fmla="*/ 1647293 w 4824468"/>
                  <a:gd name="connsiteY305" fmla="*/ 4218236 h 6245040"/>
                  <a:gd name="connsiteX306" fmla="*/ 1684517 w 4824468"/>
                  <a:gd name="connsiteY306" fmla="*/ 4084802 h 6245040"/>
                  <a:gd name="connsiteX307" fmla="*/ 1709801 w 4824468"/>
                  <a:gd name="connsiteY307" fmla="*/ 3949260 h 6245040"/>
                  <a:gd name="connsiteX308" fmla="*/ 1723146 w 4824468"/>
                  <a:gd name="connsiteY308" fmla="*/ 3809505 h 6245040"/>
                  <a:gd name="connsiteX309" fmla="*/ 1723848 w 4824468"/>
                  <a:gd name="connsiteY309" fmla="*/ 3739978 h 6245040"/>
                  <a:gd name="connsiteX310" fmla="*/ 1723848 w 4824468"/>
                  <a:gd name="connsiteY310" fmla="*/ 3338971 h 6245040"/>
                  <a:gd name="connsiteX311" fmla="*/ 1725252 w 4824468"/>
                  <a:gd name="connsiteY311" fmla="*/ 3300346 h 6245040"/>
                  <a:gd name="connsiteX312" fmla="*/ 1732276 w 4824468"/>
                  <a:gd name="connsiteY312" fmla="*/ 3224498 h 6245040"/>
                  <a:gd name="connsiteX313" fmla="*/ 1747025 w 4824468"/>
                  <a:gd name="connsiteY313" fmla="*/ 3152163 h 6245040"/>
                  <a:gd name="connsiteX314" fmla="*/ 1769500 w 4824468"/>
                  <a:gd name="connsiteY314" fmla="*/ 3081934 h 6245040"/>
                  <a:gd name="connsiteX315" fmla="*/ 1797593 w 4824468"/>
                  <a:gd name="connsiteY315" fmla="*/ 3014514 h 6245040"/>
                  <a:gd name="connsiteX316" fmla="*/ 1832008 w 4824468"/>
                  <a:gd name="connsiteY316" fmla="*/ 2950606 h 6245040"/>
                  <a:gd name="connsiteX317" fmla="*/ 1872743 w 4824468"/>
                  <a:gd name="connsiteY317" fmla="*/ 2890911 h 6245040"/>
                  <a:gd name="connsiteX318" fmla="*/ 1918395 w 4824468"/>
                  <a:gd name="connsiteY318" fmla="*/ 2836133 h 6245040"/>
                  <a:gd name="connsiteX319" fmla="*/ 1969666 w 4824468"/>
                  <a:gd name="connsiteY319" fmla="*/ 2784866 h 6245040"/>
                  <a:gd name="connsiteX320" fmla="*/ 2025150 w 4824468"/>
                  <a:gd name="connsiteY320" fmla="*/ 2739217 h 6245040"/>
                  <a:gd name="connsiteX321" fmla="*/ 2084849 w 4824468"/>
                  <a:gd name="connsiteY321" fmla="*/ 2699187 h 6245040"/>
                  <a:gd name="connsiteX322" fmla="*/ 2148762 w 4824468"/>
                  <a:gd name="connsiteY322" fmla="*/ 2664774 h 6245040"/>
                  <a:gd name="connsiteX323" fmla="*/ 2215484 w 4824468"/>
                  <a:gd name="connsiteY323" fmla="*/ 2635981 h 6245040"/>
                  <a:gd name="connsiteX324" fmla="*/ 2285015 w 4824468"/>
                  <a:gd name="connsiteY324" fmla="*/ 2614210 h 6245040"/>
                  <a:gd name="connsiteX325" fmla="*/ 2359463 w 4824468"/>
                  <a:gd name="connsiteY325" fmla="*/ 2598759 h 6245040"/>
                  <a:gd name="connsiteX326" fmla="*/ 2433910 w 4824468"/>
                  <a:gd name="connsiteY326" fmla="*/ 2591736 h 6245040"/>
                  <a:gd name="connsiteX327" fmla="*/ 2472584 w 4824468"/>
                  <a:gd name="connsiteY327" fmla="*/ 2158259 h 6245040"/>
                  <a:gd name="connsiteX328" fmla="*/ 2532990 w 4824468"/>
                  <a:gd name="connsiteY328" fmla="*/ 2159664 h 6245040"/>
                  <a:gd name="connsiteX329" fmla="*/ 2652396 w 4824468"/>
                  <a:gd name="connsiteY329" fmla="*/ 2171603 h 6245040"/>
                  <a:gd name="connsiteX330" fmla="*/ 2767588 w 4824468"/>
                  <a:gd name="connsiteY330" fmla="*/ 2196184 h 6245040"/>
                  <a:gd name="connsiteX331" fmla="*/ 2877864 w 4824468"/>
                  <a:gd name="connsiteY331" fmla="*/ 2230597 h 6245040"/>
                  <a:gd name="connsiteX332" fmla="*/ 2983925 w 4824468"/>
                  <a:gd name="connsiteY332" fmla="*/ 2274844 h 6245040"/>
                  <a:gd name="connsiteX333" fmla="*/ 3084367 w 4824468"/>
                  <a:gd name="connsiteY333" fmla="*/ 2329624 h 6245040"/>
                  <a:gd name="connsiteX334" fmla="*/ 3178487 w 4824468"/>
                  <a:gd name="connsiteY334" fmla="*/ 2393535 h 6245040"/>
                  <a:gd name="connsiteX335" fmla="*/ 3266286 w 4824468"/>
                  <a:gd name="connsiteY335" fmla="*/ 2465171 h 6245040"/>
                  <a:gd name="connsiteX336" fmla="*/ 3346358 w 4824468"/>
                  <a:gd name="connsiteY336" fmla="*/ 2545938 h 6245040"/>
                  <a:gd name="connsiteX337" fmla="*/ 3418002 w 4824468"/>
                  <a:gd name="connsiteY337" fmla="*/ 2633025 h 6245040"/>
                  <a:gd name="connsiteX338" fmla="*/ 3481920 w 4824468"/>
                  <a:gd name="connsiteY338" fmla="*/ 2727135 h 6245040"/>
                  <a:gd name="connsiteX339" fmla="*/ 3536004 w 4824468"/>
                  <a:gd name="connsiteY339" fmla="*/ 2826865 h 6245040"/>
                  <a:gd name="connsiteX340" fmla="*/ 3580957 w 4824468"/>
                  <a:gd name="connsiteY340" fmla="*/ 2933617 h 6245040"/>
                  <a:gd name="connsiteX341" fmla="*/ 3616077 w 4824468"/>
                  <a:gd name="connsiteY341" fmla="*/ 3044583 h 6245040"/>
                  <a:gd name="connsiteX342" fmla="*/ 3639256 w 4824468"/>
                  <a:gd name="connsiteY342" fmla="*/ 3159060 h 6245040"/>
                  <a:gd name="connsiteX343" fmla="*/ 3651898 w 4824468"/>
                  <a:gd name="connsiteY343" fmla="*/ 3278454 h 6245040"/>
                  <a:gd name="connsiteX344" fmla="*/ 3652601 w 4824468"/>
                  <a:gd name="connsiteY344" fmla="*/ 3338854 h 6245040"/>
                  <a:gd name="connsiteX345" fmla="*/ 3652601 w 4824468"/>
                  <a:gd name="connsiteY345" fmla="*/ 3782015 h 6245040"/>
                  <a:gd name="connsiteX346" fmla="*/ 3651898 w 4824468"/>
                  <a:gd name="connsiteY346" fmla="*/ 3862782 h 6245040"/>
                  <a:gd name="connsiteX347" fmla="*/ 3644875 w 4824468"/>
                  <a:gd name="connsiteY347" fmla="*/ 4022910 h 6245040"/>
                  <a:gd name="connsiteX348" fmla="*/ 3629422 w 4824468"/>
                  <a:gd name="connsiteY348" fmla="*/ 4181634 h 6245040"/>
                  <a:gd name="connsiteX349" fmla="*/ 3608350 w 4824468"/>
                  <a:gd name="connsiteY349" fmla="*/ 4339655 h 6245040"/>
                  <a:gd name="connsiteX350" fmla="*/ 3578850 w 4824468"/>
                  <a:gd name="connsiteY350" fmla="*/ 4494867 h 6245040"/>
                  <a:gd name="connsiteX351" fmla="*/ 3542326 w 4824468"/>
                  <a:gd name="connsiteY351" fmla="*/ 4648674 h 6245040"/>
                  <a:gd name="connsiteX352" fmla="*/ 3498778 w 4824468"/>
                  <a:gd name="connsiteY352" fmla="*/ 4801779 h 6245040"/>
                  <a:gd name="connsiteX353" fmla="*/ 3449610 w 4824468"/>
                  <a:gd name="connsiteY353" fmla="*/ 4951373 h 6245040"/>
                  <a:gd name="connsiteX354" fmla="*/ 3392716 w 4824468"/>
                  <a:gd name="connsiteY354" fmla="*/ 5098157 h 6245040"/>
                  <a:gd name="connsiteX355" fmla="*/ 3328799 w 4824468"/>
                  <a:gd name="connsiteY355" fmla="*/ 5242834 h 6245040"/>
                  <a:gd name="connsiteX356" fmla="*/ 3258560 w 4824468"/>
                  <a:gd name="connsiteY356" fmla="*/ 5384000 h 6245040"/>
                  <a:gd name="connsiteX357" fmla="*/ 3181297 w 4824468"/>
                  <a:gd name="connsiteY357" fmla="*/ 5523059 h 6245040"/>
                  <a:gd name="connsiteX358" fmla="*/ 3098414 w 4824468"/>
                  <a:gd name="connsiteY358" fmla="*/ 5657201 h 6245040"/>
                  <a:gd name="connsiteX359" fmla="*/ 3008508 w 4824468"/>
                  <a:gd name="connsiteY359" fmla="*/ 5788534 h 6245040"/>
                  <a:gd name="connsiteX360" fmla="*/ 2912281 w 4824468"/>
                  <a:gd name="connsiteY360" fmla="*/ 5916356 h 6245040"/>
                  <a:gd name="connsiteX361" fmla="*/ 2810434 w 4824468"/>
                  <a:gd name="connsiteY361" fmla="*/ 6039964 h 6245040"/>
                  <a:gd name="connsiteX362" fmla="*/ 2756350 w 4824468"/>
                  <a:gd name="connsiteY362" fmla="*/ 6100363 h 6245040"/>
                  <a:gd name="connsiteX363" fmla="*/ 2655206 w 4824468"/>
                  <a:gd name="connsiteY363" fmla="*/ 6211329 h 6245040"/>
                  <a:gd name="connsiteX364" fmla="*/ 2639051 w 4824468"/>
                  <a:gd name="connsiteY364" fmla="*/ 6226780 h 6245040"/>
                  <a:gd name="connsiteX365" fmla="*/ 2601122 w 4824468"/>
                  <a:gd name="connsiteY365" fmla="*/ 6242933 h 6245040"/>
                  <a:gd name="connsiteX366" fmla="*/ 2580752 w 4824468"/>
                  <a:gd name="connsiteY366" fmla="*/ 6245040 h 6245040"/>
                  <a:gd name="connsiteX367" fmla="*/ 2562490 w 4824468"/>
                  <a:gd name="connsiteY367" fmla="*/ 6244338 h 6245040"/>
                  <a:gd name="connsiteX368" fmla="*/ 2528073 w 4824468"/>
                  <a:gd name="connsiteY368" fmla="*/ 6230994 h 6245040"/>
                  <a:gd name="connsiteX369" fmla="*/ 2512621 w 4824468"/>
                  <a:gd name="connsiteY369" fmla="*/ 6219054 h 6245040"/>
                  <a:gd name="connsiteX370" fmla="*/ 2498573 w 4824468"/>
                  <a:gd name="connsiteY370" fmla="*/ 6203603 h 6245040"/>
                  <a:gd name="connsiteX371" fmla="*/ 2481715 w 4824468"/>
                  <a:gd name="connsiteY371" fmla="*/ 6167083 h 6245040"/>
                  <a:gd name="connsiteX372" fmla="*/ 2479608 w 4824468"/>
                  <a:gd name="connsiteY372" fmla="*/ 6128456 h 6245040"/>
                  <a:gd name="connsiteX373" fmla="*/ 2492954 w 4824468"/>
                  <a:gd name="connsiteY373" fmla="*/ 6091233 h 6245040"/>
                  <a:gd name="connsiteX374" fmla="*/ 2505597 w 4824468"/>
                  <a:gd name="connsiteY374" fmla="*/ 6075079 h 6245040"/>
                  <a:gd name="connsiteX375" fmla="*/ 2606741 w 4824468"/>
                  <a:gd name="connsiteY375" fmla="*/ 5964113 h 6245040"/>
                  <a:gd name="connsiteX376" fmla="*/ 2657313 w 4824468"/>
                  <a:gd name="connsiteY376" fmla="*/ 5907226 h 6245040"/>
                  <a:gd name="connsiteX377" fmla="*/ 2753541 w 4824468"/>
                  <a:gd name="connsiteY377" fmla="*/ 5792046 h 6245040"/>
                  <a:gd name="connsiteX378" fmla="*/ 2843447 w 4824468"/>
                  <a:gd name="connsiteY378" fmla="*/ 5671247 h 6245040"/>
                  <a:gd name="connsiteX379" fmla="*/ 2928436 w 4824468"/>
                  <a:gd name="connsiteY379" fmla="*/ 5548342 h 6245040"/>
                  <a:gd name="connsiteX380" fmla="*/ 3006401 w 4824468"/>
                  <a:gd name="connsiteY380" fmla="*/ 5420520 h 6245040"/>
                  <a:gd name="connsiteX381" fmla="*/ 3079450 w 4824468"/>
                  <a:gd name="connsiteY381" fmla="*/ 5289889 h 6245040"/>
                  <a:gd name="connsiteX382" fmla="*/ 3144772 w 4824468"/>
                  <a:gd name="connsiteY382" fmla="*/ 5156449 h 6245040"/>
                  <a:gd name="connsiteX383" fmla="*/ 3205880 w 4824468"/>
                  <a:gd name="connsiteY383" fmla="*/ 5020902 h 6245040"/>
                  <a:gd name="connsiteX384" fmla="*/ 3259262 w 4824468"/>
                  <a:gd name="connsiteY384" fmla="*/ 4882546 h 6245040"/>
                  <a:gd name="connsiteX385" fmla="*/ 3305620 w 4824468"/>
                  <a:gd name="connsiteY385" fmla="*/ 4742082 h 6245040"/>
                  <a:gd name="connsiteX386" fmla="*/ 3346358 w 4824468"/>
                  <a:gd name="connsiteY386" fmla="*/ 4598107 h 6245040"/>
                  <a:gd name="connsiteX387" fmla="*/ 3380776 w 4824468"/>
                  <a:gd name="connsiteY387" fmla="*/ 4453430 h 6245040"/>
                  <a:gd name="connsiteX388" fmla="*/ 3408169 w 4824468"/>
                  <a:gd name="connsiteY388" fmla="*/ 4306646 h 6245040"/>
                  <a:gd name="connsiteX389" fmla="*/ 3429241 w 4824468"/>
                  <a:gd name="connsiteY389" fmla="*/ 4158457 h 6245040"/>
                  <a:gd name="connsiteX390" fmla="*/ 3442586 w 4824468"/>
                  <a:gd name="connsiteY390" fmla="*/ 4008864 h 6245040"/>
                  <a:gd name="connsiteX391" fmla="*/ 3449610 w 4824468"/>
                  <a:gd name="connsiteY391" fmla="*/ 3857866 h 6245040"/>
                  <a:gd name="connsiteX392" fmla="*/ 3450312 w 4824468"/>
                  <a:gd name="connsiteY392" fmla="*/ 3782015 h 6245040"/>
                  <a:gd name="connsiteX393" fmla="*/ 3450312 w 4824468"/>
                  <a:gd name="connsiteY393" fmla="*/ 3338854 h 6245040"/>
                  <a:gd name="connsiteX394" fmla="*/ 3449610 w 4824468"/>
                  <a:gd name="connsiteY394" fmla="*/ 3288287 h 6245040"/>
                  <a:gd name="connsiteX395" fmla="*/ 3439074 w 4824468"/>
                  <a:gd name="connsiteY395" fmla="*/ 3189962 h 6245040"/>
                  <a:gd name="connsiteX396" fmla="*/ 3420110 w 4824468"/>
                  <a:gd name="connsiteY396" fmla="*/ 3095150 h 6245040"/>
                  <a:gd name="connsiteX397" fmla="*/ 3392014 w 4824468"/>
                  <a:gd name="connsiteY397" fmla="*/ 3003146 h 6245040"/>
                  <a:gd name="connsiteX398" fmla="*/ 3354085 w 4824468"/>
                  <a:gd name="connsiteY398" fmla="*/ 2915356 h 6245040"/>
                  <a:gd name="connsiteX399" fmla="*/ 3309132 w 4824468"/>
                  <a:gd name="connsiteY399" fmla="*/ 2832483 h 6245040"/>
                  <a:gd name="connsiteX400" fmla="*/ 3256452 w 4824468"/>
                  <a:gd name="connsiteY400" fmla="*/ 2754526 h 6245040"/>
                  <a:gd name="connsiteX401" fmla="*/ 3196749 w 4824468"/>
                  <a:gd name="connsiteY401" fmla="*/ 2681485 h 6245040"/>
                  <a:gd name="connsiteX402" fmla="*/ 3130022 w 4824468"/>
                  <a:gd name="connsiteY402" fmla="*/ 2614765 h 6245040"/>
                  <a:gd name="connsiteX403" fmla="*/ 3056974 w 4824468"/>
                  <a:gd name="connsiteY403" fmla="*/ 2555068 h 6245040"/>
                  <a:gd name="connsiteX404" fmla="*/ 2979008 w 4824468"/>
                  <a:gd name="connsiteY404" fmla="*/ 2502394 h 6245040"/>
                  <a:gd name="connsiteX405" fmla="*/ 2896126 w 4824468"/>
                  <a:gd name="connsiteY405" fmla="*/ 2456743 h 6245040"/>
                  <a:gd name="connsiteX406" fmla="*/ 2808327 w 4824468"/>
                  <a:gd name="connsiteY406" fmla="*/ 2420223 h 6245040"/>
                  <a:gd name="connsiteX407" fmla="*/ 2717016 w 4824468"/>
                  <a:gd name="connsiteY407" fmla="*/ 2391428 h 6245040"/>
                  <a:gd name="connsiteX408" fmla="*/ 2620789 w 4824468"/>
                  <a:gd name="connsiteY408" fmla="*/ 2371764 h 6245040"/>
                  <a:gd name="connsiteX409" fmla="*/ 2523156 w 4824468"/>
                  <a:gd name="connsiteY409" fmla="*/ 2361931 h 6245040"/>
                  <a:gd name="connsiteX410" fmla="*/ 2472584 w 4824468"/>
                  <a:gd name="connsiteY410" fmla="*/ 2360526 h 6245040"/>
                  <a:gd name="connsiteX411" fmla="*/ 2422012 w 4824468"/>
                  <a:gd name="connsiteY411" fmla="*/ 2361931 h 6245040"/>
                  <a:gd name="connsiteX412" fmla="*/ 2323677 w 4824468"/>
                  <a:gd name="connsiteY412" fmla="*/ 2371764 h 6245040"/>
                  <a:gd name="connsiteX413" fmla="*/ 2228855 w 4824468"/>
                  <a:gd name="connsiteY413" fmla="*/ 2391428 h 6245040"/>
                  <a:gd name="connsiteX414" fmla="*/ 2136841 w 4824468"/>
                  <a:gd name="connsiteY414" fmla="*/ 2420223 h 6245040"/>
                  <a:gd name="connsiteX415" fmla="*/ 2049043 w 4824468"/>
                  <a:gd name="connsiteY415" fmla="*/ 2456743 h 6245040"/>
                  <a:gd name="connsiteX416" fmla="*/ 1965458 w 4824468"/>
                  <a:gd name="connsiteY416" fmla="*/ 2502394 h 6245040"/>
                  <a:gd name="connsiteX417" fmla="*/ 1888195 w 4824468"/>
                  <a:gd name="connsiteY417" fmla="*/ 2555068 h 6245040"/>
                  <a:gd name="connsiteX418" fmla="*/ 1815146 w 4824468"/>
                  <a:gd name="connsiteY418" fmla="*/ 2614765 h 6245040"/>
                  <a:gd name="connsiteX419" fmla="*/ 1749122 w 4824468"/>
                  <a:gd name="connsiteY419" fmla="*/ 2681485 h 6245040"/>
                  <a:gd name="connsiteX420" fmla="*/ 1689418 w 4824468"/>
                  <a:gd name="connsiteY420" fmla="*/ 2754526 h 6245040"/>
                  <a:gd name="connsiteX421" fmla="*/ 1636037 w 4824468"/>
                  <a:gd name="connsiteY421" fmla="*/ 2832483 h 6245040"/>
                  <a:gd name="connsiteX422" fmla="*/ 1591786 w 4824468"/>
                  <a:gd name="connsiteY422" fmla="*/ 2915356 h 6245040"/>
                  <a:gd name="connsiteX423" fmla="*/ 1553857 w 4824468"/>
                  <a:gd name="connsiteY423" fmla="*/ 3003146 h 6245040"/>
                  <a:gd name="connsiteX424" fmla="*/ 1525761 w 4824468"/>
                  <a:gd name="connsiteY424" fmla="*/ 3095150 h 6245040"/>
                  <a:gd name="connsiteX425" fmla="*/ 1505392 w 4824468"/>
                  <a:gd name="connsiteY425" fmla="*/ 3189962 h 6245040"/>
                  <a:gd name="connsiteX426" fmla="*/ 1495559 w 4824468"/>
                  <a:gd name="connsiteY426" fmla="*/ 3288287 h 6245040"/>
                  <a:gd name="connsiteX427" fmla="*/ 1495559 w 4824468"/>
                  <a:gd name="connsiteY427" fmla="*/ 3338854 h 6245040"/>
                  <a:gd name="connsiteX428" fmla="*/ 1495559 w 4824468"/>
                  <a:gd name="connsiteY428" fmla="*/ 3739876 h 6245040"/>
                  <a:gd name="connsiteX429" fmla="*/ 1494856 w 4824468"/>
                  <a:gd name="connsiteY429" fmla="*/ 3798871 h 6245040"/>
                  <a:gd name="connsiteX430" fmla="*/ 1483618 w 4824468"/>
                  <a:gd name="connsiteY430" fmla="*/ 3916860 h 6245040"/>
                  <a:gd name="connsiteX431" fmla="*/ 1461844 w 4824468"/>
                  <a:gd name="connsiteY431" fmla="*/ 4032743 h 6245040"/>
                  <a:gd name="connsiteX432" fmla="*/ 1429534 w 4824468"/>
                  <a:gd name="connsiteY432" fmla="*/ 4145113 h 6245040"/>
                  <a:gd name="connsiteX433" fmla="*/ 1388093 w 4824468"/>
                  <a:gd name="connsiteY433" fmla="*/ 4255377 h 6245040"/>
                  <a:gd name="connsiteX434" fmla="*/ 1336116 w 4824468"/>
                  <a:gd name="connsiteY434" fmla="*/ 4360724 h 6245040"/>
                  <a:gd name="connsiteX435" fmla="*/ 1275008 w 4824468"/>
                  <a:gd name="connsiteY435" fmla="*/ 4460453 h 6245040"/>
                  <a:gd name="connsiteX436" fmla="*/ 1204067 w 4824468"/>
                  <a:gd name="connsiteY436" fmla="*/ 4555968 h 6245040"/>
                  <a:gd name="connsiteX437" fmla="*/ 1164732 w 4824468"/>
                  <a:gd name="connsiteY437" fmla="*/ 4600214 h 6245040"/>
                  <a:gd name="connsiteX438" fmla="*/ 879561 w 4824468"/>
                  <a:gd name="connsiteY438" fmla="*/ 4916959 h 6245040"/>
                  <a:gd name="connsiteX439" fmla="*/ 865514 w 4824468"/>
                  <a:gd name="connsiteY439" fmla="*/ 4931006 h 6245040"/>
                  <a:gd name="connsiteX440" fmla="*/ 828989 w 4824468"/>
                  <a:gd name="connsiteY440" fmla="*/ 4948563 h 6245040"/>
                  <a:gd name="connsiteX441" fmla="*/ 790358 w 4824468"/>
                  <a:gd name="connsiteY441" fmla="*/ 4949968 h 6245040"/>
                  <a:gd name="connsiteX442" fmla="*/ 753131 w 4824468"/>
                  <a:gd name="connsiteY442" fmla="*/ 4937326 h 6245040"/>
                  <a:gd name="connsiteX443" fmla="*/ 736976 w 4824468"/>
                  <a:gd name="connsiteY443" fmla="*/ 4924685 h 6245040"/>
                  <a:gd name="connsiteX444" fmla="*/ 722928 w 4824468"/>
                  <a:gd name="connsiteY444" fmla="*/ 4909936 h 6245040"/>
                  <a:gd name="connsiteX445" fmla="*/ 706071 w 4824468"/>
                  <a:gd name="connsiteY445" fmla="*/ 4874118 h 6245040"/>
                  <a:gd name="connsiteX446" fmla="*/ 703964 w 4824468"/>
                  <a:gd name="connsiteY446" fmla="*/ 4834788 h 6245040"/>
                  <a:gd name="connsiteX447" fmla="*/ 716607 w 4824468"/>
                  <a:gd name="connsiteY447" fmla="*/ 4798268 h 6245040"/>
                  <a:gd name="connsiteX448" fmla="*/ 729952 w 4824468"/>
                  <a:gd name="connsiteY448" fmla="*/ 4781412 h 6245040"/>
                  <a:gd name="connsiteX449" fmla="*/ 1014421 w 4824468"/>
                  <a:gd name="connsiteY449" fmla="*/ 4466072 h 6245040"/>
                  <a:gd name="connsiteX450" fmla="*/ 1047433 w 4824468"/>
                  <a:gd name="connsiteY450" fmla="*/ 4427444 h 6245040"/>
                  <a:gd name="connsiteX451" fmla="*/ 1107136 w 4824468"/>
                  <a:gd name="connsiteY451" fmla="*/ 4347380 h 6245040"/>
                  <a:gd name="connsiteX452" fmla="*/ 1159113 w 4824468"/>
                  <a:gd name="connsiteY452" fmla="*/ 4262400 h 6245040"/>
                  <a:gd name="connsiteX453" fmla="*/ 1201959 w 4824468"/>
                  <a:gd name="connsiteY453" fmla="*/ 4174610 h 6245040"/>
                  <a:gd name="connsiteX454" fmla="*/ 1237781 w 4824468"/>
                  <a:gd name="connsiteY454" fmla="*/ 4081202 h 6245040"/>
                  <a:gd name="connsiteX455" fmla="*/ 1265175 w 4824468"/>
                  <a:gd name="connsiteY455" fmla="*/ 3986390 h 6245040"/>
                  <a:gd name="connsiteX456" fmla="*/ 1283437 w 4824468"/>
                  <a:gd name="connsiteY456" fmla="*/ 3889470 h 6245040"/>
                  <a:gd name="connsiteX457" fmla="*/ 1292568 w 4824468"/>
                  <a:gd name="connsiteY457" fmla="*/ 3789039 h 6245040"/>
                  <a:gd name="connsiteX458" fmla="*/ 1293270 w 4824468"/>
                  <a:gd name="connsiteY458" fmla="*/ 3739876 h 6245040"/>
                  <a:gd name="connsiteX459" fmla="*/ 1293270 w 4824468"/>
                  <a:gd name="connsiteY459" fmla="*/ 3338854 h 6245040"/>
                  <a:gd name="connsiteX460" fmla="*/ 1293973 w 4824468"/>
                  <a:gd name="connsiteY460" fmla="*/ 3278454 h 6245040"/>
                  <a:gd name="connsiteX461" fmla="*/ 1306616 w 4824468"/>
                  <a:gd name="connsiteY461" fmla="*/ 3159060 h 6245040"/>
                  <a:gd name="connsiteX462" fmla="*/ 1329795 w 4824468"/>
                  <a:gd name="connsiteY462" fmla="*/ 3044583 h 6245040"/>
                  <a:gd name="connsiteX463" fmla="*/ 1364212 w 4824468"/>
                  <a:gd name="connsiteY463" fmla="*/ 2933617 h 6245040"/>
                  <a:gd name="connsiteX464" fmla="*/ 1408462 w 4824468"/>
                  <a:gd name="connsiteY464" fmla="*/ 2826865 h 6245040"/>
                  <a:gd name="connsiteX465" fmla="*/ 1463249 w 4824468"/>
                  <a:gd name="connsiteY465" fmla="*/ 2727135 h 6245040"/>
                  <a:gd name="connsiteX466" fmla="*/ 1527166 w 4824468"/>
                  <a:gd name="connsiteY466" fmla="*/ 2633025 h 6245040"/>
                  <a:gd name="connsiteX467" fmla="*/ 1599512 w 4824468"/>
                  <a:gd name="connsiteY467" fmla="*/ 2545938 h 6245040"/>
                  <a:gd name="connsiteX468" fmla="*/ 1679585 w 4824468"/>
                  <a:gd name="connsiteY468" fmla="*/ 2465171 h 6245040"/>
                  <a:gd name="connsiteX469" fmla="*/ 1766681 w 4824468"/>
                  <a:gd name="connsiteY469" fmla="*/ 2393535 h 6245040"/>
                  <a:gd name="connsiteX470" fmla="*/ 1861504 w 4824468"/>
                  <a:gd name="connsiteY470" fmla="*/ 2329624 h 6245040"/>
                  <a:gd name="connsiteX471" fmla="*/ 1961946 w 4824468"/>
                  <a:gd name="connsiteY471" fmla="*/ 2274844 h 6245040"/>
                  <a:gd name="connsiteX472" fmla="*/ 2066602 w 4824468"/>
                  <a:gd name="connsiteY472" fmla="*/ 2230597 h 6245040"/>
                  <a:gd name="connsiteX473" fmla="*/ 2178282 w 4824468"/>
                  <a:gd name="connsiteY473" fmla="*/ 2196184 h 6245040"/>
                  <a:gd name="connsiteX474" fmla="*/ 2293475 w 4824468"/>
                  <a:gd name="connsiteY474" fmla="*/ 2171603 h 6245040"/>
                  <a:gd name="connsiteX475" fmla="*/ 2411476 w 4824468"/>
                  <a:gd name="connsiteY475" fmla="*/ 2159664 h 6245040"/>
                  <a:gd name="connsiteX476" fmla="*/ 3495930 w 4824468"/>
                  <a:gd name="connsiteY476" fmla="*/ 2113998 h 6245040"/>
                  <a:gd name="connsiteX477" fmla="*/ 3532463 w 4824468"/>
                  <a:gd name="connsiteY477" fmla="*/ 2126644 h 6245040"/>
                  <a:gd name="connsiteX478" fmla="*/ 3548622 w 4824468"/>
                  <a:gd name="connsiteY478" fmla="*/ 2139290 h 6245040"/>
                  <a:gd name="connsiteX479" fmla="*/ 3611149 w 4824468"/>
                  <a:gd name="connsiteY479" fmla="*/ 2198305 h 6245040"/>
                  <a:gd name="connsiteX480" fmla="*/ 3725666 w 4824468"/>
                  <a:gd name="connsiteY480" fmla="*/ 2324765 h 6245040"/>
                  <a:gd name="connsiteX481" fmla="*/ 3824727 w 4824468"/>
                  <a:gd name="connsiteY481" fmla="*/ 2461062 h 6245040"/>
                  <a:gd name="connsiteX482" fmla="*/ 3908332 w 4824468"/>
                  <a:gd name="connsiteY482" fmla="*/ 2607194 h 6245040"/>
                  <a:gd name="connsiteX483" fmla="*/ 3977182 w 4824468"/>
                  <a:gd name="connsiteY483" fmla="*/ 2759649 h 6245040"/>
                  <a:gd name="connsiteX484" fmla="*/ 4029172 w 4824468"/>
                  <a:gd name="connsiteY484" fmla="*/ 2919832 h 6245040"/>
                  <a:gd name="connsiteX485" fmla="*/ 4064300 w 4824468"/>
                  <a:gd name="connsiteY485" fmla="*/ 3084934 h 6245040"/>
                  <a:gd name="connsiteX486" fmla="*/ 4082566 w 4824468"/>
                  <a:gd name="connsiteY486" fmla="*/ 3253548 h 6245040"/>
                  <a:gd name="connsiteX487" fmla="*/ 4084674 w 4824468"/>
                  <a:gd name="connsiteY487" fmla="*/ 3338557 h 6245040"/>
                  <a:gd name="connsiteX488" fmla="*/ 4084674 w 4824468"/>
                  <a:gd name="connsiteY488" fmla="*/ 3781871 h 6245040"/>
                  <a:gd name="connsiteX489" fmla="*/ 4082566 w 4824468"/>
                  <a:gd name="connsiteY489" fmla="*/ 3915357 h 6245040"/>
                  <a:gd name="connsiteX490" fmla="*/ 4064300 w 4824468"/>
                  <a:gd name="connsiteY490" fmla="*/ 4181627 h 6245040"/>
                  <a:gd name="connsiteX491" fmla="*/ 4048141 w 4824468"/>
                  <a:gd name="connsiteY491" fmla="*/ 4314410 h 6245040"/>
                  <a:gd name="connsiteX492" fmla="*/ 4043926 w 4824468"/>
                  <a:gd name="connsiteY492" fmla="*/ 4331974 h 6245040"/>
                  <a:gd name="connsiteX493" fmla="*/ 4027064 w 4824468"/>
                  <a:gd name="connsiteY493" fmla="*/ 4363590 h 6245040"/>
                  <a:gd name="connsiteX494" fmla="*/ 3999664 w 4824468"/>
                  <a:gd name="connsiteY494" fmla="*/ 4386774 h 6245040"/>
                  <a:gd name="connsiteX495" fmla="*/ 3965942 w 4824468"/>
                  <a:gd name="connsiteY495" fmla="*/ 4400123 h 6245040"/>
                  <a:gd name="connsiteX496" fmla="*/ 3947675 w 4824468"/>
                  <a:gd name="connsiteY496" fmla="*/ 4400825 h 6245040"/>
                  <a:gd name="connsiteX497" fmla="*/ 3940649 w 4824468"/>
                  <a:gd name="connsiteY497" fmla="*/ 4400825 h 6245040"/>
                  <a:gd name="connsiteX498" fmla="*/ 3933624 w 4824468"/>
                  <a:gd name="connsiteY498" fmla="*/ 4400123 h 6245040"/>
                  <a:gd name="connsiteX499" fmla="*/ 3913250 w 4824468"/>
                  <a:gd name="connsiteY499" fmla="*/ 4395907 h 6245040"/>
                  <a:gd name="connsiteX500" fmla="*/ 3879527 w 4824468"/>
                  <a:gd name="connsiteY500" fmla="*/ 4375533 h 6245040"/>
                  <a:gd name="connsiteX501" fmla="*/ 3855640 w 4824468"/>
                  <a:gd name="connsiteY501" fmla="*/ 4344620 h 6245040"/>
                  <a:gd name="connsiteX502" fmla="*/ 3845804 w 4824468"/>
                  <a:gd name="connsiteY502" fmla="*/ 4306682 h 6245040"/>
                  <a:gd name="connsiteX503" fmla="*/ 3847912 w 4824468"/>
                  <a:gd name="connsiteY503" fmla="*/ 4285606 h 6245040"/>
                  <a:gd name="connsiteX504" fmla="*/ 3862665 w 4824468"/>
                  <a:gd name="connsiteY504" fmla="*/ 4161253 h 6245040"/>
                  <a:gd name="connsiteX505" fmla="*/ 3880229 w 4824468"/>
                  <a:gd name="connsiteY505" fmla="*/ 3908332 h 6245040"/>
                  <a:gd name="connsiteX506" fmla="*/ 3882337 w 4824468"/>
                  <a:gd name="connsiteY506" fmla="*/ 3781871 h 6245040"/>
                  <a:gd name="connsiteX507" fmla="*/ 3882337 w 4824468"/>
                  <a:gd name="connsiteY507" fmla="*/ 3338557 h 6245040"/>
                  <a:gd name="connsiteX508" fmla="*/ 3880229 w 4824468"/>
                  <a:gd name="connsiteY508" fmla="*/ 3264086 h 6245040"/>
                  <a:gd name="connsiteX509" fmla="*/ 3864773 w 4824468"/>
                  <a:gd name="connsiteY509" fmla="*/ 3117251 h 6245040"/>
                  <a:gd name="connsiteX510" fmla="*/ 3833860 w 4824468"/>
                  <a:gd name="connsiteY510" fmla="*/ 2972524 h 6245040"/>
                  <a:gd name="connsiteX511" fmla="*/ 3788194 w 4824468"/>
                  <a:gd name="connsiteY511" fmla="*/ 2832715 h 6245040"/>
                  <a:gd name="connsiteX512" fmla="*/ 3728477 w 4824468"/>
                  <a:gd name="connsiteY512" fmla="*/ 2699229 h 6245040"/>
                  <a:gd name="connsiteX513" fmla="*/ 3654708 w 4824468"/>
                  <a:gd name="connsiteY513" fmla="*/ 2571364 h 6245040"/>
                  <a:gd name="connsiteX514" fmla="*/ 3567591 w 4824468"/>
                  <a:gd name="connsiteY514" fmla="*/ 2451226 h 6245040"/>
                  <a:gd name="connsiteX515" fmla="*/ 3468530 w 4824468"/>
                  <a:gd name="connsiteY515" fmla="*/ 2340924 h 6245040"/>
                  <a:gd name="connsiteX516" fmla="*/ 3413730 w 4824468"/>
                  <a:gd name="connsiteY516" fmla="*/ 2290340 h 6245040"/>
                  <a:gd name="connsiteX517" fmla="*/ 3399679 w 4824468"/>
                  <a:gd name="connsiteY517" fmla="*/ 2274884 h 6245040"/>
                  <a:gd name="connsiteX518" fmla="*/ 3382818 w 4824468"/>
                  <a:gd name="connsiteY518" fmla="*/ 2239756 h 6245040"/>
                  <a:gd name="connsiteX519" fmla="*/ 3380710 w 4824468"/>
                  <a:gd name="connsiteY519" fmla="*/ 2201115 h 6245040"/>
                  <a:gd name="connsiteX520" fmla="*/ 3393356 w 4824468"/>
                  <a:gd name="connsiteY520" fmla="*/ 2163880 h 6245040"/>
                  <a:gd name="connsiteX521" fmla="*/ 3406002 w 4824468"/>
                  <a:gd name="connsiteY521" fmla="*/ 2147721 h 6245040"/>
                  <a:gd name="connsiteX522" fmla="*/ 3420756 w 4824468"/>
                  <a:gd name="connsiteY522" fmla="*/ 2132265 h 6245040"/>
                  <a:gd name="connsiteX523" fmla="*/ 3456586 w 4824468"/>
                  <a:gd name="connsiteY523" fmla="*/ 2116106 h 6245040"/>
                  <a:gd name="connsiteX524" fmla="*/ 1075679 w 4824468"/>
                  <a:gd name="connsiteY524" fmla="*/ 1907446 h 6245040"/>
                  <a:gd name="connsiteX525" fmla="*/ 1112185 w 4824468"/>
                  <a:gd name="connsiteY525" fmla="*/ 1920794 h 6245040"/>
                  <a:gd name="connsiteX526" fmla="*/ 1128331 w 4824468"/>
                  <a:gd name="connsiteY526" fmla="*/ 1934143 h 6245040"/>
                  <a:gd name="connsiteX527" fmla="*/ 1142372 w 4824468"/>
                  <a:gd name="connsiteY527" fmla="*/ 1948897 h 6245040"/>
                  <a:gd name="connsiteX528" fmla="*/ 1158519 w 4824468"/>
                  <a:gd name="connsiteY528" fmla="*/ 1985430 h 6245040"/>
                  <a:gd name="connsiteX529" fmla="*/ 1159221 w 4824468"/>
                  <a:gd name="connsiteY529" fmla="*/ 2024071 h 6245040"/>
                  <a:gd name="connsiteX530" fmla="*/ 1145180 w 4824468"/>
                  <a:gd name="connsiteY530" fmla="*/ 2061306 h 6245040"/>
                  <a:gd name="connsiteX531" fmla="*/ 1132544 w 4824468"/>
                  <a:gd name="connsiteY531" fmla="*/ 2076763 h 6245040"/>
                  <a:gd name="connsiteX532" fmla="*/ 1072871 w 4824468"/>
                  <a:gd name="connsiteY532" fmla="*/ 2142100 h 6245040"/>
                  <a:gd name="connsiteX533" fmla="*/ 965460 w 4824468"/>
                  <a:gd name="connsiteY533" fmla="*/ 2279802 h 6245040"/>
                  <a:gd name="connsiteX534" fmla="*/ 872792 w 4824468"/>
                  <a:gd name="connsiteY534" fmla="*/ 2426637 h 6245040"/>
                  <a:gd name="connsiteX535" fmla="*/ 793462 w 4824468"/>
                  <a:gd name="connsiteY535" fmla="*/ 2580496 h 6245040"/>
                  <a:gd name="connsiteX536" fmla="*/ 730279 w 4824468"/>
                  <a:gd name="connsiteY536" fmla="*/ 2741383 h 6245040"/>
                  <a:gd name="connsiteX537" fmla="*/ 681137 w 4824468"/>
                  <a:gd name="connsiteY537" fmla="*/ 2907186 h 6245040"/>
                  <a:gd name="connsiteX538" fmla="*/ 648843 w 4824468"/>
                  <a:gd name="connsiteY538" fmla="*/ 3077205 h 6245040"/>
                  <a:gd name="connsiteX539" fmla="*/ 632697 w 4824468"/>
                  <a:gd name="connsiteY539" fmla="*/ 3251440 h 6245040"/>
                  <a:gd name="connsiteX540" fmla="*/ 630591 w 4824468"/>
                  <a:gd name="connsiteY540" fmla="*/ 3339259 h 6245040"/>
                  <a:gd name="connsiteX541" fmla="*/ 630591 w 4824468"/>
                  <a:gd name="connsiteY541" fmla="*/ 3740420 h 6245040"/>
                  <a:gd name="connsiteX542" fmla="*/ 629888 w 4824468"/>
                  <a:gd name="connsiteY542" fmla="*/ 3778358 h 6245040"/>
                  <a:gd name="connsiteX543" fmla="*/ 615848 w 4824468"/>
                  <a:gd name="connsiteY543" fmla="*/ 3855640 h 6245040"/>
                  <a:gd name="connsiteX544" fmla="*/ 588469 w 4824468"/>
                  <a:gd name="connsiteY544" fmla="*/ 3927300 h 6245040"/>
                  <a:gd name="connsiteX545" fmla="*/ 547751 w 4824468"/>
                  <a:gd name="connsiteY545" fmla="*/ 3994043 h 6245040"/>
                  <a:gd name="connsiteX546" fmla="*/ 521776 w 4824468"/>
                  <a:gd name="connsiteY546" fmla="*/ 4024253 h 6245040"/>
                  <a:gd name="connsiteX547" fmla="*/ 397516 w 4824468"/>
                  <a:gd name="connsiteY547" fmla="*/ 4163360 h 6245040"/>
                  <a:gd name="connsiteX548" fmla="*/ 381369 w 4824468"/>
                  <a:gd name="connsiteY548" fmla="*/ 4178114 h 6245040"/>
                  <a:gd name="connsiteX549" fmla="*/ 342757 w 4824468"/>
                  <a:gd name="connsiteY549" fmla="*/ 4194272 h 6245040"/>
                  <a:gd name="connsiteX550" fmla="*/ 322398 w 4824468"/>
                  <a:gd name="connsiteY550" fmla="*/ 4196380 h 6245040"/>
                  <a:gd name="connsiteX551" fmla="*/ 304146 w 4824468"/>
                  <a:gd name="connsiteY551" fmla="*/ 4195678 h 6245040"/>
                  <a:gd name="connsiteX552" fmla="*/ 269746 w 4824468"/>
                  <a:gd name="connsiteY552" fmla="*/ 4182329 h 6245040"/>
                  <a:gd name="connsiteX553" fmla="*/ 255003 w 4824468"/>
                  <a:gd name="connsiteY553" fmla="*/ 4170385 h 6245040"/>
                  <a:gd name="connsiteX554" fmla="*/ 240963 w 4824468"/>
                  <a:gd name="connsiteY554" fmla="*/ 4154929 h 6245040"/>
                  <a:gd name="connsiteX555" fmla="*/ 223412 w 4824468"/>
                  <a:gd name="connsiteY555" fmla="*/ 4119801 h 6245040"/>
                  <a:gd name="connsiteX556" fmla="*/ 221306 w 4824468"/>
                  <a:gd name="connsiteY556" fmla="*/ 4081161 h 6245040"/>
                  <a:gd name="connsiteX557" fmla="*/ 234644 w 4824468"/>
                  <a:gd name="connsiteY557" fmla="*/ 4043925 h 6245040"/>
                  <a:gd name="connsiteX558" fmla="*/ 247983 w 4824468"/>
                  <a:gd name="connsiteY558" fmla="*/ 4027766 h 6245040"/>
                  <a:gd name="connsiteX559" fmla="*/ 372243 w 4824468"/>
                  <a:gd name="connsiteY559" fmla="*/ 3888660 h 6245040"/>
                  <a:gd name="connsiteX560" fmla="*/ 385581 w 4824468"/>
                  <a:gd name="connsiteY560" fmla="*/ 3872501 h 6245040"/>
                  <a:gd name="connsiteX561" fmla="*/ 406642 w 4824468"/>
                  <a:gd name="connsiteY561" fmla="*/ 3838076 h 6245040"/>
                  <a:gd name="connsiteX562" fmla="*/ 420683 w 4824468"/>
                  <a:gd name="connsiteY562" fmla="*/ 3800840 h 6245040"/>
                  <a:gd name="connsiteX563" fmla="*/ 428405 w 4824468"/>
                  <a:gd name="connsiteY563" fmla="*/ 3760092 h 6245040"/>
                  <a:gd name="connsiteX564" fmla="*/ 428405 w 4824468"/>
                  <a:gd name="connsiteY564" fmla="*/ 3740420 h 6245040"/>
                  <a:gd name="connsiteX565" fmla="*/ 428405 w 4824468"/>
                  <a:gd name="connsiteY565" fmla="*/ 3339259 h 6245040"/>
                  <a:gd name="connsiteX566" fmla="*/ 430511 w 4824468"/>
                  <a:gd name="connsiteY566" fmla="*/ 3240901 h 6245040"/>
                  <a:gd name="connsiteX567" fmla="*/ 448764 w 4824468"/>
                  <a:gd name="connsiteY567" fmla="*/ 3049103 h 6245040"/>
                  <a:gd name="connsiteX568" fmla="*/ 485270 w 4824468"/>
                  <a:gd name="connsiteY568" fmla="*/ 2859412 h 6245040"/>
                  <a:gd name="connsiteX569" fmla="*/ 538624 w 4824468"/>
                  <a:gd name="connsiteY569" fmla="*/ 2675342 h 6245040"/>
                  <a:gd name="connsiteX570" fmla="*/ 609530 w 4824468"/>
                  <a:gd name="connsiteY570" fmla="*/ 2497595 h 6245040"/>
                  <a:gd name="connsiteX571" fmla="*/ 696582 w 4824468"/>
                  <a:gd name="connsiteY571" fmla="*/ 2326170 h 6245040"/>
                  <a:gd name="connsiteX572" fmla="*/ 800482 w 4824468"/>
                  <a:gd name="connsiteY572" fmla="*/ 2163880 h 6245040"/>
                  <a:gd name="connsiteX573" fmla="*/ 919126 w 4824468"/>
                  <a:gd name="connsiteY573" fmla="*/ 2010722 h 6245040"/>
                  <a:gd name="connsiteX574" fmla="*/ 985819 w 4824468"/>
                  <a:gd name="connsiteY574" fmla="*/ 1937656 h 6245040"/>
                  <a:gd name="connsiteX575" fmla="*/ 1000562 w 4824468"/>
                  <a:gd name="connsiteY575" fmla="*/ 1923605 h 6245040"/>
                  <a:gd name="connsiteX576" fmla="*/ 1036365 w 4824468"/>
                  <a:gd name="connsiteY576" fmla="*/ 1908851 h 6245040"/>
                  <a:gd name="connsiteX577" fmla="*/ 2681173 w 4824468"/>
                  <a:gd name="connsiteY577" fmla="*/ 1740940 h 6245040"/>
                  <a:gd name="connsiteX578" fmla="*/ 2702296 w 4824468"/>
                  <a:gd name="connsiteY578" fmla="*/ 1743043 h 6245040"/>
                  <a:gd name="connsiteX579" fmla="*/ 2762146 w 4824468"/>
                  <a:gd name="connsiteY579" fmla="*/ 1752157 h 6245040"/>
                  <a:gd name="connsiteX580" fmla="*/ 2879734 w 4824468"/>
                  <a:gd name="connsiteY580" fmla="*/ 1778097 h 6245040"/>
                  <a:gd name="connsiteX581" fmla="*/ 2995209 w 4824468"/>
                  <a:gd name="connsiteY581" fmla="*/ 1812450 h 6245040"/>
                  <a:gd name="connsiteX582" fmla="*/ 3108572 w 4824468"/>
                  <a:gd name="connsiteY582" fmla="*/ 1855917 h 6245040"/>
                  <a:gd name="connsiteX583" fmla="*/ 3163494 w 4824468"/>
                  <a:gd name="connsiteY583" fmla="*/ 1881155 h 6245040"/>
                  <a:gd name="connsiteX584" fmla="*/ 3181800 w 4824468"/>
                  <a:gd name="connsiteY584" fmla="*/ 1891672 h 6245040"/>
                  <a:gd name="connsiteX585" fmla="*/ 3208557 w 4824468"/>
                  <a:gd name="connsiteY585" fmla="*/ 1921818 h 6245040"/>
                  <a:gd name="connsiteX586" fmla="*/ 3220527 w 4824468"/>
                  <a:gd name="connsiteY586" fmla="*/ 1958274 h 6245040"/>
                  <a:gd name="connsiteX587" fmla="*/ 3219119 w 4824468"/>
                  <a:gd name="connsiteY587" fmla="*/ 1997535 h 6245040"/>
                  <a:gd name="connsiteX588" fmla="*/ 3211374 w 4824468"/>
                  <a:gd name="connsiteY588" fmla="*/ 2016464 h 6245040"/>
                  <a:gd name="connsiteX589" fmla="*/ 3204332 w 4824468"/>
                  <a:gd name="connsiteY589" fmla="*/ 2029784 h 6245040"/>
                  <a:gd name="connsiteX590" fmla="*/ 3184617 w 4824468"/>
                  <a:gd name="connsiteY590" fmla="*/ 2050816 h 6245040"/>
                  <a:gd name="connsiteX591" fmla="*/ 3161381 w 4824468"/>
                  <a:gd name="connsiteY591" fmla="*/ 2064838 h 6245040"/>
                  <a:gd name="connsiteX592" fmla="*/ 3133920 w 4824468"/>
                  <a:gd name="connsiteY592" fmla="*/ 2073251 h 6245040"/>
                  <a:gd name="connsiteX593" fmla="*/ 3119838 w 4824468"/>
                  <a:gd name="connsiteY593" fmla="*/ 2073952 h 6245040"/>
                  <a:gd name="connsiteX594" fmla="*/ 3108572 w 4824468"/>
                  <a:gd name="connsiteY594" fmla="*/ 2073251 h 6245040"/>
                  <a:gd name="connsiteX595" fmla="*/ 3086745 w 4824468"/>
                  <a:gd name="connsiteY595" fmla="*/ 2069045 h 6245040"/>
                  <a:gd name="connsiteX596" fmla="*/ 3076183 w 4824468"/>
                  <a:gd name="connsiteY596" fmla="*/ 2064137 h 6245040"/>
                  <a:gd name="connsiteX597" fmla="*/ 3029007 w 4824468"/>
                  <a:gd name="connsiteY597" fmla="*/ 2041703 h 6245040"/>
                  <a:gd name="connsiteX598" fmla="*/ 2929726 w 4824468"/>
                  <a:gd name="connsiteY598" fmla="*/ 2004545 h 6245040"/>
                  <a:gd name="connsiteX599" fmla="*/ 2829038 w 4824468"/>
                  <a:gd name="connsiteY599" fmla="*/ 1972997 h 6245040"/>
                  <a:gd name="connsiteX600" fmla="*/ 2725532 w 4824468"/>
                  <a:gd name="connsiteY600" fmla="*/ 1951263 h 6245040"/>
                  <a:gd name="connsiteX601" fmla="*/ 2672723 w 4824468"/>
                  <a:gd name="connsiteY601" fmla="*/ 1942851 h 6245040"/>
                  <a:gd name="connsiteX602" fmla="*/ 2653008 w 4824468"/>
                  <a:gd name="connsiteY602" fmla="*/ 1938644 h 6245040"/>
                  <a:gd name="connsiteX603" fmla="*/ 2619211 w 4824468"/>
                  <a:gd name="connsiteY603" fmla="*/ 1917612 h 6245040"/>
                  <a:gd name="connsiteX604" fmla="*/ 2595975 w 4824468"/>
                  <a:gd name="connsiteY604" fmla="*/ 1887465 h 6245040"/>
                  <a:gd name="connsiteX605" fmla="*/ 2586117 w 4824468"/>
                  <a:gd name="connsiteY605" fmla="*/ 1848906 h 6245040"/>
                  <a:gd name="connsiteX606" fmla="*/ 2587525 w 4824468"/>
                  <a:gd name="connsiteY606" fmla="*/ 1828575 h 6245040"/>
                  <a:gd name="connsiteX607" fmla="*/ 2591750 w 4824468"/>
                  <a:gd name="connsiteY607" fmla="*/ 1808945 h 6245040"/>
                  <a:gd name="connsiteX608" fmla="*/ 2612169 w 4824468"/>
                  <a:gd name="connsiteY608" fmla="*/ 1774592 h 6245040"/>
                  <a:gd name="connsiteX609" fmla="*/ 2643855 w 4824468"/>
                  <a:gd name="connsiteY609" fmla="*/ 1750755 h 6245040"/>
                  <a:gd name="connsiteX610" fmla="*/ 2263554 w 4824468"/>
                  <a:gd name="connsiteY610" fmla="*/ 1740940 h 6245040"/>
                  <a:gd name="connsiteX611" fmla="*/ 2301527 w 4824468"/>
                  <a:gd name="connsiteY611" fmla="*/ 1750776 h 6245040"/>
                  <a:gd name="connsiteX612" fmla="*/ 2332469 w 4824468"/>
                  <a:gd name="connsiteY612" fmla="*/ 1774663 h 6245040"/>
                  <a:gd name="connsiteX613" fmla="*/ 2353566 w 4824468"/>
                  <a:gd name="connsiteY613" fmla="*/ 1809088 h 6245040"/>
                  <a:gd name="connsiteX614" fmla="*/ 2357785 w 4824468"/>
                  <a:gd name="connsiteY614" fmla="*/ 1828760 h 6245040"/>
                  <a:gd name="connsiteX615" fmla="*/ 2358488 w 4824468"/>
                  <a:gd name="connsiteY615" fmla="*/ 1849134 h 6245040"/>
                  <a:gd name="connsiteX616" fmla="*/ 2348643 w 4824468"/>
                  <a:gd name="connsiteY616" fmla="*/ 1887775 h 6245040"/>
                  <a:gd name="connsiteX617" fmla="*/ 2325437 w 4824468"/>
                  <a:gd name="connsiteY617" fmla="*/ 1917985 h 6245040"/>
                  <a:gd name="connsiteX618" fmla="*/ 2291682 w 4824468"/>
                  <a:gd name="connsiteY618" fmla="*/ 1939061 h 6245040"/>
                  <a:gd name="connsiteX619" fmla="*/ 2271289 w 4824468"/>
                  <a:gd name="connsiteY619" fmla="*/ 1943277 h 6245040"/>
                  <a:gd name="connsiteX620" fmla="*/ 2209406 w 4824468"/>
                  <a:gd name="connsiteY620" fmla="*/ 1953112 h 6245040"/>
                  <a:gd name="connsiteX621" fmla="*/ 2088452 w 4824468"/>
                  <a:gd name="connsiteY621" fmla="*/ 1981917 h 6245040"/>
                  <a:gd name="connsiteX622" fmla="*/ 1969609 w 4824468"/>
                  <a:gd name="connsiteY622" fmla="*/ 2021261 h 6245040"/>
                  <a:gd name="connsiteX623" fmla="*/ 1855687 w 4824468"/>
                  <a:gd name="connsiteY623" fmla="*/ 2071143 h 6245040"/>
                  <a:gd name="connsiteX624" fmla="*/ 1745985 w 4824468"/>
                  <a:gd name="connsiteY624" fmla="*/ 2130860 h 6245040"/>
                  <a:gd name="connsiteX625" fmla="*/ 1641909 w 4824468"/>
                  <a:gd name="connsiteY625" fmla="*/ 2199008 h 6245040"/>
                  <a:gd name="connsiteX626" fmla="*/ 1544865 w 4824468"/>
                  <a:gd name="connsiteY626" fmla="*/ 2278397 h 6245040"/>
                  <a:gd name="connsiteX627" fmla="*/ 1453447 w 4824468"/>
                  <a:gd name="connsiteY627" fmla="*/ 2365514 h 6245040"/>
                  <a:gd name="connsiteX628" fmla="*/ 1410550 w 4824468"/>
                  <a:gd name="connsiteY628" fmla="*/ 2411883 h 6245040"/>
                  <a:gd name="connsiteX629" fmla="*/ 1369061 w 4824468"/>
                  <a:gd name="connsiteY629" fmla="*/ 2460360 h 6245040"/>
                  <a:gd name="connsiteX630" fmla="*/ 1295223 w 4824468"/>
                  <a:gd name="connsiteY630" fmla="*/ 2563636 h 6245040"/>
                  <a:gd name="connsiteX631" fmla="*/ 1230527 w 4824468"/>
                  <a:gd name="connsiteY631" fmla="*/ 2671830 h 6245040"/>
                  <a:gd name="connsiteX632" fmla="*/ 1175676 w 4824468"/>
                  <a:gd name="connsiteY632" fmla="*/ 2784941 h 6245040"/>
                  <a:gd name="connsiteX633" fmla="*/ 1131373 w 4824468"/>
                  <a:gd name="connsiteY633" fmla="*/ 2902269 h 6245040"/>
                  <a:gd name="connsiteX634" fmla="*/ 1098322 w 4824468"/>
                  <a:gd name="connsiteY634" fmla="*/ 3023812 h 6245040"/>
                  <a:gd name="connsiteX635" fmla="*/ 1074412 w 4824468"/>
                  <a:gd name="connsiteY635" fmla="*/ 3148164 h 6245040"/>
                  <a:gd name="connsiteX636" fmla="*/ 1063864 w 4824468"/>
                  <a:gd name="connsiteY636" fmla="*/ 3274625 h 6245040"/>
                  <a:gd name="connsiteX637" fmla="*/ 1062457 w 4824468"/>
                  <a:gd name="connsiteY637" fmla="*/ 3338558 h 6245040"/>
                  <a:gd name="connsiteX638" fmla="*/ 1061754 w 4824468"/>
                  <a:gd name="connsiteY638" fmla="*/ 3358932 h 6245040"/>
                  <a:gd name="connsiteX639" fmla="*/ 1045580 w 4824468"/>
                  <a:gd name="connsiteY639" fmla="*/ 3395465 h 6245040"/>
                  <a:gd name="connsiteX640" fmla="*/ 1018155 w 4824468"/>
                  <a:gd name="connsiteY640" fmla="*/ 3422865 h 6245040"/>
                  <a:gd name="connsiteX641" fmla="*/ 981587 w 4824468"/>
                  <a:gd name="connsiteY641" fmla="*/ 3439024 h 6245040"/>
                  <a:gd name="connsiteX642" fmla="*/ 961194 w 4824468"/>
                  <a:gd name="connsiteY642" fmla="*/ 3439726 h 6245040"/>
                  <a:gd name="connsiteX643" fmla="*/ 940801 w 4824468"/>
                  <a:gd name="connsiteY643" fmla="*/ 3439024 h 6245040"/>
                  <a:gd name="connsiteX644" fmla="*/ 904937 w 4824468"/>
                  <a:gd name="connsiteY644" fmla="*/ 3422865 h 6245040"/>
                  <a:gd name="connsiteX645" fmla="*/ 877511 w 4824468"/>
                  <a:gd name="connsiteY645" fmla="*/ 3395465 h 6245040"/>
                  <a:gd name="connsiteX646" fmla="*/ 861337 w 4824468"/>
                  <a:gd name="connsiteY646" fmla="*/ 3358932 h 6245040"/>
                  <a:gd name="connsiteX647" fmla="*/ 859931 w 4824468"/>
                  <a:gd name="connsiteY647" fmla="*/ 3338558 h 6245040"/>
                  <a:gd name="connsiteX648" fmla="*/ 861337 w 4824468"/>
                  <a:gd name="connsiteY648" fmla="*/ 3265492 h 6245040"/>
                  <a:gd name="connsiteX649" fmla="*/ 873995 w 4824468"/>
                  <a:gd name="connsiteY649" fmla="*/ 3121467 h 6245040"/>
                  <a:gd name="connsiteX650" fmla="*/ 900717 w 4824468"/>
                  <a:gd name="connsiteY650" fmla="*/ 2979550 h 6245040"/>
                  <a:gd name="connsiteX651" fmla="*/ 939394 w 4824468"/>
                  <a:gd name="connsiteY651" fmla="*/ 2841146 h 6245040"/>
                  <a:gd name="connsiteX652" fmla="*/ 990026 w 4824468"/>
                  <a:gd name="connsiteY652" fmla="*/ 2705552 h 6245040"/>
                  <a:gd name="connsiteX653" fmla="*/ 1051206 w 4824468"/>
                  <a:gd name="connsiteY653" fmla="*/ 2575579 h 6245040"/>
                  <a:gd name="connsiteX654" fmla="*/ 1126450 w 4824468"/>
                  <a:gd name="connsiteY654" fmla="*/ 2452632 h 6245040"/>
                  <a:gd name="connsiteX655" fmla="*/ 1211540 w 4824468"/>
                  <a:gd name="connsiteY655" fmla="*/ 2333899 h 6245040"/>
                  <a:gd name="connsiteX656" fmla="*/ 1259359 w 4824468"/>
                  <a:gd name="connsiteY656" fmla="*/ 2278397 h 6245040"/>
                  <a:gd name="connsiteX657" fmla="*/ 1306474 w 4824468"/>
                  <a:gd name="connsiteY657" fmla="*/ 2224300 h 6245040"/>
                  <a:gd name="connsiteX658" fmla="*/ 1410550 w 4824468"/>
                  <a:gd name="connsiteY658" fmla="*/ 2125239 h 6245040"/>
                  <a:gd name="connsiteX659" fmla="*/ 1523065 w 4824468"/>
                  <a:gd name="connsiteY659" fmla="*/ 2036717 h 6245040"/>
                  <a:gd name="connsiteX660" fmla="*/ 1641909 w 4824468"/>
                  <a:gd name="connsiteY660" fmla="*/ 1957328 h 6245040"/>
                  <a:gd name="connsiteX661" fmla="*/ 1766379 w 4824468"/>
                  <a:gd name="connsiteY661" fmla="*/ 1888477 h 6245040"/>
                  <a:gd name="connsiteX662" fmla="*/ 1897177 w 4824468"/>
                  <a:gd name="connsiteY662" fmla="*/ 1832272 h 6245040"/>
                  <a:gd name="connsiteX663" fmla="*/ 2032898 w 4824468"/>
                  <a:gd name="connsiteY663" fmla="*/ 1787309 h 6245040"/>
                  <a:gd name="connsiteX664" fmla="*/ 2172135 w 4824468"/>
                  <a:gd name="connsiteY664" fmla="*/ 1754288 h 6245040"/>
                  <a:gd name="connsiteX665" fmla="*/ 2243160 w 4824468"/>
                  <a:gd name="connsiteY665" fmla="*/ 1743048 h 6245040"/>
                  <a:gd name="connsiteX666" fmla="*/ 4205514 w 4824468"/>
                  <a:gd name="connsiteY666" fmla="*/ 1633448 h 6245040"/>
                  <a:gd name="connsiteX667" fmla="*/ 4244857 w 4824468"/>
                  <a:gd name="connsiteY667" fmla="*/ 1635553 h 6245040"/>
                  <a:gd name="connsiteX668" fmla="*/ 4280687 w 4824468"/>
                  <a:gd name="connsiteY668" fmla="*/ 1651690 h 6245040"/>
                  <a:gd name="connsiteX669" fmla="*/ 4295441 w 4824468"/>
                  <a:gd name="connsiteY669" fmla="*/ 1665722 h 6245040"/>
                  <a:gd name="connsiteX670" fmla="*/ 4339000 w 4824468"/>
                  <a:gd name="connsiteY670" fmla="*/ 1714134 h 6245040"/>
                  <a:gd name="connsiteX671" fmla="*/ 4421902 w 4824468"/>
                  <a:gd name="connsiteY671" fmla="*/ 1814466 h 6245040"/>
                  <a:gd name="connsiteX672" fmla="*/ 4499886 w 4824468"/>
                  <a:gd name="connsiteY672" fmla="*/ 1918305 h 6245040"/>
                  <a:gd name="connsiteX673" fmla="*/ 4571547 w 4824468"/>
                  <a:gd name="connsiteY673" fmla="*/ 2026354 h 6245040"/>
                  <a:gd name="connsiteX674" fmla="*/ 4637587 w 4824468"/>
                  <a:gd name="connsiteY674" fmla="*/ 2136509 h 6245040"/>
                  <a:gd name="connsiteX675" fmla="*/ 4697305 w 4824468"/>
                  <a:gd name="connsiteY675" fmla="*/ 2250873 h 6245040"/>
                  <a:gd name="connsiteX676" fmla="*/ 4750699 w 4824468"/>
                  <a:gd name="connsiteY676" fmla="*/ 2368043 h 6245040"/>
                  <a:gd name="connsiteX677" fmla="*/ 4798473 w 4824468"/>
                  <a:gd name="connsiteY677" fmla="*/ 2488020 h 6245040"/>
                  <a:gd name="connsiteX678" fmla="*/ 4819550 w 4824468"/>
                  <a:gd name="connsiteY678" fmla="*/ 2549762 h 6245040"/>
                  <a:gd name="connsiteX679" fmla="*/ 4824468 w 4824468"/>
                  <a:gd name="connsiteY679" fmla="*/ 2570109 h 6245040"/>
                  <a:gd name="connsiteX680" fmla="*/ 4821658 w 4824468"/>
                  <a:gd name="connsiteY680" fmla="*/ 2609400 h 6245040"/>
                  <a:gd name="connsiteX681" fmla="*/ 4804094 w 4824468"/>
                  <a:gd name="connsiteY681" fmla="*/ 2643779 h 6245040"/>
                  <a:gd name="connsiteX682" fmla="*/ 4775289 w 4824468"/>
                  <a:gd name="connsiteY682" fmla="*/ 2670441 h 6245040"/>
                  <a:gd name="connsiteX683" fmla="*/ 4755617 w 4824468"/>
                  <a:gd name="connsiteY683" fmla="*/ 2678159 h 6245040"/>
                  <a:gd name="connsiteX684" fmla="*/ 4739458 w 4824468"/>
                  <a:gd name="connsiteY684" fmla="*/ 2682368 h 6245040"/>
                  <a:gd name="connsiteX685" fmla="*/ 4723300 w 4824468"/>
                  <a:gd name="connsiteY685" fmla="*/ 2683070 h 6245040"/>
                  <a:gd name="connsiteX686" fmla="*/ 4708546 w 4824468"/>
                  <a:gd name="connsiteY686" fmla="*/ 2682368 h 6245040"/>
                  <a:gd name="connsiteX687" fmla="*/ 4678336 w 4824468"/>
                  <a:gd name="connsiteY687" fmla="*/ 2673247 h 6245040"/>
                  <a:gd name="connsiteX688" fmla="*/ 4653044 w 4824468"/>
                  <a:gd name="connsiteY688" fmla="*/ 2655005 h 6245040"/>
                  <a:gd name="connsiteX689" fmla="*/ 4633372 w 4824468"/>
                  <a:gd name="connsiteY689" fmla="*/ 2629747 h 6245040"/>
                  <a:gd name="connsiteX690" fmla="*/ 4627752 w 4824468"/>
                  <a:gd name="connsiteY690" fmla="*/ 2614311 h 6245040"/>
                  <a:gd name="connsiteX691" fmla="*/ 4608080 w 4824468"/>
                  <a:gd name="connsiteY691" fmla="*/ 2558182 h 6245040"/>
                  <a:gd name="connsiteX692" fmla="*/ 4564521 w 4824468"/>
                  <a:gd name="connsiteY692" fmla="*/ 2448028 h 6245040"/>
                  <a:gd name="connsiteX693" fmla="*/ 4515342 w 4824468"/>
                  <a:gd name="connsiteY693" fmla="*/ 2339978 h 6245040"/>
                  <a:gd name="connsiteX694" fmla="*/ 4460542 w 4824468"/>
                  <a:gd name="connsiteY694" fmla="*/ 2234735 h 6245040"/>
                  <a:gd name="connsiteX695" fmla="*/ 4400122 w 4824468"/>
                  <a:gd name="connsiteY695" fmla="*/ 2133702 h 6245040"/>
                  <a:gd name="connsiteX696" fmla="*/ 4334082 w 4824468"/>
                  <a:gd name="connsiteY696" fmla="*/ 2034774 h 6245040"/>
                  <a:gd name="connsiteX697" fmla="*/ 4263123 w 4824468"/>
                  <a:gd name="connsiteY697" fmla="*/ 1939354 h 6245040"/>
                  <a:gd name="connsiteX698" fmla="*/ 4186545 w 4824468"/>
                  <a:gd name="connsiteY698" fmla="*/ 1847442 h 6245040"/>
                  <a:gd name="connsiteX699" fmla="*/ 4147201 w 4824468"/>
                  <a:gd name="connsiteY699" fmla="*/ 1803240 h 6245040"/>
                  <a:gd name="connsiteX700" fmla="*/ 4133853 w 4824468"/>
                  <a:gd name="connsiteY700" fmla="*/ 1787102 h 6245040"/>
                  <a:gd name="connsiteX701" fmla="*/ 4120504 w 4824468"/>
                  <a:gd name="connsiteY701" fmla="*/ 1749917 h 6245040"/>
                  <a:gd name="connsiteX702" fmla="*/ 4121909 w 4824468"/>
                  <a:gd name="connsiteY702" fmla="*/ 1709924 h 6245040"/>
                  <a:gd name="connsiteX703" fmla="*/ 4138068 w 4824468"/>
                  <a:gd name="connsiteY703" fmla="*/ 1674843 h 6245040"/>
                  <a:gd name="connsiteX704" fmla="*/ 4152822 w 4824468"/>
                  <a:gd name="connsiteY704" fmla="*/ 1659408 h 6245040"/>
                  <a:gd name="connsiteX705" fmla="*/ 4168981 w 4824468"/>
                  <a:gd name="connsiteY705" fmla="*/ 1646779 h 6245040"/>
                  <a:gd name="connsiteX706" fmla="*/ 1938456 w 4824468"/>
                  <a:gd name="connsiteY706" fmla="*/ 1365774 h 6245040"/>
                  <a:gd name="connsiteX707" fmla="*/ 1977062 w 4824468"/>
                  <a:gd name="connsiteY707" fmla="*/ 1370699 h 6245040"/>
                  <a:gd name="connsiteX708" fmla="*/ 2011457 w 4824468"/>
                  <a:gd name="connsiteY708" fmla="*/ 1390399 h 6245040"/>
                  <a:gd name="connsiteX709" fmla="*/ 2035322 w 4824468"/>
                  <a:gd name="connsiteY709" fmla="*/ 1420654 h 6245040"/>
                  <a:gd name="connsiteX710" fmla="*/ 2042341 w 4824468"/>
                  <a:gd name="connsiteY710" fmla="*/ 1439651 h 6245040"/>
                  <a:gd name="connsiteX711" fmla="*/ 2046553 w 4824468"/>
                  <a:gd name="connsiteY711" fmla="*/ 1460055 h 6245040"/>
                  <a:gd name="connsiteX712" fmla="*/ 2041640 w 4824468"/>
                  <a:gd name="connsiteY712" fmla="*/ 1499456 h 6245040"/>
                  <a:gd name="connsiteX713" fmla="*/ 2023389 w 4824468"/>
                  <a:gd name="connsiteY713" fmla="*/ 1533931 h 6245040"/>
                  <a:gd name="connsiteX714" fmla="*/ 1991803 w 4824468"/>
                  <a:gd name="connsiteY714" fmla="*/ 1558557 h 6245040"/>
                  <a:gd name="connsiteX715" fmla="*/ 1972851 w 4824468"/>
                  <a:gd name="connsiteY715" fmla="*/ 1565593 h 6245040"/>
                  <a:gd name="connsiteX716" fmla="*/ 1899850 w 4824468"/>
                  <a:gd name="connsiteY716" fmla="*/ 1586701 h 6245040"/>
                  <a:gd name="connsiteX717" fmla="*/ 1757359 w 4824468"/>
                  <a:gd name="connsiteY717" fmla="*/ 1640174 h 6245040"/>
                  <a:gd name="connsiteX718" fmla="*/ 1619079 w 4824468"/>
                  <a:gd name="connsiteY718" fmla="*/ 1706311 h 6245040"/>
                  <a:gd name="connsiteX719" fmla="*/ 1487818 w 4824468"/>
                  <a:gd name="connsiteY719" fmla="*/ 1782299 h 6245040"/>
                  <a:gd name="connsiteX720" fmla="*/ 1423943 w 4824468"/>
                  <a:gd name="connsiteY720" fmla="*/ 1825922 h 6245040"/>
                  <a:gd name="connsiteX721" fmla="*/ 1410606 w 4824468"/>
                  <a:gd name="connsiteY721" fmla="*/ 1834365 h 6245040"/>
                  <a:gd name="connsiteX722" fmla="*/ 1381827 w 4824468"/>
                  <a:gd name="connsiteY722" fmla="*/ 1843512 h 6245040"/>
                  <a:gd name="connsiteX723" fmla="*/ 1366385 w 4824468"/>
                  <a:gd name="connsiteY723" fmla="*/ 1844215 h 6245040"/>
                  <a:gd name="connsiteX724" fmla="*/ 1354452 w 4824468"/>
                  <a:gd name="connsiteY724" fmla="*/ 1843512 h 6245040"/>
                  <a:gd name="connsiteX725" fmla="*/ 1331288 w 4824468"/>
                  <a:gd name="connsiteY725" fmla="*/ 1837883 h 6245040"/>
                  <a:gd name="connsiteX726" fmla="*/ 1310231 w 4824468"/>
                  <a:gd name="connsiteY726" fmla="*/ 1826625 h 6245040"/>
                  <a:gd name="connsiteX727" fmla="*/ 1290577 w 4824468"/>
                  <a:gd name="connsiteY727" fmla="*/ 1810442 h 6245040"/>
                  <a:gd name="connsiteX728" fmla="*/ 1283557 w 4824468"/>
                  <a:gd name="connsiteY728" fmla="*/ 1800592 h 6245040"/>
                  <a:gd name="connsiteX729" fmla="*/ 1272326 w 4824468"/>
                  <a:gd name="connsiteY729" fmla="*/ 1782299 h 6245040"/>
                  <a:gd name="connsiteX730" fmla="*/ 1264605 w 4824468"/>
                  <a:gd name="connsiteY730" fmla="*/ 1743602 h 6245040"/>
                  <a:gd name="connsiteX731" fmla="*/ 1271625 w 4824468"/>
                  <a:gd name="connsiteY731" fmla="*/ 1705608 h 6245040"/>
                  <a:gd name="connsiteX732" fmla="*/ 1292682 w 4824468"/>
                  <a:gd name="connsiteY732" fmla="*/ 1671835 h 6245040"/>
                  <a:gd name="connsiteX733" fmla="*/ 1308827 w 4824468"/>
                  <a:gd name="connsiteY733" fmla="*/ 1658467 h 6245040"/>
                  <a:gd name="connsiteX734" fmla="*/ 1379721 w 4824468"/>
                  <a:gd name="connsiteY734" fmla="*/ 1611326 h 6245040"/>
                  <a:gd name="connsiteX735" fmla="*/ 1526424 w 4824468"/>
                  <a:gd name="connsiteY735" fmla="*/ 1526192 h 6245040"/>
                  <a:gd name="connsiteX736" fmla="*/ 1678743 w 4824468"/>
                  <a:gd name="connsiteY736" fmla="*/ 1453723 h 6245040"/>
                  <a:gd name="connsiteX737" fmla="*/ 1836676 w 4824468"/>
                  <a:gd name="connsiteY737" fmla="*/ 1393917 h 6245040"/>
                  <a:gd name="connsiteX738" fmla="*/ 1918100 w 4824468"/>
                  <a:gd name="connsiteY738" fmla="*/ 1369995 h 6245040"/>
                  <a:gd name="connsiteX739" fmla="*/ 2472875 w 4824468"/>
                  <a:gd name="connsiteY739" fmla="*/ 1294113 h 6245040"/>
                  <a:gd name="connsiteX740" fmla="*/ 2525534 w 4824468"/>
                  <a:gd name="connsiteY740" fmla="*/ 1294113 h 6245040"/>
                  <a:gd name="connsiteX741" fmla="*/ 2630150 w 4824468"/>
                  <a:gd name="connsiteY741" fmla="*/ 1300435 h 6245040"/>
                  <a:gd name="connsiteX742" fmla="*/ 2732659 w 4824468"/>
                  <a:gd name="connsiteY742" fmla="*/ 1310272 h 6245040"/>
                  <a:gd name="connsiteX743" fmla="*/ 2833764 w 4824468"/>
                  <a:gd name="connsiteY743" fmla="*/ 1325728 h 6245040"/>
                  <a:gd name="connsiteX744" fmla="*/ 2933465 w 4824468"/>
                  <a:gd name="connsiteY744" fmla="*/ 1346805 h 6245040"/>
                  <a:gd name="connsiteX745" fmla="*/ 3031762 w 4824468"/>
                  <a:gd name="connsiteY745" fmla="*/ 1372097 h 6245040"/>
                  <a:gd name="connsiteX746" fmla="*/ 3127952 w 4824468"/>
                  <a:gd name="connsiteY746" fmla="*/ 1401604 h 6245040"/>
                  <a:gd name="connsiteX747" fmla="*/ 3220632 w 4824468"/>
                  <a:gd name="connsiteY747" fmla="*/ 1436029 h 6245040"/>
                  <a:gd name="connsiteX748" fmla="*/ 3312610 w 4824468"/>
                  <a:gd name="connsiteY748" fmla="*/ 1475373 h 6245040"/>
                  <a:gd name="connsiteX749" fmla="*/ 3401779 w 4824468"/>
                  <a:gd name="connsiteY749" fmla="*/ 1517526 h 6245040"/>
                  <a:gd name="connsiteX750" fmla="*/ 3488842 w 4824468"/>
                  <a:gd name="connsiteY750" fmla="*/ 1565300 h 6245040"/>
                  <a:gd name="connsiteX751" fmla="*/ 3572394 w 4824468"/>
                  <a:gd name="connsiteY751" fmla="*/ 1616586 h 6245040"/>
                  <a:gd name="connsiteX752" fmla="*/ 3694563 w 4824468"/>
                  <a:gd name="connsiteY752" fmla="*/ 1699488 h 6245040"/>
                  <a:gd name="connsiteX753" fmla="*/ 3845519 w 4824468"/>
                  <a:gd name="connsiteY753" fmla="*/ 1825246 h 6245040"/>
                  <a:gd name="connsiteX754" fmla="*/ 3983836 w 4824468"/>
                  <a:gd name="connsiteY754" fmla="*/ 1963650 h 6245040"/>
                  <a:gd name="connsiteX755" fmla="*/ 4109516 w 4824468"/>
                  <a:gd name="connsiteY755" fmla="*/ 2115402 h 6245040"/>
                  <a:gd name="connsiteX756" fmla="*/ 4193068 w 4824468"/>
                  <a:gd name="connsiteY756" fmla="*/ 2236945 h 6245040"/>
                  <a:gd name="connsiteX757" fmla="*/ 4243621 w 4824468"/>
                  <a:gd name="connsiteY757" fmla="*/ 2321252 h 6245040"/>
                  <a:gd name="connsiteX758" fmla="*/ 4291365 w 4824468"/>
                  <a:gd name="connsiteY758" fmla="*/ 2408369 h 6245040"/>
                  <a:gd name="connsiteX759" fmla="*/ 4334896 w 4824468"/>
                  <a:gd name="connsiteY759" fmla="*/ 2496891 h 6245040"/>
                  <a:gd name="connsiteX760" fmla="*/ 4373513 w 4824468"/>
                  <a:gd name="connsiteY760" fmla="*/ 2588927 h 6245040"/>
                  <a:gd name="connsiteX761" fmla="*/ 4407917 w 4824468"/>
                  <a:gd name="connsiteY761" fmla="*/ 2683069 h 6245040"/>
                  <a:gd name="connsiteX762" fmla="*/ 4438108 w 4824468"/>
                  <a:gd name="connsiteY762" fmla="*/ 2779320 h 6245040"/>
                  <a:gd name="connsiteX763" fmla="*/ 4463384 w 4824468"/>
                  <a:gd name="connsiteY763" fmla="*/ 2876273 h 6245040"/>
                  <a:gd name="connsiteX764" fmla="*/ 4483746 w 4824468"/>
                  <a:gd name="connsiteY764" fmla="*/ 2976739 h 6245040"/>
                  <a:gd name="connsiteX765" fmla="*/ 4498490 w 4824468"/>
                  <a:gd name="connsiteY765" fmla="*/ 3077907 h 6245040"/>
                  <a:gd name="connsiteX766" fmla="*/ 4509724 w 4824468"/>
                  <a:gd name="connsiteY766" fmla="*/ 3181183 h 6245040"/>
                  <a:gd name="connsiteX767" fmla="*/ 4514639 w 4824468"/>
                  <a:gd name="connsiteY767" fmla="*/ 3285162 h 6245040"/>
                  <a:gd name="connsiteX768" fmla="*/ 4514639 w 4824468"/>
                  <a:gd name="connsiteY768" fmla="*/ 3337854 h 6245040"/>
                  <a:gd name="connsiteX769" fmla="*/ 4514639 w 4824468"/>
                  <a:gd name="connsiteY769" fmla="*/ 3781168 h 6245040"/>
                  <a:gd name="connsiteX770" fmla="*/ 4513937 w 4824468"/>
                  <a:gd name="connsiteY770" fmla="*/ 3802245 h 6245040"/>
                  <a:gd name="connsiteX771" fmla="*/ 4498490 w 4824468"/>
                  <a:gd name="connsiteY771" fmla="*/ 3838075 h 6245040"/>
                  <a:gd name="connsiteX772" fmla="*/ 4471108 w 4824468"/>
                  <a:gd name="connsiteY772" fmla="*/ 3866177 h 6245040"/>
                  <a:gd name="connsiteX773" fmla="*/ 4434597 w 4824468"/>
                  <a:gd name="connsiteY773" fmla="*/ 3881634 h 6245040"/>
                  <a:gd name="connsiteX774" fmla="*/ 4413534 w 4824468"/>
                  <a:gd name="connsiteY774" fmla="*/ 3882336 h 6245040"/>
                  <a:gd name="connsiteX775" fmla="*/ 4393172 w 4824468"/>
                  <a:gd name="connsiteY775" fmla="*/ 3881634 h 6245040"/>
                  <a:gd name="connsiteX776" fmla="*/ 4357364 w 4824468"/>
                  <a:gd name="connsiteY776" fmla="*/ 3866177 h 6245040"/>
                  <a:gd name="connsiteX777" fmla="*/ 4329982 w 4824468"/>
                  <a:gd name="connsiteY777" fmla="*/ 3838075 h 6245040"/>
                  <a:gd name="connsiteX778" fmla="*/ 4314535 w 4824468"/>
                  <a:gd name="connsiteY778" fmla="*/ 3802245 h 6245040"/>
                  <a:gd name="connsiteX779" fmla="*/ 4312428 w 4824468"/>
                  <a:gd name="connsiteY779" fmla="*/ 3781168 h 6245040"/>
                  <a:gd name="connsiteX780" fmla="*/ 4312428 w 4824468"/>
                  <a:gd name="connsiteY780" fmla="*/ 3337854 h 6245040"/>
                  <a:gd name="connsiteX781" fmla="*/ 4312428 w 4824468"/>
                  <a:gd name="connsiteY781" fmla="*/ 3290080 h 6245040"/>
                  <a:gd name="connsiteX782" fmla="*/ 4307514 w 4824468"/>
                  <a:gd name="connsiteY782" fmla="*/ 3196639 h 6245040"/>
                  <a:gd name="connsiteX783" fmla="*/ 4292067 w 4824468"/>
                  <a:gd name="connsiteY783" fmla="*/ 3057533 h 6245040"/>
                  <a:gd name="connsiteX784" fmla="*/ 4256259 w 4824468"/>
                  <a:gd name="connsiteY784" fmla="*/ 2877678 h 6245040"/>
                  <a:gd name="connsiteX785" fmla="*/ 4201494 w 4824468"/>
                  <a:gd name="connsiteY785" fmla="*/ 2705552 h 6245040"/>
                  <a:gd name="connsiteX786" fmla="*/ 4131282 w 4824468"/>
                  <a:gd name="connsiteY786" fmla="*/ 2539748 h 6245040"/>
                  <a:gd name="connsiteX787" fmla="*/ 4047027 w 4824468"/>
                  <a:gd name="connsiteY787" fmla="*/ 2383780 h 6245040"/>
                  <a:gd name="connsiteX788" fmla="*/ 3947326 w 4824468"/>
                  <a:gd name="connsiteY788" fmla="*/ 2236242 h 6245040"/>
                  <a:gd name="connsiteX789" fmla="*/ 3834285 w 4824468"/>
                  <a:gd name="connsiteY789" fmla="*/ 2099244 h 6245040"/>
                  <a:gd name="connsiteX790" fmla="*/ 3710010 w 4824468"/>
                  <a:gd name="connsiteY790" fmla="*/ 1974891 h 6245040"/>
                  <a:gd name="connsiteX791" fmla="*/ 3573798 w 4824468"/>
                  <a:gd name="connsiteY791" fmla="*/ 1861779 h 6245040"/>
                  <a:gd name="connsiteX792" fmla="*/ 3427056 w 4824468"/>
                  <a:gd name="connsiteY792" fmla="*/ 1762718 h 6245040"/>
                  <a:gd name="connsiteX793" fmla="*/ 3270483 w 4824468"/>
                  <a:gd name="connsiteY793" fmla="*/ 1677709 h 6245040"/>
                  <a:gd name="connsiteX794" fmla="*/ 3105485 w 4824468"/>
                  <a:gd name="connsiteY794" fmla="*/ 1607453 h 6245040"/>
                  <a:gd name="connsiteX795" fmla="*/ 2932763 w 4824468"/>
                  <a:gd name="connsiteY795" fmla="*/ 1554059 h 6245040"/>
                  <a:gd name="connsiteX796" fmla="*/ 2753020 w 4824468"/>
                  <a:gd name="connsiteY796" fmla="*/ 1516824 h 6245040"/>
                  <a:gd name="connsiteX797" fmla="*/ 2614001 w 4824468"/>
                  <a:gd name="connsiteY797" fmla="*/ 1501367 h 6245040"/>
                  <a:gd name="connsiteX798" fmla="*/ 2519917 w 4824468"/>
                  <a:gd name="connsiteY798" fmla="*/ 1496449 h 6245040"/>
                  <a:gd name="connsiteX799" fmla="*/ 2472875 w 4824468"/>
                  <a:gd name="connsiteY799" fmla="*/ 1496449 h 6245040"/>
                  <a:gd name="connsiteX800" fmla="*/ 2420918 w 4824468"/>
                  <a:gd name="connsiteY800" fmla="*/ 1496449 h 6245040"/>
                  <a:gd name="connsiteX801" fmla="*/ 2370365 w 4824468"/>
                  <a:gd name="connsiteY801" fmla="*/ 1499260 h 6245040"/>
                  <a:gd name="connsiteX802" fmla="*/ 2349302 w 4824468"/>
                  <a:gd name="connsiteY802" fmla="*/ 1499260 h 6245040"/>
                  <a:gd name="connsiteX803" fmla="*/ 2312791 w 4824468"/>
                  <a:gd name="connsiteY803" fmla="*/ 1485208 h 6245040"/>
                  <a:gd name="connsiteX804" fmla="*/ 2284004 w 4824468"/>
                  <a:gd name="connsiteY804" fmla="*/ 1459916 h 6245040"/>
                  <a:gd name="connsiteX805" fmla="*/ 2266451 w 4824468"/>
                  <a:gd name="connsiteY805" fmla="*/ 1424788 h 6245040"/>
                  <a:gd name="connsiteX806" fmla="*/ 2263643 w 4824468"/>
                  <a:gd name="connsiteY806" fmla="*/ 1403009 h 6245040"/>
                  <a:gd name="connsiteX807" fmla="*/ 2264345 w 4824468"/>
                  <a:gd name="connsiteY807" fmla="*/ 1383337 h 6245040"/>
                  <a:gd name="connsiteX808" fmla="*/ 2277685 w 4824468"/>
                  <a:gd name="connsiteY808" fmla="*/ 1345400 h 6245040"/>
                  <a:gd name="connsiteX809" fmla="*/ 2302962 w 4824468"/>
                  <a:gd name="connsiteY809" fmla="*/ 1317297 h 6245040"/>
                  <a:gd name="connsiteX810" fmla="*/ 2338068 w 4824468"/>
                  <a:gd name="connsiteY810" fmla="*/ 1300435 h 6245040"/>
                  <a:gd name="connsiteX811" fmla="*/ 2359833 w 4824468"/>
                  <a:gd name="connsiteY811" fmla="*/ 1296923 h 6245040"/>
                  <a:gd name="connsiteX812" fmla="*/ 2416003 w 4824468"/>
                  <a:gd name="connsiteY812" fmla="*/ 1294815 h 6245040"/>
                  <a:gd name="connsiteX813" fmla="*/ 3252656 w 4824468"/>
                  <a:gd name="connsiteY813" fmla="*/ 990608 h 6245040"/>
                  <a:gd name="connsiteX814" fmla="*/ 3272997 w 4824468"/>
                  <a:gd name="connsiteY814" fmla="*/ 996228 h 6245040"/>
                  <a:gd name="connsiteX815" fmla="*/ 3362776 w 4824468"/>
                  <a:gd name="connsiteY815" fmla="*/ 1028546 h 6245040"/>
                  <a:gd name="connsiteX816" fmla="*/ 3539529 w 4824468"/>
                  <a:gd name="connsiteY816" fmla="*/ 1105124 h 6245040"/>
                  <a:gd name="connsiteX817" fmla="*/ 3707865 w 4824468"/>
                  <a:gd name="connsiteY817" fmla="*/ 1194349 h 6245040"/>
                  <a:gd name="connsiteX818" fmla="*/ 3870590 w 4824468"/>
                  <a:gd name="connsiteY818" fmla="*/ 1297625 h 6245040"/>
                  <a:gd name="connsiteX819" fmla="*/ 3949147 w 4824468"/>
                  <a:gd name="connsiteY819" fmla="*/ 1353830 h 6245040"/>
                  <a:gd name="connsiteX820" fmla="*/ 3964578 w 4824468"/>
                  <a:gd name="connsiteY820" fmla="*/ 1367178 h 6245040"/>
                  <a:gd name="connsiteX821" fmla="*/ 3984918 w 4824468"/>
                  <a:gd name="connsiteY821" fmla="*/ 1401604 h 6245040"/>
                  <a:gd name="connsiteX822" fmla="*/ 3989828 w 4824468"/>
                  <a:gd name="connsiteY822" fmla="*/ 1440244 h 6245040"/>
                  <a:gd name="connsiteX823" fmla="*/ 3980710 w 4824468"/>
                  <a:gd name="connsiteY823" fmla="*/ 1478885 h 6245040"/>
                  <a:gd name="connsiteX824" fmla="*/ 3969487 w 4824468"/>
                  <a:gd name="connsiteY824" fmla="*/ 1495746 h 6245040"/>
                  <a:gd name="connsiteX825" fmla="*/ 3961772 w 4824468"/>
                  <a:gd name="connsiteY825" fmla="*/ 1505582 h 6245040"/>
                  <a:gd name="connsiteX826" fmla="*/ 3943536 w 4824468"/>
                  <a:gd name="connsiteY826" fmla="*/ 1521038 h 6245040"/>
                  <a:gd name="connsiteX827" fmla="*/ 3923195 w 4824468"/>
                  <a:gd name="connsiteY827" fmla="*/ 1530874 h 6245040"/>
                  <a:gd name="connsiteX828" fmla="*/ 3900049 w 4824468"/>
                  <a:gd name="connsiteY828" fmla="*/ 1536494 h 6245040"/>
                  <a:gd name="connsiteX829" fmla="*/ 3888826 w 4824468"/>
                  <a:gd name="connsiteY829" fmla="*/ 1536494 h 6245040"/>
                  <a:gd name="connsiteX830" fmla="*/ 3872694 w 4824468"/>
                  <a:gd name="connsiteY830" fmla="*/ 1535089 h 6245040"/>
                  <a:gd name="connsiteX831" fmla="*/ 3842534 w 4824468"/>
                  <a:gd name="connsiteY831" fmla="*/ 1525956 h 6245040"/>
                  <a:gd name="connsiteX832" fmla="*/ 3828506 w 4824468"/>
                  <a:gd name="connsiteY832" fmla="*/ 1516120 h 6245040"/>
                  <a:gd name="connsiteX833" fmla="*/ 3756262 w 4824468"/>
                  <a:gd name="connsiteY833" fmla="*/ 1464131 h 6245040"/>
                  <a:gd name="connsiteX834" fmla="*/ 3606863 w 4824468"/>
                  <a:gd name="connsiteY834" fmla="*/ 1369286 h 6245040"/>
                  <a:gd name="connsiteX835" fmla="*/ 3451854 w 4824468"/>
                  <a:gd name="connsiteY835" fmla="*/ 1287087 h 6245040"/>
                  <a:gd name="connsiteX836" fmla="*/ 3289830 w 4824468"/>
                  <a:gd name="connsiteY836" fmla="*/ 1217533 h 6245040"/>
                  <a:gd name="connsiteX837" fmla="*/ 3207065 w 4824468"/>
                  <a:gd name="connsiteY837" fmla="*/ 1188026 h 6245040"/>
                  <a:gd name="connsiteX838" fmla="*/ 3188127 w 4824468"/>
                  <a:gd name="connsiteY838" fmla="*/ 1180298 h 6245040"/>
                  <a:gd name="connsiteX839" fmla="*/ 3158669 w 4824468"/>
                  <a:gd name="connsiteY839" fmla="*/ 1153601 h 6245040"/>
                  <a:gd name="connsiteX840" fmla="*/ 3141134 w 4824468"/>
                  <a:gd name="connsiteY840" fmla="*/ 1118473 h 6245040"/>
                  <a:gd name="connsiteX841" fmla="*/ 3138328 w 4824468"/>
                  <a:gd name="connsiteY841" fmla="*/ 1079130 h 6245040"/>
                  <a:gd name="connsiteX842" fmla="*/ 3144641 w 4824468"/>
                  <a:gd name="connsiteY842" fmla="*/ 1059458 h 6245040"/>
                  <a:gd name="connsiteX843" fmla="*/ 3151655 w 4824468"/>
                  <a:gd name="connsiteY843" fmla="*/ 1040489 h 6245040"/>
                  <a:gd name="connsiteX844" fmla="*/ 3177606 w 4824468"/>
                  <a:gd name="connsiteY844" fmla="*/ 1010982 h 6245040"/>
                  <a:gd name="connsiteX845" fmla="*/ 3213378 w 4824468"/>
                  <a:gd name="connsiteY845" fmla="*/ 994120 h 6245040"/>
                  <a:gd name="connsiteX846" fmla="*/ 2472303 w 4824468"/>
                  <a:gd name="connsiteY846" fmla="*/ 862039 h 6245040"/>
                  <a:gd name="connsiteX847" fmla="*/ 2561528 w 4824468"/>
                  <a:gd name="connsiteY847" fmla="*/ 862742 h 6245040"/>
                  <a:gd name="connsiteX848" fmla="*/ 2739276 w 4824468"/>
                  <a:gd name="connsiteY848" fmla="*/ 876098 h 6245040"/>
                  <a:gd name="connsiteX849" fmla="*/ 2827095 w 4824468"/>
                  <a:gd name="connsiteY849" fmla="*/ 887346 h 6245040"/>
                  <a:gd name="connsiteX850" fmla="*/ 2847470 w 4824468"/>
                  <a:gd name="connsiteY850" fmla="*/ 892267 h 6245040"/>
                  <a:gd name="connsiteX851" fmla="*/ 2881895 w 4824468"/>
                  <a:gd name="connsiteY851" fmla="*/ 912652 h 6245040"/>
                  <a:gd name="connsiteX852" fmla="*/ 2905079 w 4824468"/>
                  <a:gd name="connsiteY852" fmla="*/ 944286 h 6245040"/>
                  <a:gd name="connsiteX853" fmla="*/ 2914915 w 4824468"/>
                  <a:gd name="connsiteY853" fmla="*/ 981542 h 6245040"/>
                  <a:gd name="connsiteX854" fmla="*/ 2913510 w 4824468"/>
                  <a:gd name="connsiteY854" fmla="*/ 1002631 h 6245040"/>
                  <a:gd name="connsiteX855" fmla="*/ 2909294 w 4824468"/>
                  <a:gd name="connsiteY855" fmla="*/ 1023017 h 6245040"/>
                  <a:gd name="connsiteX856" fmla="*/ 2888920 w 4824468"/>
                  <a:gd name="connsiteY856" fmla="*/ 1056056 h 6245040"/>
                  <a:gd name="connsiteX857" fmla="*/ 2857305 w 4824468"/>
                  <a:gd name="connsiteY857" fmla="*/ 1079956 h 6245040"/>
                  <a:gd name="connsiteX858" fmla="*/ 2819367 w 4824468"/>
                  <a:gd name="connsiteY858" fmla="*/ 1089798 h 6245040"/>
                  <a:gd name="connsiteX859" fmla="*/ 2798993 w 4824468"/>
                  <a:gd name="connsiteY859" fmla="*/ 1087689 h 6245040"/>
                  <a:gd name="connsiteX860" fmla="*/ 2718199 w 4824468"/>
                  <a:gd name="connsiteY860" fmla="*/ 1077848 h 6245040"/>
                  <a:gd name="connsiteX861" fmla="*/ 2553800 w 4824468"/>
                  <a:gd name="connsiteY861" fmla="*/ 1065194 h 6245040"/>
                  <a:gd name="connsiteX862" fmla="*/ 2472303 w 4824468"/>
                  <a:gd name="connsiteY862" fmla="*/ 1064491 h 6245040"/>
                  <a:gd name="connsiteX863" fmla="*/ 2417504 w 4824468"/>
                  <a:gd name="connsiteY863" fmla="*/ 1065194 h 6245040"/>
                  <a:gd name="connsiteX864" fmla="*/ 2308607 w 4824468"/>
                  <a:gd name="connsiteY864" fmla="*/ 1070818 h 6245040"/>
                  <a:gd name="connsiteX865" fmla="*/ 2199008 w 4824468"/>
                  <a:gd name="connsiteY865" fmla="*/ 1080659 h 6245040"/>
                  <a:gd name="connsiteX866" fmla="*/ 2091516 w 4824468"/>
                  <a:gd name="connsiteY866" fmla="*/ 1096828 h 6245040"/>
                  <a:gd name="connsiteX867" fmla="*/ 1985430 w 4824468"/>
                  <a:gd name="connsiteY867" fmla="*/ 1117213 h 6245040"/>
                  <a:gd name="connsiteX868" fmla="*/ 1880749 w 4824468"/>
                  <a:gd name="connsiteY868" fmla="*/ 1142520 h 6245040"/>
                  <a:gd name="connsiteX869" fmla="*/ 1777473 w 4824468"/>
                  <a:gd name="connsiteY869" fmla="*/ 1172747 h 6245040"/>
                  <a:gd name="connsiteX870" fmla="*/ 1676304 w 4824468"/>
                  <a:gd name="connsiteY870" fmla="*/ 1207895 h 6245040"/>
                  <a:gd name="connsiteX871" fmla="*/ 1575839 w 4824468"/>
                  <a:gd name="connsiteY871" fmla="*/ 1248666 h 6245040"/>
                  <a:gd name="connsiteX872" fmla="*/ 1478183 w 4824468"/>
                  <a:gd name="connsiteY872" fmla="*/ 1292953 h 6245040"/>
                  <a:gd name="connsiteX873" fmla="*/ 1382635 w 4824468"/>
                  <a:gd name="connsiteY873" fmla="*/ 1343566 h 6245040"/>
                  <a:gd name="connsiteX874" fmla="*/ 1288492 w 4824468"/>
                  <a:gd name="connsiteY874" fmla="*/ 1397693 h 6245040"/>
                  <a:gd name="connsiteX875" fmla="*/ 1197862 w 4824468"/>
                  <a:gd name="connsiteY875" fmla="*/ 1456039 h 6245040"/>
                  <a:gd name="connsiteX876" fmla="*/ 1109340 w 4824468"/>
                  <a:gd name="connsiteY876" fmla="*/ 1520008 h 6245040"/>
                  <a:gd name="connsiteX877" fmla="*/ 1023627 w 4824468"/>
                  <a:gd name="connsiteY877" fmla="*/ 1588194 h 6245040"/>
                  <a:gd name="connsiteX878" fmla="*/ 940726 w 4824468"/>
                  <a:gd name="connsiteY878" fmla="*/ 1659896 h 6245040"/>
                  <a:gd name="connsiteX879" fmla="*/ 901382 w 4824468"/>
                  <a:gd name="connsiteY879" fmla="*/ 1698559 h 6245040"/>
                  <a:gd name="connsiteX880" fmla="*/ 862039 w 4824468"/>
                  <a:gd name="connsiteY880" fmla="*/ 1736518 h 6245040"/>
                  <a:gd name="connsiteX881" fmla="*/ 786163 w 4824468"/>
                  <a:gd name="connsiteY881" fmla="*/ 1815953 h 6245040"/>
                  <a:gd name="connsiteX882" fmla="*/ 715204 w 4824468"/>
                  <a:gd name="connsiteY882" fmla="*/ 1898902 h 6245040"/>
                  <a:gd name="connsiteX883" fmla="*/ 648461 w 4824468"/>
                  <a:gd name="connsiteY883" fmla="*/ 1983960 h 6245040"/>
                  <a:gd name="connsiteX884" fmla="*/ 585934 w 4824468"/>
                  <a:gd name="connsiteY884" fmla="*/ 2071829 h 6245040"/>
                  <a:gd name="connsiteX885" fmla="*/ 526919 w 4824468"/>
                  <a:gd name="connsiteY885" fmla="*/ 2163214 h 6245040"/>
                  <a:gd name="connsiteX886" fmla="*/ 473524 w 4824468"/>
                  <a:gd name="connsiteY886" fmla="*/ 2256005 h 6245040"/>
                  <a:gd name="connsiteX887" fmla="*/ 425048 w 4824468"/>
                  <a:gd name="connsiteY887" fmla="*/ 2351607 h 6245040"/>
                  <a:gd name="connsiteX888" fmla="*/ 380084 w 4824468"/>
                  <a:gd name="connsiteY888" fmla="*/ 2449318 h 6245040"/>
                  <a:gd name="connsiteX889" fmla="*/ 340741 w 4824468"/>
                  <a:gd name="connsiteY889" fmla="*/ 2548435 h 6245040"/>
                  <a:gd name="connsiteX890" fmla="*/ 305613 w 4824468"/>
                  <a:gd name="connsiteY890" fmla="*/ 2651067 h 6245040"/>
                  <a:gd name="connsiteX891" fmla="*/ 276105 w 4824468"/>
                  <a:gd name="connsiteY891" fmla="*/ 2754401 h 6245040"/>
                  <a:gd name="connsiteX892" fmla="*/ 250813 w 4824468"/>
                  <a:gd name="connsiteY892" fmla="*/ 2858439 h 6245040"/>
                  <a:gd name="connsiteX893" fmla="*/ 230439 w 4824468"/>
                  <a:gd name="connsiteY893" fmla="*/ 2964586 h 6245040"/>
                  <a:gd name="connsiteX894" fmla="*/ 215685 w 4824468"/>
                  <a:gd name="connsiteY894" fmla="*/ 3072139 h 6245040"/>
                  <a:gd name="connsiteX895" fmla="*/ 205147 w 4824468"/>
                  <a:gd name="connsiteY895" fmla="*/ 3181097 h 6245040"/>
                  <a:gd name="connsiteX896" fmla="*/ 202337 w 4824468"/>
                  <a:gd name="connsiteY896" fmla="*/ 3235928 h 6245040"/>
                  <a:gd name="connsiteX897" fmla="*/ 200229 w 4824468"/>
                  <a:gd name="connsiteY897" fmla="*/ 3256314 h 6245040"/>
                  <a:gd name="connsiteX898" fmla="*/ 184070 w 4824468"/>
                  <a:gd name="connsiteY898" fmla="*/ 3290759 h 6245040"/>
                  <a:gd name="connsiteX899" fmla="*/ 156670 w 4824468"/>
                  <a:gd name="connsiteY899" fmla="*/ 3316768 h 6245040"/>
                  <a:gd name="connsiteX900" fmla="*/ 121542 w 4824468"/>
                  <a:gd name="connsiteY900" fmla="*/ 3331530 h 6245040"/>
                  <a:gd name="connsiteX901" fmla="*/ 101168 w 4824468"/>
                  <a:gd name="connsiteY901" fmla="*/ 3332233 h 6245040"/>
                  <a:gd name="connsiteX902" fmla="*/ 99060 w 4824468"/>
                  <a:gd name="connsiteY902" fmla="*/ 3332233 h 6245040"/>
                  <a:gd name="connsiteX903" fmla="*/ 96953 w 4824468"/>
                  <a:gd name="connsiteY903" fmla="*/ 3332233 h 6245040"/>
                  <a:gd name="connsiteX904" fmla="*/ 75876 w 4824468"/>
                  <a:gd name="connsiteY904" fmla="*/ 3330124 h 6245040"/>
                  <a:gd name="connsiteX905" fmla="*/ 40748 w 4824468"/>
                  <a:gd name="connsiteY905" fmla="*/ 3313253 h 6245040"/>
                  <a:gd name="connsiteX906" fmla="*/ 14051 w 4824468"/>
                  <a:gd name="connsiteY906" fmla="*/ 3284432 h 6245040"/>
                  <a:gd name="connsiteX907" fmla="*/ 702 w 4824468"/>
                  <a:gd name="connsiteY907" fmla="*/ 3247175 h 6245040"/>
                  <a:gd name="connsiteX908" fmla="*/ 0 w 4824468"/>
                  <a:gd name="connsiteY908" fmla="*/ 3226789 h 6245040"/>
                  <a:gd name="connsiteX909" fmla="*/ 2810 w 4824468"/>
                  <a:gd name="connsiteY909" fmla="*/ 3167038 h 6245040"/>
                  <a:gd name="connsiteX910" fmla="*/ 14051 w 4824468"/>
                  <a:gd name="connsiteY910" fmla="*/ 3048941 h 6245040"/>
                  <a:gd name="connsiteX911" fmla="*/ 30210 w 4824468"/>
                  <a:gd name="connsiteY911" fmla="*/ 2931547 h 6245040"/>
                  <a:gd name="connsiteX912" fmla="*/ 52692 w 4824468"/>
                  <a:gd name="connsiteY912" fmla="*/ 2816262 h 6245040"/>
                  <a:gd name="connsiteX913" fmla="*/ 80091 w 4824468"/>
                  <a:gd name="connsiteY913" fmla="*/ 2701680 h 6245040"/>
                  <a:gd name="connsiteX914" fmla="*/ 113112 w 4824468"/>
                  <a:gd name="connsiteY914" fmla="*/ 2589206 h 6245040"/>
                  <a:gd name="connsiteX915" fmla="*/ 151050 w 4824468"/>
                  <a:gd name="connsiteY915" fmla="*/ 2478842 h 6245040"/>
                  <a:gd name="connsiteX916" fmla="*/ 193906 w 4824468"/>
                  <a:gd name="connsiteY916" fmla="*/ 2370586 h 6245040"/>
                  <a:gd name="connsiteX917" fmla="*/ 243085 w 4824468"/>
                  <a:gd name="connsiteY917" fmla="*/ 2264440 h 6245040"/>
                  <a:gd name="connsiteX918" fmla="*/ 296479 w 4824468"/>
                  <a:gd name="connsiteY918" fmla="*/ 2159699 h 6245040"/>
                  <a:gd name="connsiteX919" fmla="*/ 354089 w 4824468"/>
                  <a:gd name="connsiteY919" fmla="*/ 2058473 h 6245040"/>
                  <a:gd name="connsiteX920" fmla="*/ 418022 w 4824468"/>
                  <a:gd name="connsiteY920" fmla="*/ 1959356 h 6245040"/>
                  <a:gd name="connsiteX921" fmla="*/ 485468 w 4824468"/>
                  <a:gd name="connsiteY921" fmla="*/ 1863051 h 6245040"/>
                  <a:gd name="connsiteX922" fmla="*/ 558534 w 4824468"/>
                  <a:gd name="connsiteY922" fmla="*/ 1770261 h 6245040"/>
                  <a:gd name="connsiteX923" fmla="*/ 636518 w 4824468"/>
                  <a:gd name="connsiteY923" fmla="*/ 1680282 h 6245040"/>
                  <a:gd name="connsiteX924" fmla="*/ 718015 w 4824468"/>
                  <a:gd name="connsiteY924" fmla="*/ 1593818 h 6245040"/>
                  <a:gd name="connsiteX925" fmla="*/ 760871 w 4824468"/>
                  <a:gd name="connsiteY925" fmla="*/ 1551641 h 6245040"/>
                  <a:gd name="connsiteX926" fmla="*/ 804429 w 4824468"/>
                  <a:gd name="connsiteY926" fmla="*/ 1510869 h 6245040"/>
                  <a:gd name="connsiteX927" fmla="*/ 894357 w 4824468"/>
                  <a:gd name="connsiteY927" fmla="*/ 1432138 h 6245040"/>
                  <a:gd name="connsiteX928" fmla="*/ 988500 w 4824468"/>
                  <a:gd name="connsiteY928" fmla="*/ 1358328 h 6245040"/>
                  <a:gd name="connsiteX929" fmla="*/ 1084047 w 4824468"/>
                  <a:gd name="connsiteY929" fmla="*/ 1289438 h 6245040"/>
                  <a:gd name="connsiteX930" fmla="*/ 1183811 w 4824468"/>
                  <a:gd name="connsiteY930" fmla="*/ 1224766 h 6245040"/>
                  <a:gd name="connsiteX931" fmla="*/ 1285682 w 4824468"/>
                  <a:gd name="connsiteY931" fmla="*/ 1165717 h 6245040"/>
                  <a:gd name="connsiteX932" fmla="*/ 1389661 w 4824468"/>
                  <a:gd name="connsiteY932" fmla="*/ 1112292 h 6245040"/>
                  <a:gd name="connsiteX933" fmla="*/ 1495747 w 4824468"/>
                  <a:gd name="connsiteY933" fmla="*/ 1062382 h 6245040"/>
                  <a:gd name="connsiteX934" fmla="*/ 1603941 w 4824468"/>
                  <a:gd name="connsiteY934" fmla="*/ 1018799 h 6245040"/>
                  <a:gd name="connsiteX935" fmla="*/ 1715648 w 4824468"/>
                  <a:gd name="connsiteY935" fmla="*/ 980136 h 6245040"/>
                  <a:gd name="connsiteX936" fmla="*/ 1828057 w 4824468"/>
                  <a:gd name="connsiteY936" fmla="*/ 947097 h 6245040"/>
                  <a:gd name="connsiteX937" fmla="*/ 1941872 w 4824468"/>
                  <a:gd name="connsiteY937" fmla="*/ 918979 h 6245040"/>
                  <a:gd name="connsiteX938" fmla="*/ 2057794 w 4824468"/>
                  <a:gd name="connsiteY938" fmla="*/ 896484 h 6245040"/>
                  <a:gd name="connsiteX939" fmla="*/ 2175121 w 4824468"/>
                  <a:gd name="connsiteY939" fmla="*/ 880316 h 6245040"/>
                  <a:gd name="connsiteX940" fmla="*/ 2293151 w 4824468"/>
                  <a:gd name="connsiteY940" fmla="*/ 868366 h 6245040"/>
                  <a:gd name="connsiteX941" fmla="*/ 2412586 w 4824468"/>
                  <a:gd name="connsiteY941" fmla="*/ 862742 h 6245040"/>
                  <a:gd name="connsiteX942" fmla="*/ 1381230 w 4824468"/>
                  <a:gd name="connsiteY942" fmla="*/ 644948 h 6245040"/>
                  <a:gd name="connsiteX943" fmla="*/ 1420573 w 4824468"/>
                  <a:gd name="connsiteY943" fmla="*/ 644948 h 6245040"/>
                  <a:gd name="connsiteX944" fmla="*/ 1457106 w 4824468"/>
                  <a:gd name="connsiteY944" fmla="*/ 660414 h 6245040"/>
                  <a:gd name="connsiteX945" fmla="*/ 1484506 w 4824468"/>
                  <a:gd name="connsiteY945" fmla="*/ 687832 h 6245040"/>
                  <a:gd name="connsiteX946" fmla="*/ 1493639 w 4824468"/>
                  <a:gd name="connsiteY946" fmla="*/ 706814 h 6245040"/>
                  <a:gd name="connsiteX947" fmla="*/ 1500665 w 4824468"/>
                  <a:gd name="connsiteY947" fmla="*/ 725796 h 6245040"/>
                  <a:gd name="connsiteX948" fmla="*/ 1500665 w 4824468"/>
                  <a:gd name="connsiteY948" fmla="*/ 765868 h 6245040"/>
                  <a:gd name="connsiteX949" fmla="*/ 1485209 w 4824468"/>
                  <a:gd name="connsiteY949" fmla="*/ 801019 h 6245040"/>
                  <a:gd name="connsiteX950" fmla="*/ 1457809 w 4824468"/>
                  <a:gd name="connsiteY950" fmla="*/ 829140 h 6245040"/>
                  <a:gd name="connsiteX951" fmla="*/ 1438840 w 4824468"/>
                  <a:gd name="connsiteY951" fmla="*/ 838279 h 6245040"/>
                  <a:gd name="connsiteX952" fmla="*/ 1358748 w 4824468"/>
                  <a:gd name="connsiteY952" fmla="*/ 872727 h 6245040"/>
                  <a:gd name="connsiteX953" fmla="*/ 1202780 w 4824468"/>
                  <a:gd name="connsiteY953" fmla="*/ 950059 h 6245040"/>
                  <a:gd name="connsiteX954" fmla="*/ 1052432 w 4824468"/>
                  <a:gd name="connsiteY954" fmla="*/ 1037234 h 6245040"/>
                  <a:gd name="connsiteX955" fmla="*/ 906300 w 4824468"/>
                  <a:gd name="connsiteY955" fmla="*/ 1132844 h 6245040"/>
                  <a:gd name="connsiteX956" fmla="*/ 769301 w 4824468"/>
                  <a:gd name="connsiteY956" fmla="*/ 1238298 h 6245040"/>
                  <a:gd name="connsiteX957" fmla="*/ 636518 w 4824468"/>
                  <a:gd name="connsiteY957" fmla="*/ 1352890 h 6245040"/>
                  <a:gd name="connsiteX958" fmla="*/ 512867 w 4824468"/>
                  <a:gd name="connsiteY958" fmla="*/ 1475215 h 6245040"/>
                  <a:gd name="connsiteX959" fmla="*/ 396945 w 4824468"/>
                  <a:gd name="connsiteY959" fmla="*/ 1605977 h 6245040"/>
                  <a:gd name="connsiteX960" fmla="*/ 341443 w 4824468"/>
                  <a:gd name="connsiteY960" fmla="*/ 1674873 h 6245040"/>
                  <a:gd name="connsiteX961" fmla="*/ 334417 w 4824468"/>
                  <a:gd name="connsiteY961" fmla="*/ 1684012 h 6245040"/>
                  <a:gd name="connsiteX962" fmla="*/ 316151 w 4824468"/>
                  <a:gd name="connsiteY962" fmla="*/ 1698072 h 6245040"/>
                  <a:gd name="connsiteX963" fmla="*/ 294371 w 4824468"/>
                  <a:gd name="connsiteY963" fmla="*/ 1708618 h 6245040"/>
                  <a:gd name="connsiteX964" fmla="*/ 273295 w 4824468"/>
                  <a:gd name="connsiteY964" fmla="*/ 1713539 h 6245040"/>
                  <a:gd name="connsiteX965" fmla="*/ 262054 w 4824468"/>
                  <a:gd name="connsiteY965" fmla="*/ 1713539 h 6245040"/>
                  <a:gd name="connsiteX966" fmla="*/ 245192 w 4824468"/>
                  <a:gd name="connsiteY966" fmla="*/ 1712133 h 6245040"/>
                  <a:gd name="connsiteX967" fmla="*/ 213577 w 4824468"/>
                  <a:gd name="connsiteY967" fmla="*/ 1702290 h 6245040"/>
                  <a:gd name="connsiteX968" fmla="*/ 199526 w 4824468"/>
                  <a:gd name="connsiteY968" fmla="*/ 1691745 h 6245040"/>
                  <a:gd name="connsiteX969" fmla="*/ 184070 w 4824468"/>
                  <a:gd name="connsiteY969" fmla="*/ 1677685 h 6245040"/>
                  <a:gd name="connsiteX970" fmla="*/ 165101 w 4824468"/>
                  <a:gd name="connsiteY970" fmla="*/ 1643237 h 6245040"/>
                  <a:gd name="connsiteX971" fmla="*/ 160183 w 4824468"/>
                  <a:gd name="connsiteY971" fmla="*/ 1605274 h 6245040"/>
                  <a:gd name="connsiteX972" fmla="*/ 170019 w 4824468"/>
                  <a:gd name="connsiteY972" fmla="*/ 1567311 h 6245040"/>
                  <a:gd name="connsiteX973" fmla="*/ 182665 w 4824468"/>
                  <a:gd name="connsiteY973" fmla="*/ 1550438 h 6245040"/>
                  <a:gd name="connsiteX974" fmla="*/ 240977 w 4824468"/>
                  <a:gd name="connsiteY974" fmla="*/ 1476621 h 6245040"/>
                  <a:gd name="connsiteX975" fmla="*/ 366735 w 4824468"/>
                  <a:gd name="connsiteY975" fmla="*/ 1336017 h 6245040"/>
                  <a:gd name="connsiteX976" fmla="*/ 500221 w 4824468"/>
                  <a:gd name="connsiteY976" fmla="*/ 1203849 h 6245040"/>
                  <a:gd name="connsiteX977" fmla="*/ 641435 w 4824468"/>
                  <a:gd name="connsiteY977" fmla="*/ 1081524 h 6245040"/>
                  <a:gd name="connsiteX978" fmla="*/ 790378 w 4824468"/>
                  <a:gd name="connsiteY978" fmla="*/ 968338 h 6245040"/>
                  <a:gd name="connsiteX979" fmla="*/ 944941 w 4824468"/>
                  <a:gd name="connsiteY979" fmla="*/ 864993 h 6245040"/>
                  <a:gd name="connsiteX980" fmla="*/ 1107934 w 4824468"/>
                  <a:gd name="connsiteY980" fmla="*/ 771492 h 6245040"/>
                  <a:gd name="connsiteX981" fmla="*/ 1275846 w 4824468"/>
                  <a:gd name="connsiteY981" fmla="*/ 688535 h 6245040"/>
                  <a:gd name="connsiteX982" fmla="*/ 1361559 w 4824468"/>
                  <a:gd name="connsiteY982" fmla="*/ 651275 h 6245040"/>
                  <a:gd name="connsiteX983" fmla="*/ 2472639 w 4824468"/>
                  <a:gd name="connsiteY983" fmla="*/ 432073 h 6245040"/>
                  <a:gd name="connsiteX984" fmla="*/ 2548478 w 4824468"/>
                  <a:gd name="connsiteY984" fmla="*/ 432073 h 6245040"/>
                  <a:gd name="connsiteX985" fmla="*/ 2696645 w 4824468"/>
                  <a:gd name="connsiteY985" fmla="*/ 440493 h 6245040"/>
                  <a:gd name="connsiteX986" fmla="*/ 2845515 w 4824468"/>
                  <a:gd name="connsiteY986" fmla="*/ 455929 h 6245040"/>
                  <a:gd name="connsiteX987" fmla="*/ 2992278 w 4824468"/>
                  <a:gd name="connsiteY987" fmla="*/ 477679 h 6245040"/>
                  <a:gd name="connsiteX988" fmla="*/ 3136934 w 4824468"/>
                  <a:gd name="connsiteY988" fmla="*/ 507849 h 6245040"/>
                  <a:gd name="connsiteX989" fmla="*/ 3280185 w 4824468"/>
                  <a:gd name="connsiteY989" fmla="*/ 545737 h 6245040"/>
                  <a:gd name="connsiteX990" fmla="*/ 3422033 w 4824468"/>
                  <a:gd name="connsiteY990" fmla="*/ 590642 h 6245040"/>
                  <a:gd name="connsiteX991" fmla="*/ 3561071 w 4824468"/>
                  <a:gd name="connsiteY991" fmla="*/ 643264 h 6245040"/>
                  <a:gd name="connsiteX992" fmla="*/ 3629888 w 4824468"/>
                  <a:gd name="connsiteY992" fmla="*/ 672733 h 6245040"/>
                  <a:gd name="connsiteX993" fmla="*/ 3695896 w 4824468"/>
                  <a:gd name="connsiteY993" fmla="*/ 702201 h 6245040"/>
                  <a:gd name="connsiteX994" fmla="*/ 3825104 w 4824468"/>
                  <a:gd name="connsiteY994" fmla="*/ 766050 h 6245040"/>
                  <a:gd name="connsiteX995" fmla="*/ 3949396 w 4824468"/>
                  <a:gd name="connsiteY995" fmla="*/ 835511 h 6245040"/>
                  <a:gd name="connsiteX996" fmla="*/ 4070879 w 4824468"/>
                  <a:gd name="connsiteY996" fmla="*/ 911287 h 6245040"/>
                  <a:gd name="connsiteX997" fmla="*/ 4189553 w 4824468"/>
                  <a:gd name="connsiteY997" fmla="*/ 993379 h 6245040"/>
                  <a:gd name="connsiteX998" fmla="*/ 4302610 w 4824468"/>
                  <a:gd name="connsiteY998" fmla="*/ 1081082 h 6245040"/>
                  <a:gd name="connsiteX999" fmla="*/ 4411453 w 4824468"/>
                  <a:gd name="connsiteY999" fmla="*/ 1174399 h 6245040"/>
                  <a:gd name="connsiteX1000" fmla="*/ 4516785 w 4824468"/>
                  <a:gd name="connsiteY1000" fmla="*/ 1273330 h 6245040"/>
                  <a:gd name="connsiteX1001" fmla="*/ 4567345 w 4824468"/>
                  <a:gd name="connsiteY1001" fmla="*/ 1325952 h 6245040"/>
                  <a:gd name="connsiteX1002" fmla="*/ 4580687 w 4824468"/>
                  <a:gd name="connsiteY1002" fmla="*/ 1340686 h 6245040"/>
                  <a:gd name="connsiteX1003" fmla="*/ 4594731 w 4824468"/>
                  <a:gd name="connsiteY1003" fmla="*/ 1377873 h 6245040"/>
                  <a:gd name="connsiteX1004" fmla="*/ 4593326 w 4824468"/>
                  <a:gd name="connsiteY1004" fmla="*/ 1416462 h 6245040"/>
                  <a:gd name="connsiteX1005" fmla="*/ 4578580 w 4824468"/>
                  <a:gd name="connsiteY1005" fmla="*/ 1452947 h 6245040"/>
                  <a:gd name="connsiteX1006" fmla="*/ 4564536 w 4824468"/>
                  <a:gd name="connsiteY1006" fmla="*/ 1468383 h 6245040"/>
                  <a:gd name="connsiteX1007" fmla="*/ 4549087 w 4824468"/>
                  <a:gd name="connsiteY1007" fmla="*/ 1481013 h 6245040"/>
                  <a:gd name="connsiteX1008" fmla="*/ 4512572 w 4824468"/>
                  <a:gd name="connsiteY1008" fmla="*/ 1495747 h 6245040"/>
                  <a:gd name="connsiteX1009" fmla="*/ 4494314 w 4824468"/>
                  <a:gd name="connsiteY1009" fmla="*/ 1496448 h 6245040"/>
                  <a:gd name="connsiteX1010" fmla="*/ 4474652 w 4824468"/>
                  <a:gd name="connsiteY1010" fmla="*/ 1495747 h 6245040"/>
                  <a:gd name="connsiteX1011" fmla="*/ 4436733 w 4824468"/>
                  <a:gd name="connsiteY1011" fmla="*/ 1478908 h 6245040"/>
                  <a:gd name="connsiteX1012" fmla="*/ 4421986 w 4824468"/>
                  <a:gd name="connsiteY1012" fmla="*/ 1464875 h 6245040"/>
                  <a:gd name="connsiteX1013" fmla="*/ 4373534 w 4824468"/>
                  <a:gd name="connsiteY1013" fmla="*/ 1415761 h 6245040"/>
                  <a:gd name="connsiteX1014" fmla="*/ 4272414 w 4824468"/>
                  <a:gd name="connsiteY1014" fmla="*/ 1320339 h 6245040"/>
                  <a:gd name="connsiteX1015" fmla="*/ 4167784 w 4824468"/>
                  <a:gd name="connsiteY1015" fmla="*/ 1231933 h 6245040"/>
                  <a:gd name="connsiteX1016" fmla="*/ 4059644 w 4824468"/>
                  <a:gd name="connsiteY1016" fmla="*/ 1149141 h 6245040"/>
                  <a:gd name="connsiteX1017" fmla="*/ 3947289 w 4824468"/>
                  <a:gd name="connsiteY1017" fmla="*/ 1071260 h 6245040"/>
                  <a:gd name="connsiteX1018" fmla="*/ 3832126 w 4824468"/>
                  <a:gd name="connsiteY1018" fmla="*/ 1000395 h 6245040"/>
                  <a:gd name="connsiteX1019" fmla="*/ 3714856 w 4824468"/>
                  <a:gd name="connsiteY1019" fmla="*/ 934442 h 6245040"/>
                  <a:gd name="connsiteX1020" fmla="*/ 3594075 w 4824468"/>
                  <a:gd name="connsiteY1020" fmla="*/ 876206 h 6245040"/>
                  <a:gd name="connsiteX1021" fmla="*/ 3469081 w 4824468"/>
                  <a:gd name="connsiteY1021" fmla="*/ 822180 h 6245040"/>
                  <a:gd name="connsiteX1022" fmla="*/ 3342682 w 4824468"/>
                  <a:gd name="connsiteY1022" fmla="*/ 775873 h 6245040"/>
                  <a:gd name="connsiteX1023" fmla="*/ 3214880 w 4824468"/>
                  <a:gd name="connsiteY1023" fmla="*/ 736581 h 6245040"/>
                  <a:gd name="connsiteX1024" fmla="*/ 3084268 w 4824468"/>
                  <a:gd name="connsiteY1024" fmla="*/ 702903 h 6245040"/>
                  <a:gd name="connsiteX1025" fmla="*/ 2950847 w 4824468"/>
                  <a:gd name="connsiteY1025" fmla="*/ 675539 h 6245040"/>
                  <a:gd name="connsiteX1026" fmla="*/ 2816022 w 4824468"/>
                  <a:gd name="connsiteY1026" fmla="*/ 655894 h 6245040"/>
                  <a:gd name="connsiteX1027" fmla="*/ 2679792 w 4824468"/>
                  <a:gd name="connsiteY1027" fmla="*/ 641861 h 6245040"/>
                  <a:gd name="connsiteX1028" fmla="*/ 2542158 w 4824468"/>
                  <a:gd name="connsiteY1028" fmla="*/ 634143 h 6245040"/>
                  <a:gd name="connsiteX1029" fmla="*/ 2472639 w 4824468"/>
                  <a:gd name="connsiteY1029" fmla="*/ 634143 h 6245040"/>
                  <a:gd name="connsiteX1030" fmla="*/ 2393991 w 4824468"/>
                  <a:gd name="connsiteY1030" fmla="*/ 634143 h 6245040"/>
                  <a:gd name="connsiteX1031" fmla="*/ 2236695 w 4824468"/>
                  <a:gd name="connsiteY1031" fmla="*/ 643264 h 6245040"/>
                  <a:gd name="connsiteX1032" fmla="*/ 2080101 w 4824468"/>
                  <a:gd name="connsiteY1032" fmla="*/ 661507 h 6245040"/>
                  <a:gd name="connsiteX1033" fmla="*/ 1926316 w 4824468"/>
                  <a:gd name="connsiteY1033" fmla="*/ 688870 h 6245040"/>
                  <a:gd name="connsiteX1034" fmla="*/ 1849774 w 4824468"/>
                  <a:gd name="connsiteY1034" fmla="*/ 706411 h 6245040"/>
                  <a:gd name="connsiteX1035" fmla="*/ 1829410 w 4824468"/>
                  <a:gd name="connsiteY1035" fmla="*/ 709919 h 6245040"/>
                  <a:gd name="connsiteX1036" fmla="*/ 1790086 w 4824468"/>
                  <a:gd name="connsiteY1036" fmla="*/ 702903 h 6245040"/>
                  <a:gd name="connsiteX1037" fmla="*/ 1757784 w 4824468"/>
                  <a:gd name="connsiteY1037" fmla="*/ 683257 h 6245040"/>
                  <a:gd name="connsiteX1038" fmla="*/ 1734611 w 4824468"/>
                  <a:gd name="connsiteY1038" fmla="*/ 651684 h 6245040"/>
                  <a:gd name="connsiteX1039" fmla="*/ 1728291 w 4824468"/>
                  <a:gd name="connsiteY1039" fmla="*/ 631336 h 6245040"/>
                  <a:gd name="connsiteX1040" fmla="*/ 1724078 w 4824468"/>
                  <a:gd name="connsiteY1040" fmla="*/ 610989 h 6245040"/>
                  <a:gd name="connsiteX1041" fmla="*/ 1731100 w 4824468"/>
                  <a:gd name="connsiteY1041" fmla="*/ 571698 h 6245040"/>
                  <a:gd name="connsiteX1042" fmla="*/ 1751464 w 4824468"/>
                  <a:gd name="connsiteY1042" fmla="*/ 539423 h 6245040"/>
                  <a:gd name="connsiteX1043" fmla="*/ 1783064 w 4824468"/>
                  <a:gd name="connsiteY1043" fmla="*/ 516269 h 6245040"/>
                  <a:gd name="connsiteX1044" fmla="*/ 1803428 w 4824468"/>
                  <a:gd name="connsiteY1044" fmla="*/ 509954 h 6245040"/>
                  <a:gd name="connsiteX1045" fmla="*/ 1884885 w 4824468"/>
                  <a:gd name="connsiteY1045" fmla="*/ 491010 h 6245040"/>
                  <a:gd name="connsiteX1046" fmla="*/ 2050608 w 4824468"/>
                  <a:gd name="connsiteY1046" fmla="*/ 461542 h 6245040"/>
                  <a:gd name="connsiteX1047" fmla="*/ 2218437 w 4824468"/>
                  <a:gd name="connsiteY1047" fmla="*/ 442598 h 6245040"/>
                  <a:gd name="connsiteX1048" fmla="*/ 2387671 w 4824468"/>
                  <a:gd name="connsiteY1048" fmla="*/ 433476 h 6245040"/>
                  <a:gd name="connsiteX1049" fmla="*/ 3684758 w 4824468"/>
                  <a:gd name="connsiteY1049" fmla="*/ 227629 h 6245040"/>
                  <a:gd name="connsiteX1050" fmla="*/ 3704403 w 4824468"/>
                  <a:gd name="connsiteY1050" fmla="*/ 234655 h 6245040"/>
                  <a:gd name="connsiteX1051" fmla="*/ 3787894 w 4824468"/>
                  <a:gd name="connsiteY1051" fmla="*/ 268377 h 6245040"/>
                  <a:gd name="connsiteX1052" fmla="*/ 3951369 w 4824468"/>
                  <a:gd name="connsiteY1052" fmla="*/ 344254 h 6245040"/>
                  <a:gd name="connsiteX1053" fmla="*/ 4029949 w 4824468"/>
                  <a:gd name="connsiteY1053" fmla="*/ 385704 h 6245040"/>
                  <a:gd name="connsiteX1054" fmla="*/ 4048190 w 4824468"/>
                  <a:gd name="connsiteY1054" fmla="*/ 396243 h 6245040"/>
                  <a:gd name="connsiteX1055" fmla="*/ 4072747 w 4824468"/>
                  <a:gd name="connsiteY1055" fmla="*/ 427155 h 6245040"/>
                  <a:gd name="connsiteX1056" fmla="*/ 4084674 w 4824468"/>
                  <a:gd name="connsiteY1056" fmla="*/ 464391 h 6245040"/>
                  <a:gd name="connsiteX1057" fmla="*/ 4080464 w 4824468"/>
                  <a:gd name="connsiteY1057" fmla="*/ 503734 h 6245040"/>
                  <a:gd name="connsiteX1058" fmla="*/ 4072747 w 4824468"/>
                  <a:gd name="connsiteY1058" fmla="*/ 522001 h 6245040"/>
                  <a:gd name="connsiteX1059" fmla="*/ 4065029 w 4824468"/>
                  <a:gd name="connsiteY1059" fmla="*/ 533944 h 6245040"/>
                  <a:gd name="connsiteX1060" fmla="*/ 4046086 w 4824468"/>
                  <a:gd name="connsiteY1060" fmla="*/ 554318 h 6245040"/>
                  <a:gd name="connsiteX1061" fmla="*/ 4022933 w 4824468"/>
                  <a:gd name="connsiteY1061" fmla="*/ 568369 h 6245040"/>
                  <a:gd name="connsiteX1062" fmla="*/ 3996973 w 4824468"/>
                  <a:gd name="connsiteY1062" fmla="*/ 575395 h 6245040"/>
                  <a:gd name="connsiteX1063" fmla="*/ 3983642 w 4824468"/>
                  <a:gd name="connsiteY1063" fmla="*/ 575395 h 6245040"/>
                  <a:gd name="connsiteX1064" fmla="*/ 3971715 w 4824468"/>
                  <a:gd name="connsiteY1064" fmla="*/ 575395 h 6245040"/>
                  <a:gd name="connsiteX1065" fmla="*/ 3947159 w 4824468"/>
                  <a:gd name="connsiteY1065" fmla="*/ 569774 h 6245040"/>
                  <a:gd name="connsiteX1066" fmla="*/ 3935933 w 4824468"/>
                  <a:gd name="connsiteY1066" fmla="*/ 564154 h 6245040"/>
                  <a:gd name="connsiteX1067" fmla="*/ 3861563 w 4824468"/>
                  <a:gd name="connsiteY1067" fmla="*/ 524811 h 6245040"/>
                  <a:gd name="connsiteX1068" fmla="*/ 3707911 w 4824468"/>
                  <a:gd name="connsiteY1068" fmla="*/ 454555 h 6245040"/>
                  <a:gd name="connsiteX1069" fmla="*/ 3630032 w 4824468"/>
                  <a:gd name="connsiteY1069" fmla="*/ 421535 h 6245040"/>
                  <a:gd name="connsiteX1070" fmla="*/ 3611089 w 4824468"/>
                  <a:gd name="connsiteY1070" fmla="*/ 413807 h 6245040"/>
                  <a:gd name="connsiteX1071" fmla="*/ 3582323 w 4824468"/>
                  <a:gd name="connsiteY1071" fmla="*/ 385704 h 6245040"/>
                  <a:gd name="connsiteX1072" fmla="*/ 3567589 w 4824468"/>
                  <a:gd name="connsiteY1072" fmla="*/ 349874 h 6245040"/>
                  <a:gd name="connsiteX1073" fmla="*/ 3566186 w 4824468"/>
                  <a:gd name="connsiteY1073" fmla="*/ 310531 h 6245040"/>
                  <a:gd name="connsiteX1074" fmla="*/ 3573202 w 4824468"/>
                  <a:gd name="connsiteY1074" fmla="*/ 291562 h 6245040"/>
                  <a:gd name="connsiteX1075" fmla="*/ 3581621 w 4824468"/>
                  <a:gd name="connsiteY1075" fmla="*/ 271890 h 6245040"/>
                  <a:gd name="connsiteX1076" fmla="*/ 3609686 w 4824468"/>
                  <a:gd name="connsiteY1076" fmla="*/ 243788 h 6245040"/>
                  <a:gd name="connsiteX1077" fmla="*/ 3645468 w 4824468"/>
                  <a:gd name="connsiteY1077" fmla="*/ 228331 h 6245040"/>
                  <a:gd name="connsiteX1078" fmla="*/ 2472558 w 4824468"/>
                  <a:gd name="connsiteY1078" fmla="*/ 0 h 6245040"/>
                  <a:gd name="connsiteX1079" fmla="*/ 2571589 w 4824468"/>
                  <a:gd name="connsiteY1079" fmla="*/ 1405 h 6245040"/>
                  <a:gd name="connsiteX1080" fmla="*/ 2768950 w 4824468"/>
                  <a:gd name="connsiteY1080" fmla="*/ 12646 h 6245040"/>
                  <a:gd name="connsiteX1081" fmla="*/ 2964203 w 4824468"/>
                  <a:gd name="connsiteY1081" fmla="*/ 35831 h 6245040"/>
                  <a:gd name="connsiteX1082" fmla="*/ 3158051 w 4824468"/>
                  <a:gd name="connsiteY1082" fmla="*/ 70256 h 6245040"/>
                  <a:gd name="connsiteX1083" fmla="*/ 3252868 w 4824468"/>
                  <a:gd name="connsiteY1083" fmla="*/ 92035 h 6245040"/>
                  <a:gd name="connsiteX1084" fmla="*/ 3273237 w 4824468"/>
                  <a:gd name="connsiteY1084" fmla="*/ 98358 h 6245040"/>
                  <a:gd name="connsiteX1085" fmla="*/ 3304842 w 4824468"/>
                  <a:gd name="connsiteY1085" fmla="*/ 122948 h 6245040"/>
                  <a:gd name="connsiteX1086" fmla="*/ 3325210 w 4824468"/>
                  <a:gd name="connsiteY1086" fmla="*/ 155266 h 6245040"/>
                  <a:gd name="connsiteX1087" fmla="*/ 3332234 w 4824468"/>
                  <a:gd name="connsiteY1087" fmla="*/ 194609 h 6245040"/>
                  <a:gd name="connsiteX1088" fmla="*/ 3328020 w 4824468"/>
                  <a:gd name="connsiteY1088" fmla="*/ 214983 h 6245040"/>
                  <a:gd name="connsiteX1089" fmla="*/ 3321699 w 4824468"/>
                  <a:gd name="connsiteY1089" fmla="*/ 233952 h 6245040"/>
                  <a:gd name="connsiteX1090" fmla="*/ 3298521 w 4824468"/>
                  <a:gd name="connsiteY1090" fmla="*/ 266270 h 6245040"/>
                  <a:gd name="connsiteX1091" fmla="*/ 3265511 w 4824468"/>
                  <a:gd name="connsiteY1091" fmla="*/ 286644 h 6245040"/>
                  <a:gd name="connsiteX1092" fmla="*/ 3226882 w 4824468"/>
                  <a:gd name="connsiteY1092" fmla="*/ 292967 h 6245040"/>
                  <a:gd name="connsiteX1093" fmla="*/ 3206514 w 4824468"/>
                  <a:gd name="connsiteY1093" fmla="*/ 289454 h 6245040"/>
                  <a:gd name="connsiteX1094" fmla="*/ 3116613 w 4824468"/>
                  <a:gd name="connsiteY1094" fmla="*/ 268378 h 6245040"/>
                  <a:gd name="connsiteX1095" fmla="*/ 2934704 w 4824468"/>
                  <a:gd name="connsiteY1095" fmla="*/ 236060 h 6245040"/>
                  <a:gd name="connsiteX1096" fmla="*/ 2750688 w 4824468"/>
                  <a:gd name="connsiteY1096" fmla="*/ 214983 h 6245040"/>
                  <a:gd name="connsiteX1097" fmla="*/ 2565268 w 4824468"/>
                  <a:gd name="connsiteY1097" fmla="*/ 203742 h 6245040"/>
                  <a:gd name="connsiteX1098" fmla="*/ 2472558 w 4824468"/>
                  <a:gd name="connsiteY1098" fmla="*/ 202337 h 6245040"/>
                  <a:gd name="connsiteX1099" fmla="*/ 2383360 w 4824468"/>
                  <a:gd name="connsiteY1099" fmla="*/ 203742 h 6245040"/>
                  <a:gd name="connsiteX1100" fmla="*/ 2207772 w 4824468"/>
                  <a:gd name="connsiteY1100" fmla="*/ 212875 h 6245040"/>
                  <a:gd name="connsiteX1101" fmla="*/ 2032887 w 4824468"/>
                  <a:gd name="connsiteY1101" fmla="*/ 233250 h 6245040"/>
                  <a:gd name="connsiteX1102" fmla="*/ 1860812 w 4824468"/>
                  <a:gd name="connsiteY1102" fmla="*/ 262055 h 6245040"/>
                  <a:gd name="connsiteX1103" fmla="*/ 1689438 w 4824468"/>
                  <a:gd name="connsiteY1103" fmla="*/ 300695 h 6245040"/>
                  <a:gd name="connsiteX1104" fmla="*/ 1521577 w 4824468"/>
                  <a:gd name="connsiteY1104" fmla="*/ 349172 h 6245040"/>
                  <a:gd name="connsiteX1105" fmla="*/ 1357227 w 4824468"/>
                  <a:gd name="connsiteY1105" fmla="*/ 406782 h 6245040"/>
                  <a:gd name="connsiteX1106" fmla="*/ 1194282 w 4824468"/>
                  <a:gd name="connsiteY1106" fmla="*/ 474930 h 6245040"/>
                  <a:gd name="connsiteX1107" fmla="*/ 1114214 w 4824468"/>
                  <a:gd name="connsiteY1107" fmla="*/ 512166 h 6245040"/>
                  <a:gd name="connsiteX1108" fmla="*/ 1104381 w 4824468"/>
                  <a:gd name="connsiteY1108" fmla="*/ 517084 h 6245040"/>
                  <a:gd name="connsiteX1109" fmla="*/ 1081906 w 4824468"/>
                  <a:gd name="connsiteY1109" fmla="*/ 522704 h 6245040"/>
                  <a:gd name="connsiteX1110" fmla="*/ 1070668 w 4824468"/>
                  <a:gd name="connsiteY1110" fmla="*/ 522704 h 6245040"/>
                  <a:gd name="connsiteX1111" fmla="*/ 1056621 w 4824468"/>
                  <a:gd name="connsiteY1111" fmla="*/ 522704 h 6245040"/>
                  <a:gd name="connsiteX1112" fmla="*/ 1029229 w 4824468"/>
                  <a:gd name="connsiteY1112" fmla="*/ 514273 h 6245040"/>
                  <a:gd name="connsiteX1113" fmla="*/ 1006052 w 4824468"/>
                  <a:gd name="connsiteY1113" fmla="*/ 500222 h 6245040"/>
                  <a:gd name="connsiteX1114" fmla="*/ 987088 w 4824468"/>
                  <a:gd name="connsiteY1114" fmla="*/ 479145 h 6245040"/>
                  <a:gd name="connsiteX1115" fmla="*/ 980065 w 4824468"/>
                  <a:gd name="connsiteY1115" fmla="*/ 465797 h 6245040"/>
                  <a:gd name="connsiteX1116" fmla="*/ 971637 w 4824468"/>
                  <a:gd name="connsiteY1116" fmla="*/ 446828 h 6245040"/>
                  <a:gd name="connsiteX1117" fmla="*/ 969530 w 4824468"/>
                  <a:gd name="connsiteY1117" fmla="*/ 406782 h 6245040"/>
                  <a:gd name="connsiteX1118" fmla="*/ 982874 w 4824468"/>
                  <a:gd name="connsiteY1118" fmla="*/ 370951 h 6245040"/>
                  <a:gd name="connsiteX1119" fmla="*/ 1008159 w 4824468"/>
                  <a:gd name="connsiteY1119" fmla="*/ 340039 h 6245040"/>
                  <a:gd name="connsiteX1120" fmla="*/ 1026420 w 4824468"/>
                  <a:gd name="connsiteY1120" fmla="*/ 330203 h 6245040"/>
                  <a:gd name="connsiteX1121" fmla="*/ 1111404 w 4824468"/>
                  <a:gd name="connsiteY1121" fmla="*/ 289454 h 6245040"/>
                  <a:gd name="connsiteX1122" fmla="*/ 1285588 w 4824468"/>
                  <a:gd name="connsiteY1122" fmla="*/ 217793 h 6245040"/>
                  <a:gd name="connsiteX1123" fmla="*/ 1461175 w 4824468"/>
                  <a:gd name="connsiteY1123" fmla="*/ 155968 h 6245040"/>
                  <a:gd name="connsiteX1124" fmla="*/ 1638869 w 4824468"/>
                  <a:gd name="connsiteY1124" fmla="*/ 104681 h 6245040"/>
                  <a:gd name="connsiteX1125" fmla="*/ 1820075 w 4824468"/>
                  <a:gd name="connsiteY1125" fmla="*/ 63230 h 6245040"/>
                  <a:gd name="connsiteX1126" fmla="*/ 2004091 w 4824468"/>
                  <a:gd name="connsiteY1126" fmla="*/ 32318 h 6245040"/>
                  <a:gd name="connsiteX1127" fmla="*/ 2190214 w 4824468"/>
                  <a:gd name="connsiteY1127" fmla="*/ 11241 h 6245040"/>
                  <a:gd name="connsiteX1128" fmla="*/ 2378443 w 4824468"/>
                  <a:gd name="connsiteY1128" fmla="*/ 1405 h 624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</a:cxnLst>
                <a:rect l="l" t="t" r="r" b="b"/>
                <a:pathLst>
                  <a:path w="4824468" h="6245040">
                    <a:moveTo>
                      <a:pt x="3864972" y="4638991"/>
                    </a:moveTo>
                    <a:lnTo>
                      <a:pt x="3885304" y="4641798"/>
                    </a:lnTo>
                    <a:lnTo>
                      <a:pt x="3905637" y="4648816"/>
                    </a:lnTo>
                    <a:lnTo>
                      <a:pt x="3937188" y="4673379"/>
                    </a:lnTo>
                    <a:lnTo>
                      <a:pt x="3956118" y="4706362"/>
                    </a:lnTo>
                    <a:lnTo>
                      <a:pt x="3962428" y="4744960"/>
                    </a:lnTo>
                    <a:lnTo>
                      <a:pt x="3958221" y="4765312"/>
                    </a:lnTo>
                    <a:lnTo>
                      <a:pt x="3926671" y="4878299"/>
                    </a:lnTo>
                    <a:lnTo>
                      <a:pt x="3854455" y="5100763"/>
                    </a:lnTo>
                    <a:lnTo>
                      <a:pt x="3813088" y="5210241"/>
                    </a:lnTo>
                    <a:lnTo>
                      <a:pt x="3805376" y="5224277"/>
                    </a:lnTo>
                    <a:lnTo>
                      <a:pt x="3786446" y="5248137"/>
                    </a:lnTo>
                    <a:lnTo>
                      <a:pt x="3762608" y="5264278"/>
                    </a:lnTo>
                    <a:lnTo>
                      <a:pt x="3733861" y="5273401"/>
                    </a:lnTo>
                    <a:lnTo>
                      <a:pt x="3719138" y="5273401"/>
                    </a:lnTo>
                    <a:lnTo>
                      <a:pt x="3699506" y="5272699"/>
                    </a:lnTo>
                    <a:lnTo>
                      <a:pt x="3681277" y="5266383"/>
                    </a:lnTo>
                    <a:lnTo>
                      <a:pt x="3662347" y="5258664"/>
                    </a:lnTo>
                    <a:lnTo>
                      <a:pt x="3635003" y="5229891"/>
                    </a:lnTo>
                    <a:lnTo>
                      <a:pt x="3618877" y="5194802"/>
                    </a:lnTo>
                    <a:lnTo>
                      <a:pt x="3618877" y="5155502"/>
                    </a:lnTo>
                    <a:lnTo>
                      <a:pt x="3625187" y="5135150"/>
                    </a:lnTo>
                    <a:lnTo>
                      <a:pt x="3664450" y="5031989"/>
                    </a:lnTo>
                    <a:lnTo>
                      <a:pt x="3733160" y="4820753"/>
                    </a:lnTo>
                    <a:lnTo>
                      <a:pt x="3762608" y="4714784"/>
                    </a:lnTo>
                    <a:lnTo>
                      <a:pt x="3769619" y="4694432"/>
                    </a:lnTo>
                    <a:lnTo>
                      <a:pt x="3793457" y="4664255"/>
                    </a:lnTo>
                    <a:lnTo>
                      <a:pt x="3827111" y="4643904"/>
                    </a:lnTo>
                    <a:close/>
                    <a:moveTo>
                      <a:pt x="961100" y="3637846"/>
                    </a:moveTo>
                    <a:lnTo>
                      <a:pt x="981475" y="3639250"/>
                    </a:lnTo>
                    <a:lnTo>
                      <a:pt x="1018008" y="3654696"/>
                    </a:lnTo>
                    <a:lnTo>
                      <a:pt x="1045407" y="3681374"/>
                    </a:lnTo>
                    <a:lnTo>
                      <a:pt x="1061566" y="3717881"/>
                    </a:lnTo>
                    <a:lnTo>
                      <a:pt x="1062269" y="3739645"/>
                    </a:lnTo>
                    <a:lnTo>
                      <a:pt x="1061566" y="3778960"/>
                    </a:lnTo>
                    <a:lnTo>
                      <a:pt x="1054541" y="3856889"/>
                    </a:lnTo>
                    <a:lnTo>
                      <a:pt x="1040489" y="3934115"/>
                    </a:lnTo>
                    <a:lnTo>
                      <a:pt x="1018710" y="4009236"/>
                    </a:lnTo>
                    <a:lnTo>
                      <a:pt x="990608" y="4082250"/>
                    </a:lnTo>
                    <a:lnTo>
                      <a:pt x="956182" y="4151754"/>
                    </a:lnTo>
                    <a:lnTo>
                      <a:pt x="915434" y="4218450"/>
                    </a:lnTo>
                    <a:lnTo>
                      <a:pt x="868363" y="4280933"/>
                    </a:lnTo>
                    <a:lnTo>
                      <a:pt x="843071" y="4311823"/>
                    </a:lnTo>
                    <a:lnTo>
                      <a:pt x="588744" y="4592647"/>
                    </a:lnTo>
                    <a:lnTo>
                      <a:pt x="572586" y="4608093"/>
                    </a:lnTo>
                    <a:lnTo>
                      <a:pt x="534647" y="4624942"/>
                    </a:lnTo>
                    <a:lnTo>
                      <a:pt x="514273" y="4626346"/>
                    </a:lnTo>
                    <a:lnTo>
                      <a:pt x="496007" y="4624942"/>
                    </a:lnTo>
                    <a:lnTo>
                      <a:pt x="461581" y="4611603"/>
                    </a:lnTo>
                    <a:lnTo>
                      <a:pt x="446125" y="4601072"/>
                    </a:lnTo>
                    <a:lnTo>
                      <a:pt x="432074" y="4585627"/>
                    </a:lnTo>
                    <a:lnTo>
                      <a:pt x="415212" y="4550524"/>
                    </a:lnTo>
                    <a:lnTo>
                      <a:pt x="413105" y="4510506"/>
                    </a:lnTo>
                    <a:lnTo>
                      <a:pt x="426453" y="4474701"/>
                    </a:lnTo>
                    <a:lnTo>
                      <a:pt x="439099" y="4457150"/>
                    </a:lnTo>
                    <a:lnTo>
                      <a:pt x="692020" y="4176326"/>
                    </a:lnTo>
                    <a:lnTo>
                      <a:pt x="712395" y="4153860"/>
                    </a:lnTo>
                    <a:lnTo>
                      <a:pt x="747523" y="4105418"/>
                    </a:lnTo>
                    <a:lnTo>
                      <a:pt x="779138" y="4053466"/>
                    </a:lnTo>
                    <a:lnTo>
                      <a:pt x="805835" y="4001513"/>
                    </a:lnTo>
                    <a:lnTo>
                      <a:pt x="826912" y="3945348"/>
                    </a:lnTo>
                    <a:lnTo>
                      <a:pt x="843071" y="3887779"/>
                    </a:lnTo>
                    <a:lnTo>
                      <a:pt x="854311" y="3829509"/>
                    </a:lnTo>
                    <a:lnTo>
                      <a:pt x="859229" y="3769833"/>
                    </a:lnTo>
                    <a:lnTo>
                      <a:pt x="859932" y="3739645"/>
                    </a:lnTo>
                    <a:lnTo>
                      <a:pt x="861337" y="3717881"/>
                    </a:lnTo>
                    <a:lnTo>
                      <a:pt x="877496" y="3681374"/>
                    </a:lnTo>
                    <a:lnTo>
                      <a:pt x="904896" y="3654696"/>
                    </a:lnTo>
                    <a:lnTo>
                      <a:pt x="940726" y="3639250"/>
                    </a:lnTo>
                    <a:close/>
                    <a:moveTo>
                      <a:pt x="2472867" y="3022406"/>
                    </a:moveTo>
                    <a:lnTo>
                      <a:pt x="2505198" y="3023811"/>
                    </a:lnTo>
                    <a:lnTo>
                      <a:pt x="2567754" y="3035752"/>
                    </a:lnTo>
                    <a:lnTo>
                      <a:pt x="2624686" y="3060335"/>
                    </a:lnTo>
                    <a:lnTo>
                      <a:pt x="2675292" y="3094753"/>
                    </a:lnTo>
                    <a:lnTo>
                      <a:pt x="2717464" y="3136896"/>
                    </a:lnTo>
                    <a:lnTo>
                      <a:pt x="2751904" y="3188874"/>
                    </a:lnTo>
                    <a:lnTo>
                      <a:pt x="2776505" y="3245065"/>
                    </a:lnTo>
                    <a:lnTo>
                      <a:pt x="2789156" y="3306876"/>
                    </a:lnTo>
                    <a:lnTo>
                      <a:pt x="2790562" y="3339186"/>
                    </a:lnTo>
                    <a:lnTo>
                      <a:pt x="2790562" y="3782397"/>
                    </a:lnTo>
                    <a:lnTo>
                      <a:pt x="2789156" y="3842803"/>
                    </a:lnTo>
                    <a:lnTo>
                      <a:pt x="2784236" y="3962210"/>
                    </a:lnTo>
                    <a:lnTo>
                      <a:pt x="2772990" y="4081617"/>
                    </a:lnTo>
                    <a:lnTo>
                      <a:pt x="2756122" y="4200321"/>
                    </a:lnTo>
                    <a:lnTo>
                      <a:pt x="2735036" y="4317621"/>
                    </a:lnTo>
                    <a:lnTo>
                      <a:pt x="2707624" y="4432814"/>
                    </a:lnTo>
                    <a:lnTo>
                      <a:pt x="2675292" y="4545899"/>
                    </a:lnTo>
                    <a:lnTo>
                      <a:pt x="2637337" y="4658282"/>
                    </a:lnTo>
                    <a:lnTo>
                      <a:pt x="2595165" y="4768558"/>
                    </a:lnTo>
                    <a:lnTo>
                      <a:pt x="2546668" y="4876727"/>
                    </a:lnTo>
                    <a:lnTo>
                      <a:pt x="2493953" y="4983491"/>
                    </a:lnTo>
                    <a:lnTo>
                      <a:pt x="2436318" y="5087445"/>
                    </a:lnTo>
                    <a:lnTo>
                      <a:pt x="2374466" y="5188590"/>
                    </a:lnTo>
                    <a:lnTo>
                      <a:pt x="2306990" y="5286925"/>
                    </a:lnTo>
                    <a:lnTo>
                      <a:pt x="2234595" y="5382451"/>
                    </a:lnTo>
                    <a:lnTo>
                      <a:pt x="2157983" y="5474464"/>
                    </a:lnTo>
                    <a:lnTo>
                      <a:pt x="2118622" y="5520120"/>
                    </a:lnTo>
                    <a:lnTo>
                      <a:pt x="1684251" y="5997046"/>
                    </a:lnTo>
                    <a:lnTo>
                      <a:pt x="1668086" y="6011796"/>
                    </a:lnTo>
                    <a:lnTo>
                      <a:pt x="1629428" y="6029356"/>
                    </a:lnTo>
                    <a:lnTo>
                      <a:pt x="1609748" y="6030058"/>
                    </a:lnTo>
                    <a:lnTo>
                      <a:pt x="1591473" y="6029356"/>
                    </a:lnTo>
                    <a:lnTo>
                      <a:pt x="1557033" y="6016010"/>
                    </a:lnTo>
                    <a:lnTo>
                      <a:pt x="1541570" y="6004070"/>
                    </a:lnTo>
                    <a:lnTo>
                      <a:pt x="1527512" y="5988617"/>
                    </a:lnTo>
                    <a:lnTo>
                      <a:pt x="1510644" y="5953497"/>
                    </a:lnTo>
                    <a:lnTo>
                      <a:pt x="1508535" y="5914865"/>
                    </a:lnTo>
                    <a:lnTo>
                      <a:pt x="1521187" y="5877639"/>
                    </a:lnTo>
                    <a:lnTo>
                      <a:pt x="1534541" y="5861484"/>
                    </a:lnTo>
                    <a:lnTo>
                      <a:pt x="1968912" y="5383855"/>
                    </a:lnTo>
                    <a:lnTo>
                      <a:pt x="2005461" y="5342414"/>
                    </a:lnTo>
                    <a:lnTo>
                      <a:pt x="2075748" y="5257424"/>
                    </a:lnTo>
                    <a:lnTo>
                      <a:pt x="2142520" y="5169625"/>
                    </a:lnTo>
                    <a:lnTo>
                      <a:pt x="2204372" y="5078314"/>
                    </a:lnTo>
                    <a:lnTo>
                      <a:pt x="2262007" y="4984896"/>
                    </a:lnTo>
                    <a:lnTo>
                      <a:pt x="2314722" y="4889370"/>
                    </a:lnTo>
                    <a:lnTo>
                      <a:pt x="2363220" y="4791737"/>
                    </a:lnTo>
                    <a:lnTo>
                      <a:pt x="2408203" y="4691997"/>
                    </a:lnTo>
                    <a:lnTo>
                      <a:pt x="2447564" y="4589448"/>
                    </a:lnTo>
                    <a:lnTo>
                      <a:pt x="2482004" y="4486196"/>
                    </a:lnTo>
                    <a:lnTo>
                      <a:pt x="2511524" y="4381539"/>
                    </a:lnTo>
                    <a:lnTo>
                      <a:pt x="2536828" y="4274775"/>
                    </a:lnTo>
                    <a:lnTo>
                      <a:pt x="2556508" y="4168011"/>
                    </a:lnTo>
                    <a:lnTo>
                      <a:pt x="2571971" y="4058438"/>
                    </a:lnTo>
                    <a:lnTo>
                      <a:pt x="2581811" y="3949567"/>
                    </a:lnTo>
                    <a:lnTo>
                      <a:pt x="2587434" y="3837886"/>
                    </a:lnTo>
                    <a:lnTo>
                      <a:pt x="2588137" y="3782397"/>
                    </a:lnTo>
                    <a:lnTo>
                      <a:pt x="2588137" y="3339186"/>
                    </a:lnTo>
                    <a:lnTo>
                      <a:pt x="2586028" y="3316007"/>
                    </a:lnTo>
                    <a:lnTo>
                      <a:pt x="2569159" y="3274566"/>
                    </a:lnTo>
                    <a:lnTo>
                      <a:pt x="2537530" y="3242958"/>
                    </a:lnTo>
                    <a:lnTo>
                      <a:pt x="2496061" y="3226100"/>
                    </a:lnTo>
                    <a:lnTo>
                      <a:pt x="2472867" y="3224696"/>
                    </a:lnTo>
                    <a:lnTo>
                      <a:pt x="2449672" y="3226100"/>
                    </a:lnTo>
                    <a:lnTo>
                      <a:pt x="2408906" y="3242958"/>
                    </a:lnTo>
                    <a:lnTo>
                      <a:pt x="2377277" y="3274566"/>
                    </a:lnTo>
                    <a:lnTo>
                      <a:pt x="2360408" y="3316007"/>
                    </a:lnTo>
                    <a:lnTo>
                      <a:pt x="2358300" y="3339186"/>
                    </a:lnTo>
                    <a:lnTo>
                      <a:pt x="2358300" y="3740253"/>
                    </a:lnTo>
                    <a:lnTo>
                      <a:pt x="2356191" y="3839291"/>
                    </a:lnTo>
                    <a:lnTo>
                      <a:pt x="2337916" y="4035961"/>
                    </a:lnTo>
                    <a:lnTo>
                      <a:pt x="2302773" y="4229822"/>
                    </a:lnTo>
                    <a:lnTo>
                      <a:pt x="2249356" y="4418766"/>
                    </a:lnTo>
                    <a:lnTo>
                      <a:pt x="2179069" y="4600686"/>
                    </a:lnTo>
                    <a:lnTo>
                      <a:pt x="2091914" y="4776987"/>
                    </a:lnTo>
                    <a:lnTo>
                      <a:pt x="1989998" y="4944859"/>
                    </a:lnTo>
                    <a:lnTo>
                      <a:pt x="1871917" y="5103600"/>
                    </a:lnTo>
                    <a:lnTo>
                      <a:pt x="1805847" y="5178756"/>
                    </a:lnTo>
                    <a:lnTo>
                      <a:pt x="1360231" y="5673242"/>
                    </a:lnTo>
                    <a:lnTo>
                      <a:pt x="1346173" y="5687290"/>
                    </a:lnTo>
                    <a:lnTo>
                      <a:pt x="1310327" y="5704147"/>
                    </a:lnTo>
                    <a:lnTo>
                      <a:pt x="1271670" y="5706254"/>
                    </a:lnTo>
                    <a:lnTo>
                      <a:pt x="1234418" y="5693611"/>
                    </a:lnTo>
                    <a:lnTo>
                      <a:pt x="1217549" y="5680266"/>
                    </a:lnTo>
                    <a:lnTo>
                      <a:pt x="1203492" y="5666218"/>
                    </a:lnTo>
                    <a:lnTo>
                      <a:pt x="1186623" y="5629693"/>
                    </a:lnTo>
                    <a:lnTo>
                      <a:pt x="1184514" y="5591062"/>
                    </a:lnTo>
                    <a:lnTo>
                      <a:pt x="1197869" y="5553835"/>
                    </a:lnTo>
                    <a:lnTo>
                      <a:pt x="1210520" y="5537680"/>
                    </a:lnTo>
                    <a:lnTo>
                      <a:pt x="1654731" y="5043194"/>
                    </a:lnTo>
                    <a:lnTo>
                      <a:pt x="1714475" y="4975062"/>
                    </a:lnTo>
                    <a:lnTo>
                      <a:pt x="1822013" y="4831774"/>
                    </a:lnTo>
                    <a:lnTo>
                      <a:pt x="1914791" y="4679354"/>
                    </a:lnTo>
                    <a:lnTo>
                      <a:pt x="1994215" y="4519911"/>
                    </a:lnTo>
                    <a:lnTo>
                      <a:pt x="2056770" y="4354848"/>
                    </a:lnTo>
                    <a:lnTo>
                      <a:pt x="2105268" y="4184166"/>
                    </a:lnTo>
                    <a:lnTo>
                      <a:pt x="2137600" y="4007865"/>
                    </a:lnTo>
                    <a:lnTo>
                      <a:pt x="2155171" y="3830160"/>
                    </a:lnTo>
                    <a:lnTo>
                      <a:pt x="2155874" y="3740253"/>
                    </a:lnTo>
                    <a:lnTo>
                      <a:pt x="2155874" y="3339186"/>
                    </a:lnTo>
                    <a:lnTo>
                      <a:pt x="2157280" y="3306876"/>
                    </a:lnTo>
                    <a:lnTo>
                      <a:pt x="2169932" y="3245065"/>
                    </a:lnTo>
                    <a:lnTo>
                      <a:pt x="2193126" y="3188874"/>
                    </a:lnTo>
                    <a:lnTo>
                      <a:pt x="2227567" y="3136896"/>
                    </a:lnTo>
                    <a:lnTo>
                      <a:pt x="2271144" y="3094753"/>
                    </a:lnTo>
                    <a:lnTo>
                      <a:pt x="2321751" y="3060335"/>
                    </a:lnTo>
                    <a:lnTo>
                      <a:pt x="2378683" y="3035752"/>
                    </a:lnTo>
                    <a:lnTo>
                      <a:pt x="2440535" y="3023811"/>
                    </a:lnTo>
                    <a:close/>
                    <a:moveTo>
                      <a:pt x="2472539" y="2590332"/>
                    </a:moveTo>
                    <a:lnTo>
                      <a:pt x="2511168" y="2591736"/>
                    </a:lnTo>
                    <a:lnTo>
                      <a:pt x="2587020" y="2598759"/>
                    </a:lnTo>
                    <a:lnTo>
                      <a:pt x="2659361" y="2614210"/>
                    </a:lnTo>
                    <a:lnTo>
                      <a:pt x="2730297" y="2635981"/>
                    </a:lnTo>
                    <a:lnTo>
                      <a:pt x="2797019" y="2664774"/>
                    </a:lnTo>
                    <a:lnTo>
                      <a:pt x="2860932" y="2699187"/>
                    </a:lnTo>
                    <a:lnTo>
                      <a:pt x="2920630" y="2739217"/>
                    </a:lnTo>
                    <a:lnTo>
                      <a:pt x="2976115" y="2784866"/>
                    </a:lnTo>
                    <a:lnTo>
                      <a:pt x="3026683" y="2836133"/>
                    </a:lnTo>
                    <a:lnTo>
                      <a:pt x="3072335" y="2890911"/>
                    </a:lnTo>
                    <a:lnTo>
                      <a:pt x="3112368" y="2950606"/>
                    </a:lnTo>
                    <a:lnTo>
                      <a:pt x="3146782" y="3014514"/>
                    </a:lnTo>
                    <a:lnTo>
                      <a:pt x="3176281" y="3081934"/>
                    </a:lnTo>
                    <a:lnTo>
                      <a:pt x="3197351" y="3152163"/>
                    </a:lnTo>
                    <a:lnTo>
                      <a:pt x="3212802" y="3224498"/>
                    </a:lnTo>
                    <a:lnTo>
                      <a:pt x="3220528" y="3300346"/>
                    </a:lnTo>
                    <a:lnTo>
                      <a:pt x="3220528" y="3338971"/>
                    </a:lnTo>
                    <a:lnTo>
                      <a:pt x="3220528" y="3782115"/>
                    </a:lnTo>
                    <a:lnTo>
                      <a:pt x="3220528" y="3853046"/>
                    </a:lnTo>
                    <a:lnTo>
                      <a:pt x="3213505" y="3992802"/>
                    </a:lnTo>
                    <a:lnTo>
                      <a:pt x="3201565" y="4131855"/>
                    </a:lnTo>
                    <a:lnTo>
                      <a:pt x="3182602" y="4269503"/>
                    </a:lnTo>
                    <a:lnTo>
                      <a:pt x="3155913" y="4406450"/>
                    </a:lnTo>
                    <a:lnTo>
                      <a:pt x="3124308" y="4540587"/>
                    </a:lnTo>
                    <a:lnTo>
                      <a:pt x="3087084" y="4674021"/>
                    </a:lnTo>
                    <a:lnTo>
                      <a:pt x="3042837" y="4804647"/>
                    </a:lnTo>
                    <a:lnTo>
                      <a:pt x="2992971" y="4933166"/>
                    </a:lnTo>
                    <a:lnTo>
                      <a:pt x="2937486" y="5059578"/>
                    </a:lnTo>
                    <a:lnTo>
                      <a:pt x="2875680" y="5183883"/>
                    </a:lnTo>
                    <a:lnTo>
                      <a:pt x="2808958" y="5304676"/>
                    </a:lnTo>
                    <a:lnTo>
                      <a:pt x="2736618" y="5422661"/>
                    </a:lnTo>
                    <a:lnTo>
                      <a:pt x="2657254" y="5537836"/>
                    </a:lnTo>
                    <a:lnTo>
                      <a:pt x="2573676" y="5649500"/>
                    </a:lnTo>
                    <a:lnTo>
                      <a:pt x="2484479" y="5757652"/>
                    </a:lnTo>
                    <a:lnTo>
                      <a:pt x="2436720" y="5810324"/>
                    </a:lnTo>
                    <a:lnTo>
                      <a:pt x="2072207" y="6212735"/>
                    </a:lnTo>
                    <a:lnTo>
                      <a:pt x="2056053" y="6227483"/>
                    </a:lnTo>
                    <a:lnTo>
                      <a:pt x="2017425" y="6244338"/>
                    </a:lnTo>
                    <a:lnTo>
                      <a:pt x="1997057" y="6245040"/>
                    </a:lnTo>
                    <a:lnTo>
                      <a:pt x="1978796" y="6244338"/>
                    </a:lnTo>
                    <a:lnTo>
                      <a:pt x="1943679" y="6230994"/>
                    </a:lnTo>
                    <a:lnTo>
                      <a:pt x="1928228" y="6219055"/>
                    </a:lnTo>
                    <a:lnTo>
                      <a:pt x="1914181" y="6204307"/>
                    </a:lnTo>
                    <a:lnTo>
                      <a:pt x="1898027" y="6167788"/>
                    </a:lnTo>
                    <a:lnTo>
                      <a:pt x="1895920" y="6129865"/>
                    </a:lnTo>
                    <a:lnTo>
                      <a:pt x="1909265" y="6091941"/>
                    </a:lnTo>
                    <a:lnTo>
                      <a:pt x="1922609" y="6075789"/>
                    </a:lnTo>
                    <a:lnTo>
                      <a:pt x="2287122" y="5673377"/>
                    </a:lnTo>
                    <a:lnTo>
                      <a:pt x="2332072" y="5624920"/>
                    </a:lnTo>
                    <a:lnTo>
                      <a:pt x="2414948" y="5523790"/>
                    </a:lnTo>
                    <a:lnTo>
                      <a:pt x="2493609" y="5419851"/>
                    </a:lnTo>
                    <a:lnTo>
                      <a:pt x="2566652" y="5312401"/>
                    </a:lnTo>
                    <a:lnTo>
                      <a:pt x="2634077" y="5202142"/>
                    </a:lnTo>
                    <a:lnTo>
                      <a:pt x="2696585" y="5089776"/>
                    </a:lnTo>
                    <a:lnTo>
                      <a:pt x="2754878" y="4974601"/>
                    </a:lnTo>
                    <a:lnTo>
                      <a:pt x="2806149" y="4856616"/>
                    </a:lnTo>
                    <a:lnTo>
                      <a:pt x="2852503" y="4735823"/>
                    </a:lnTo>
                    <a:lnTo>
                      <a:pt x="2893941" y="4613625"/>
                    </a:lnTo>
                    <a:lnTo>
                      <a:pt x="2928356" y="4490022"/>
                    </a:lnTo>
                    <a:lnTo>
                      <a:pt x="2958556" y="4363610"/>
                    </a:lnTo>
                    <a:lnTo>
                      <a:pt x="2981733" y="4237198"/>
                    </a:lnTo>
                    <a:lnTo>
                      <a:pt x="2999994" y="4108679"/>
                    </a:lnTo>
                    <a:lnTo>
                      <a:pt x="3012636" y="3978054"/>
                    </a:lnTo>
                    <a:lnTo>
                      <a:pt x="3018255" y="3848130"/>
                    </a:lnTo>
                    <a:lnTo>
                      <a:pt x="3018255" y="3782115"/>
                    </a:lnTo>
                    <a:lnTo>
                      <a:pt x="3018255" y="3338971"/>
                    </a:lnTo>
                    <a:lnTo>
                      <a:pt x="3018255" y="3310880"/>
                    </a:lnTo>
                    <a:lnTo>
                      <a:pt x="3012636" y="3256101"/>
                    </a:lnTo>
                    <a:lnTo>
                      <a:pt x="3001399" y="3202728"/>
                    </a:lnTo>
                    <a:lnTo>
                      <a:pt x="2985948" y="3150758"/>
                    </a:lnTo>
                    <a:lnTo>
                      <a:pt x="2964877" y="3102300"/>
                    </a:lnTo>
                    <a:lnTo>
                      <a:pt x="2939593" y="3055949"/>
                    </a:lnTo>
                    <a:lnTo>
                      <a:pt x="2910095" y="3012407"/>
                    </a:lnTo>
                    <a:lnTo>
                      <a:pt x="2877085" y="2971674"/>
                    </a:lnTo>
                    <a:lnTo>
                      <a:pt x="2839159" y="2934453"/>
                    </a:lnTo>
                    <a:lnTo>
                      <a:pt x="2799126" y="2901446"/>
                    </a:lnTo>
                    <a:lnTo>
                      <a:pt x="2755581" y="2871950"/>
                    </a:lnTo>
                    <a:lnTo>
                      <a:pt x="2709227" y="2846667"/>
                    </a:lnTo>
                    <a:lnTo>
                      <a:pt x="2660765" y="2826301"/>
                    </a:lnTo>
                    <a:lnTo>
                      <a:pt x="2608792" y="2810148"/>
                    </a:lnTo>
                    <a:lnTo>
                      <a:pt x="2555415" y="2798911"/>
                    </a:lnTo>
                    <a:lnTo>
                      <a:pt x="2500633" y="2793995"/>
                    </a:lnTo>
                    <a:lnTo>
                      <a:pt x="2472539" y="2792591"/>
                    </a:lnTo>
                    <a:lnTo>
                      <a:pt x="2443743" y="2793995"/>
                    </a:lnTo>
                    <a:lnTo>
                      <a:pt x="2389663" y="2798911"/>
                    </a:lnTo>
                    <a:lnTo>
                      <a:pt x="2335583" y="2810148"/>
                    </a:lnTo>
                    <a:lnTo>
                      <a:pt x="2285015" y="2826301"/>
                    </a:lnTo>
                    <a:lnTo>
                      <a:pt x="2235852" y="2846667"/>
                    </a:lnTo>
                    <a:lnTo>
                      <a:pt x="2189497" y="2871950"/>
                    </a:lnTo>
                    <a:lnTo>
                      <a:pt x="2145952" y="2901446"/>
                    </a:lnTo>
                    <a:lnTo>
                      <a:pt x="2105217" y="2934453"/>
                    </a:lnTo>
                    <a:lnTo>
                      <a:pt x="2068695" y="2971674"/>
                    </a:lnTo>
                    <a:lnTo>
                      <a:pt x="2035685" y="3012407"/>
                    </a:lnTo>
                    <a:lnTo>
                      <a:pt x="2005485" y="3055949"/>
                    </a:lnTo>
                    <a:lnTo>
                      <a:pt x="1980201" y="3102300"/>
                    </a:lnTo>
                    <a:lnTo>
                      <a:pt x="1959833" y="3150758"/>
                    </a:lnTo>
                    <a:lnTo>
                      <a:pt x="1943679" y="3202728"/>
                    </a:lnTo>
                    <a:lnTo>
                      <a:pt x="1932442" y="3256101"/>
                    </a:lnTo>
                    <a:lnTo>
                      <a:pt x="1927526" y="3310880"/>
                    </a:lnTo>
                    <a:lnTo>
                      <a:pt x="1926121" y="3338971"/>
                    </a:lnTo>
                    <a:lnTo>
                      <a:pt x="1926121" y="3739978"/>
                    </a:lnTo>
                    <a:lnTo>
                      <a:pt x="1925419" y="3818634"/>
                    </a:lnTo>
                    <a:lnTo>
                      <a:pt x="1911372" y="3976649"/>
                    </a:lnTo>
                    <a:lnTo>
                      <a:pt x="1881874" y="4131153"/>
                    </a:lnTo>
                    <a:lnTo>
                      <a:pt x="1839733" y="4281442"/>
                    </a:lnTo>
                    <a:lnTo>
                      <a:pt x="1783546" y="4428221"/>
                    </a:lnTo>
                    <a:lnTo>
                      <a:pt x="1714015" y="4568678"/>
                    </a:lnTo>
                    <a:lnTo>
                      <a:pt x="1631842" y="4702815"/>
                    </a:lnTo>
                    <a:lnTo>
                      <a:pt x="1537728" y="4829929"/>
                    </a:lnTo>
                    <a:lnTo>
                      <a:pt x="1485756" y="4889624"/>
                    </a:lnTo>
                    <a:lnTo>
                      <a:pt x="1169001" y="5240768"/>
                    </a:lnTo>
                    <a:lnTo>
                      <a:pt x="1154955" y="5254814"/>
                    </a:lnTo>
                    <a:lnTo>
                      <a:pt x="1118433" y="5271669"/>
                    </a:lnTo>
                    <a:lnTo>
                      <a:pt x="1079805" y="5273775"/>
                    </a:lnTo>
                    <a:lnTo>
                      <a:pt x="1042581" y="5261134"/>
                    </a:lnTo>
                    <a:lnTo>
                      <a:pt x="1026427" y="5248493"/>
                    </a:lnTo>
                    <a:lnTo>
                      <a:pt x="1012380" y="5233745"/>
                    </a:lnTo>
                    <a:lnTo>
                      <a:pt x="994822" y="5197928"/>
                    </a:lnTo>
                    <a:lnTo>
                      <a:pt x="992715" y="5158600"/>
                    </a:lnTo>
                    <a:lnTo>
                      <a:pt x="1006059" y="5122081"/>
                    </a:lnTo>
                    <a:lnTo>
                      <a:pt x="1019404" y="5105226"/>
                    </a:lnTo>
                    <a:lnTo>
                      <a:pt x="1334753" y="4754082"/>
                    </a:lnTo>
                    <a:lnTo>
                      <a:pt x="1381107" y="4701411"/>
                    </a:lnTo>
                    <a:lnTo>
                      <a:pt x="1463983" y="4589045"/>
                    </a:lnTo>
                    <a:lnTo>
                      <a:pt x="1537026" y="4471060"/>
                    </a:lnTo>
                    <a:lnTo>
                      <a:pt x="1597427" y="4346755"/>
                    </a:lnTo>
                    <a:lnTo>
                      <a:pt x="1647293" y="4218236"/>
                    </a:lnTo>
                    <a:lnTo>
                      <a:pt x="1684517" y="4084802"/>
                    </a:lnTo>
                    <a:lnTo>
                      <a:pt x="1709801" y="3949260"/>
                    </a:lnTo>
                    <a:lnTo>
                      <a:pt x="1723146" y="3809505"/>
                    </a:lnTo>
                    <a:lnTo>
                      <a:pt x="1723848" y="3739978"/>
                    </a:lnTo>
                    <a:lnTo>
                      <a:pt x="1723848" y="3338971"/>
                    </a:lnTo>
                    <a:lnTo>
                      <a:pt x="1725252" y="3300346"/>
                    </a:lnTo>
                    <a:lnTo>
                      <a:pt x="1732276" y="3224498"/>
                    </a:lnTo>
                    <a:lnTo>
                      <a:pt x="1747025" y="3152163"/>
                    </a:lnTo>
                    <a:lnTo>
                      <a:pt x="1769500" y="3081934"/>
                    </a:lnTo>
                    <a:lnTo>
                      <a:pt x="1797593" y="3014514"/>
                    </a:lnTo>
                    <a:lnTo>
                      <a:pt x="1832008" y="2950606"/>
                    </a:lnTo>
                    <a:lnTo>
                      <a:pt x="1872743" y="2890911"/>
                    </a:lnTo>
                    <a:lnTo>
                      <a:pt x="1918395" y="2836133"/>
                    </a:lnTo>
                    <a:lnTo>
                      <a:pt x="1969666" y="2784866"/>
                    </a:lnTo>
                    <a:lnTo>
                      <a:pt x="2025150" y="2739217"/>
                    </a:lnTo>
                    <a:lnTo>
                      <a:pt x="2084849" y="2699187"/>
                    </a:lnTo>
                    <a:lnTo>
                      <a:pt x="2148762" y="2664774"/>
                    </a:lnTo>
                    <a:lnTo>
                      <a:pt x="2215484" y="2635981"/>
                    </a:lnTo>
                    <a:lnTo>
                      <a:pt x="2285015" y="2614210"/>
                    </a:lnTo>
                    <a:lnTo>
                      <a:pt x="2359463" y="2598759"/>
                    </a:lnTo>
                    <a:lnTo>
                      <a:pt x="2433910" y="2591736"/>
                    </a:lnTo>
                    <a:close/>
                    <a:moveTo>
                      <a:pt x="2472584" y="2158259"/>
                    </a:moveTo>
                    <a:lnTo>
                      <a:pt x="2532990" y="2159664"/>
                    </a:lnTo>
                    <a:lnTo>
                      <a:pt x="2652396" y="2171603"/>
                    </a:lnTo>
                    <a:lnTo>
                      <a:pt x="2767588" y="2196184"/>
                    </a:lnTo>
                    <a:lnTo>
                      <a:pt x="2877864" y="2230597"/>
                    </a:lnTo>
                    <a:lnTo>
                      <a:pt x="2983925" y="2274844"/>
                    </a:lnTo>
                    <a:lnTo>
                      <a:pt x="3084367" y="2329624"/>
                    </a:lnTo>
                    <a:lnTo>
                      <a:pt x="3178487" y="2393535"/>
                    </a:lnTo>
                    <a:lnTo>
                      <a:pt x="3266286" y="2465171"/>
                    </a:lnTo>
                    <a:lnTo>
                      <a:pt x="3346358" y="2545938"/>
                    </a:lnTo>
                    <a:lnTo>
                      <a:pt x="3418002" y="2633025"/>
                    </a:lnTo>
                    <a:lnTo>
                      <a:pt x="3481920" y="2727135"/>
                    </a:lnTo>
                    <a:lnTo>
                      <a:pt x="3536004" y="2826865"/>
                    </a:lnTo>
                    <a:lnTo>
                      <a:pt x="3580957" y="2933617"/>
                    </a:lnTo>
                    <a:lnTo>
                      <a:pt x="3616077" y="3044583"/>
                    </a:lnTo>
                    <a:lnTo>
                      <a:pt x="3639256" y="3159060"/>
                    </a:lnTo>
                    <a:lnTo>
                      <a:pt x="3651898" y="3278454"/>
                    </a:lnTo>
                    <a:lnTo>
                      <a:pt x="3652601" y="3338854"/>
                    </a:lnTo>
                    <a:lnTo>
                      <a:pt x="3652601" y="3782015"/>
                    </a:lnTo>
                    <a:lnTo>
                      <a:pt x="3651898" y="3862782"/>
                    </a:lnTo>
                    <a:lnTo>
                      <a:pt x="3644875" y="4022910"/>
                    </a:lnTo>
                    <a:lnTo>
                      <a:pt x="3629422" y="4181634"/>
                    </a:lnTo>
                    <a:lnTo>
                      <a:pt x="3608350" y="4339655"/>
                    </a:lnTo>
                    <a:lnTo>
                      <a:pt x="3578850" y="4494867"/>
                    </a:lnTo>
                    <a:lnTo>
                      <a:pt x="3542326" y="4648674"/>
                    </a:lnTo>
                    <a:lnTo>
                      <a:pt x="3498778" y="4801779"/>
                    </a:lnTo>
                    <a:lnTo>
                      <a:pt x="3449610" y="4951373"/>
                    </a:lnTo>
                    <a:lnTo>
                      <a:pt x="3392716" y="5098157"/>
                    </a:lnTo>
                    <a:lnTo>
                      <a:pt x="3328799" y="5242834"/>
                    </a:lnTo>
                    <a:lnTo>
                      <a:pt x="3258560" y="5384000"/>
                    </a:lnTo>
                    <a:lnTo>
                      <a:pt x="3181297" y="5523059"/>
                    </a:lnTo>
                    <a:lnTo>
                      <a:pt x="3098414" y="5657201"/>
                    </a:lnTo>
                    <a:lnTo>
                      <a:pt x="3008508" y="5788534"/>
                    </a:lnTo>
                    <a:lnTo>
                      <a:pt x="2912281" y="5916356"/>
                    </a:lnTo>
                    <a:lnTo>
                      <a:pt x="2810434" y="6039964"/>
                    </a:lnTo>
                    <a:lnTo>
                      <a:pt x="2756350" y="6100363"/>
                    </a:lnTo>
                    <a:lnTo>
                      <a:pt x="2655206" y="6211329"/>
                    </a:lnTo>
                    <a:lnTo>
                      <a:pt x="2639051" y="6226780"/>
                    </a:lnTo>
                    <a:lnTo>
                      <a:pt x="2601122" y="6242933"/>
                    </a:lnTo>
                    <a:lnTo>
                      <a:pt x="2580752" y="6245040"/>
                    </a:lnTo>
                    <a:lnTo>
                      <a:pt x="2562490" y="6244338"/>
                    </a:lnTo>
                    <a:lnTo>
                      <a:pt x="2528073" y="6230994"/>
                    </a:lnTo>
                    <a:lnTo>
                      <a:pt x="2512621" y="6219054"/>
                    </a:lnTo>
                    <a:lnTo>
                      <a:pt x="2498573" y="6203603"/>
                    </a:lnTo>
                    <a:lnTo>
                      <a:pt x="2481715" y="6167083"/>
                    </a:lnTo>
                    <a:lnTo>
                      <a:pt x="2479608" y="6128456"/>
                    </a:lnTo>
                    <a:lnTo>
                      <a:pt x="2492954" y="6091233"/>
                    </a:lnTo>
                    <a:lnTo>
                      <a:pt x="2505597" y="6075079"/>
                    </a:lnTo>
                    <a:lnTo>
                      <a:pt x="2606741" y="5964113"/>
                    </a:lnTo>
                    <a:lnTo>
                      <a:pt x="2657313" y="5907226"/>
                    </a:lnTo>
                    <a:lnTo>
                      <a:pt x="2753541" y="5792046"/>
                    </a:lnTo>
                    <a:lnTo>
                      <a:pt x="2843447" y="5671247"/>
                    </a:lnTo>
                    <a:lnTo>
                      <a:pt x="2928436" y="5548342"/>
                    </a:lnTo>
                    <a:lnTo>
                      <a:pt x="3006401" y="5420520"/>
                    </a:lnTo>
                    <a:lnTo>
                      <a:pt x="3079450" y="5289889"/>
                    </a:lnTo>
                    <a:lnTo>
                      <a:pt x="3144772" y="5156449"/>
                    </a:lnTo>
                    <a:lnTo>
                      <a:pt x="3205880" y="5020902"/>
                    </a:lnTo>
                    <a:lnTo>
                      <a:pt x="3259262" y="4882546"/>
                    </a:lnTo>
                    <a:lnTo>
                      <a:pt x="3305620" y="4742082"/>
                    </a:lnTo>
                    <a:lnTo>
                      <a:pt x="3346358" y="4598107"/>
                    </a:lnTo>
                    <a:lnTo>
                      <a:pt x="3380776" y="4453430"/>
                    </a:lnTo>
                    <a:lnTo>
                      <a:pt x="3408169" y="4306646"/>
                    </a:lnTo>
                    <a:lnTo>
                      <a:pt x="3429241" y="4158457"/>
                    </a:lnTo>
                    <a:lnTo>
                      <a:pt x="3442586" y="4008864"/>
                    </a:lnTo>
                    <a:lnTo>
                      <a:pt x="3449610" y="3857866"/>
                    </a:lnTo>
                    <a:lnTo>
                      <a:pt x="3450312" y="3782015"/>
                    </a:lnTo>
                    <a:lnTo>
                      <a:pt x="3450312" y="3338854"/>
                    </a:lnTo>
                    <a:lnTo>
                      <a:pt x="3449610" y="3288287"/>
                    </a:lnTo>
                    <a:lnTo>
                      <a:pt x="3439074" y="3189962"/>
                    </a:lnTo>
                    <a:lnTo>
                      <a:pt x="3420110" y="3095150"/>
                    </a:lnTo>
                    <a:lnTo>
                      <a:pt x="3392014" y="3003146"/>
                    </a:lnTo>
                    <a:lnTo>
                      <a:pt x="3354085" y="2915356"/>
                    </a:lnTo>
                    <a:lnTo>
                      <a:pt x="3309132" y="2832483"/>
                    </a:lnTo>
                    <a:lnTo>
                      <a:pt x="3256452" y="2754526"/>
                    </a:lnTo>
                    <a:lnTo>
                      <a:pt x="3196749" y="2681485"/>
                    </a:lnTo>
                    <a:lnTo>
                      <a:pt x="3130022" y="2614765"/>
                    </a:lnTo>
                    <a:lnTo>
                      <a:pt x="3056974" y="2555068"/>
                    </a:lnTo>
                    <a:lnTo>
                      <a:pt x="2979008" y="2502394"/>
                    </a:lnTo>
                    <a:lnTo>
                      <a:pt x="2896126" y="2456743"/>
                    </a:lnTo>
                    <a:lnTo>
                      <a:pt x="2808327" y="2420223"/>
                    </a:lnTo>
                    <a:lnTo>
                      <a:pt x="2717016" y="2391428"/>
                    </a:lnTo>
                    <a:lnTo>
                      <a:pt x="2620789" y="2371764"/>
                    </a:lnTo>
                    <a:lnTo>
                      <a:pt x="2523156" y="2361931"/>
                    </a:lnTo>
                    <a:lnTo>
                      <a:pt x="2472584" y="2360526"/>
                    </a:lnTo>
                    <a:lnTo>
                      <a:pt x="2422012" y="2361931"/>
                    </a:lnTo>
                    <a:lnTo>
                      <a:pt x="2323677" y="2371764"/>
                    </a:lnTo>
                    <a:lnTo>
                      <a:pt x="2228855" y="2391428"/>
                    </a:lnTo>
                    <a:lnTo>
                      <a:pt x="2136841" y="2420223"/>
                    </a:lnTo>
                    <a:lnTo>
                      <a:pt x="2049043" y="2456743"/>
                    </a:lnTo>
                    <a:lnTo>
                      <a:pt x="1965458" y="2502394"/>
                    </a:lnTo>
                    <a:lnTo>
                      <a:pt x="1888195" y="2555068"/>
                    </a:lnTo>
                    <a:lnTo>
                      <a:pt x="1815146" y="2614765"/>
                    </a:lnTo>
                    <a:lnTo>
                      <a:pt x="1749122" y="2681485"/>
                    </a:lnTo>
                    <a:lnTo>
                      <a:pt x="1689418" y="2754526"/>
                    </a:lnTo>
                    <a:lnTo>
                      <a:pt x="1636037" y="2832483"/>
                    </a:lnTo>
                    <a:lnTo>
                      <a:pt x="1591786" y="2915356"/>
                    </a:lnTo>
                    <a:lnTo>
                      <a:pt x="1553857" y="3003146"/>
                    </a:lnTo>
                    <a:lnTo>
                      <a:pt x="1525761" y="3095150"/>
                    </a:lnTo>
                    <a:lnTo>
                      <a:pt x="1505392" y="3189962"/>
                    </a:lnTo>
                    <a:lnTo>
                      <a:pt x="1495559" y="3288287"/>
                    </a:lnTo>
                    <a:lnTo>
                      <a:pt x="1495559" y="3338854"/>
                    </a:lnTo>
                    <a:lnTo>
                      <a:pt x="1495559" y="3739876"/>
                    </a:lnTo>
                    <a:lnTo>
                      <a:pt x="1494856" y="3798871"/>
                    </a:lnTo>
                    <a:lnTo>
                      <a:pt x="1483618" y="3916860"/>
                    </a:lnTo>
                    <a:lnTo>
                      <a:pt x="1461844" y="4032743"/>
                    </a:lnTo>
                    <a:lnTo>
                      <a:pt x="1429534" y="4145113"/>
                    </a:lnTo>
                    <a:lnTo>
                      <a:pt x="1388093" y="4255377"/>
                    </a:lnTo>
                    <a:lnTo>
                      <a:pt x="1336116" y="4360724"/>
                    </a:lnTo>
                    <a:lnTo>
                      <a:pt x="1275008" y="4460453"/>
                    </a:lnTo>
                    <a:lnTo>
                      <a:pt x="1204067" y="4555968"/>
                    </a:lnTo>
                    <a:lnTo>
                      <a:pt x="1164732" y="4600214"/>
                    </a:lnTo>
                    <a:lnTo>
                      <a:pt x="879561" y="4916959"/>
                    </a:lnTo>
                    <a:lnTo>
                      <a:pt x="865514" y="4931006"/>
                    </a:lnTo>
                    <a:lnTo>
                      <a:pt x="828989" y="4948563"/>
                    </a:lnTo>
                    <a:lnTo>
                      <a:pt x="790358" y="4949968"/>
                    </a:lnTo>
                    <a:lnTo>
                      <a:pt x="753131" y="4937326"/>
                    </a:lnTo>
                    <a:lnTo>
                      <a:pt x="736976" y="4924685"/>
                    </a:lnTo>
                    <a:lnTo>
                      <a:pt x="722928" y="4909936"/>
                    </a:lnTo>
                    <a:lnTo>
                      <a:pt x="706071" y="4874118"/>
                    </a:lnTo>
                    <a:lnTo>
                      <a:pt x="703964" y="4834788"/>
                    </a:lnTo>
                    <a:lnTo>
                      <a:pt x="716607" y="4798268"/>
                    </a:lnTo>
                    <a:lnTo>
                      <a:pt x="729952" y="4781412"/>
                    </a:lnTo>
                    <a:lnTo>
                      <a:pt x="1014421" y="4466072"/>
                    </a:lnTo>
                    <a:lnTo>
                      <a:pt x="1047433" y="4427444"/>
                    </a:lnTo>
                    <a:lnTo>
                      <a:pt x="1107136" y="4347380"/>
                    </a:lnTo>
                    <a:lnTo>
                      <a:pt x="1159113" y="4262400"/>
                    </a:lnTo>
                    <a:lnTo>
                      <a:pt x="1201959" y="4174610"/>
                    </a:lnTo>
                    <a:lnTo>
                      <a:pt x="1237781" y="4081202"/>
                    </a:lnTo>
                    <a:lnTo>
                      <a:pt x="1265175" y="3986390"/>
                    </a:lnTo>
                    <a:lnTo>
                      <a:pt x="1283437" y="3889470"/>
                    </a:lnTo>
                    <a:lnTo>
                      <a:pt x="1292568" y="3789039"/>
                    </a:lnTo>
                    <a:lnTo>
                      <a:pt x="1293270" y="3739876"/>
                    </a:lnTo>
                    <a:lnTo>
                      <a:pt x="1293270" y="3338854"/>
                    </a:lnTo>
                    <a:lnTo>
                      <a:pt x="1293973" y="3278454"/>
                    </a:lnTo>
                    <a:lnTo>
                      <a:pt x="1306616" y="3159060"/>
                    </a:lnTo>
                    <a:lnTo>
                      <a:pt x="1329795" y="3044583"/>
                    </a:lnTo>
                    <a:lnTo>
                      <a:pt x="1364212" y="2933617"/>
                    </a:lnTo>
                    <a:lnTo>
                      <a:pt x="1408462" y="2826865"/>
                    </a:lnTo>
                    <a:lnTo>
                      <a:pt x="1463249" y="2727135"/>
                    </a:lnTo>
                    <a:lnTo>
                      <a:pt x="1527166" y="2633025"/>
                    </a:lnTo>
                    <a:lnTo>
                      <a:pt x="1599512" y="2545938"/>
                    </a:lnTo>
                    <a:lnTo>
                      <a:pt x="1679585" y="2465171"/>
                    </a:lnTo>
                    <a:lnTo>
                      <a:pt x="1766681" y="2393535"/>
                    </a:lnTo>
                    <a:lnTo>
                      <a:pt x="1861504" y="2329624"/>
                    </a:lnTo>
                    <a:lnTo>
                      <a:pt x="1961946" y="2274844"/>
                    </a:lnTo>
                    <a:lnTo>
                      <a:pt x="2066602" y="2230597"/>
                    </a:lnTo>
                    <a:lnTo>
                      <a:pt x="2178282" y="2196184"/>
                    </a:lnTo>
                    <a:lnTo>
                      <a:pt x="2293475" y="2171603"/>
                    </a:lnTo>
                    <a:lnTo>
                      <a:pt x="2411476" y="2159664"/>
                    </a:lnTo>
                    <a:close/>
                    <a:moveTo>
                      <a:pt x="3495930" y="2113998"/>
                    </a:moveTo>
                    <a:lnTo>
                      <a:pt x="3532463" y="2126644"/>
                    </a:lnTo>
                    <a:lnTo>
                      <a:pt x="3548622" y="2139290"/>
                    </a:lnTo>
                    <a:lnTo>
                      <a:pt x="3611149" y="2198305"/>
                    </a:lnTo>
                    <a:lnTo>
                      <a:pt x="3725666" y="2324765"/>
                    </a:lnTo>
                    <a:lnTo>
                      <a:pt x="3824727" y="2461062"/>
                    </a:lnTo>
                    <a:lnTo>
                      <a:pt x="3908332" y="2607194"/>
                    </a:lnTo>
                    <a:lnTo>
                      <a:pt x="3977182" y="2759649"/>
                    </a:lnTo>
                    <a:lnTo>
                      <a:pt x="4029172" y="2919832"/>
                    </a:lnTo>
                    <a:lnTo>
                      <a:pt x="4064300" y="3084934"/>
                    </a:lnTo>
                    <a:lnTo>
                      <a:pt x="4082566" y="3253548"/>
                    </a:lnTo>
                    <a:lnTo>
                      <a:pt x="4084674" y="3338557"/>
                    </a:lnTo>
                    <a:lnTo>
                      <a:pt x="4084674" y="3781871"/>
                    </a:lnTo>
                    <a:lnTo>
                      <a:pt x="4082566" y="3915357"/>
                    </a:lnTo>
                    <a:lnTo>
                      <a:pt x="4064300" y="4181627"/>
                    </a:lnTo>
                    <a:lnTo>
                      <a:pt x="4048141" y="4314410"/>
                    </a:lnTo>
                    <a:lnTo>
                      <a:pt x="4043926" y="4331974"/>
                    </a:lnTo>
                    <a:lnTo>
                      <a:pt x="4027064" y="4363590"/>
                    </a:lnTo>
                    <a:lnTo>
                      <a:pt x="3999664" y="4386774"/>
                    </a:lnTo>
                    <a:lnTo>
                      <a:pt x="3965942" y="4400123"/>
                    </a:lnTo>
                    <a:lnTo>
                      <a:pt x="3947675" y="4400825"/>
                    </a:lnTo>
                    <a:lnTo>
                      <a:pt x="3940649" y="4400825"/>
                    </a:lnTo>
                    <a:lnTo>
                      <a:pt x="3933624" y="4400123"/>
                    </a:lnTo>
                    <a:lnTo>
                      <a:pt x="3913250" y="4395907"/>
                    </a:lnTo>
                    <a:lnTo>
                      <a:pt x="3879527" y="4375533"/>
                    </a:lnTo>
                    <a:lnTo>
                      <a:pt x="3855640" y="4344620"/>
                    </a:lnTo>
                    <a:lnTo>
                      <a:pt x="3845804" y="4306682"/>
                    </a:lnTo>
                    <a:lnTo>
                      <a:pt x="3847912" y="4285606"/>
                    </a:lnTo>
                    <a:lnTo>
                      <a:pt x="3862665" y="4161253"/>
                    </a:lnTo>
                    <a:lnTo>
                      <a:pt x="3880229" y="3908332"/>
                    </a:lnTo>
                    <a:lnTo>
                      <a:pt x="3882337" y="3781871"/>
                    </a:lnTo>
                    <a:lnTo>
                      <a:pt x="3882337" y="3338557"/>
                    </a:lnTo>
                    <a:lnTo>
                      <a:pt x="3880229" y="3264086"/>
                    </a:lnTo>
                    <a:lnTo>
                      <a:pt x="3864773" y="3117251"/>
                    </a:lnTo>
                    <a:lnTo>
                      <a:pt x="3833860" y="2972524"/>
                    </a:lnTo>
                    <a:lnTo>
                      <a:pt x="3788194" y="2832715"/>
                    </a:lnTo>
                    <a:lnTo>
                      <a:pt x="3728477" y="2699229"/>
                    </a:lnTo>
                    <a:lnTo>
                      <a:pt x="3654708" y="2571364"/>
                    </a:lnTo>
                    <a:lnTo>
                      <a:pt x="3567591" y="2451226"/>
                    </a:lnTo>
                    <a:lnTo>
                      <a:pt x="3468530" y="2340924"/>
                    </a:lnTo>
                    <a:lnTo>
                      <a:pt x="3413730" y="2290340"/>
                    </a:lnTo>
                    <a:lnTo>
                      <a:pt x="3399679" y="2274884"/>
                    </a:lnTo>
                    <a:lnTo>
                      <a:pt x="3382818" y="2239756"/>
                    </a:lnTo>
                    <a:lnTo>
                      <a:pt x="3380710" y="2201115"/>
                    </a:lnTo>
                    <a:lnTo>
                      <a:pt x="3393356" y="2163880"/>
                    </a:lnTo>
                    <a:lnTo>
                      <a:pt x="3406002" y="2147721"/>
                    </a:lnTo>
                    <a:lnTo>
                      <a:pt x="3420756" y="2132265"/>
                    </a:lnTo>
                    <a:lnTo>
                      <a:pt x="3456586" y="2116106"/>
                    </a:lnTo>
                    <a:close/>
                    <a:moveTo>
                      <a:pt x="1075679" y="1907446"/>
                    </a:moveTo>
                    <a:lnTo>
                      <a:pt x="1112185" y="1920794"/>
                    </a:lnTo>
                    <a:lnTo>
                      <a:pt x="1128331" y="1934143"/>
                    </a:lnTo>
                    <a:lnTo>
                      <a:pt x="1142372" y="1948897"/>
                    </a:lnTo>
                    <a:lnTo>
                      <a:pt x="1158519" y="1985430"/>
                    </a:lnTo>
                    <a:lnTo>
                      <a:pt x="1159221" y="2024071"/>
                    </a:lnTo>
                    <a:lnTo>
                      <a:pt x="1145180" y="2061306"/>
                    </a:lnTo>
                    <a:lnTo>
                      <a:pt x="1132544" y="2076763"/>
                    </a:lnTo>
                    <a:lnTo>
                      <a:pt x="1072871" y="2142100"/>
                    </a:lnTo>
                    <a:lnTo>
                      <a:pt x="965460" y="2279802"/>
                    </a:lnTo>
                    <a:lnTo>
                      <a:pt x="872792" y="2426637"/>
                    </a:lnTo>
                    <a:lnTo>
                      <a:pt x="793462" y="2580496"/>
                    </a:lnTo>
                    <a:lnTo>
                      <a:pt x="730279" y="2741383"/>
                    </a:lnTo>
                    <a:lnTo>
                      <a:pt x="681137" y="2907186"/>
                    </a:lnTo>
                    <a:lnTo>
                      <a:pt x="648843" y="3077205"/>
                    </a:lnTo>
                    <a:lnTo>
                      <a:pt x="632697" y="3251440"/>
                    </a:lnTo>
                    <a:lnTo>
                      <a:pt x="630591" y="3339259"/>
                    </a:lnTo>
                    <a:lnTo>
                      <a:pt x="630591" y="3740420"/>
                    </a:lnTo>
                    <a:lnTo>
                      <a:pt x="629888" y="3778358"/>
                    </a:lnTo>
                    <a:lnTo>
                      <a:pt x="615848" y="3855640"/>
                    </a:lnTo>
                    <a:lnTo>
                      <a:pt x="588469" y="3927300"/>
                    </a:lnTo>
                    <a:lnTo>
                      <a:pt x="547751" y="3994043"/>
                    </a:lnTo>
                    <a:lnTo>
                      <a:pt x="521776" y="4024253"/>
                    </a:lnTo>
                    <a:lnTo>
                      <a:pt x="397516" y="4163360"/>
                    </a:lnTo>
                    <a:lnTo>
                      <a:pt x="381369" y="4178114"/>
                    </a:lnTo>
                    <a:lnTo>
                      <a:pt x="342757" y="4194272"/>
                    </a:lnTo>
                    <a:lnTo>
                      <a:pt x="322398" y="4196380"/>
                    </a:lnTo>
                    <a:lnTo>
                      <a:pt x="304146" y="4195678"/>
                    </a:lnTo>
                    <a:lnTo>
                      <a:pt x="269746" y="4182329"/>
                    </a:lnTo>
                    <a:lnTo>
                      <a:pt x="255003" y="4170385"/>
                    </a:lnTo>
                    <a:lnTo>
                      <a:pt x="240963" y="4154929"/>
                    </a:lnTo>
                    <a:lnTo>
                      <a:pt x="223412" y="4119801"/>
                    </a:lnTo>
                    <a:lnTo>
                      <a:pt x="221306" y="4081161"/>
                    </a:lnTo>
                    <a:lnTo>
                      <a:pt x="234644" y="4043925"/>
                    </a:lnTo>
                    <a:lnTo>
                      <a:pt x="247983" y="4027766"/>
                    </a:lnTo>
                    <a:lnTo>
                      <a:pt x="372243" y="3888660"/>
                    </a:lnTo>
                    <a:lnTo>
                      <a:pt x="385581" y="3872501"/>
                    </a:lnTo>
                    <a:lnTo>
                      <a:pt x="406642" y="3838076"/>
                    </a:lnTo>
                    <a:lnTo>
                      <a:pt x="420683" y="3800840"/>
                    </a:lnTo>
                    <a:lnTo>
                      <a:pt x="428405" y="3760092"/>
                    </a:lnTo>
                    <a:lnTo>
                      <a:pt x="428405" y="3740420"/>
                    </a:lnTo>
                    <a:lnTo>
                      <a:pt x="428405" y="3339259"/>
                    </a:lnTo>
                    <a:lnTo>
                      <a:pt x="430511" y="3240901"/>
                    </a:lnTo>
                    <a:lnTo>
                      <a:pt x="448764" y="3049103"/>
                    </a:lnTo>
                    <a:lnTo>
                      <a:pt x="485270" y="2859412"/>
                    </a:lnTo>
                    <a:lnTo>
                      <a:pt x="538624" y="2675342"/>
                    </a:lnTo>
                    <a:lnTo>
                      <a:pt x="609530" y="2497595"/>
                    </a:lnTo>
                    <a:lnTo>
                      <a:pt x="696582" y="2326170"/>
                    </a:lnTo>
                    <a:lnTo>
                      <a:pt x="800482" y="2163880"/>
                    </a:lnTo>
                    <a:lnTo>
                      <a:pt x="919126" y="2010722"/>
                    </a:lnTo>
                    <a:lnTo>
                      <a:pt x="985819" y="1937656"/>
                    </a:lnTo>
                    <a:lnTo>
                      <a:pt x="1000562" y="1923605"/>
                    </a:lnTo>
                    <a:lnTo>
                      <a:pt x="1036365" y="1908851"/>
                    </a:lnTo>
                    <a:close/>
                    <a:moveTo>
                      <a:pt x="2681173" y="1740940"/>
                    </a:moveTo>
                    <a:lnTo>
                      <a:pt x="2702296" y="1743043"/>
                    </a:lnTo>
                    <a:lnTo>
                      <a:pt x="2762146" y="1752157"/>
                    </a:lnTo>
                    <a:lnTo>
                      <a:pt x="2879734" y="1778097"/>
                    </a:lnTo>
                    <a:lnTo>
                      <a:pt x="2995209" y="1812450"/>
                    </a:lnTo>
                    <a:lnTo>
                      <a:pt x="3108572" y="1855917"/>
                    </a:lnTo>
                    <a:lnTo>
                      <a:pt x="3163494" y="1881155"/>
                    </a:lnTo>
                    <a:lnTo>
                      <a:pt x="3181800" y="1891672"/>
                    </a:lnTo>
                    <a:lnTo>
                      <a:pt x="3208557" y="1921818"/>
                    </a:lnTo>
                    <a:lnTo>
                      <a:pt x="3220527" y="1958274"/>
                    </a:lnTo>
                    <a:lnTo>
                      <a:pt x="3219119" y="1997535"/>
                    </a:lnTo>
                    <a:lnTo>
                      <a:pt x="3211374" y="2016464"/>
                    </a:lnTo>
                    <a:lnTo>
                      <a:pt x="3204332" y="2029784"/>
                    </a:lnTo>
                    <a:lnTo>
                      <a:pt x="3184617" y="2050816"/>
                    </a:lnTo>
                    <a:lnTo>
                      <a:pt x="3161381" y="2064838"/>
                    </a:lnTo>
                    <a:lnTo>
                      <a:pt x="3133920" y="2073251"/>
                    </a:lnTo>
                    <a:lnTo>
                      <a:pt x="3119838" y="2073952"/>
                    </a:lnTo>
                    <a:lnTo>
                      <a:pt x="3108572" y="2073251"/>
                    </a:lnTo>
                    <a:lnTo>
                      <a:pt x="3086745" y="2069045"/>
                    </a:lnTo>
                    <a:lnTo>
                      <a:pt x="3076183" y="2064137"/>
                    </a:lnTo>
                    <a:lnTo>
                      <a:pt x="3029007" y="2041703"/>
                    </a:lnTo>
                    <a:lnTo>
                      <a:pt x="2929726" y="2004545"/>
                    </a:lnTo>
                    <a:lnTo>
                      <a:pt x="2829038" y="1972997"/>
                    </a:lnTo>
                    <a:lnTo>
                      <a:pt x="2725532" y="1951263"/>
                    </a:lnTo>
                    <a:lnTo>
                      <a:pt x="2672723" y="1942851"/>
                    </a:lnTo>
                    <a:lnTo>
                      <a:pt x="2653008" y="1938644"/>
                    </a:lnTo>
                    <a:lnTo>
                      <a:pt x="2619211" y="1917612"/>
                    </a:lnTo>
                    <a:lnTo>
                      <a:pt x="2595975" y="1887465"/>
                    </a:lnTo>
                    <a:lnTo>
                      <a:pt x="2586117" y="1848906"/>
                    </a:lnTo>
                    <a:lnTo>
                      <a:pt x="2587525" y="1828575"/>
                    </a:lnTo>
                    <a:lnTo>
                      <a:pt x="2591750" y="1808945"/>
                    </a:lnTo>
                    <a:lnTo>
                      <a:pt x="2612169" y="1774592"/>
                    </a:lnTo>
                    <a:lnTo>
                      <a:pt x="2643855" y="1750755"/>
                    </a:lnTo>
                    <a:close/>
                    <a:moveTo>
                      <a:pt x="2263554" y="1740940"/>
                    </a:moveTo>
                    <a:lnTo>
                      <a:pt x="2301527" y="1750776"/>
                    </a:lnTo>
                    <a:lnTo>
                      <a:pt x="2332469" y="1774663"/>
                    </a:lnTo>
                    <a:lnTo>
                      <a:pt x="2353566" y="1809088"/>
                    </a:lnTo>
                    <a:lnTo>
                      <a:pt x="2357785" y="1828760"/>
                    </a:lnTo>
                    <a:lnTo>
                      <a:pt x="2358488" y="1849134"/>
                    </a:lnTo>
                    <a:lnTo>
                      <a:pt x="2348643" y="1887775"/>
                    </a:lnTo>
                    <a:lnTo>
                      <a:pt x="2325437" y="1917985"/>
                    </a:lnTo>
                    <a:lnTo>
                      <a:pt x="2291682" y="1939061"/>
                    </a:lnTo>
                    <a:lnTo>
                      <a:pt x="2271289" y="1943277"/>
                    </a:lnTo>
                    <a:lnTo>
                      <a:pt x="2209406" y="1953112"/>
                    </a:lnTo>
                    <a:lnTo>
                      <a:pt x="2088452" y="1981917"/>
                    </a:lnTo>
                    <a:lnTo>
                      <a:pt x="1969609" y="2021261"/>
                    </a:lnTo>
                    <a:lnTo>
                      <a:pt x="1855687" y="2071143"/>
                    </a:lnTo>
                    <a:lnTo>
                      <a:pt x="1745985" y="2130860"/>
                    </a:lnTo>
                    <a:lnTo>
                      <a:pt x="1641909" y="2199008"/>
                    </a:lnTo>
                    <a:lnTo>
                      <a:pt x="1544865" y="2278397"/>
                    </a:lnTo>
                    <a:lnTo>
                      <a:pt x="1453447" y="2365514"/>
                    </a:lnTo>
                    <a:lnTo>
                      <a:pt x="1410550" y="2411883"/>
                    </a:lnTo>
                    <a:lnTo>
                      <a:pt x="1369061" y="2460360"/>
                    </a:lnTo>
                    <a:lnTo>
                      <a:pt x="1295223" y="2563636"/>
                    </a:lnTo>
                    <a:lnTo>
                      <a:pt x="1230527" y="2671830"/>
                    </a:lnTo>
                    <a:lnTo>
                      <a:pt x="1175676" y="2784941"/>
                    </a:lnTo>
                    <a:lnTo>
                      <a:pt x="1131373" y="2902269"/>
                    </a:lnTo>
                    <a:lnTo>
                      <a:pt x="1098322" y="3023812"/>
                    </a:lnTo>
                    <a:lnTo>
                      <a:pt x="1074412" y="3148164"/>
                    </a:lnTo>
                    <a:lnTo>
                      <a:pt x="1063864" y="3274625"/>
                    </a:lnTo>
                    <a:lnTo>
                      <a:pt x="1062457" y="3338558"/>
                    </a:lnTo>
                    <a:lnTo>
                      <a:pt x="1061754" y="3358932"/>
                    </a:lnTo>
                    <a:lnTo>
                      <a:pt x="1045580" y="3395465"/>
                    </a:lnTo>
                    <a:lnTo>
                      <a:pt x="1018155" y="3422865"/>
                    </a:lnTo>
                    <a:lnTo>
                      <a:pt x="981587" y="3439024"/>
                    </a:lnTo>
                    <a:lnTo>
                      <a:pt x="961194" y="3439726"/>
                    </a:lnTo>
                    <a:lnTo>
                      <a:pt x="940801" y="3439024"/>
                    </a:lnTo>
                    <a:lnTo>
                      <a:pt x="904937" y="3422865"/>
                    </a:lnTo>
                    <a:lnTo>
                      <a:pt x="877511" y="3395465"/>
                    </a:lnTo>
                    <a:lnTo>
                      <a:pt x="861337" y="3358932"/>
                    </a:lnTo>
                    <a:lnTo>
                      <a:pt x="859931" y="3338558"/>
                    </a:lnTo>
                    <a:lnTo>
                      <a:pt x="861337" y="3265492"/>
                    </a:lnTo>
                    <a:lnTo>
                      <a:pt x="873995" y="3121467"/>
                    </a:lnTo>
                    <a:lnTo>
                      <a:pt x="900717" y="2979550"/>
                    </a:lnTo>
                    <a:lnTo>
                      <a:pt x="939394" y="2841146"/>
                    </a:lnTo>
                    <a:lnTo>
                      <a:pt x="990026" y="2705552"/>
                    </a:lnTo>
                    <a:lnTo>
                      <a:pt x="1051206" y="2575579"/>
                    </a:lnTo>
                    <a:lnTo>
                      <a:pt x="1126450" y="2452632"/>
                    </a:lnTo>
                    <a:lnTo>
                      <a:pt x="1211540" y="2333899"/>
                    </a:lnTo>
                    <a:lnTo>
                      <a:pt x="1259359" y="2278397"/>
                    </a:lnTo>
                    <a:lnTo>
                      <a:pt x="1306474" y="2224300"/>
                    </a:lnTo>
                    <a:lnTo>
                      <a:pt x="1410550" y="2125239"/>
                    </a:lnTo>
                    <a:lnTo>
                      <a:pt x="1523065" y="2036717"/>
                    </a:lnTo>
                    <a:lnTo>
                      <a:pt x="1641909" y="1957328"/>
                    </a:lnTo>
                    <a:lnTo>
                      <a:pt x="1766379" y="1888477"/>
                    </a:lnTo>
                    <a:lnTo>
                      <a:pt x="1897177" y="1832272"/>
                    </a:lnTo>
                    <a:lnTo>
                      <a:pt x="2032898" y="1787309"/>
                    </a:lnTo>
                    <a:lnTo>
                      <a:pt x="2172135" y="1754288"/>
                    </a:lnTo>
                    <a:lnTo>
                      <a:pt x="2243160" y="1743048"/>
                    </a:lnTo>
                    <a:close/>
                    <a:moveTo>
                      <a:pt x="4205514" y="1633448"/>
                    </a:moveTo>
                    <a:lnTo>
                      <a:pt x="4244857" y="1635553"/>
                    </a:lnTo>
                    <a:lnTo>
                      <a:pt x="4280687" y="1651690"/>
                    </a:lnTo>
                    <a:lnTo>
                      <a:pt x="4295441" y="1665722"/>
                    </a:lnTo>
                    <a:lnTo>
                      <a:pt x="4339000" y="1714134"/>
                    </a:lnTo>
                    <a:lnTo>
                      <a:pt x="4421902" y="1814466"/>
                    </a:lnTo>
                    <a:lnTo>
                      <a:pt x="4499886" y="1918305"/>
                    </a:lnTo>
                    <a:lnTo>
                      <a:pt x="4571547" y="2026354"/>
                    </a:lnTo>
                    <a:lnTo>
                      <a:pt x="4637587" y="2136509"/>
                    </a:lnTo>
                    <a:lnTo>
                      <a:pt x="4697305" y="2250873"/>
                    </a:lnTo>
                    <a:lnTo>
                      <a:pt x="4750699" y="2368043"/>
                    </a:lnTo>
                    <a:lnTo>
                      <a:pt x="4798473" y="2488020"/>
                    </a:lnTo>
                    <a:lnTo>
                      <a:pt x="4819550" y="2549762"/>
                    </a:lnTo>
                    <a:lnTo>
                      <a:pt x="4824468" y="2570109"/>
                    </a:lnTo>
                    <a:lnTo>
                      <a:pt x="4821658" y="2609400"/>
                    </a:lnTo>
                    <a:lnTo>
                      <a:pt x="4804094" y="2643779"/>
                    </a:lnTo>
                    <a:lnTo>
                      <a:pt x="4775289" y="2670441"/>
                    </a:lnTo>
                    <a:lnTo>
                      <a:pt x="4755617" y="2678159"/>
                    </a:lnTo>
                    <a:lnTo>
                      <a:pt x="4739458" y="2682368"/>
                    </a:lnTo>
                    <a:lnTo>
                      <a:pt x="4723300" y="2683070"/>
                    </a:lnTo>
                    <a:lnTo>
                      <a:pt x="4708546" y="2682368"/>
                    </a:lnTo>
                    <a:lnTo>
                      <a:pt x="4678336" y="2673247"/>
                    </a:lnTo>
                    <a:lnTo>
                      <a:pt x="4653044" y="2655005"/>
                    </a:lnTo>
                    <a:lnTo>
                      <a:pt x="4633372" y="2629747"/>
                    </a:lnTo>
                    <a:lnTo>
                      <a:pt x="4627752" y="2614311"/>
                    </a:lnTo>
                    <a:lnTo>
                      <a:pt x="4608080" y="2558182"/>
                    </a:lnTo>
                    <a:lnTo>
                      <a:pt x="4564521" y="2448028"/>
                    </a:lnTo>
                    <a:lnTo>
                      <a:pt x="4515342" y="2339978"/>
                    </a:lnTo>
                    <a:lnTo>
                      <a:pt x="4460542" y="2234735"/>
                    </a:lnTo>
                    <a:lnTo>
                      <a:pt x="4400122" y="2133702"/>
                    </a:lnTo>
                    <a:lnTo>
                      <a:pt x="4334082" y="2034774"/>
                    </a:lnTo>
                    <a:lnTo>
                      <a:pt x="4263123" y="1939354"/>
                    </a:lnTo>
                    <a:lnTo>
                      <a:pt x="4186545" y="1847442"/>
                    </a:lnTo>
                    <a:lnTo>
                      <a:pt x="4147201" y="1803240"/>
                    </a:lnTo>
                    <a:lnTo>
                      <a:pt x="4133853" y="1787102"/>
                    </a:lnTo>
                    <a:lnTo>
                      <a:pt x="4120504" y="1749917"/>
                    </a:lnTo>
                    <a:lnTo>
                      <a:pt x="4121909" y="1709924"/>
                    </a:lnTo>
                    <a:lnTo>
                      <a:pt x="4138068" y="1674843"/>
                    </a:lnTo>
                    <a:lnTo>
                      <a:pt x="4152822" y="1659408"/>
                    </a:lnTo>
                    <a:lnTo>
                      <a:pt x="4168981" y="1646779"/>
                    </a:lnTo>
                    <a:close/>
                    <a:moveTo>
                      <a:pt x="1938456" y="1365774"/>
                    </a:moveTo>
                    <a:lnTo>
                      <a:pt x="1977062" y="1370699"/>
                    </a:lnTo>
                    <a:lnTo>
                      <a:pt x="2011457" y="1390399"/>
                    </a:lnTo>
                    <a:lnTo>
                      <a:pt x="2035322" y="1420654"/>
                    </a:lnTo>
                    <a:lnTo>
                      <a:pt x="2042341" y="1439651"/>
                    </a:lnTo>
                    <a:lnTo>
                      <a:pt x="2046553" y="1460055"/>
                    </a:lnTo>
                    <a:lnTo>
                      <a:pt x="2041640" y="1499456"/>
                    </a:lnTo>
                    <a:lnTo>
                      <a:pt x="2023389" y="1533931"/>
                    </a:lnTo>
                    <a:lnTo>
                      <a:pt x="1991803" y="1558557"/>
                    </a:lnTo>
                    <a:lnTo>
                      <a:pt x="1972851" y="1565593"/>
                    </a:lnTo>
                    <a:lnTo>
                      <a:pt x="1899850" y="1586701"/>
                    </a:lnTo>
                    <a:lnTo>
                      <a:pt x="1757359" y="1640174"/>
                    </a:lnTo>
                    <a:lnTo>
                      <a:pt x="1619079" y="1706311"/>
                    </a:lnTo>
                    <a:lnTo>
                      <a:pt x="1487818" y="1782299"/>
                    </a:lnTo>
                    <a:lnTo>
                      <a:pt x="1423943" y="1825922"/>
                    </a:lnTo>
                    <a:lnTo>
                      <a:pt x="1410606" y="1834365"/>
                    </a:lnTo>
                    <a:lnTo>
                      <a:pt x="1381827" y="1843512"/>
                    </a:lnTo>
                    <a:lnTo>
                      <a:pt x="1366385" y="1844215"/>
                    </a:lnTo>
                    <a:lnTo>
                      <a:pt x="1354452" y="1843512"/>
                    </a:lnTo>
                    <a:lnTo>
                      <a:pt x="1331288" y="1837883"/>
                    </a:lnTo>
                    <a:lnTo>
                      <a:pt x="1310231" y="1826625"/>
                    </a:lnTo>
                    <a:lnTo>
                      <a:pt x="1290577" y="1810442"/>
                    </a:lnTo>
                    <a:lnTo>
                      <a:pt x="1283557" y="1800592"/>
                    </a:lnTo>
                    <a:lnTo>
                      <a:pt x="1272326" y="1782299"/>
                    </a:lnTo>
                    <a:lnTo>
                      <a:pt x="1264605" y="1743602"/>
                    </a:lnTo>
                    <a:lnTo>
                      <a:pt x="1271625" y="1705608"/>
                    </a:lnTo>
                    <a:lnTo>
                      <a:pt x="1292682" y="1671835"/>
                    </a:lnTo>
                    <a:lnTo>
                      <a:pt x="1308827" y="1658467"/>
                    </a:lnTo>
                    <a:lnTo>
                      <a:pt x="1379721" y="1611326"/>
                    </a:lnTo>
                    <a:lnTo>
                      <a:pt x="1526424" y="1526192"/>
                    </a:lnTo>
                    <a:lnTo>
                      <a:pt x="1678743" y="1453723"/>
                    </a:lnTo>
                    <a:lnTo>
                      <a:pt x="1836676" y="1393917"/>
                    </a:lnTo>
                    <a:lnTo>
                      <a:pt x="1918100" y="1369995"/>
                    </a:lnTo>
                    <a:close/>
                    <a:moveTo>
                      <a:pt x="2472875" y="1294113"/>
                    </a:moveTo>
                    <a:lnTo>
                      <a:pt x="2525534" y="1294113"/>
                    </a:lnTo>
                    <a:lnTo>
                      <a:pt x="2630150" y="1300435"/>
                    </a:lnTo>
                    <a:lnTo>
                      <a:pt x="2732659" y="1310272"/>
                    </a:lnTo>
                    <a:lnTo>
                      <a:pt x="2833764" y="1325728"/>
                    </a:lnTo>
                    <a:lnTo>
                      <a:pt x="2933465" y="1346805"/>
                    </a:lnTo>
                    <a:lnTo>
                      <a:pt x="3031762" y="1372097"/>
                    </a:lnTo>
                    <a:lnTo>
                      <a:pt x="3127952" y="1401604"/>
                    </a:lnTo>
                    <a:lnTo>
                      <a:pt x="3220632" y="1436029"/>
                    </a:lnTo>
                    <a:lnTo>
                      <a:pt x="3312610" y="1475373"/>
                    </a:lnTo>
                    <a:lnTo>
                      <a:pt x="3401779" y="1517526"/>
                    </a:lnTo>
                    <a:lnTo>
                      <a:pt x="3488842" y="1565300"/>
                    </a:lnTo>
                    <a:lnTo>
                      <a:pt x="3572394" y="1616586"/>
                    </a:lnTo>
                    <a:lnTo>
                      <a:pt x="3694563" y="1699488"/>
                    </a:lnTo>
                    <a:lnTo>
                      <a:pt x="3845519" y="1825246"/>
                    </a:lnTo>
                    <a:lnTo>
                      <a:pt x="3983836" y="1963650"/>
                    </a:lnTo>
                    <a:lnTo>
                      <a:pt x="4109516" y="2115402"/>
                    </a:lnTo>
                    <a:lnTo>
                      <a:pt x="4193068" y="2236945"/>
                    </a:lnTo>
                    <a:lnTo>
                      <a:pt x="4243621" y="2321252"/>
                    </a:lnTo>
                    <a:lnTo>
                      <a:pt x="4291365" y="2408369"/>
                    </a:lnTo>
                    <a:lnTo>
                      <a:pt x="4334896" y="2496891"/>
                    </a:lnTo>
                    <a:lnTo>
                      <a:pt x="4373513" y="2588927"/>
                    </a:lnTo>
                    <a:lnTo>
                      <a:pt x="4407917" y="2683069"/>
                    </a:lnTo>
                    <a:lnTo>
                      <a:pt x="4438108" y="2779320"/>
                    </a:lnTo>
                    <a:lnTo>
                      <a:pt x="4463384" y="2876273"/>
                    </a:lnTo>
                    <a:lnTo>
                      <a:pt x="4483746" y="2976739"/>
                    </a:lnTo>
                    <a:lnTo>
                      <a:pt x="4498490" y="3077907"/>
                    </a:lnTo>
                    <a:lnTo>
                      <a:pt x="4509724" y="3181183"/>
                    </a:lnTo>
                    <a:lnTo>
                      <a:pt x="4514639" y="3285162"/>
                    </a:lnTo>
                    <a:lnTo>
                      <a:pt x="4514639" y="3337854"/>
                    </a:lnTo>
                    <a:lnTo>
                      <a:pt x="4514639" y="3781168"/>
                    </a:lnTo>
                    <a:lnTo>
                      <a:pt x="4513937" y="3802245"/>
                    </a:lnTo>
                    <a:lnTo>
                      <a:pt x="4498490" y="3838075"/>
                    </a:lnTo>
                    <a:lnTo>
                      <a:pt x="4471108" y="3866177"/>
                    </a:lnTo>
                    <a:lnTo>
                      <a:pt x="4434597" y="3881634"/>
                    </a:lnTo>
                    <a:lnTo>
                      <a:pt x="4413534" y="3882336"/>
                    </a:lnTo>
                    <a:lnTo>
                      <a:pt x="4393172" y="3881634"/>
                    </a:lnTo>
                    <a:lnTo>
                      <a:pt x="4357364" y="3866177"/>
                    </a:lnTo>
                    <a:lnTo>
                      <a:pt x="4329982" y="3838075"/>
                    </a:lnTo>
                    <a:lnTo>
                      <a:pt x="4314535" y="3802245"/>
                    </a:lnTo>
                    <a:lnTo>
                      <a:pt x="4312428" y="3781168"/>
                    </a:lnTo>
                    <a:lnTo>
                      <a:pt x="4312428" y="3337854"/>
                    </a:lnTo>
                    <a:lnTo>
                      <a:pt x="4312428" y="3290080"/>
                    </a:lnTo>
                    <a:lnTo>
                      <a:pt x="4307514" y="3196639"/>
                    </a:lnTo>
                    <a:lnTo>
                      <a:pt x="4292067" y="3057533"/>
                    </a:lnTo>
                    <a:lnTo>
                      <a:pt x="4256259" y="2877678"/>
                    </a:lnTo>
                    <a:lnTo>
                      <a:pt x="4201494" y="2705552"/>
                    </a:lnTo>
                    <a:lnTo>
                      <a:pt x="4131282" y="2539748"/>
                    </a:lnTo>
                    <a:lnTo>
                      <a:pt x="4047027" y="2383780"/>
                    </a:lnTo>
                    <a:lnTo>
                      <a:pt x="3947326" y="2236242"/>
                    </a:lnTo>
                    <a:lnTo>
                      <a:pt x="3834285" y="2099244"/>
                    </a:lnTo>
                    <a:lnTo>
                      <a:pt x="3710010" y="1974891"/>
                    </a:lnTo>
                    <a:lnTo>
                      <a:pt x="3573798" y="1861779"/>
                    </a:lnTo>
                    <a:lnTo>
                      <a:pt x="3427056" y="1762718"/>
                    </a:lnTo>
                    <a:lnTo>
                      <a:pt x="3270483" y="1677709"/>
                    </a:lnTo>
                    <a:lnTo>
                      <a:pt x="3105485" y="1607453"/>
                    </a:lnTo>
                    <a:lnTo>
                      <a:pt x="2932763" y="1554059"/>
                    </a:lnTo>
                    <a:lnTo>
                      <a:pt x="2753020" y="1516824"/>
                    </a:lnTo>
                    <a:lnTo>
                      <a:pt x="2614001" y="1501367"/>
                    </a:lnTo>
                    <a:lnTo>
                      <a:pt x="2519917" y="1496449"/>
                    </a:lnTo>
                    <a:lnTo>
                      <a:pt x="2472875" y="1496449"/>
                    </a:lnTo>
                    <a:lnTo>
                      <a:pt x="2420918" y="1496449"/>
                    </a:lnTo>
                    <a:lnTo>
                      <a:pt x="2370365" y="1499260"/>
                    </a:lnTo>
                    <a:lnTo>
                      <a:pt x="2349302" y="1499260"/>
                    </a:lnTo>
                    <a:lnTo>
                      <a:pt x="2312791" y="1485208"/>
                    </a:lnTo>
                    <a:lnTo>
                      <a:pt x="2284004" y="1459916"/>
                    </a:lnTo>
                    <a:lnTo>
                      <a:pt x="2266451" y="1424788"/>
                    </a:lnTo>
                    <a:lnTo>
                      <a:pt x="2263643" y="1403009"/>
                    </a:lnTo>
                    <a:lnTo>
                      <a:pt x="2264345" y="1383337"/>
                    </a:lnTo>
                    <a:lnTo>
                      <a:pt x="2277685" y="1345400"/>
                    </a:lnTo>
                    <a:lnTo>
                      <a:pt x="2302962" y="1317297"/>
                    </a:lnTo>
                    <a:lnTo>
                      <a:pt x="2338068" y="1300435"/>
                    </a:lnTo>
                    <a:lnTo>
                      <a:pt x="2359833" y="1296923"/>
                    </a:lnTo>
                    <a:lnTo>
                      <a:pt x="2416003" y="1294815"/>
                    </a:lnTo>
                    <a:close/>
                    <a:moveTo>
                      <a:pt x="3252656" y="990608"/>
                    </a:moveTo>
                    <a:lnTo>
                      <a:pt x="3272997" y="996228"/>
                    </a:lnTo>
                    <a:lnTo>
                      <a:pt x="3362776" y="1028546"/>
                    </a:lnTo>
                    <a:lnTo>
                      <a:pt x="3539529" y="1105124"/>
                    </a:lnTo>
                    <a:lnTo>
                      <a:pt x="3707865" y="1194349"/>
                    </a:lnTo>
                    <a:lnTo>
                      <a:pt x="3870590" y="1297625"/>
                    </a:lnTo>
                    <a:lnTo>
                      <a:pt x="3949147" y="1353830"/>
                    </a:lnTo>
                    <a:lnTo>
                      <a:pt x="3964578" y="1367178"/>
                    </a:lnTo>
                    <a:lnTo>
                      <a:pt x="3984918" y="1401604"/>
                    </a:lnTo>
                    <a:lnTo>
                      <a:pt x="3989828" y="1440244"/>
                    </a:lnTo>
                    <a:lnTo>
                      <a:pt x="3980710" y="1478885"/>
                    </a:lnTo>
                    <a:lnTo>
                      <a:pt x="3969487" y="1495746"/>
                    </a:lnTo>
                    <a:lnTo>
                      <a:pt x="3961772" y="1505582"/>
                    </a:lnTo>
                    <a:lnTo>
                      <a:pt x="3943536" y="1521038"/>
                    </a:lnTo>
                    <a:lnTo>
                      <a:pt x="3923195" y="1530874"/>
                    </a:lnTo>
                    <a:lnTo>
                      <a:pt x="3900049" y="1536494"/>
                    </a:lnTo>
                    <a:lnTo>
                      <a:pt x="3888826" y="1536494"/>
                    </a:lnTo>
                    <a:lnTo>
                      <a:pt x="3872694" y="1535089"/>
                    </a:lnTo>
                    <a:lnTo>
                      <a:pt x="3842534" y="1525956"/>
                    </a:lnTo>
                    <a:lnTo>
                      <a:pt x="3828506" y="1516120"/>
                    </a:lnTo>
                    <a:lnTo>
                      <a:pt x="3756262" y="1464131"/>
                    </a:lnTo>
                    <a:lnTo>
                      <a:pt x="3606863" y="1369286"/>
                    </a:lnTo>
                    <a:lnTo>
                      <a:pt x="3451854" y="1287087"/>
                    </a:lnTo>
                    <a:lnTo>
                      <a:pt x="3289830" y="1217533"/>
                    </a:lnTo>
                    <a:lnTo>
                      <a:pt x="3207065" y="1188026"/>
                    </a:lnTo>
                    <a:lnTo>
                      <a:pt x="3188127" y="1180298"/>
                    </a:lnTo>
                    <a:lnTo>
                      <a:pt x="3158669" y="1153601"/>
                    </a:lnTo>
                    <a:lnTo>
                      <a:pt x="3141134" y="1118473"/>
                    </a:lnTo>
                    <a:lnTo>
                      <a:pt x="3138328" y="1079130"/>
                    </a:lnTo>
                    <a:lnTo>
                      <a:pt x="3144641" y="1059458"/>
                    </a:lnTo>
                    <a:lnTo>
                      <a:pt x="3151655" y="1040489"/>
                    </a:lnTo>
                    <a:lnTo>
                      <a:pt x="3177606" y="1010982"/>
                    </a:lnTo>
                    <a:lnTo>
                      <a:pt x="3213378" y="994120"/>
                    </a:lnTo>
                    <a:close/>
                    <a:moveTo>
                      <a:pt x="2472303" y="862039"/>
                    </a:moveTo>
                    <a:lnTo>
                      <a:pt x="2561528" y="862742"/>
                    </a:lnTo>
                    <a:lnTo>
                      <a:pt x="2739276" y="876098"/>
                    </a:lnTo>
                    <a:lnTo>
                      <a:pt x="2827095" y="887346"/>
                    </a:lnTo>
                    <a:lnTo>
                      <a:pt x="2847470" y="892267"/>
                    </a:lnTo>
                    <a:lnTo>
                      <a:pt x="2881895" y="912652"/>
                    </a:lnTo>
                    <a:lnTo>
                      <a:pt x="2905079" y="944286"/>
                    </a:lnTo>
                    <a:lnTo>
                      <a:pt x="2914915" y="981542"/>
                    </a:lnTo>
                    <a:lnTo>
                      <a:pt x="2913510" y="1002631"/>
                    </a:lnTo>
                    <a:lnTo>
                      <a:pt x="2909294" y="1023017"/>
                    </a:lnTo>
                    <a:lnTo>
                      <a:pt x="2888920" y="1056056"/>
                    </a:lnTo>
                    <a:lnTo>
                      <a:pt x="2857305" y="1079956"/>
                    </a:lnTo>
                    <a:lnTo>
                      <a:pt x="2819367" y="1089798"/>
                    </a:lnTo>
                    <a:lnTo>
                      <a:pt x="2798993" y="1087689"/>
                    </a:lnTo>
                    <a:lnTo>
                      <a:pt x="2718199" y="1077848"/>
                    </a:lnTo>
                    <a:lnTo>
                      <a:pt x="2553800" y="1065194"/>
                    </a:lnTo>
                    <a:lnTo>
                      <a:pt x="2472303" y="1064491"/>
                    </a:lnTo>
                    <a:lnTo>
                      <a:pt x="2417504" y="1065194"/>
                    </a:lnTo>
                    <a:lnTo>
                      <a:pt x="2308607" y="1070818"/>
                    </a:lnTo>
                    <a:lnTo>
                      <a:pt x="2199008" y="1080659"/>
                    </a:lnTo>
                    <a:lnTo>
                      <a:pt x="2091516" y="1096828"/>
                    </a:lnTo>
                    <a:lnTo>
                      <a:pt x="1985430" y="1117213"/>
                    </a:lnTo>
                    <a:lnTo>
                      <a:pt x="1880749" y="1142520"/>
                    </a:lnTo>
                    <a:lnTo>
                      <a:pt x="1777473" y="1172747"/>
                    </a:lnTo>
                    <a:lnTo>
                      <a:pt x="1676304" y="1207895"/>
                    </a:lnTo>
                    <a:lnTo>
                      <a:pt x="1575839" y="1248666"/>
                    </a:lnTo>
                    <a:lnTo>
                      <a:pt x="1478183" y="1292953"/>
                    </a:lnTo>
                    <a:lnTo>
                      <a:pt x="1382635" y="1343566"/>
                    </a:lnTo>
                    <a:lnTo>
                      <a:pt x="1288492" y="1397693"/>
                    </a:lnTo>
                    <a:lnTo>
                      <a:pt x="1197862" y="1456039"/>
                    </a:lnTo>
                    <a:lnTo>
                      <a:pt x="1109340" y="1520008"/>
                    </a:lnTo>
                    <a:lnTo>
                      <a:pt x="1023627" y="1588194"/>
                    </a:lnTo>
                    <a:lnTo>
                      <a:pt x="940726" y="1659896"/>
                    </a:lnTo>
                    <a:lnTo>
                      <a:pt x="901382" y="1698559"/>
                    </a:lnTo>
                    <a:lnTo>
                      <a:pt x="862039" y="1736518"/>
                    </a:lnTo>
                    <a:lnTo>
                      <a:pt x="786163" y="1815953"/>
                    </a:lnTo>
                    <a:lnTo>
                      <a:pt x="715204" y="1898902"/>
                    </a:lnTo>
                    <a:lnTo>
                      <a:pt x="648461" y="1983960"/>
                    </a:lnTo>
                    <a:lnTo>
                      <a:pt x="585934" y="2071829"/>
                    </a:lnTo>
                    <a:lnTo>
                      <a:pt x="526919" y="2163214"/>
                    </a:lnTo>
                    <a:lnTo>
                      <a:pt x="473524" y="2256005"/>
                    </a:lnTo>
                    <a:lnTo>
                      <a:pt x="425048" y="2351607"/>
                    </a:lnTo>
                    <a:lnTo>
                      <a:pt x="380084" y="2449318"/>
                    </a:lnTo>
                    <a:lnTo>
                      <a:pt x="340741" y="2548435"/>
                    </a:lnTo>
                    <a:lnTo>
                      <a:pt x="305613" y="2651067"/>
                    </a:lnTo>
                    <a:lnTo>
                      <a:pt x="276105" y="2754401"/>
                    </a:lnTo>
                    <a:lnTo>
                      <a:pt x="250813" y="2858439"/>
                    </a:lnTo>
                    <a:lnTo>
                      <a:pt x="230439" y="2964586"/>
                    </a:lnTo>
                    <a:lnTo>
                      <a:pt x="215685" y="3072139"/>
                    </a:lnTo>
                    <a:lnTo>
                      <a:pt x="205147" y="3181097"/>
                    </a:lnTo>
                    <a:lnTo>
                      <a:pt x="202337" y="3235928"/>
                    </a:lnTo>
                    <a:lnTo>
                      <a:pt x="200229" y="3256314"/>
                    </a:lnTo>
                    <a:lnTo>
                      <a:pt x="184070" y="3290759"/>
                    </a:lnTo>
                    <a:lnTo>
                      <a:pt x="156670" y="3316768"/>
                    </a:lnTo>
                    <a:lnTo>
                      <a:pt x="121542" y="3331530"/>
                    </a:lnTo>
                    <a:lnTo>
                      <a:pt x="101168" y="3332233"/>
                    </a:lnTo>
                    <a:lnTo>
                      <a:pt x="99060" y="3332233"/>
                    </a:lnTo>
                    <a:lnTo>
                      <a:pt x="96953" y="3332233"/>
                    </a:lnTo>
                    <a:lnTo>
                      <a:pt x="75876" y="3330124"/>
                    </a:lnTo>
                    <a:lnTo>
                      <a:pt x="40748" y="3313253"/>
                    </a:lnTo>
                    <a:lnTo>
                      <a:pt x="14051" y="3284432"/>
                    </a:lnTo>
                    <a:lnTo>
                      <a:pt x="702" y="3247175"/>
                    </a:lnTo>
                    <a:lnTo>
                      <a:pt x="0" y="3226789"/>
                    </a:lnTo>
                    <a:lnTo>
                      <a:pt x="2810" y="3167038"/>
                    </a:lnTo>
                    <a:lnTo>
                      <a:pt x="14051" y="3048941"/>
                    </a:lnTo>
                    <a:lnTo>
                      <a:pt x="30210" y="2931547"/>
                    </a:lnTo>
                    <a:lnTo>
                      <a:pt x="52692" y="2816262"/>
                    </a:lnTo>
                    <a:lnTo>
                      <a:pt x="80091" y="2701680"/>
                    </a:lnTo>
                    <a:lnTo>
                      <a:pt x="113112" y="2589206"/>
                    </a:lnTo>
                    <a:lnTo>
                      <a:pt x="151050" y="2478842"/>
                    </a:lnTo>
                    <a:lnTo>
                      <a:pt x="193906" y="2370586"/>
                    </a:lnTo>
                    <a:lnTo>
                      <a:pt x="243085" y="2264440"/>
                    </a:lnTo>
                    <a:lnTo>
                      <a:pt x="296479" y="2159699"/>
                    </a:lnTo>
                    <a:lnTo>
                      <a:pt x="354089" y="2058473"/>
                    </a:lnTo>
                    <a:lnTo>
                      <a:pt x="418022" y="1959356"/>
                    </a:lnTo>
                    <a:lnTo>
                      <a:pt x="485468" y="1863051"/>
                    </a:lnTo>
                    <a:lnTo>
                      <a:pt x="558534" y="1770261"/>
                    </a:lnTo>
                    <a:lnTo>
                      <a:pt x="636518" y="1680282"/>
                    </a:lnTo>
                    <a:lnTo>
                      <a:pt x="718015" y="1593818"/>
                    </a:lnTo>
                    <a:lnTo>
                      <a:pt x="760871" y="1551641"/>
                    </a:lnTo>
                    <a:lnTo>
                      <a:pt x="804429" y="1510869"/>
                    </a:lnTo>
                    <a:lnTo>
                      <a:pt x="894357" y="1432138"/>
                    </a:lnTo>
                    <a:lnTo>
                      <a:pt x="988500" y="1358328"/>
                    </a:lnTo>
                    <a:lnTo>
                      <a:pt x="1084047" y="1289438"/>
                    </a:lnTo>
                    <a:lnTo>
                      <a:pt x="1183811" y="1224766"/>
                    </a:lnTo>
                    <a:lnTo>
                      <a:pt x="1285682" y="1165717"/>
                    </a:lnTo>
                    <a:lnTo>
                      <a:pt x="1389661" y="1112292"/>
                    </a:lnTo>
                    <a:lnTo>
                      <a:pt x="1495747" y="1062382"/>
                    </a:lnTo>
                    <a:lnTo>
                      <a:pt x="1603941" y="1018799"/>
                    </a:lnTo>
                    <a:lnTo>
                      <a:pt x="1715648" y="980136"/>
                    </a:lnTo>
                    <a:lnTo>
                      <a:pt x="1828057" y="947097"/>
                    </a:lnTo>
                    <a:lnTo>
                      <a:pt x="1941872" y="918979"/>
                    </a:lnTo>
                    <a:lnTo>
                      <a:pt x="2057794" y="896484"/>
                    </a:lnTo>
                    <a:lnTo>
                      <a:pt x="2175121" y="880316"/>
                    </a:lnTo>
                    <a:lnTo>
                      <a:pt x="2293151" y="868366"/>
                    </a:lnTo>
                    <a:lnTo>
                      <a:pt x="2412586" y="862742"/>
                    </a:lnTo>
                    <a:close/>
                    <a:moveTo>
                      <a:pt x="1381230" y="644948"/>
                    </a:moveTo>
                    <a:lnTo>
                      <a:pt x="1420573" y="644948"/>
                    </a:lnTo>
                    <a:lnTo>
                      <a:pt x="1457106" y="660414"/>
                    </a:lnTo>
                    <a:lnTo>
                      <a:pt x="1484506" y="687832"/>
                    </a:lnTo>
                    <a:lnTo>
                      <a:pt x="1493639" y="706814"/>
                    </a:lnTo>
                    <a:lnTo>
                      <a:pt x="1500665" y="725796"/>
                    </a:lnTo>
                    <a:lnTo>
                      <a:pt x="1500665" y="765868"/>
                    </a:lnTo>
                    <a:lnTo>
                      <a:pt x="1485209" y="801019"/>
                    </a:lnTo>
                    <a:lnTo>
                      <a:pt x="1457809" y="829140"/>
                    </a:lnTo>
                    <a:lnTo>
                      <a:pt x="1438840" y="838279"/>
                    </a:lnTo>
                    <a:lnTo>
                      <a:pt x="1358748" y="872727"/>
                    </a:lnTo>
                    <a:lnTo>
                      <a:pt x="1202780" y="950059"/>
                    </a:lnTo>
                    <a:lnTo>
                      <a:pt x="1052432" y="1037234"/>
                    </a:lnTo>
                    <a:lnTo>
                      <a:pt x="906300" y="1132844"/>
                    </a:lnTo>
                    <a:lnTo>
                      <a:pt x="769301" y="1238298"/>
                    </a:lnTo>
                    <a:lnTo>
                      <a:pt x="636518" y="1352890"/>
                    </a:lnTo>
                    <a:lnTo>
                      <a:pt x="512867" y="1475215"/>
                    </a:lnTo>
                    <a:lnTo>
                      <a:pt x="396945" y="1605977"/>
                    </a:lnTo>
                    <a:lnTo>
                      <a:pt x="341443" y="1674873"/>
                    </a:lnTo>
                    <a:lnTo>
                      <a:pt x="334417" y="1684012"/>
                    </a:lnTo>
                    <a:lnTo>
                      <a:pt x="316151" y="1698072"/>
                    </a:lnTo>
                    <a:lnTo>
                      <a:pt x="294371" y="1708618"/>
                    </a:lnTo>
                    <a:lnTo>
                      <a:pt x="273295" y="1713539"/>
                    </a:lnTo>
                    <a:lnTo>
                      <a:pt x="262054" y="1713539"/>
                    </a:lnTo>
                    <a:lnTo>
                      <a:pt x="245192" y="1712133"/>
                    </a:lnTo>
                    <a:lnTo>
                      <a:pt x="213577" y="1702290"/>
                    </a:lnTo>
                    <a:lnTo>
                      <a:pt x="199526" y="1691745"/>
                    </a:lnTo>
                    <a:lnTo>
                      <a:pt x="184070" y="1677685"/>
                    </a:lnTo>
                    <a:lnTo>
                      <a:pt x="165101" y="1643237"/>
                    </a:lnTo>
                    <a:lnTo>
                      <a:pt x="160183" y="1605274"/>
                    </a:lnTo>
                    <a:lnTo>
                      <a:pt x="170019" y="1567311"/>
                    </a:lnTo>
                    <a:lnTo>
                      <a:pt x="182665" y="1550438"/>
                    </a:lnTo>
                    <a:lnTo>
                      <a:pt x="240977" y="1476621"/>
                    </a:lnTo>
                    <a:lnTo>
                      <a:pt x="366735" y="1336017"/>
                    </a:lnTo>
                    <a:lnTo>
                      <a:pt x="500221" y="1203849"/>
                    </a:lnTo>
                    <a:lnTo>
                      <a:pt x="641435" y="1081524"/>
                    </a:lnTo>
                    <a:lnTo>
                      <a:pt x="790378" y="968338"/>
                    </a:lnTo>
                    <a:lnTo>
                      <a:pt x="944941" y="864993"/>
                    </a:lnTo>
                    <a:lnTo>
                      <a:pt x="1107934" y="771492"/>
                    </a:lnTo>
                    <a:lnTo>
                      <a:pt x="1275846" y="688535"/>
                    </a:lnTo>
                    <a:lnTo>
                      <a:pt x="1361559" y="651275"/>
                    </a:lnTo>
                    <a:close/>
                    <a:moveTo>
                      <a:pt x="2472639" y="432073"/>
                    </a:moveTo>
                    <a:lnTo>
                      <a:pt x="2548478" y="432073"/>
                    </a:lnTo>
                    <a:lnTo>
                      <a:pt x="2696645" y="440493"/>
                    </a:lnTo>
                    <a:lnTo>
                      <a:pt x="2845515" y="455929"/>
                    </a:lnTo>
                    <a:lnTo>
                      <a:pt x="2992278" y="477679"/>
                    </a:lnTo>
                    <a:lnTo>
                      <a:pt x="3136934" y="507849"/>
                    </a:lnTo>
                    <a:lnTo>
                      <a:pt x="3280185" y="545737"/>
                    </a:lnTo>
                    <a:lnTo>
                      <a:pt x="3422033" y="590642"/>
                    </a:lnTo>
                    <a:lnTo>
                      <a:pt x="3561071" y="643264"/>
                    </a:lnTo>
                    <a:lnTo>
                      <a:pt x="3629888" y="672733"/>
                    </a:lnTo>
                    <a:lnTo>
                      <a:pt x="3695896" y="702201"/>
                    </a:lnTo>
                    <a:lnTo>
                      <a:pt x="3825104" y="766050"/>
                    </a:lnTo>
                    <a:lnTo>
                      <a:pt x="3949396" y="835511"/>
                    </a:lnTo>
                    <a:lnTo>
                      <a:pt x="4070879" y="911287"/>
                    </a:lnTo>
                    <a:lnTo>
                      <a:pt x="4189553" y="993379"/>
                    </a:lnTo>
                    <a:lnTo>
                      <a:pt x="4302610" y="1081082"/>
                    </a:lnTo>
                    <a:lnTo>
                      <a:pt x="4411453" y="1174399"/>
                    </a:lnTo>
                    <a:lnTo>
                      <a:pt x="4516785" y="1273330"/>
                    </a:lnTo>
                    <a:lnTo>
                      <a:pt x="4567345" y="1325952"/>
                    </a:lnTo>
                    <a:lnTo>
                      <a:pt x="4580687" y="1340686"/>
                    </a:lnTo>
                    <a:lnTo>
                      <a:pt x="4594731" y="1377873"/>
                    </a:lnTo>
                    <a:lnTo>
                      <a:pt x="4593326" y="1416462"/>
                    </a:lnTo>
                    <a:lnTo>
                      <a:pt x="4578580" y="1452947"/>
                    </a:lnTo>
                    <a:lnTo>
                      <a:pt x="4564536" y="1468383"/>
                    </a:lnTo>
                    <a:lnTo>
                      <a:pt x="4549087" y="1481013"/>
                    </a:lnTo>
                    <a:lnTo>
                      <a:pt x="4512572" y="1495747"/>
                    </a:lnTo>
                    <a:lnTo>
                      <a:pt x="4494314" y="1496448"/>
                    </a:lnTo>
                    <a:lnTo>
                      <a:pt x="4474652" y="1495747"/>
                    </a:lnTo>
                    <a:lnTo>
                      <a:pt x="4436733" y="1478908"/>
                    </a:lnTo>
                    <a:lnTo>
                      <a:pt x="4421986" y="1464875"/>
                    </a:lnTo>
                    <a:lnTo>
                      <a:pt x="4373534" y="1415761"/>
                    </a:lnTo>
                    <a:lnTo>
                      <a:pt x="4272414" y="1320339"/>
                    </a:lnTo>
                    <a:lnTo>
                      <a:pt x="4167784" y="1231933"/>
                    </a:lnTo>
                    <a:lnTo>
                      <a:pt x="4059644" y="1149141"/>
                    </a:lnTo>
                    <a:lnTo>
                      <a:pt x="3947289" y="1071260"/>
                    </a:lnTo>
                    <a:lnTo>
                      <a:pt x="3832126" y="1000395"/>
                    </a:lnTo>
                    <a:lnTo>
                      <a:pt x="3714856" y="934442"/>
                    </a:lnTo>
                    <a:lnTo>
                      <a:pt x="3594075" y="876206"/>
                    </a:lnTo>
                    <a:lnTo>
                      <a:pt x="3469081" y="822180"/>
                    </a:lnTo>
                    <a:lnTo>
                      <a:pt x="3342682" y="775873"/>
                    </a:lnTo>
                    <a:lnTo>
                      <a:pt x="3214880" y="736581"/>
                    </a:lnTo>
                    <a:lnTo>
                      <a:pt x="3084268" y="702903"/>
                    </a:lnTo>
                    <a:lnTo>
                      <a:pt x="2950847" y="675539"/>
                    </a:lnTo>
                    <a:lnTo>
                      <a:pt x="2816022" y="655894"/>
                    </a:lnTo>
                    <a:lnTo>
                      <a:pt x="2679792" y="641861"/>
                    </a:lnTo>
                    <a:lnTo>
                      <a:pt x="2542158" y="634143"/>
                    </a:lnTo>
                    <a:lnTo>
                      <a:pt x="2472639" y="634143"/>
                    </a:lnTo>
                    <a:lnTo>
                      <a:pt x="2393991" y="634143"/>
                    </a:lnTo>
                    <a:lnTo>
                      <a:pt x="2236695" y="643264"/>
                    </a:lnTo>
                    <a:lnTo>
                      <a:pt x="2080101" y="661507"/>
                    </a:lnTo>
                    <a:lnTo>
                      <a:pt x="1926316" y="688870"/>
                    </a:lnTo>
                    <a:lnTo>
                      <a:pt x="1849774" y="706411"/>
                    </a:lnTo>
                    <a:lnTo>
                      <a:pt x="1829410" y="709919"/>
                    </a:lnTo>
                    <a:lnTo>
                      <a:pt x="1790086" y="702903"/>
                    </a:lnTo>
                    <a:lnTo>
                      <a:pt x="1757784" y="683257"/>
                    </a:lnTo>
                    <a:lnTo>
                      <a:pt x="1734611" y="651684"/>
                    </a:lnTo>
                    <a:lnTo>
                      <a:pt x="1728291" y="631336"/>
                    </a:lnTo>
                    <a:lnTo>
                      <a:pt x="1724078" y="610989"/>
                    </a:lnTo>
                    <a:lnTo>
                      <a:pt x="1731100" y="571698"/>
                    </a:lnTo>
                    <a:lnTo>
                      <a:pt x="1751464" y="539423"/>
                    </a:lnTo>
                    <a:lnTo>
                      <a:pt x="1783064" y="516269"/>
                    </a:lnTo>
                    <a:lnTo>
                      <a:pt x="1803428" y="509954"/>
                    </a:lnTo>
                    <a:lnTo>
                      <a:pt x="1884885" y="491010"/>
                    </a:lnTo>
                    <a:lnTo>
                      <a:pt x="2050608" y="461542"/>
                    </a:lnTo>
                    <a:lnTo>
                      <a:pt x="2218437" y="442598"/>
                    </a:lnTo>
                    <a:lnTo>
                      <a:pt x="2387671" y="433476"/>
                    </a:lnTo>
                    <a:close/>
                    <a:moveTo>
                      <a:pt x="3684758" y="227629"/>
                    </a:moveTo>
                    <a:lnTo>
                      <a:pt x="3704403" y="234655"/>
                    </a:lnTo>
                    <a:lnTo>
                      <a:pt x="3787894" y="268377"/>
                    </a:lnTo>
                    <a:lnTo>
                      <a:pt x="3951369" y="344254"/>
                    </a:lnTo>
                    <a:lnTo>
                      <a:pt x="4029949" y="385704"/>
                    </a:lnTo>
                    <a:lnTo>
                      <a:pt x="4048190" y="396243"/>
                    </a:lnTo>
                    <a:lnTo>
                      <a:pt x="4072747" y="427155"/>
                    </a:lnTo>
                    <a:lnTo>
                      <a:pt x="4084674" y="464391"/>
                    </a:lnTo>
                    <a:lnTo>
                      <a:pt x="4080464" y="503734"/>
                    </a:lnTo>
                    <a:lnTo>
                      <a:pt x="4072747" y="522001"/>
                    </a:lnTo>
                    <a:lnTo>
                      <a:pt x="4065029" y="533944"/>
                    </a:lnTo>
                    <a:lnTo>
                      <a:pt x="4046086" y="554318"/>
                    </a:lnTo>
                    <a:lnTo>
                      <a:pt x="4022933" y="568369"/>
                    </a:lnTo>
                    <a:lnTo>
                      <a:pt x="3996973" y="575395"/>
                    </a:lnTo>
                    <a:lnTo>
                      <a:pt x="3983642" y="575395"/>
                    </a:lnTo>
                    <a:lnTo>
                      <a:pt x="3971715" y="575395"/>
                    </a:lnTo>
                    <a:lnTo>
                      <a:pt x="3947159" y="569774"/>
                    </a:lnTo>
                    <a:lnTo>
                      <a:pt x="3935933" y="564154"/>
                    </a:lnTo>
                    <a:lnTo>
                      <a:pt x="3861563" y="524811"/>
                    </a:lnTo>
                    <a:lnTo>
                      <a:pt x="3707911" y="454555"/>
                    </a:lnTo>
                    <a:lnTo>
                      <a:pt x="3630032" y="421535"/>
                    </a:lnTo>
                    <a:lnTo>
                      <a:pt x="3611089" y="413807"/>
                    </a:lnTo>
                    <a:lnTo>
                      <a:pt x="3582323" y="385704"/>
                    </a:lnTo>
                    <a:lnTo>
                      <a:pt x="3567589" y="349874"/>
                    </a:lnTo>
                    <a:lnTo>
                      <a:pt x="3566186" y="310531"/>
                    </a:lnTo>
                    <a:lnTo>
                      <a:pt x="3573202" y="291562"/>
                    </a:lnTo>
                    <a:lnTo>
                      <a:pt x="3581621" y="271890"/>
                    </a:lnTo>
                    <a:lnTo>
                      <a:pt x="3609686" y="243788"/>
                    </a:lnTo>
                    <a:lnTo>
                      <a:pt x="3645468" y="228331"/>
                    </a:lnTo>
                    <a:close/>
                    <a:moveTo>
                      <a:pt x="2472558" y="0"/>
                    </a:moveTo>
                    <a:lnTo>
                      <a:pt x="2571589" y="1405"/>
                    </a:lnTo>
                    <a:lnTo>
                      <a:pt x="2768950" y="12646"/>
                    </a:lnTo>
                    <a:lnTo>
                      <a:pt x="2964203" y="35831"/>
                    </a:lnTo>
                    <a:lnTo>
                      <a:pt x="3158051" y="70256"/>
                    </a:lnTo>
                    <a:lnTo>
                      <a:pt x="3252868" y="92035"/>
                    </a:lnTo>
                    <a:lnTo>
                      <a:pt x="3273237" y="98358"/>
                    </a:lnTo>
                    <a:lnTo>
                      <a:pt x="3304842" y="122948"/>
                    </a:lnTo>
                    <a:lnTo>
                      <a:pt x="3325210" y="155266"/>
                    </a:lnTo>
                    <a:lnTo>
                      <a:pt x="3332234" y="194609"/>
                    </a:lnTo>
                    <a:lnTo>
                      <a:pt x="3328020" y="214983"/>
                    </a:lnTo>
                    <a:lnTo>
                      <a:pt x="3321699" y="233952"/>
                    </a:lnTo>
                    <a:lnTo>
                      <a:pt x="3298521" y="266270"/>
                    </a:lnTo>
                    <a:lnTo>
                      <a:pt x="3265511" y="286644"/>
                    </a:lnTo>
                    <a:lnTo>
                      <a:pt x="3226882" y="292967"/>
                    </a:lnTo>
                    <a:lnTo>
                      <a:pt x="3206514" y="289454"/>
                    </a:lnTo>
                    <a:lnTo>
                      <a:pt x="3116613" y="268378"/>
                    </a:lnTo>
                    <a:lnTo>
                      <a:pt x="2934704" y="236060"/>
                    </a:lnTo>
                    <a:lnTo>
                      <a:pt x="2750688" y="214983"/>
                    </a:lnTo>
                    <a:lnTo>
                      <a:pt x="2565268" y="203742"/>
                    </a:lnTo>
                    <a:lnTo>
                      <a:pt x="2472558" y="202337"/>
                    </a:lnTo>
                    <a:lnTo>
                      <a:pt x="2383360" y="203742"/>
                    </a:lnTo>
                    <a:lnTo>
                      <a:pt x="2207772" y="212875"/>
                    </a:lnTo>
                    <a:lnTo>
                      <a:pt x="2032887" y="233250"/>
                    </a:lnTo>
                    <a:lnTo>
                      <a:pt x="1860812" y="262055"/>
                    </a:lnTo>
                    <a:lnTo>
                      <a:pt x="1689438" y="300695"/>
                    </a:lnTo>
                    <a:lnTo>
                      <a:pt x="1521577" y="349172"/>
                    </a:lnTo>
                    <a:lnTo>
                      <a:pt x="1357227" y="406782"/>
                    </a:lnTo>
                    <a:lnTo>
                      <a:pt x="1194282" y="474930"/>
                    </a:lnTo>
                    <a:lnTo>
                      <a:pt x="1114214" y="512166"/>
                    </a:lnTo>
                    <a:lnTo>
                      <a:pt x="1104381" y="517084"/>
                    </a:lnTo>
                    <a:lnTo>
                      <a:pt x="1081906" y="522704"/>
                    </a:lnTo>
                    <a:lnTo>
                      <a:pt x="1070668" y="522704"/>
                    </a:lnTo>
                    <a:lnTo>
                      <a:pt x="1056621" y="522704"/>
                    </a:lnTo>
                    <a:lnTo>
                      <a:pt x="1029229" y="514273"/>
                    </a:lnTo>
                    <a:lnTo>
                      <a:pt x="1006052" y="500222"/>
                    </a:lnTo>
                    <a:lnTo>
                      <a:pt x="987088" y="479145"/>
                    </a:lnTo>
                    <a:lnTo>
                      <a:pt x="980065" y="465797"/>
                    </a:lnTo>
                    <a:lnTo>
                      <a:pt x="971637" y="446828"/>
                    </a:lnTo>
                    <a:lnTo>
                      <a:pt x="969530" y="406782"/>
                    </a:lnTo>
                    <a:lnTo>
                      <a:pt x="982874" y="370951"/>
                    </a:lnTo>
                    <a:lnTo>
                      <a:pt x="1008159" y="340039"/>
                    </a:lnTo>
                    <a:lnTo>
                      <a:pt x="1026420" y="330203"/>
                    </a:lnTo>
                    <a:lnTo>
                      <a:pt x="1111404" y="289454"/>
                    </a:lnTo>
                    <a:lnTo>
                      <a:pt x="1285588" y="217793"/>
                    </a:lnTo>
                    <a:lnTo>
                      <a:pt x="1461175" y="155968"/>
                    </a:lnTo>
                    <a:lnTo>
                      <a:pt x="1638869" y="104681"/>
                    </a:lnTo>
                    <a:lnTo>
                      <a:pt x="1820075" y="63230"/>
                    </a:lnTo>
                    <a:lnTo>
                      <a:pt x="2004091" y="32318"/>
                    </a:lnTo>
                    <a:lnTo>
                      <a:pt x="2190214" y="11241"/>
                    </a:lnTo>
                    <a:lnTo>
                      <a:pt x="2378443" y="1405"/>
                    </a:lnTo>
                    <a:close/>
                  </a:path>
                </a:pathLst>
              </a:custGeom>
              <a:solidFill>
                <a:srgbClr val="74323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50510" y="5088214"/>
              <a:ext cx="2334053" cy="1779313"/>
              <a:chOff x="850510" y="5088214"/>
              <a:chExt cx="2334053" cy="1779313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flipH="1">
              <a:off x="8778248" y="5093106"/>
              <a:ext cx="2334053" cy="1779313"/>
              <a:chOff x="850510" y="5088214"/>
              <a:chExt cx="2334053" cy="177931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>
            <a:hlinkClick r:id="rId2" action="ppaction://hlinkfile"/>
            <a:extLst>
              <a:ext uri="{FF2B5EF4-FFF2-40B4-BE49-F238E27FC236}">
                <a16:creationId xmlns:a16="http://schemas.microsoft.com/office/drawing/2014/main" id="{9EF9E32B-4D03-4E51-BE72-919948158763}"/>
              </a:ext>
            </a:extLst>
          </p:cNvPr>
          <p:cNvSpPr txBox="1"/>
          <p:nvPr/>
        </p:nvSpPr>
        <p:spPr>
          <a:xfrm>
            <a:off x="4805716" y="2606678"/>
            <a:ext cx="5139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highlight>
                  <a:srgbClr val="C0C0C0"/>
                </a:highlight>
                <a:hlinkClick r:id="rId3"/>
              </a:rPr>
              <a:t>실행</a:t>
            </a:r>
            <a:endParaRPr lang="ko-KR" altLang="en-US" sz="8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9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BE792656-02C4-4796-9CD3-1D65E310F344}"/>
              </a:ext>
            </a:extLst>
          </p:cNvPr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8C450C8-AE7E-4D7A-BEB5-B914C8A925BB}"/>
                </a:ext>
              </a:extLst>
            </p:cNvPr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8D4BB-6A5A-4EA9-AFA4-3C129A5EC80C}"/>
                </a:ext>
              </a:extLst>
            </p:cNvPr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54" name="자유형 23">
                <a:extLst>
                  <a:ext uri="{FF2B5EF4-FFF2-40B4-BE49-F238E27FC236}">
                    <a16:creationId xmlns:a16="http://schemas.microsoft.com/office/drawing/2014/main" id="{DF74CA72-2ABD-4BD3-85D8-75E8927DD62B}"/>
                  </a:ext>
                </a:extLst>
              </p:cNvPr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자유형 18">
                <a:extLst>
                  <a:ext uri="{FF2B5EF4-FFF2-40B4-BE49-F238E27FC236}">
                    <a16:creationId xmlns:a16="http://schemas.microsoft.com/office/drawing/2014/main" id="{AE4DE8D3-5B5B-430E-9E4D-18B0DE0F4555}"/>
                  </a:ext>
                </a:extLst>
              </p:cNvPr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11">
                <a:extLst>
                  <a:ext uri="{FF2B5EF4-FFF2-40B4-BE49-F238E27FC236}">
                    <a16:creationId xmlns:a16="http://schemas.microsoft.com/office/drawing/2014/main" id="{7B87A402-2019-4040-BA10-9FE50123470B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57" name="자유형 12">
                <a:extLst>
                  <a:ext uri="{FF2B5EF4-FFF2-40B4-BE49-F238E27FC236}">
                    <a16:creationId xmlns:a16="http://schemas.microsoft.com/office/drawing/2014/main" id="{4CB7C7F7-0BF0-404D-A4EF-B8264BD97771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58" name="자유형 17">
                <a:extLst>
                  <a:ext uri="{FF2B5EF4-FFF2-40B4-BE49-F238E27FC236}">
                    <a16:creationId xmlns:a16="http://schemas.microsoft.com/office/drawing/2014/main" id="{C2722DBF-1718-4205-BAB8-53FBD2B92B3E}"/>
                  </a:ext>
                </a:extLst>
              </p:cNvPr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 59">
                <a:extLst>
                  <a:ext uri="{FF2B5EF4-FFF2-40B4-BE49-F238E27FC236}">
                    <a16:creationId xmlns:a16="http://schemas.microsoft.com/office/drawing/2014/main" id="{D5E8CA2B-4CC7-48B1-927A-4BE7934B02FD}"/>
                  </a:ext>
                </a:extLst>
              </p:cNvPr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22">
                <a:extLst>
                  <a:ext uri="{FF2B5EF4-FFF2-40B4-BE49-F238E27FC236}">
                    <a16:creationId xmlns:a16="http://schemas.microsoft.com/office/drawing/2014/main" id="{CA27842E-39EC-4FE6-9FD0-EED0FC7069FE}"/>
                  </a:ext>
                </a:extLst>
              </p:cNvPr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21">
                <a:extLst>
                  <a:ext uri="{FF2B5EF4-FFF2-40B4-BE49-F238E27FC236}">
                    <a16:creationId xmlns:a16="http://schemas.microsoft.com/office/drawing/2014/main" id="{79267E42-40AA-416E-875A-5240D8707B88}"/>
                  </a:ext>
                </a:extLst>
              </p:cNvPr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자유형 3">
                <a:extLst>
                  <a:ext uri="{FF2B5EF4-FFF2-40B4-BE49-F238E27FC236}">
                    <a16:creationId xmlns:a16="http://schemas.microsoft.com/office/drawing/2014/main" id="{F7241ED3-EB09-44F0-9F2A-E90746F87FB1}"/>
                  </a:ext>
                </a:extLst>
              </p:cNvPr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자유형 15">
                <a:extLst>
                  <a:ext uri="{FF2B5EF4-FFF2-40B4-BE49-F238E27FC236}">
                    <a16:creationId xmlns:a16="http://schemas.microsoft.com/office/drawing/2014/main" id="{6079E088-47E5-405D-9648-6E4CCE17AC58}"/>
                  </a:ext>
                </a:extLst>
              </p:cNvPr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 16">
                <a:extLst>
                  <a:ext uri="{FF2B5EF4-FFF2-40B4-BE49-F238E27FC236}">
                    <a16:creationId xmlns:a16="http://schemas.microsoft.com/office/drawing/2014/main" id="{682E8D9E-5C94-4D5F-993C-163B1458E413}"/>
                  </a:ext>
                </a:extLst>
              </p:cNvPr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정확한 목차 이름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21752" y="2105408"/>
            <a:ext cx="2647184" cy="2647184"/>
          </a:xfrm>
          <a:prstGeom prst="ellipse">
            <a:avLst/>
          </a:prstGeom>
          <a:solidFill>
            <a:srgbClr val="FCB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인공지능</a:t>
            </a:r>
            <a:r>
              <a:rPr lang="en-US" altLang="ko-KR" sz="2000" b="1" dirty="0">
                <a:solidFill>
                  <a:prstClr val="white"/>
                </a:solidFill>
              </a:rPr>
              <a:t>,</a:t>
            </a:r>
            <a:r>
              <a:rPr lang="ko-KR" altLang="en-US" sz="2000" b="1" dirty="0">
                <a:solidFill>
                  <a:prstClr val="white"/>
                </a:solidFill>
              </a:rPr>
              <a:t>넌 못하는게 </a:t>
            </a:r>
            <a:r>
              <a:rPr lang="ko-KR" altLang="en-US" sz="2000" b="1" dirty="0" err="1">
                <a:solidFill>
                  <a:prstClr val="white"/>
                </a:solidFill>
              </a:rPr>
              <a:t>뭐니</a:t>
            </a:r>
            <a:r>
              <a:rPr lang="en-US" altLang="ko-KR" sz="2000" b="1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9" name="타원 8"/>
          <p:cNvSpPr/>
          <p:nvPr/>
        </p:nvSpPr>
        <p:spPr>
          <a:xfrm>
            <a:off x="6216440" y="2105408"/>
            <a:ext cx="2647184" cy="2647184"/>
          </a:xfrm>
          <a:prstGeom prst="ellipse">
            <a:avLst/>
          </a:prstGeom>
          <a:solidFill>
            <a:srgbClr val="743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인공지능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  <a:r>
              <a:rPr lang="ko-KR" altLang="en-US" sz="2000" b="1" dirty="0">
                <a:solidFill>
                  <a:prstClr val="white"/>
                </a:solidFill>
              </a:rPr>
              <a:t>하나밖에 못 하지만 그 분야에서는 </a:t>
            </a:r>
            <a:r>
              <a:rPr lang="ko-KR" altLang="en-US" sz="2000" b="1" dirty="0" err="1">
                <a:solidFill>
                  <a:prstClr val="white"/>
                </a:solidFill>
              </a:rPr>
              <a:t>넘사벽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3248" y="2105408"/>
            <a:ext cx="2647184" cy="2647184"/>
          </a:xfrm>
          <a:prstGeom prst="ellipse">
            <a:avLst/>
          </a:prstGeom>
          <a:solidFill>
            <a:srgbClr val="FAD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데이터가 쌓이면</a:t>
            </a:r>
            <a:r>
              <a:rPr lang="en-US" altLang="ko-KR" sz="2000" b="1" dirty="0">
                <a:solidFill>
                  <a:prstClr val="white"/>
                </a:solidFill>
              </a:rPr>
              <a:t>,</a:t>
            </a:r>
            <a:r>
              <a:rPr lang="ko-KR" altLang="en-US" sz="2000" b="1" dirty="0">
                <a:solidFill>
                  <a:prstClr val="white"/>
                </a:solidFill>
              </a:rPr>
              <a:t> 인공지능이 만든다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9681F7-936B-4520-A148-AFD32C7D1DD3}"/>
              </a:ext>
            </a:extLst>
          </p:cNvPr>
          <p:cNvSpPr/>
          <p:nvPr/>
        </p:nvSpPr>
        <p:spPr>
          <a:xfrm>
            <a:off x="9224944" y="2105408"/>
            <a:ext cx="2653808" cy="2647184"/>
          </a:xfrm>
          <a:prstGeom prst="ellipse">
            <a:avLst/>
          </a:prstGeom>
          <a:solidFill>
            <a:srgbClr val="654141"/>
          </a:solidFill>
          <a:ln>
            <a:solidFill>
              <a:srgbClr val="6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나를 발견하고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인간을 탐구한 후에 인공지능을 배우자</a:t>
            </a:r>
          </a:p>
        </p:txBody>
      </p:sp>
    </p:spTree>
    <p:extLst>
      <p:ext uri="{BB962C8B-B14F-4D97-AF65-F5344CB8AC3E}">
        <p14:creationId xmlns:p14="http://schemas.microsoft.com/office/powerpoint/2010/main" val="86021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5598BE7B-B133-402C-8C4B-54E46F18CD5C}"/>
              </a:ext>
            </a:extLst>
          </p:cNvPr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4AB867-E816-4159-A6BE-3594566CEB91}"/>
                </a:ext>
              </a:extLst>
            </p:cNvPr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FF65CA7-22B0-4CD7-8525-6A6B8FB1C8BE}"/>
                </a:ext>
              </a:extLst>
            </p:cNvPr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8" name="자유형 23">
                <a:extLst>
                  <a:ext uri="{FF2B5EF4-FFF2-40B4-BE49-F238E27FC236}">
                    <a16:creationId xmlns:a16="http://schemas.microsoft.com/office/drawing/2014/main" id="{B251B609-C052-4B23-BFDF-766E166AC55C}"/>
                  </a:ext>
                </a:extLst>
              </p:cNvPr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18">
                <a:extLst>
                  <a:ext uri="{FF2B5EF4-FFF2-40B4-BE49-F238E27FC236}">
                    <a16:creationId xmlns:a16="http://schemas.microsoft.com/office/drawing/2014/main" id="{7C7334DB-02CD-409C-8C59-AC927A3CC972}"/>
                  </a:ext>
                </a:extLst>
              </p:cNvPr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11">
                <a:extLst>
                  <a:ext uri="{FF2B5EF4-FFF2-40B4-BE49-F238E27FC236}">
                    <a16:creationId xmlns:a16="http://schemas.microsoft.com/office/drawing/2014/main" id="{EDC2497D-441D-4C51-8B99-9E95F991D77C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1" name="자유형 12">
                <a:extLst>
                  <a:ext uri="{FF2B5EF4-FFF2-40B4-BE49-F238E27FC236}">
                    <a16:creationId xmlns:a16="http://schemas.microsoft.com/office/drawing/2014/main" id="{CA0D352D-C2E4-4166-ABAF-0D0E5A007C94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2" name="자유형 17">
                <a:extLst>
                  <a:ext uri="{FF2B5EF4-FFF2-40B4-BE49-F238E27FC236}">
                    <a16:creationId xmlns:a16="http://schemas.microsoft.com/office/drawing/2014/main" id="{C110720F-7850-42B6-A6A5-C980DA23475D}"/>
                  </a:ext>
                </a:extLst>
              </p:cNvPr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 59">
                <a:extLst>
                  <a:ext uri="{FF2B5EF4-FFF2-40B4-BE49-F238E27FC236}">
                    <a16:creationId xmlns:a16="http://schemas.microsoft.com/office/drawing/2014/main" id="{114BEF83-6CC6-42FC-815A-8D155956146D}"/>
                  </a:ext>
                </a:extLst>
              </p:cNvPr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 22">
                <a:extLst>
                  <a:ext uri="{FF2B5EF4-FFF2-40B4-BE49-F238E27FC236}">
                    <a16:creationId xmlns:a16="http://schemas.microsoft.com/office/drawing/2014/main" id="{D0133E04-CE7F-47C1-B393-90AF22E329EA}"/>
                  </a:ext>
                </a:extLst>
              </p:cNvPr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 21">
                <a:extLst>
                  <a:ext uri="{FF2B5EF4-FFF2-40B4-BE49-F238E27FC236}">
                    <a16:creationId xmlns:a16="http://schemas.microsoft.com/office/drawing/2014/main" id="{ACFB2E3B-5FE4-4EC2-B694-0F414719106F}"/>
                  </a:ext>
                </a:extLst>
              </p:cNvPr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 3">
                <a:extLst>
                  <a:ext uri="{FF2B5EF4-FFF2-40B4-BE49-F238E27FC236}">
                    <a16:creationId xmlns:a16="http://schemas.microsoft.com/office/drawing/2014/main" id="{C82E6BE2-4AB5-48D3-95A1-5370B7DC56D0}"/>
                  </a:ext>
                </a:extLst>
              </p:cNvPr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 15">
                <a:extLst>
                  <a:ext uri="{FF2B5EF4-FFF2-40B4-BE49-F238E27FC236}">
                    <a16:creationId xmlns:a16="http://schemas.microsoft.com/office/drawing/2014/main" id="{C4D808F9-CF2C-4ABE-B54E-6954F503A519}"/>
                  </a:ext>
                </a:extLst>
              </p:cNvPr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16">
                <a:extLst>
                  <a:ext uri="{FF2B5EF4-FFF2-40B4-BE49-F238E27FC236}">
                    <a16:creationId xmlns:a16="http://schemas.microsoft.com/office/drawing/2014/main" id="{4D918B8A-9B54-4FDB-83A9-902C715FC132}"/>
                  </a:ext>
                </a:extLst>
              </p:cNvPr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A042F75-C8BF-4F31-8B16-AA1138D8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8" y="-229868"/>
            <a:ext cx="10515600" cy="1325563"/>
          </a:xfrm>
        </p:spPr>
        <p:txBody>
          <a:bodyPr/>
          <a:lstStyle/>
          <a:p>
            <a:r>
              <a:rPr lang="ko-KR" altLang="en-US" dirty="0"/>
              <a:t>안에 있는 세부적인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ECEB5-6BC0-4EB9-A03F-1E9A7C24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059" y="919993"/>
            <a:ext cx="10515600" cy="5360275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돈이 될 것인가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쓰레기가 될 것인가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데이터의 운명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패턴인식에서 창의성까지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전지전능한 인공지능의 진화</a:t>
            </a:r>
            <a:endParaRPr lang="en-US" altLang="ko-KR" sz="2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자비스일까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울트론일까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새롭게 만들고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성공 여부를 예측하다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인공지능은 인간의 훌륭한 조력자</a:t>
            </a:r>
            <a:endParaRPr lang="en-US" altLang="ko-KR" sz="2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 마음에 쏙 드는 친구를 만드는 인공지능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알아서 판단하고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결정하는 능력자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패턴인식에서 문제해결 능력까지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인간을 뛰어넘다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가짜도 진짜처럼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인공지능의 마법</a:t>
            </a:r>
            <a:endParaRPr lang="en-US" altLang="ko-KR" sz="2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인공지능도 결국 사람이 만든 것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너무 믿지는 마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알면 알수록 무서운 인공지능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 전문가가 되고 싶다면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br>
              <a:rPr lang="ko-KR" altLang="en-US" sz="14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220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F9A611-EE60-496E-8830-A0842FB79BE6}"/>
              </a:ext>
            </a:extLst>
          </p:cNvPr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254772E-D01C-4BC4-9E87-C0FFE3006091}"/>
                </a:ext>
              </a:extLst>
            </p:cNvPr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B5A9B2B-9DD4-472F-8B0B-C1AA4A6A6CA6}"/>
                </a:ext>
              </a:extLst>
            </p:cNvPr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8" name="자유형 23">
                <a:extLst>
                  <a:ext uri="{FF2B5EF4-FFF2-40B4-BE49-F238E27FC236}">
                    <a16:creationId xmlns:a16="http://schemas.microsoft.com/office/drawing/2014/main" id="{11F85487-5326-479A-A448-CE34B074711F}"/>
                  </a:ext>
                </a:extLst>
              </p:cNvPr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18">
                <a:extLst>
                  <a:ext uri="{FF2B5EF4-FFF2-40B4-BE49-F238E27FC236}">
                    <a16:creationId xmlns:a16="http://schemas.microsoft.com/office/drawing/2014/main" id="{269A7CDB-3C52-4E9E-83E9-1112154C2EB4}"/>
                  </a:ext>
                </a:extLst>
              </p:cNvPr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11">
                <a:extLst>
                  <a:ext uri="{FF2B5EF4-FFF2-40B4-BE49-F238E27FC236}">
                    <a16:creationId xmlns:a16="http://schemas.microsoft.com/office/drawing/2014/main" id="{3225AA3E-6C54-4B78-87A1-8083D41F6A15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1" name="자유형 12">
                <a:extLst>
                  <a:ext uri="{FF2B5EF4-FFF2-40B4-BE49-F238E27FC236}">
                    <a16:creationId xmlns:a16="http://schemas.microsoft.com/office/drawing/2014/main" id="{4BE94142-B0F8-4921-BADF-CF456217FA50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2" name="자유형 17">
                <a:extLst>
                  <a:ext uri="{FF2B5EF4-FFF2-40B4-BE49-F238E27FC236}">
                    <a16:creationId xmlns:a16="http://schemas.microsoft.com/office/drawing/2014/main" id="{43A77617-5783-4B2F-B085-2B446E749E73}"/>
                  </a:ext>
                </a:extLst>
              </p:cNvPr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 59">
                <a:extLst>
                  <a:ext uri="{FF2B5EF4-FFF2-40B4-BE49-F238E27FC236}">
                    <a16:creationId xmlns:a16="http://schemas.microsoft.com/office/drawing/2014/main" id="{3D4D4BED-B91F-468F-8A57-8FD95295EF08}"/>
                  </a:ext>
                </a:extLst>
              </p:cNvPr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 22">
                <a:extLst>
                  <a:ext uri="{FF2B5EF4-FFF2-40B4-BE49-F238E27FC236}">
                    <a16:creationId xmlns:a16="http://schemas.microsoft.com/office/drawing/2014/main" id="{F7E7206B-0693-4004-81EF-CF4DCEBAFC95}"/>
                  </a:ext>
                </a:extLst>
              </p:cNvPr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 21">
                <a:extLst>
                  <a:ext uri="{FF2B5EF4-FFF2-40B4-BE49-F238E27FC236}">
                    <a16:creationId xmlns:a16="http://schemas.microsoft.com/office/drawing/2014/main" id="{5CD7DA9F-CE12-401F-A534-9EF47414D226}"/>
                  </a:ext>
                </a:extLst>
              </p:cNvPr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 3">
                <a:extLst>
                  <a:ext uri="{FF2B5EF4-FFF2-40B4-BE49-F238E27FC236}">
                    <a16:creationId xmlns:a16="http://schemas.microsoft.com/office/drawing/2014/main" id="{2FDD3AD0-09ED-42D6-8817-0A4D0390F078}"/>
                  </a:ext>
                </a:extLst>
              </p:cNvPr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 15">
                <a:extLst>
                  <a:ext uri="{FF2B5EF4-FFF2-40B4-BE49-F238E27FC236}">
                    <a16:creationId xmlns:a16="http://schemas.microsoft.com/office/drawing/2014/main" id="{25922DB8-EFE0-42E9-853A-F7EDCB2125B9}"/>
                  </a:ext>
                </a:extLst>
              </p:cNvPr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16">
                <a:extLst>
                  <a:ext uri="{FF2B5EF4-FFF2-40B4-BE49-F238E27FC236}">
                    <a16:creationId xmlns:a16="http://schemas.microsoft.com/office/drawing/2014/main" id="{12BBFB28-B70D-4782-BF29-2ABEB635A70E}"/>
                  </a:ext>
                </a:extLst>
              </p:cNvPr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18062A7-F04B-476B-880B-C26C378D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555"/>
            <a:ext cx="10515600" cy="1325563"/>
          </a:xfrm>
        </p:spPr>
        <p:txBody>
          <a:bodyPr/>
          <a:lstStyle/>
          <a:p>
            <a:r>
              <a:rPr lang="ko-KR" altLang="en-US" dirty="0"/>
              <a:t>진짜 책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7B1C7-D62E-4C9F-AAFF-B61B783D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33" y="835572"/>
            <a:ext cx="10515600" cy="7725104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5G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데이터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인공지능이 만드는 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 시대가 다가오고 있다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[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 때는 말이야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시리즈는 바로 이러한 기술이 만드는 디지털 </a:t>
            </a:r>
            <a:r>
              <a:rPr lang="ko-KR" altLang="en-US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트랜스포메이션을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다루고 있다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책은 다양한 분야에서 현재 진행되고 있는 디지털 </a:t>
            </a:r>
            <a:r>
              <a:rPr lang="ko-KR" altLang="en-US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트랜스포메이션의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사례를 소개함으로써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MZ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세대가 자신의 꿈을 이루는 데 도움을 주기 위해 만들어졌다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권 미디어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권 가상현실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콘텐츠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이어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[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 때는 말이야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시리즈 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권 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『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 때는 말이야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디지털 </a:t>
            </a:r>
            <a:r>
              <a:rPr lang="ko-KR" altLang="en-US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트랜스포메이션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시대의 핵심 기술인 인공지능에 대해 쉽고 재미있게 사례를 통해 설명하고 있다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전혀 예상하지 못한 분야에서 빅 데이터와 인공지능 기술이 어떻게 적용되고 있는지 확인해볼 수 있다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이러한 사례를 통해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즐거워하는 일에 어떻게 적용할 수 있을지 마음껏 창의력을 </a:t>
            </a:r>
            <a:r>
              <a:rPr lang="ko-KR" altLang="en-US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발휘할수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있다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99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33016" y="423733"/>
            <a:ext cx="11503634" cy="6448687"/>
            <a:chOff x="333016" y="423733"/>
            <a:chExt cx="11503634" cy="6448687"/>
          </a:xfrm>
        </p:grpSpPr>
        <p:sp>
          <p:nvSpPr>
            <p:cNvPr id="25" name="자유형 24"/>
            <p:cNvSpPr/>
            <p:nvPr/>
          </p:nvSpPr>
          <p:spPr>
            <a:xfrm flipH="1">
              <a:off x="7680212" y="4133059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15852" y="4128167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B513A51-A60A-43EB-902B-11D05E7A286F}"/>
                </a:ext>
              </a:extLst>
            </p:cNvPr>
            <p:cNvGrpSpPr/>
            <p:nvPr/>
          </p:nvGrpSpPr>
          <p:grpSpPr>
            <a:xfrm>
              <a:off x="333016" y="423733"/>
              <a:ext cx="11503634" cy="5926270"/>
              <a:chOff x="345373" y="819149"/>
              <a:chExt cx="11503634" cy="592627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06FD5D7-90C9-4029-8DDD-B44F334A0AF9}"/>
                  </a:ext>
                </a:extLst>
              </p:cNvPr>
              <p:cNvSpPr/>
              <p:nvPr/>
            </p:nvSpPr>
            <p:spPr>
              <a:xfrm>
                <a:off x="347754" y="995868"/>
                <a:ext cx="11501253" cy="5749551"/>
              </a:xfrm>
              <a:prstGeom prst="roundRect">
                <a:avLst>
                  <a:gd name="adj" fmla="val 5206"/>
                </a:avLst>
              </a:prstGeom>
              <a:solidFill>
                <a:srgbClr val="F0DCDC"/>
              </a:solidFill>
              <a:ln w="28575">
                <a:solidFill>
                  <a:srgbClr val="743234"/>
                </a:solidFill>
              </a:ln>
              <a:effectLst>
                <a:outerShdw dist="88900" algn="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9" name="사각형: 둥근 모서리 5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>
                <a:off x="345373" y="819149"/>
                <a:ext cx="11501253" cy="5749551"/>
              </a:xfrm>
              <a:prstGeom prst="roundRect">
                <a:avLst>
                  <a:gd name="adj" fmla="val 3085"/>
                </a:avLst>
              </a:prstGeom>
              <a:solidFill>
                <a:schemeClr val="bg1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7DEF91-FEBC-4199-A981-486BD0111EA1}"/>
                  </a:ext>
                </a:extLst>
              </p:cNvPr>
              <p:cNvSpPr/>
              <p:nvPr/>
            </p:nvSpPr>
            <p:spPr>
              <a:xfrm>
                <a:off x="700272" y="918273"/>
                <a:ext cx="10644003" cy="5551301"/>
              </a:xfrm>
              <a:prstGeom prst="rect">
                <a:avLst/>
              </a:prstGeom>
              <a:solidFill>
                <a:srgbClr val="A0D9C6"/>
              </a:solidFill>
              <a:ln w="19050">
                <a:solidFill>
                  <a:srgbClr val="743234"/>
                </a:solidFill>
              </a:ln>
              <a:effectLst>
                <a:innerShdw dist="1016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1" name="사각형: 둥근 모서리 8">
                <a:extLst>
                  <a:ext uri="{FF2B5EF4-FFF2-40B4-BE49-F238E27FC236}">
                    <a16:creationId xmlns:a16="http://schemas.microsoft.com/office/drawing/2014/main" id="{0EA54BDD-8DB7-4F1A-AE1C-3A005557898F}"/>
                  </a:ext>
                </a:extLst>
              </p:cNvPr>
              <p:cNvSpPr/>
              <p:nvPr/>
            </p:nvSpPr>
            <p:spPr>
              <a:xfrm>
                <a:off x="1189923" y="6629658"/>
                <a:ext cx="288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2" name="사각형: 둥근 모서리 9">
                <a:extLst>
                  <a:ext uri="{FF2B5EF4-FFF2-40B4-BE49-F238E27FC236}">
                    <a16:creationId xmlns:a16="http://schemas.microsoft.com/office/drawing/2014/main" id="{4472FA3D-38F3-4FE5-812A-9A752EE5AB74}"/>
                  </a:ext>
                </a:extLst>
              </p:cNvPr>
              <p:cNvSpPr/>
              <p:nvPr/>
            </p:nvSpPr>
            <p:spPr>
              <a:xfrm>
                <a:off x="1774123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사각형: 둥근 모서리 10">
                <a:extLst>
                  <a:ext uri="{FF2B5EF4-FFF2-40B4-BE49-F238E27FC236}">
                    <a16:creationId xmlns:a16="http://schemas.microsoft.com/office/drawing/2014/main" id="{5C2F92E7-BD25-4516-824C-7832CCEB98C6}"/>
                  </a:ext>
                </a:extLst>
              </p:cNvPr>
              <p:cNvSpPr/>
              <p:nvPr/>
            </p:nvSpPr>
            <p:spPr>
              <a:xfrm>
                <a:off x="2291648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4" name="사각형: 둥근 모서리 12">
                <a:extLst>
                  <a:ext uri="{FF2B5EF4-FFF2-40B4-BE49-F238E27FC236}">
                    <a16:creationId xmlns:a16="http://schemas.microsoft.com/office/drawing/2014/main" id="{EAD78AA5-B6D7-4C99-91B7-D147AB69A3D5}"/>
                  </a:ext>
                </a:extLst>
              </p:cNvPr>
              <p:cNvSpPr/>
              <p:nvPr/>
            </p:nvSpPr>
            <p:spPr>
              <a:xfrm>
                <a:off x="477265" y="3198402"/>
                <a:ext cx="94073" cy="940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5" name="사각형: 둥근 모서리 13">
                <a:extLst>
                  <a:ext uri="{FF2B5EF4-FFF2-40B4-BE49-F238E27FC236}">
                    <a16:creationId xmlns:a16="http://schemas.microsoft.com/office/drawing/2014/main" id="{5C563671-2B52-4E03-AC8C-E5D5A0A086AD}"/>
                  </a:ext>
                </a:extLst>
              </p:cNvPr>
              <p:cNvSpPr/>
              <p:nvPr/>
            </p:nvSpPr>
            <p:spPr>
              <a:xfrm>
                <a:off x="474308" y="3416300"/>
                <a:ext cx="94073" cy="671705"/>
              </a:xfrm>
              <a:prstGeom prst="roundRect">
                <a:avLst>
                  <a:gd name="adj" fmla="val 50000"/>
                </a:avLst>
              </a:prstGeom>
              <a:pattFill prst="pct50">
                <a:fgClr>
                  <a:srgbClr val="743234"/>
                </a:fgClr>
                <a:bgClr>
                  <a:schemeClr val="bg1"/>
                </a:bgClr>
              </a:patt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16217C0E-3DCA-4C13-BAFF-EE43EFD710EA}"/>
                  </a:ext>
                </a:extLst>
              </p:cNvPr>
              <p:cNvSpPr/>
              <p:nvPr/>
            </p:nvSpPr>
            <p:spPr>
              <a:xfrm>
                <a:off x="11491728" y="3567058"/>
                <a:ext cx="253729" cy="253729"/>
              </a:xfrm>
              <a:prstGeom prst="arc">
                <a:avLst>
                  <a:gd name="adj1" fmla="val 16200000"/>
                  <a:gd name="adj2" fmla="val 11915182"/>
                </a:avLst>
              </a:prstGeom>
              <a:noFill/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7" name="자유형 49">
                <a:extLst>
                  <a:ext uri="{FF2B5EF4-FFF2-40B4-BE49-F238E27FC236}">
                    <a16:creationId xmlns:a16="http://schemas.microsoft.com/office/drawing/2014/main" id="{F2315166-9C2F-4DDA-A767-69C0D0FA1F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554181" y="3609434"/>
                <a:ext cx="130537" cy="168974"/>
              </a:xfrm>
              <a:custGeom>
                <a:avLst/>
                <a:gdLst>
                  <a:gd name="connsiteX0" fmla="*/ 3864972 w 4824468"/>
                  <a:gd name="connsiteY0" fmla="*/ 4638991 h 6245040"/>
                  <a:gd name="connsiteX1" fmla="*/ 3885304 w 4824468"/>
                  <a:gd name="connsiteY1" fmla="*/ 4641798 h 6245040"/>
                  <a:gd name="connsiteX2" fmla="*/ 3905637 w 4824468"/>
                  <a:gd name="connsiteY2" fmla="*/ 4648816 h 6245040"/>
                  <a:gd name="connsiteX3" fmla="*/ 3937188 w 4824468"/>
                  <a:gd name="connsiteY3" fmla="*/ 4673379 h 6245040"/>
                  <a:gd name="connsiteX4" fmla="*/ 3956118 w 4824468"/>
                  <a:gd name="connsiteY4" fmla="*/ 4706362 h 6245040"/>
                  <a:gd name="connsiteX5" fmla="*/ 3962428 w 4824468"/>
                  <a:gd name="connsiteY5" fmla="*/ 4744960 h 6245040"/>
                  <a:gd name="connsiteX6" fmla="*/ 3958221 w 4824468"/>
                  <a:gd name="connsiteY6" fmla="*/ 4765312 h 6245040"/>
                  <a:gd name="connsiteX7" fmla="*/ 3926671 w 4824468"/>
                  <a:gd name="connsiteY7" fmla="*/ 4878299 h 6245040"/>
                  <a:gd name="connsiteX8" fmla="*/ 3854455 w 4824468"/>
                  <a:gd name="connsiteY8" fmla="*/ 5100763 h 6245040"/>
                  <a:gd name="connsiteX9" fmla="*/ 3813088 w 4824468"/>
                  <a:gd name="connsiteY9" fmla="*/ 5210241 h 6245040"/>
                  <a:gd name="connsiteX10" fmla="*/ 3805376 w 4824468"/>
                  <a:gd name="connsiteY10" fmla="*/ 5224277 h 6245040"/>
                  <a:gd name="connsiteX11" fmla="*/ 3786446 w 4824468"/>
                  <a:gd name="connsiteY11" fmla="*/ 5248137 h 6245040"/>
                  <a:gd name="connsiteX12" fmla="*/ 3762608 w 4824468"/>
                  <a:gd name="connsiteY12" fmla="*/ 5264278 h 6245040"/>
                  <a:gd name="connsiteX13" fmla="*/ 3733861 w 4824468"/>
                  <a:gd name="connsiteY13" fmla="*/ 5273401 h 6245040"/>
                  <a:gd name="connsiteX14" fmla="*/ 3719138 w 4824468"/>
                  <a:gd name="connsiteY14" fmla="*/ 5273401 h 6245040"/>
                  <a:gd name="connsiteX15" fmla="*/ 3699506 w 4824468"/>
                  <a:gd name="connsiteY15" fmla="*/ 5272699 h 6245040"/>
                  <a:gd name="connsiteX16" fmla="*/ 3681277 w 4824468"/>
                  <a:gd name="connsiteY16" fmla="*/ 5266383 h 6245040"/>
                  <a:gd name="connsiteX17" fmla="*/ 3662347 w 4824468"/>
                  <a:gd name="connsiteY17" fmla="*/ 5258664 h 6245040"/>
                  <a:gd name="connsiteX18" fmla="*/ 3635003 w 4824468"/>
                  <a:gd name="connsiteY18" fmla="*/ 5229891 h 6245040"/>
                  <a:gd name="connsiteX19" fmla="*/ 3618877 w 4824468"/>
                  <a:gd name="connsiteY19" fmla="*/ 5194802 h 6245040"/>
                  <a:gd name="connsiteX20" fmla="*/ 3618877 w 4824468"/>
                  <a:gd name="connsiteY20" fmla="*/ 5155502 h 6245040"/>
                  <a:gd name="connsiteX21" fmla="*/ 3625187 w 4824468"/>
                  <a:gd name="connsiteY21" fmla="*/ 5135150 h 6245040"/>
                  <a:gd name="connsiteX22" fmla="*/ 3664450 w 4824468"/>
                  <a:gd name="connsiteY22" fmla="*/ 5031989 h 6245040"/>
                  <a:gd name="connsiteX23" fmla="*/ 3733160 w 4824468"/>
                  <a:gd name="connsiteY23" fmla="*/ 4820753 h 6245040"/>
                  <a:gd name="connsiteX24" fmla="*/ 3762608 w 4824468"/>
                  <a:gd name="connsiteY24" fmla="*/ 4714784 h 6245040"/>
                  <a:gd name="connsiteX25" fmla="*/ 3769619 w 4824468"/>
                  <a:gd name="connsiteY25" fmla="*/ 4694432 h 6245040"/>
                  <a:gd name="connsiteX26" fmla="*/ 3793457 w 4824468"/>
                  <a:gd name="connsiteY26" fmla="*/ 4664255 h 6245040"/>
                  <a:gd name="connsiteX27" fmla="*/ 3827111 w 4824468"/>
                  <a:gd name="connsiteY27" fmla="*/ 4643904 h 6245040"/>
                  <a:gd name="connsiteX28" fmla="*/ 961100 w 4824468"/>
                  <a:gd name="connsiteY28" fmla="*/ 3637846 h 6245040"/>
                  <a:gd name="connsiteX29" fmla="*/ 981475 w 4824468"/>
                  <a:gd name="connsiteY29" fmla="*/ 3639250 h 6245040"/>
                  <a:gd name="connsiteX30" fmla="*/ 1018008 w 4824468"/>
                  <a:gd name="connsiteY30" fmla="*/ 3654696 h 6245040"/>
                  <a:gd name="connsiteX31" fmla="*/ 1045407 w 4824468"/>
                  <a:gd name="connsiteY31" fmla="*/ 3681374 h 6245040"/>
                  <a:gd name="connsiteX32" fmla="*/ 1061566 w 4824468"/>
                  <a:gd name="connsiteY32" fmla="*/ 3717881 h 6245040"/>
                  <a:gd name="connsiteX33" fmla="*/ 1062269 w 4824468"/>
                  <a:gd name="connsiteY33" fmla="*/ 3739645 h 6245040"/>
                  <a:gd name="connsiteX34" fmla="*/ 1061566 w 4824468"/>
                  <a:gd name="connsiteY34" fmla="*/ 3778960 h 6245040"/>
                  <a:gd name="connsiteX35" fmla="*/ 1054541 w 4824468"/>
                  <a:gd name="connsiteY35" fmla="*/ 3856889 h 6245040"/>
                  <a:gd name="connsiteX36" fmla="*/ 1040489 w 4824468"/>
                  <a:gd name="connsiteY36" fmla="*/ 3934115 h 6245040"/>
                  <a:gd name="connsiteX37" fmla="*/ 1018710 w 4824468"/>
                  <a:gd name="connsiteY37" fmla="*/ 4009236 h 6245040"/>
                  <a:gd name="connsiteX38" fmla="*/ 990608 w 4824468"/>
                  <a:gd name="connsiteY38" fmla="*/ 4082250 h 6245040"/>
                  <a:gd name="connsiteX39" fmla="*/ 956182 w 4824468"/>
                  <a:gd name="connsiteY39" fmla="*/ 4151754 h 6245040"/>
                  <a:gd name="connsiteX40" fmla="*/ 915434 w 4824468"/>
                  <a:gd name="connsiteY40" fmla="*/ 4218450 h 6245040"/>
                  <a:gd name="connsiteX41" fmla="*/ 868363 w 4824468"/>
                  <a:gd name="connsiteY41" fmla="*/ 4280933 h 6245040"/>
                  <a:gd name="connsiteX42" fmla="*/ 843071 w 4824468"/>
                  <a:gd name="connsiteY42" fmla="*/ 4311823 h 6245040"/>
                  <a:gd name="connsiteX43" fmla="*/ 588744 w 4824468"/>
                  <a:gd name="connsiteY43" fmla="*/ 4592647 h 6245040"/>
                  <a:gd name="connsiteX44" fmla="*/ 572586 w 4824468"/>
                  <a:gd name="connsiteY44" fmla="*/ 4608093 h 6245040"/>
                  <a:gd name="connsiteX45" fmla="*/ 534647 w 4824468"/>
                  <a:gd name="connsiteY45" fmla="*/ 4624942 h 6245040"/>
                  <a:gd name="connsiteX46" fmla="*/ 514273 w 4824468"/>
                  <a:gd name="connsiteY46" fmla="*/ 4626346 h 6245040"/>
                  <a:gd name="connsiteX47" fmla="*/ 496007 w 4824468"/>
                  <a:gd name="connsiteY47" fmla="*/ 4624942 h 6245040"/>
                  <a:gd name="connsiteX48" fmla="*/ 461581 w 4824468"/>
                  <a:gd name="connsiteY48" fmla="*/ 4611603 h 6245040"/>
                  <a:gd name="connsiteX49" fmla="*/ 446125 w 4824468"/>
                  <a:gd name="connsiteY49" fmla="*/ 4601072 h 6245040"/>
                  <a:gd name="connsiteX50" fmla="*/ 432074 w 4824468"/>
                  <a:gd name="connsiteY50" fmla="*/ 4585627 h 6245040"/>
                  <a:gd name="connsiteX51" fmla="*/ 415212 w 4824468"/>
                  <a:gd name="connsiteY51" fmla="*/ 4550524 h 6245040"/>
                  <a:gd name="connsiteX52" fmla="*/ 413105 w 4824468"/>
                  <a:gd name="connsiteY52" fmla="*/ 4510506 h 6245040"/>
                  <a:gd name="connsiteX53" fmla="*/ 426453 w 4824468"/>
                  <a:gd name="connsiteY53" fmla="*/ 4474701 h 6245040"/>
                  <a:gd name="connsiteX54" fmla="*/ 439099 w 4824468"/>
                  <a:gd name="connsiteY54" fmla="*/ 4457150 h 6245040"/>
                  <a:gd name="connsiteX55" fmla="*/ 692020 w 4824468"/>
                  <a:gd name="connsiteY55" fmla="*/ 4176326 h 6245040"/>
                  <a:gd name="connsiteX56" fmla="*/ 712395 w 4824468"/>
                  <a:gd name="connsiteY56" fmla="*/ 4153860 h 6245040"/>
                  <a:gd name="connsiteX57" fmla="*/ 747523 w 4824468"/>
                  <a:gd name="connsiteY57" fmla="*/ 4105418 h 6245040"/>
                  <a:gd name="connsiteX58" fmla="*/ 779138 w 4824468"/>
                  <a:gd name="connsiteY58" fmla="*/ 4053466 h 6245040"/>
                  <a:gd name="connsiteX59" fmla="*/ 805835 w 4824468"/>
                  <a:gd name="connsiteY59" fmla="*/ 4001513 h 6245040"/>
                  <a:gd name="connsiteX60" fmla="*/ 826912 w 4824468"/>
                  <a:gd name="connsiteY60" fmla="*/ 3945348 h 6245040"/>
                  <a:gd name="connsiteX61" fmla="*/ 843071 w 4824468"/>
                  <a:gd name="connsiteY61" fmla="*/ 3887779 h 6245040"/>
                  <a:gd name="connsiteX62" fmla="*/ 854311 w 4824468"/>
                  <a:gd name="connsiteY62" fmla="*/ 3829509 h 6245040"/>
                  <a:gd name="connsiteX63" fmla="*/ 859229 w 4824468"/>
                  <a:gd name="connsiteY63" fmla="*/ 3769833 h 6245040"/>
                  <a:gd name="connsiteX64" fmla="*/ 859932 w 4824468"/>
                  <a:gd name="connsiteY64" fmla="*/ 3739645 h 6245040"/>
                  <a:gd name="connsiteX65" fmla="*/ 861337 w 4824468"/>
                  <a:gd name="connsiteY65" fmla="*/ 3717881 h 6245040"/>
                  <a:gd name="connsiteX66" fmla="*/ 877496 w 4824468"/>
                  <a:gd name="connsiteY66" fmla="*/ 3681374 h 6245040"/>
                  <a:gd name="connsiteX67" fmla="*/ 904896 w 4824468"/>
                  <a:gd name="connsiteY67" fmla="*/ 3654696 h 6245040"/>
                  <a:gd name="connsiteX68" fmla="*/ 940726 w 4824468"/>
                  <a:gd name="connsiteY68" fmla="*/ 3639250 h 6245040"/>
                  <a:gd name="connsiteX69" fmla="*/ 2472867 w 4824468"/>
                  <a:gd name="connsiteY69" fmla="*/ 3022406 h 6245040"/>
                  <a:gd name="connsiteX70" fmla="*/ 2505198 w 4824468"/>
                  <a:gd name="connsiteY70" fmla="*/ 3023811 h 6245040"/>
                  <a:gd name="connsiteX71" fmla="*/ 2567754 w 4824468"/>
                  <a:gd name="connsiteY71" fmla="*/ 3035752 h 6245040"/>
                  <a:gd name="connsiteX72" fmla="*/ 2624686 w 4824468"/>
                  <a:gd name="connsiteY72" fmla="*/ 3060335 h 6245040"/>
                  <a:gd name="connsiteX73" fmla="*/ 2675292 w 4824468"/>
                  <a:gd name="connsiteY73" fmla="*/ 3094753 h 6245040"/>
                  <a:gd name="connsiteX74" fmla="*/ 2717464 w 4824468"/>
                  <a:gd name="connsiteY74" fmla="*/ 3136896 h 6245040"/>
                  <a:gd name="connsiteX75" fmla="*/ 2751904 w 4824468"/>
                  <a:gd name="connsiteY75" fmla="*/ 3188874 h 6245040"/>
                  <a:gd name="connsiteX76" fmla="*/ 2776505 w 4824468"/>
                  <a:gd name="connsiteY76" fmla="*/ 3245065 h 6245040"/>
                  <a:gd name="connsiteX77" fmla="*/ 2789156 w 4824468"/>
                  <a:gd name="connsiteY77" fmla="*/ 3306876 h 6245040"/>
                  <a:gd name="connsiteX78" fmla="*/ 2790562 w 4824468"/>
                  <a:gd name="connsiteY78" fmla="*/ 3339186 h 6245040"/>
                  <a:gd name="connsiteX79" fmla="*/ 2790562 w 4824468"/>
                  <a:gd name="connsiteY79" fmla="*/ 3782397 h 6245040"/>
                  <a:gd name="connsiteX80" fmla="*/ 2789156 w 4824468"/>
                  <a:gd name="connsiteY80" fmla="*/ 3842803 h 6245040"/>
                  <a:gd name="connsiteX81" fmla="*/ 2784236 w 4824468"/>
                  <a:gd name="connsiteY81" fmla="*/ 3962210 h 6245040"/>
                  <a:gd name="connsiteX82" fmla="*/ 2772990 w 4824468"/>
                  <a:gd name="connsiteY82" fmla="*/ 4081617 h 6245040"/>
                  <a:gd name="connsiteX83" fmla="*/ 2756122 w 4824468"/>
                  <a:gd name="connsiteY83" fmla="*/ 4200321 h 6245040"/>
                  <a:gd name="connsiteX84" fmla="*/ 2735036 w 4824468"/>
                  <a:gd name="connsiteY84" fmla="*/ 4317621 h 6245040"/>
                  <a:gd name="connsiteX85" fmla="*/ 2707624 w 4824468"/>
                  <a:gd name="connsiteY85" fmla="*/ 4432814 h 6245040"/>
                  <a:gd name="connsiteX86" fmla="*/ 2675292 w 4824468"/>
                  <a:gd name="connsiteY86" fmla="*/ 4545899 h 6245040"/>
                  <a:gd name="connsiteX87" fmla="*/ 2637337 w 4824468"/>
                  <a:gd name="connsiteY87" fmla="*/ 4658282 h 6245040"/>
                  <a:gd name="connsiteX88" fmla="*/ 2595165 w 4824468"/>
                  <a:gd name="connsiteY88" fmla="*/ 4768558 h 6245040"/>
                  <a:gd name="connsiteX89" fmla="*/ 2546668 w 4824468"/>
                  <a:gd name="connsiteY89" fmla="*/ 4876727 h 6245040"/>
                  <a:gd name="connsiteX90" fmla="*/ 2493953 w 4824468"/>
                  <a:gd name="connsiteY90" fmla="*/ 4983491 h 6245040"/>
                  <a:gd name="connsiteX91" fmla="*/ 2436318 w 4824468"/>
                  <a:gd name="connsiteY91" fmla="*/ 5087445 h 6245040"/>
                  <a:gd name="connsiteX92" fmla="*/ 2374466 w 4824468"/>
                  <a:gd name="connsiteY92" fmla="*/ 5188590 h 6245040"/>
                  <a:gd name="connsiteX93" fmla="*/ 2306990 w 4824468"/>
                  <a:gd name="connsiteY93" fmla="*/ 5286925 h 6245040"/>
                  <a:gd name="connsiteX94" fmla="*/ 2234595 w 4824468"/>
                  <a:gd name="connsiteY94" fmla="*/ 5382451 h 6245040"/>
                  <a:gd name="connsiteX95" fmla="*/ 2157983 w 4824468"/>
                  <a:gd name="connsiteY95" fmla="*/ 5474464 h 6245040"/>
                  <a:gd name="connsiteX96" fmla="*/ 2118622 w 4824468"/>
                  <a:gd name="connsiteY96" fmla="*/ 5520120 h 6245040"/>
                  <a:gd name="connsiteX97" fmla="*/ 1684251 w 4824468"/>
                  <a:gd name="connsiteY97" fmla="*/ 5997046 h 6245040"/>
                  <a:gd name="connsiteX98" fmla="*/ 1668086 w 4824468"/>
                  <a:gd name="connsiteY98" fmla="*/ 6011796 h 6245040"/>
                  <a:gd name="connsiteX99" fmla="*/ 1629428 w 4824468"/>
                  <a:gd name="connsiteY99" fmla="*/ 6029356 h 6245040"/>
                  <a:gd name="connsiteX100" fmla="*/ 1609748 w 4824468"/>
                  <a:gd name="connsiteY100" fmla="*/ 6030058 h 6245040"/>
                  <a:gd name="connsiteX101" fmla="*/ 1591473 w 4824468"/>
                  <a:gd name="connsiteY101" fmla="*/ 6029356 h 6245040"/>
                  <a:gd name="connsiteX102" fmla="*/ 1557033 w 4824468"/>
                  <a:gd name="connsiteY102" fmla="*/ 6016010 h 6245040"/>
                  <a:gd name="connsiteX103" fmla="*/ 1541570 w 4824468"/>
                  <a:gd name="connsiteY103" fmla="*/ 6004070 h 6245040"/>
                  <a:gd name="connsiteX104" fmla="*/ 1527512 w 4824468"/>
                  <a:gd name="connsiteY104" fmla="*/ 5988617 h 6245040"/>
                  <a:gd name="connsiteX105" fmla="*/ 1510644 w 4824468"/>
                  <a:gd name="connsiteY105" fmla="*/ 5953497 h 6245040"/>
                  <a:gd name="connsiteX106" fmla="*/ 1508535 w 4824468"/>
                  <a:gd name="connsiteY106" fmla="*/ 5914865 h 6245040"/>
                  <a:gd name="connsiteX107" fmla="*/ 1521187 w 4824468"/>
                  <a:gd name="connsiteY107" fmla="*/ 5877639 h 6245040"/>
                  <a:gd name="connsiteX108" fmla="*/ 1534541 w 4824468"/>
                  <a:gd name="connsiteY108" fmla="*/ 5861484 h 6245040"/>
                  <a:gd name="connsiteX109" fmla="*/ 1968912 w 4824468"/>
                  <a:gd name="connsiteY109" fmla="*/ 5383855 h 6245040"/>
                  <a:gd name="connsiteX110" fmla="*/ 2005461 w 4824468"/>
                  <a:gd name="connsiteY110" fmla="*/ 5342414 h 6245040"/>
                  <a:gd name="connsiteX111" fmla="*/ 2075748 w 4824468"/>
                  <a:gd name="connsiteY111" fmla="*/ 5257424 h 6245040"/>
                  <a:gd name="connsiteX112" fmla="*/ 2142520 w 4824468"/>
                  <a:gd name="connsiteY112" fmla="*/ 5169625 h 6245040"/>
                  <a:gd name="connsiteX113" fmla="*/ 2204372 w 4824468"/>
                  <a:gd name="connsiteY113" fmla="*/ 5078314 h 6245040"/>
                  <a:gd name="connsiteX114" fmla="*/ 2262007 w 4824468"/>
                  <a:gd name="connsiteY114" fmla="*/ 4984896 h 6245040"/>
                  <a:gd name="connsiteX115" fmla="*/ 2314722 w 4824468"/>
                  <a:gd name="connsiteY115" fmla="*/ 4889370 h 6245040"/>
                  <a:gd name="connsiteX116" fmla="*/ 2363220 w 4824468"/>
                  <a:gd name="connsiteY116" fmla="*/ 4791737 h 6245040"/>
                  <a:gd name="connsiteX117" fmla="*/ 2408203 w 4824468"/>
                  <a:gd name="connsiteY117" fmla="*/ 4691997 h 6245040"/>
                  <a:gd name="connsiteX118" fmla="*/ 2447564 w 4824468"/>
                  <a:gd name="connsiteY118" fmla="*/ 4589448 h 6245040"/>
                  <a:gd name="connsiteX119" fmla="*/ 2482004 w 4824468"/>
                  <a:gd name="connsiteY119" fmla="*/ 4486196 h 6245040"/>
                  <a:gd name="connsiteX120" fmla="*/ 2511524 w 4824468"/>
                  <a:gd name="connsiteY120" fmla="*/ 4381539 h 6245040"/>
                  <a:gd name="connsiteX121" fmla="*/ 2536828 w 4824468"/>
                  <a:gd name="connsiteY121" fmla="*/ 4274775 h 6245040"/>
                  <a:gd name="connsiteX122" fmla="*/ 2556508 w 4824468"/>
                  <a:gd name="connsiteY122" fmla="*/ 4168011 h 6245040"/>
                  <a:gd name="connsiteX123" fmla="*/ 2571971 w 4824468"/>
                  <a:gd name="connsiteY123" fmla="*/ 4058438 h 6245040"/>
                  <a:gd name="connsiteX124" fmla="*/ 2581811 w 4824468"/>
                  <a:gd name="connsiteY124" fmla="*/ 3949567 h 6245040"/>
                  <a:gd name="connsiteX125" fmla="*/ 2587434 w 4824468"/>
                  <a:gd name="connsiteY125" fmla="*/ 3837886 h 6245040"/>
                  <a:gd name="connsiteX126" fmla="*/ 2588137 w 4824468"/>
                  <a:gd name="connsiteY126" fmla="*/ 3782397 h 6245040"/>
                  <a:gd name="connsiteX127" fmla="*/ 2588137 w 4824468"/>
                  <a:gd name="connsiteY127" fmla="*/ 3339186 h 6245040"/>
                  <a:gd name="connsiteX128" fmla="*/ 2586028 w 4824468"/>
                  <a:gd name="connsiteY128" fmla="*/ 3316007 h 6245040"/>
                  <a:gd name="connsiteX129" fmla="*/ 2569159 w 4824468"/>
                  <a:gd name="connsiteY129" fmla="*/ 3274566 h 6245040"/>
                  <a:gd name="connsiteX130" fmla="*/ 2537530 w 4824468"/>
                  <a:gd name="connsiteY130" fmla="*/ 3242958 h 6245040"/>
                  <a:gd name="connsiteX131" fmla="*/ 2496061 w 4824468"/>
                  <a:gd name="connsiteY131" fmla="*/ 3226100 h 6245040"/>
                  <a:gd name="connsiteX132" fmla="*/ 2472867 w 4824468"/>
                  <a:gd name="connsiteY132" fmla="*/ 3224696 h 6245040"/>
                  <a:gd name="connsiteX133" fmla="*/ 2449672 w 4824468"/>
                  <a:gd name="connsiteY133" fmla="*/ 3226100 h 6245040"/>
                  <a:gd name="connsiteX134" fmla="*/ 2408906 w 4824468"/>
                  <a:gd name="connsiteY134" fmla="*/ 3242958 h 6245040"/>
                  <a:gd name="connsiteX135" fmla="*/ 2377277 w 4824468"/>
                  <a:gd name="connsiteY135" fmla="*/ 3274566 h 6245040"/>
                  <a:gd name="connsiteX136" fmla="*/ 2360408 w 4824468"/>
                  <a:gd name="connsiteY136" fmla="*/ 3316007 h 6245040"/>
                  <a:gd name="connsiteX137" fmla="*/ 2358300 w 4824468"/>
                  <a:gd name="connsiteY137" fmla="*/ 3339186 h 6245040"/>
                  <a:gd name="connsiteX138" fmla="*/ 2358300 w 4824468"/>
                  <a:gd name="connsiteY138" fmla="*/ 3740253 h 6245040"/>
                  <a:gd name="connsiteX139" fmla="*/ 2356191 w 4824468"/>
                  <a:gd name="connsiteY139" fmla="*/ 3839291 h 6245040"/>
                  <a:gd name="connsiteX140" fmla="*/ 2337916 w 4824468"/>
                  <a:gd name="connsiteY140" fmla="*/ 4035961 h 6245040"/>
                  <a:gd name="connsiteX141" fmla="*/ 2302773 w 4824468"/>
                  <a:gd name="connsiteY141" fmla="*/ 4229822 h 6245040"/>
                  <a:gd name="connsiteX142" fmla="*/ 2249356 w 4824468"/>
                  <a:gd name="connsiteY142" fmla="*/ 4418766 h 6245040"/>
                  <a:gd name="connsiteX143" fmla="*/ 2179069 w 4824468"/>
                  <a:gd name="connsiteY143" fmla="*/ 4600686 h 6245040"/>
                  <a:gd name="connsiteX144" fmla="*/ 2091914 w 4824468"/>
                  <a:gd name="connsiteY144" fmla="*/ 4776987 h 6245040"/>
                  <a:gd name="connsiteX145" fmla="*/ 1989998 w 4824468"/>
                  <a:gd name="connsiteY145" fmla="*/ 4944859 h 6245040"/>
                  <a:gd name="connsiteX146" fmla="*/ 1871917 w 4824468"/>
                  <a:gd name="connsiteY146" fmla="*/ 5103600 h 6245040"/>
                  <a:gd name="connsiteX147" fmla="*/ 1805847 w 4824468"/>
                  <a:gd name="connsiteY147" fmla="*/ 5178756 h 6245040"/>
                  <a:gd name="connsiteX148" fmla="*/ 1360231 w 4824468"/>
                  <a:gd name="connsiteY148" fmla="*/ 5673242 h 6245040"/>
                  <a:gd name="connsiteX149" fmla="*/ 1346173 w 4824468"/>
                  <a:gd name="connsiteY149" fmla="*/ 5687290 h 6245040"/>
                  <a:gd name="connsiteX150" fmla="*/ 1310327 w 4824468"/>
                  <a:gd name="connsiteY150" fmla="*/ 5704147 h 6245040"/>
                  <a:gd name="connsiteX151" fmla="*/ 1271670 w 4824468"/>
                  <a:gd name="connsiteY151" fmla="*/ 5706254 h 6245040"/>
                  <a:gd name="connsiteX152" fmla="*/ 1234418 w 4824468"/>
                  <a:gd name="connsiteY152" fmla="*/ 5693611 h 6245040"/>
                  <a:gd name="connsiteX153" fmla="*/ 1217549 w 4824468"/>
                  <a:gd name="connsiteY153" fmla="*/ 5680266 h 6245040"/>
                  <a:gd name="connsiteX154" fmla="*/ 1203492 w 4824468"/>
                  <a:gd name="connsiteY154" fmla="*/ 5666218 h 6245040"/>
                  <a:gd name="connsiteX155" fmla="*/ 1186623 w 4824468"/>
                  <a:gd name="connsiteY155" fmla="*/ 5629693 h 6245040"/>
                  <a:gd name="connsiteX156" fmla="*/ 1184514 w 4824468"/>
                  <a:gd name="connsiteY156" fmla="*/ 5591062 h 6245040"/>
                  <a:gd name="connsiteX157" fmla="*/ 1197869 w 4824468"/>
                  <a:gd name="connsiteY157" fmla="*/ 5553835 h 6245040"/>
                  <a:gd name="connsiteX158" fmla="*/ 1210520 w 4824468"/>
                  <a:gd name="connsiteY158" fmla="*/ 5537680 h 6245040"/>
                  <a:gd name="connsiteX159" fmla="*/ 1654731 w 4824468"/>
                  <a:gd name="connsiteY159" fmla="*/ 5043194 h 6245040"/>
                  <a:gd name="connsiteX160" fmla="*/ 1714475 w 4824468"/>
                  <a:gd name="connsiteY160" fmla="*/ 4975062 h 6245040"/>
                  <a:gd name="connsiteX161" fmla="*/ 1822013 w 4824468"/>
                  <a:gd name="connsiteY161" fmla="*/ 4831774 h 6245040"/>
                  <a:gd name="connsiteX162" fmla="*/ 1914791 w 4824468"/>
                  <a:gd name="connsiteY162" fmla="*/ 4679354 h 6245040"/>
                  <a:gd name="connsiteX163" fmla="*/ 1994215 w 4824468"/>
                  <a:gd name="connsiteY163" fmla="*/ 4519911 h 6245040"/>
                  <a:gd name="connsiteX164" fmla="*/ 2056770 w 4824468"/>
                  <a:gd name="connsiteY164" fmla="*/ 4354848 h 6245040"/>
                  <a:gd name="connsiteX165" fmla="*/ 2105268 w 4824468"/>
                  <a:gd name="connsiteY165" fmla="*/ 4184166 h 6245040"/>
                  <a:gd name="connsiteX166" fmla="*/ 2137600 w 4824468"/>
                  <a:gd name="connsiteY166" fmla="*/ 4007865 h 6245040"/>
                  <a:gd name="connsiteX167" fmla="*/ 2155171 w 4824468"/>
                  <a:gd name="connsiteY167" fmla="*/ 3830160 h 6245040"/>
                  <a:gd name="connsiteX168" fmla="*/ 2155874 w 4824468"/>
                  <a:gd name="connsiteY168" fmla="*/ 3740253 h 6245040"/>
                  <a:gd name="connsiteX169" fmla="*/ 2155874 w 4824468"/>
                  <a:gd name="connsiteY169" fmla="*/ 3339186 h 6245040"/>
                  <a:gd name="connsiteX170" fmla="*/ 2157280 w 4824468"/>
                  <a:gd name="connsiteY170" fmla="*/ 3306876 h 6245040"/>
                  <a:gd name="connsiteX171" fmla="*/ 2169932 w 4824468"/>
                  <a:gd name="connsiteY171" fmla="*/ 3245065 h 6245040"/>
                  <a:gd name="connsiteX172" fmla="*/ 2193126 w 4824468"/>
                  <a:gd name="connsiteY172" fmla="*/ 3188874 h 6245040"/>
                  <a:gd name="connsiteX173" fmla="*/ 2227567 w 4824468"/>
                  <a:gd name="connsiteY173" fmla="*/ 3136896 h 6245040"/>
                  <a:gd name="connsiteX174" fmla="*/ 2271144 w 4824468"/>
                  <a:gd name="connsiteY174" fmla="*/ 3094753 h 6245040"/>
                  <a:gd name="connsiteX175" fmla="*/ 2321751 w 4824468"/>
                  <a:gd name="connsiteY175" fmla="*/ 3060335 h 6245040"/>
                  <a:gd name="connsiteX176" fmla="*/ 2378683 w 4824468"/>
                  <a:gd name="connsiteY176" fmla="*/ 3035752 h 6245040"/>
                  <a:gd name="connsiteX177" fmla="*/ 2440535 w 4824468"/>
                  <a:gd name="connsiteY177" fmla="*/ 3023811 h 6245040"/>
                  <a:gd name="connsiteX178" fmla="*/ 2472539 w 4824468"/>
                  <a:gd name="connsiteY178" fmla="*/ 2590332 h 6245040"/>
                  <a:gd name="connsiteX179" fmla="*/ 2511168 w 4824468"/>
                  <a:gd name="connsiteY179" fmla="*/ 2591736 h 6245040"/>
                  <a:gd name="connsiteX180" fmla="*/ 2587020 w 4824468"/>
                  <a:gd name="connsiteY180" fmla="*/ 2598759 h 6245040"/>
                  <a:gd name="connsiteX181" fmla="*/ 2659361 w 4824468"/>
                  <a:gd name="connsiteY181" fmla="*/ 2614210 h 6245040"/>
                  <a:gd name="connsiteX182" fmla="*/ 2730297 w 4824468"/>
                  <a:gd name="connsiteY182" fmla="*/ 2635981 h 6245040"/>
                  <a:gd name="connsiteX183" fmla="*/ 2797019 w 4824468"/>
                  <a:gd name="connsiteY183" fmla="*/ 2664774 h 6245040"/>
                  <a:gd name="connsiteX184" fmla="*/ 2860932 w 4824468"/>
                  <a:gd name="connsiteY184" fmla="*/ 2699187 h 6245040"/>
                  <a:gd name="connsiteX185" fmla="*/ 2920630 w 4824468"/>
                  <a:gd name="connsiteY185" fmla="*/ 2739217 h 6245040"/>
                  <a:gd name="connsiteX186" fmla="*/ 2976115 w 4824468"/>
                  <a:gd name="connsiteY186" fmla="*/ 2784866 h 6245040"/>
                  <a:gd name="connsiteX187" fmla="*/ 3026683 w 4824468"/>
                  <a:gd name="connsiteY187" fmla="*/ 2836133 h 6245040"/>
                  <a:gd name="connsiteX188" fmla="*/ 3072335 w 4824468"/>
                  <a:gd name="connsiteY188" fmla="*/ 2890911 h 6245040"/>
                  <a:gd name="connsiteX189" fmla="*/ 3112368 w 4824468"/>
                  <a:gd name="connsiteY189" fmla="*/ 2950606 h 6245040"/>
                  <a:gd name="connsiteX190" fmla="*/ 3146782 w 4824468"/>
                  <a:gd name="connsiteY190" fmla="*/ 3014514 h 6245040"/>
                  <a:gd name="connsiteX191" fmla="*/ 3176281 w 4824468"/>
                  <a:gd name="connsiteY191" fmla="*/ 3081934 h 6245040"/>
                  <a:gd name="connsiteX192" fmla="*/ 3197351 w 4824468"/>
                  <a:gd name="connsiteY192" fmla="*/ 3152163 h 6245040"/>
                  <a:gd name="connsiteX193" fmla="*/ 3212802 w 4824468"/>
                  <a:gd name="connsiteY193" fmla="*/ 3224498 h 6245040"/>
                  <a:gd name="connsiteX194" fmla="*/ 3220528 w 4824468"/>
                  <a:gd name="connsiteY194" fmla="*/ 3300346 h 6245040"/>
                  <a:gd name="connsiteX195" fmla="*/ 3220528 w 4824468"/>
                  <a:gd name="connsiteY195" fmla="*/ 3338971 h 6245040"/>
                  <a:gd name="connsiteX196" fmla="*/ 3220528 w 4824468"/>
                  <a:gd name="connsiteY196" fmla="*/ 3782115 h 6245040"/>
                  <a:gd name="connsiteX197" fmla="*/ 3220528 w 4824468"/>
                  <a:gd name="connsiteY197" fmla="*/ 3853046 h 6245040"/>
                  <a:gd name="connsiteX198" fmla="*/ 3213505 w 4824468"/>
                  <a:gd name="connsiteY198" fmla="*/ 3992802 h 6245040"/>
                  <a:gd name="connsiteX199" fmla="*/ 3201565 w 4824468"/>
                  <a:gd name="connsiteY199" fmla="*/ 4131855 h 6245040"/>
                  <a:gd name="connsiteX200" fmla="*/ 3182602 w 4824468"/>
                  <a:gd name="connsiteY200" fmla="*/ 4269503 h 6245040"/>
                  <a:gd name="connsiteX201" fmla="*/ 3155913 w 4824468"/>
                  <a:gd name="connsiteY201" fmla="*/ 4406450 h 6245040"/>
                  <a:gd name="connsiteX202" fmla="*/ 3124308 w 4824468"/>
                  <a:gd name="connsiteY202" fmla="*/ 4540587 h 6245040"/>
                  <a:gd name="connsiteX203" fmla="*/ 3087084 w 4824468"/>
                  <a:gd name="connsiteY203" fmla="*/ 4674021 h 6245040"/>
                  <a:gd name="connsiteX204" fmla="*/ 3042837 w 4824468"/>
                  <a:gd name="connsiteY204" fmla="*/ 4804647 h 6245040"/>
                  <a:gd name="connsiteX205" fmla="*/ 2992971 w 4824468"/>
                  <a:gd name="connsiteY205" fmla="*/ 4933166 h 6245040"/>
                  <a:gd name="connsiteX206" fmla="*/ 2937486 w 4824468"/>
                  <a:gd name="connsiteY206" fmla="*/ 5059578 h 6245040"/>
                  <a:gd name="connsiteX207" fmla="*/ 2875680 w 4824468"/>
                  <a:gd name="connsiteY207" fmla="*/ 5183883 h 6245040"/>
                  <a:gd name="connsiteX208" fmla="*/ 2808958 w 4824468"/>
                  <a:gd name="connsiteY208" fmla="*/ 5304676 h 6245040"/>
                  <a:gd name="connsiteX209" fmla="*/ 2736618 w 4824468"/>
                  <a:gd name="connsiteY209" fmla="*/ 5422661 h 6245040"/>
                  <a:gd name="connsiteX210" fmla="*/ 2657254 w 4824468"/>
                  <a:gd name="connsiteY210" fmla="*/ 5537836 h 6245040"/>
                  <a:gd name="connsiteX211" fmla="*/ 2573676 w 4824468"/>
                  <a:gd name="connsiteY211" fmla="*/ 5649500 h 6245040"/>
                  <a:gd name="connsiteX212" fmla="*/ 2484479 w 4824468"/>
                  <a:gd name="connsiteY212" fmla="*/ 5757652 h 6245040"/>
                  <a:gd name="connsiteX213" fmla="*/ 2436720 w 4824468"/>
                  <a:gd name="connsiteY213" fmla="*/ 5810324 h 6245040"/>
                  <a:gd name="connsiteX214" fmla="*/ 2072207 w 4824468"/>
                  <a:gd name="connsiteY214" fmla="*/ 6212735 h 6245040"/>
                  <a:gd name="connsiteX215" fmla="*/ 2056053 w 4824468"/>
                  <a:gd name="connsiteY215" fmla="*/ 6227483 h 6245040"/>
                  <a:gd name="connsiteX216" fmla="*/ 2017425 w 4824468"/>
                  <a:gd name="connsiteY216" fmla="*/ 6244338 h 6245040"/>
                  <a:gd name="connsiteX217" fmla="*/ 1997057 w 4824468"/>
                  <a:gd name="connsiteY217" fmla="*/ 6245040 h 6245040"/>
                  <a:gd name="connsiteX218" fmla="*/ 1978796 w 4824468"/>
                  <a:gd name="connsiteY218" fmla="*/ 6244338 h 6245040"/>
                  <a:gd name="connsiteX219" fmla="*/ 1943679 w 4824468"/>
                  <a:gd name="connsiteY219" fmla="*/ 6230994 h 6245040"/>
                  <a:gd name="connsiteX220" fmla="*/ 1928228 w 4824468"/>
                  <a:gd name="connsiteY220" fmla="*/ 6219055 h 6245040"/>
                  <a:gd name="connsiteX221" fmla="*/ 1914181 w 4824468"/>
                  <a:gd name="connsiteY221" fmla="*/ 6204307 h 6245040"/>
                  <a:gd name="connsiteX222" fmla="*/ 1898027 w 4824468"/>
                  <a:gd name="connsiteY222" fmla="*/ 6167788 h 6245040"/>
                  <a:gd name="connsiteX223" fmla="*/ 1895920 w 4824468"/>
                  <a:gd name="connsiteY223" fmla="*/ 6129865 h 6245040"/>
                  <a:gd name="connsiteX224" fmla="*/ 1909265 w 4824468"/>
                  <a:gd name="connsiteY224" fmla="*/ 6091941 h 6245040"/>
                  <a:gd name="connsiteX225" fmla="*/ 1922609 w 4824468"/>
                  <a:gd name="connsiteY225" fmla="*/ 6075789 h 6245040"/>
                  <a:gd name="connsiteX226" fmla="*/ 2287122 w 4824468"/>
                  <a:gd name="connsiteY226" fmla="*/ 5673377 h 6245040"/>
                  <a:gd name="connsiteX227" fmla="*/ 2332072 w 4824468"/>
                  <a:gd name="connsiteY227" fmla="*/ 5624920 h 6245040"/>
                  <a:gd name="connsiteX228" fmla="*/ 2414948 w 4824468"/>
                  <a:gd name="connsiteY228" fmla="*/ 5523790 h 6245040"/>
                  <a:gd name="connsiteX229" fmla="*/ 2493609 w 4824468"/>
                  <a:gd name="connsiteY229" fmla="*/ 5419851 h 6245040"/>
                  <a:gd name="connsiteX230" fmla="*/ 2566652 w 4824468"/>
                  <a:gd name="connsiteY230" fmla="*/ 5312401 h 6245040"/>
                  <a:gd name="connsiteX231" fmla="*/ 2634077 w 4824468"/>
                  <a:gd name="connsiteY231" fmla="*/ 5202142 h 6245040"/>
                  <a:gd name="connsiteX232" fmla="*/ 2696585 w 4824468"/>
                  <a:gd name="connsiteY232" fmla="*/ 5089776 h 6245040"/>
                  <a:gd name="connsiteX233" fmla="*/ 2754878 w 4824468"/>
                  <a:gd name="connsiteY233" fmla="*/ 4974601 h 6245040"/>
                  <a:gd name="connsiteX234" fmla="*/ 2806149 w 4824468"/>
                  <a:gd name="connsiteY234" fmla="*/ 4856616 h 6245040"/>
                  <a:gd name="connsiteX235" fmla="*/ 2852503 w 4824468"/>
                  <a:gd name="connsiteY235" fmla="*/ 4735823 h 6245040"/>
                  <a:gd name="connsiteX236" fmla="*/ 2893941 w 4824468"/>
                  <a:gd name="connsiteY236" fmla="*/ 4613625 h 6245040"/>
                  <a:gd name="connsiteX237" fmla="*/ 2928356 w 4824468"/>
                  <a:gd name="connsiteY237" fmla="*/ 4490022 h 6245040"/>
                  <a:gd name="connsiteX238" fmla="*/ 2958556 w 4824468"/>
                  <a:gd name="connsiteY238" fmla="*/ 4363610 h 6245040"/>
                  <a:gd name="connsiteX239" fmla="*/ 2981733 w 4824468"/>
                  <a:gd name="connsiteY239" fmla="*/ 4237198 h 6245040"/>
                  <a:gd name="connsiteX240" fmla="*/ 2999994 w 4824468"/>
                  <a:gd name="connsiteY240" fmla="*/ 4108679 h 6245040"/>
                  <a:gd name="connsiteX241" fmla="*/ 3012636 w 4824468"/>
                  <a:gd name="connsiteY241" fmla="*/ 3978054 h 6245040"/>
                  <a:gd name="connsiteX242" fmla="*/ 3018255 w 4824468"/>
                  <a:gd name="connsiteY242" fmla="*/ 3848130 h 6245040"/>
                  <a:gd name="connsiteX243" fmla="*/ 3018255 w 4824468"/>
                  <a:gd name="connsiteY243" fmla="*/ 3782115 h 6245040"/>
                  <a:gd name="connsiteX244" fmla="*/ 3018255 w 4824468"/>
                  <a:gd name="connsiteY244" fmla="*/ 3338971 h 6245040"/>
                  <a:gd name="connsiteX245" fmla="*/ 3018255 w 4824468"/>
                  <a:gd name="connsiteY245" fmla="*/ 3310880 h 6245040"/>
                  <a:gd name="connsiteX246" fmla="*/ 3012636 w 4824468"/>
                  <a:gd name="connsiteY246" fmla="*/ 3256101 h 6245040"/>
                  <a:gd name="connsiteX247" fmla="*/ 3001399 w 4824468"/>
                  <a:gd name="connsiteY247" fmla="*/ 3202728 h 6245040"/>
                  <a:gd name="connsiteX248" fmla="*/ 2985948 w 4824468"/>
                  <a:gd name="connsiteY248" fmla="*/ 3150758 h 6245040"/>
                  <a:gd name="connsiteX249" fmla="*/ 2964877 w 4824468"/>
                  <a:gd name="connsiteY249" fmla="*/ 3102300 h 6245040"/>
                  <a:gd name="connsiteX250" fmla="*/ 2939593 w 4824468"/>
                  <a:gd name="connsiteY250" fmla="*/ 3055949 h 6245040"/>
                  <a:gd name="connsiteX251" fmla="*/ 2910095 w 4824468"/>
                  <a:gd name="connsiteY251" fmla="*/ 3012407 h 6245040"/>
                  <a:gd name="connsiteX252" fmla="*/ 2877085 w 4824468"/>
                  <a:gd name="connsiteY252" fmla="*/ 2971674 h 6245040"/>
                  <a:gd name="connsiteX253" fmla="*/ 2839159 w 4824468"/>
                  <a:gd name="connsiteY253" fmla="*/ 2934453 h 6245040"/>
                  <a:gd name="connsiteX254" fmla="*/ 2799126 w 4824468"/>
                  <a:gd name="connsiteY254" fmla="*/ 2901446 h 6245040"/>
                  <a:gd name="connsiteX255" fmla="*/ 2755581 w 4824468"/>
                  <a:gd name="connsiteY255" fmla="*/ 2871950 h 6245040"/>
                  <a:gd name="connsiteX256" fmla="*/ 2709227 w 4824468"/>
                  <a:gd name="connsiteY256" fmla="*/ 2846667 h 6245040"/>
                  <a:gd name="connsiteX257" fmla="*/ 2660765 w 4824468"/>
                  <a:gd name="connsiteY257" fmla="*/ 2826301 h 6245040"/>
                  <a:gd name="connsiteX258" fmla="*/ 2608792 w 4824468"/>
                  <a:gd name="connsiteY258" fmla="*/ 2810148 h 6245040"/>
                  <a:gd name="connsiteX259" fmla="*/ 2555415 w 4824468"/>
                  <a:gd name="connsiteY259" fmla="*/ 2798911 h 6245040"/>
                  <a:gd name="connsiteX260" fmla="*/ 2500633 w 4824468"/>
                  <a:gd name="connsiteY260" fmla="*/ 2793995 h 6245040"/>
                  <a:gd name="connsiteX261" fmla="*/ 2472539 w 4824468"/>
                  <a:gd name="connsiteY261" fmla="*/ 2792591 h 6245040"/>
                  <a:gd name="connsiteX262" fmla="*/ 2443743 w 4824468"/>
                  <a:gd name="connsiteY262" fmla="*/ 2793995 h 6245040"/>
                  <a:gd name="connsiteX263" fmla="*/ 2389663 w 4824468"/>
                  <a:gd name="connsiteY263" fmla="*/ 2798911 h 6245040"/>
                  <a:gd name="connsiteX264" fmla="*/ 2335583 w 4824468"/>
                  <a:gd name="connsiteY264" fmla="*/ 2810148 h 6245040"/>
                  <a:gd name="connsiteX265" fmla="*/ 2285015 w 4824468"/>
                  <a:gd name="connsiteY265" fmla="*/ 2826301 h 6245040"/>
                  <a:gd name="connsiteX266" fmla="*/ 2235852 w 4824468"/>
                  <a:gd name="connsiteY266" fmla="*/ 2846667 h 6245040"/>
                  <a:gd name="connsiteX267" fmla="*/ 2189497 w 4824468"/>
                  <a:gd name="connsiteY267" fmla="*/ 2871950 h 6245040"/>
                  <a:gd name="connsiteX268" fmla="*/ 2145952 w 4824468"/>
                  <a:gd name="connsiteY268" fmla="*/ 2901446 h 6245040"/>
                  <a:gd name="connsiteX269" fmla="*/ 2105217 w 4824468"/>
                  <a:gd name="connsiteY269" fmla="*/ 2934453 h 6245040"/>
                  <a:gd name="connsiteX270" fmla="*/ 2068695 w 4824468"/>
                  <a:gd name="connsiteY270" fmla="*/ 2971674 h 6245040"/>
                  <a:gd name="connsiteX271" fmla="*/ 2035685 w 4824468"/>
                  <a:gd name="connsiteY271" fmla="*/ 3012407 h 6245040"/>
                  <a:gd name="connsiteX272" fmla="*/ 2005485 w 4824468"/>
                  <a:gd name="connsiteY272" fmla="*/ 3055949 h 6245040"/>
                  <a:gd name="connsiteX273" fmla="*/ 1980201 w 4824468"/>
                  <a:gd name="connsiteY273" fmla="*/ 3102300 h 6245040"/>
                  <a:gd name="connsiteX274" fmla="*/ 1959833 w 4824468"/>
                  <a:gd name="connsiteY274" fmla="*/ 3150758 h 6245040"/>
                  <a:gd name="connsiteX275" fmla="*/ 1943679 w 4824468"/>
                  <a:gd name="connsiteY275" fmla="*/ 3202728 h 6245040"/>
                  <a:gd name="connsiteX276" fmla="*/ 1932442 w 4824468"/>
                  <a:gd name="connsiteY276" fmla="*/ 3256101 h 6245040"/>
                  <a:gd name="connsiteX277" fmla="*/ 1927526 w 4824468"/>
                  <a:gd name="connsiteY277" fmla="*/ 3310880 h 6245040"/>
                  <a:gd name="connsiteX278" fmla="*/ 1926121 w 4824468"/>
                  <a:gd name="connsiteY278" fmla="*/ 3338971 h 6245040"/>
                  <a:gd name="connsiteX279" fmla="*/ 1926121 w 4824468"/>
                  <a:gd name="connsiteY279" fmla="*/ 3739978 h 6245040"/>
                  <a:gd name="connsiteX280" fmla="*/ 1925419 w 4824468"/>
                  <a:gd name="connsiteY280" fmla="*/ 3818634 h 6245040"/>
                  <a:gd name="connsiteX281" fmla="*/ 1911372 w 4824468"/>
                  <a:gd name="connsiteY281" fmla="*/ 3976649 h 6245040"/>
                  <a:gd name="connsiteX282" fmla="*/ 1881874 w 4824468"/>
                  <a:gd name="connsiteY282" fmla="*/ 4131153 h 6245040"/>
                  <a:gd name="connsiteX283" fmla="*/ 1839733 w 4824468"/>
                  <a:gd name="connsiteY283" fmla="*/ 4281442 h 6245040"/>
                  <a:gd name="connsiteX284" fmla="*/ 1783546 w 4824468"/>
                  <a:gd name="connsiteY284" fmla="*/ 4428221 h 6245040"/>
                  <a:gd name="connsiteX285" fmla="*/ 1714015 w 4824468"/>
                  <a:gd name="connsiteY285" fmla="*/ 4568678 h 6245040"/>
                  <a:gd name="connsiteX286" fmla="*/ 1631842 w 4824468"/>
                  <a:gd name="connsiteY286" fmla="*/ 4702815 h 6245040"/>
                  <a:gd name="connsiteX287" fmla="*/ 1537728 w 4824468"/>
                  <a:gd name="connsiteY287" fmla="*/ 4829929 h 6245040"/>
                  <a:gd name="connsiteX288" fmla="*/ 1485756 w 4824468"/>
                  <a:gd name="connsiteY288" fmla="*/ 4889624 h 6245040"/>
                  <a:gd name="connsiteX289" fmla="*/ 1169001 w 4824468"/>
                  <a:gd name="connsiteY289" fmla="*/ 5240768 h 6245040"/>
                  <a:gd name="connsiteX290" fmla="*/ 1154955 w 4824468"/>
                  <a:gd name="connsiteY290" fmla="*/ 5254814 h 6245040"/>
                  <a:gd name="connsiteX291" fmla="*/ 1118433 w 4824468"/>
                  <a:gd name="connsiteY291" fmla="*/ 5271669 h 6245040"/>
                  <a:gd name="connsiteX292" fmla="*/ 1079805 w 4824468"/>
                  <a:gd name="connsiteY292" fmla="*/ 5273775 h 6245040"/>
                  <a:gd name="connsiteX293" fmla="*/ 1042581 w 4824468"/>
                  <a:gd name="connsiteY293" fmla="*/ 5261134 h 6245040"/>
                  <a:gd name="connsiteX294" fmla="*/ 1026427 w 4824468"/>
                  <a:gd name="connsiteY294" fmla="*/ 5248493 h 6245040"/>
                  <a:gd name="connsiteX295" fmla="*/ 1012380 w 4824468"/>
                  <a:gd name="connsiteY295" fmla="*/ 5233745 h 6245040"/>
                  <a:gd name="connsiteX296" fmla="*/ 994822 w 4824468"/>
                  <a:gd name="connsiteY296" fmla="*/ 5197928 h 6245040"/>
                  <a:gd name="connsiteX297" fmla="*/ 992715 w 4824468"/>
                  <a:gd name="connsiteY297" fmla="*/ 5158600 h 6245040"/>
                  <a:gd name="connsiteX298" fmla="*/ 1006059 w 4824468"/>
                  <a:gd name="connsiteY298" fmla="*/ 5122081 h 6245040"/>
                  <a:gd name="connsiteX299" fmla="*/ 1019404 w 4824468"/>
                  <a:gd name="connsiteY299" fmla="*/ 5105226 h 6245040"/>
                  <a:gd name="connsiteX300" fmla="*/ 1334753 w 4824468"/>
                  <a:gd name="connsiteY300" fmla="*/ 4754082 h 6245040"/>
                  <a:gd name="connsiteX301" fmla="*/ 1381107 w 4824468"/>
                  <a:gd name="connsiteY301" fmla="*/ 4701411 h 6245040"/>
                  <a:gd name="connsiteX302" fmla="*/ 1463983 w 4824468"/>
                  <a:gd name="connsiteY302" fmla="*/ 4589045 h 6245040"/>
                  <a:gd name="connsiteX303" fmla="*/ 1537026 w 4824468"/>
                  <a:gd name="connsiteY303" fmla="*/ 4471060 h 6245040"/>
                  <a:gd name="connsiteX304" fmla="*/ 1597427 w 4824468"/>
                  <a:gd name="connsiteY304" fmla="*/ 4346755 h 6245040"/>
                  <a:gd name="connsiteX305" fmla="*/ 1647293 w 4824468"/>
                  <a:gd name="connsiteY305" fmla="*/ 4218236 h 6245040"/>
                  <a:gd name="connsiteX306" fmla="*/ 1684517 w 4824468"/>
                  <a:gd name="connsiteY306" fmla="*/ 4084802 h 6245040"/>
                  <a:gd name="connsiteX307" fmla="*/ 1709801 w 4824468"/>
                  <a:gd name="connsiteY307" fmla="*/ 3949260 h 6245040"/>
                  <a:gd name="connsiteX308" fmla="*/ 1723146 w 4824468"/>
                  <a:gd name="connsiteY308" fmla="*/ 3809505 h 6245040"/>
                  <a:gd name="connsiteX309" fmla="*/ 1723848 w 4824468"/>
                  <a:gd name="connsiteY309" fmla="*/ 3739978 h 6245040"/>
                  <a:gd name="connsiteX310" fmla="*/ 1723848 w 4824468"/>
                  <a:gd name="connsiteY310" fmla="*/ 3338971 h 6245040"/>
                  <a:gd name="connsiteX311" fmla="*/ 1725252 w 4824468"/>
                  <a:gd name="connsiteY311" fmla="*/ 3300346 h 6245040"/>
                  <a:gd name="connsiteX312" fmla="*/ 1732276 w 4824468"/>
                  <a:gd name="connsiteY312" fmla="*/ 3224498 h 6245040"/>
                  <a:gd name="connsiteX313" fmla="*/ 1747025 w 4824468"/>
                  <a:gd name="connsiteY313" fmla="*/ 3152163 h 6245040"/>
                  <a:gd name="connsiteX314" fmla="*/ 1769500 w 4824468"/>
                  <a:gd name="connsiteY314" fmla="*/ 3081934 h 6245040"/>
                  <a:gd name="connsiteX315" fmla="*/ 1797593 w 4824468"/>
                  <a:gd name="connsiteY315" fmla="*/ 3014514 h 6245040"/>
                  <a:gd name="connsiteX316" fmla="*/ 1832008 w 4824468"/>
                  <a:gd name="connsiteY316" fmla="*/ 2950606 h 6245040"/>
                  <a:gd name="connsiteX317" fmla="*/ 1872743 w 4824468"/>
                  <a:gd name="connsiteY317" fmla="*/ 2890911 h 6245040"/>
                  <a:gd name="connsiteX318" fmla="*/ 1918395 w 4824468"/>
                  <a:gd name="connsiteY318" fmla="*/ 2836133 h 6245040"/>
                  <a:gd name="connsiteX319" fmla="*/ 1969666 w 4824468"/>
                  <a:gd name="connsiteY319" fmla="*/ 2784866 h 6245040"/>
                  <a:gd name="connsiteX320" fmla="*/ 2025150 w 4824468"/>
                  <a:gd name="connsiteY320" fmla="*/ 2739217 h 6245040"/>
                  <a:gd name="connsiteX321" fmla="*/ 2084849 w 4824468"/>
                  <a:gd name="connsiteY321" fmla="*/ 2699187 h 6245040"/>
                  <a:gd name="connsiteX322" fmla="*/ 2148762 w 4824468"/>
                  <a:gd name="connsiteY322" fmla="*/ 2664774 h 6245040"/>
                  <a:gd name="connsiteX323" fmla="*/ 2215484 w 4824468"/>
                  <a:gd name="connsiteY323" fmla="*/ 2635981 h 6245040"/>
                  <a:gd name="connsiteX324" fmla="*/ 2285015 w 4824468"/>
                  <a:gd name="connsiteY324" fmla="*/ 2614210 h 6245040"/>
                  <a:gd name="connsiteX325" fmla="*/ 2359463 w 4824468"/>
                  <a:gd name="connsiteY325" fmla="*/ 2598759 h 6245040"/>
                  <a:gd name="connsiteX326" fmla="*/ 2433910 w 4824468"/>
                  <a:gd name="connsiteY326" fmla="*/ 2591736 h 6245040"/>
                  <a:gd name="connsiteX327" fmla="*/ 2472584 w 4824468"/>
                  <a:gd name="connsiteY327" fmla="*/ 2158259 h 6245040"/>
                  <a:gd name="connsiteX328" fmla="*/ 2532990 w 4824468"/>
                  <a:gd name="connsiteY328" fmla="*/ 2159664 h 6245040"/>
                  <a:gd name="connsiteX329" fmla="*/ 2652396 w 4824468"/>
                  <a:gd name="connsiteY329" fmla="*/ 2171603 h 6245040"/>
                  <a:gd name="connsiteX330" fmla="*/ 2767588 w 4824468"/>
                  <a:gd name="connsiteY330" fmla="*/ 2196184 h 6245040"/>
                  <a:gd name="connsiteX331" fmla="*/ 2877864 w 4824468"/>
                  <a:gd name="connsiteY331" fmla="*/ 2230597 h 6245040"/>
                  <a:gd name="connsiteX332" fmla="*/ 2983925 w 4824468"/>
                  <a:gd name="connsiteY332" fmla="*/ 2274844 h 6245040"/>
                  <a:gd name="connsiteX333" fmla="*/ 3084367 w 4824468"/>
                  <a:gd name="connsiteY333" fmla="*/ 2329624 h 6245040"/>
                  <a:gd name="connsiteX334" fmla="*/ 3178487 w 4824468"/>
                  <a:gd name="connsiteY334" fmla="*/ 2393535 h 6245040"/>
                  <a:gd name="connsiteX335" fmla="*/ 3266286 w 4824468"/>
                  <a:gd name="connsiteY335" fmla="*/ 2465171 h 6245040"/>
                  <a:gd name="connsiteX336" fmla="*/ 3346358 w 4824468"/>
                  <a:gd name="connsiteY336" fmla="*/ 2545938 h 6245040"/>
                  <a:gd name="connsiteX337" fmla="*/ 3418002 w 4824468"/>
                  <a:gd name="connsiteY337" fmla="*/ 2633025 h 6245040"/>
                  <a:gd name="connsiteX338" fmla="*/ 3481920 w 4824468"/>
                  <a:gd name="connsiteY338" fmla="*/ 2727135 h 6245040"/>
                  <a:gd name="connsiteX339" fmla="*/ 3536004 w 4824468"/>
                  <a:gd name="connsiteY339" fmla="*/ 2826865 h 6245040"/>
                  <a:gd name="connsiteX340" fmla="*/ 3580957 w 4824468"/>
                  <a:gd name="connsiteY340" fmla="*/ 2933617 h 6245040"/>
                  <a:gd name="connsiteX341" fmla="*/ 3616077 w 4824468"/>
                  <a:gd name="connsiteY341" fmla="*/ 3044583 h 6245040"/>
                  <a:gd name="connsiteX342" fmla="*/ 3639256 w 4824468"/>
                  <a:gd name="connsiteY342" fmla="*/ 3159060 h 6245040"/>
                  <a:gd name="connsiteX343" fmla="*/ 3651898 w 4824468"/>
                  <a:gd name="connsiteY343" fmla="*/ 3278454 h 6245040"/>
                  <a:gd name="connsiteX344" fmla="*/ 3652601 w 4824468"/>
                  <a:gd name="connsiteY344" fmla="*/ 3338854 h 6245040"/>
                  <a:gd name="connsiteX345" fmla="*/ 3652601 w 4824468"/>
                  <a:gd name="connsiteY345" fmla="*/ 3782015 h 6245040"/>
                  <a:gd name="connsiteX346" fmla="*/ 3651898 w 4824468"/>
                  <a:gd name="connsiteY346" fmla="*/ 3862782 h 6245040"/>
                  <a:gd name="connsiteX347" fmla="*/ 3644875 w 4824468"/>
                  <a:gd name="connsiteY347" fmla="*/ 4022910 h 6245040"/>
                  <a:gd name="connsiteX348" fmla="*/ 3629422 w 4824468"/>
                  <a:gd name="connsiteY348" fmla="*/ 4181634 h 6245040"/>
                  <a:gd name="connsiteX349" fmla="*/ 3608350 w 4824468"/>
                  <a:gd name="connsiteY349" fmla="*/ 4339655 h 6245040"/>
                  <a:gd name="connsiteX350" fmla="*/ 3578850 w 4824468"/>
                  <a:gd name="connsiteY350" fmla="*/ 4494867 h 6245040"/>
                  <a:gd name="connsiteX351" fmla="*/ 3542326 w 4824468"/>
                  <a:gd name="connsiteY351" fmla="*/ 4648674 h 6245040"/>
                  <a:gd name="connsiteX352" fmla="*/ 3498778 w 4824468"/>
                  <a:gd name="connsiteY352" fmla="*/ 4801779 h 6245040"/>
                  <a:gd name="connsiteX353" fmla="*/ 3449610 w 4824468"/>
                  <a:gd name="connsiteY353" fmla="*/ 4951373 h 6245040"/>
                  <a:gd name="connsiteX354" fmla="*/ 3392716 w 4824468"/>
                  <a:gd name="connsiteY354" fmla="*/ 5098157 h 6245040"/>
                  <a:gd name="connsiteX355" fmla="*/ 3328799 w 4824468"/>
                  <a:gd name="connsiteY355" fmla="*/ 5242834 h 6245040"/>
                  <a:gd name="connsiteX356" fmla="*/ 3258560 w 4824468"/>
                  <a:gd name="connsiteY356" fmla="*/ 5384000 h 6245040"/>
                  <a:gd name="connsiteX357" fmla="*/ 3181297 w 4824468"/>
                  <a:gd name="connsiteY357" fmla="*/ 5523059 h 6245040"/>
                  <a:gd name="connsiteX358" fmla="*/ 3098414 w 4824468"/>
                  <a:gd name="connsiteY358" fmla="*/ 5657201 h 6245040"/>
                  <a:gd name="connsiteX359" fmla="*/ 3008508 w 4824468"/>
                  <a:gd name="connsiteY359" fmla="*/ 5788534 h 6245040"/>
                  <a:gd name="connsiteX360" fmla="*/ 2912281 w 4824468"/>
                  <a:gd name="connsiteY360" fmla="*/ 5916356 h 6245040"/>
                  <a:gd name="connsiteX361" fmla="*/ 2810434 w 4824468"/>
                  <a:gd name="connsiteY361" fmla="*/ 6039964 h 6245040"/>
                  <a:gd name="connsiteX362" fmla="*/ 2756350 w 4824468"/>
                  <a:gd name="connsiteY362" fmla="*/ 6100363 h 6245040"/>
                  <a:gd name="connsiteX363" fmla="*/ 2655206 w 4824468"/>
                  <a:gd name="connsiteY363" fmla="*/ 6211329 h 6245040"/>
                  <a:gd name="connsiteX364" fmla="*/ 2639051 w 4824468"/>
                  <a:gd name="connsiteY364" fmla="*/ 6226780 h 6245040"/>
                  <a:gd name="connsiteX365" fmla="*/ 2601122 w 4824468"/>
                  <a:gd name="connsiteY365" fmla="*/ 6242933 h 6245040"/>
                  <a:gd name="connsiteX366" fmla="*/ 2580752 w 4824468"/>
                  <a:gd name="connsiteY366" fmla="*/ 6245040 h 6245040"/>
                  <a:gd name="connsiteX367" fmla="*/ 2562490 w 4824468"/>
                  <a:gd name="connsiteY367" fmla="*/ 6244338 h 6245040"/>
                  <a:gd name="connsiteX368" fmla="*/ 2528073 w 4824468"/>
                  <a:gd name="connsiteY368" fmla="*/ 6230994 h 6245040"/>
                  <a:gd name="connsiteX369" fmla="*/ 2512621 w 4824468"/>
                  <a:gd name="connsiteY369" fmla="*/ 6219054 h 6245040"/>
                  <a:gd name="connsiteX370" fmla="*/ 2498573 w 4824468"/>
                  <a:gd name="connsiteY370" fmla="*/ 6203603 h 6245040"/>
                  <a:gd name="connsiteX371" fmla="*/ 2481715 w 4824468"/>
                  <a:gd name="connsiteY371" fmla="*/ 6167083 h 6245040"/>
                  <a:gd name="connsiteX372" fmla="*/ 2479608 w 4824468"/>
                  <a:gd name="connsiteY372" fmla="*/ 6128456 h 6245040"/>
                  <a:gd name="connsiteX373" fmla="*/ 2492954 w 4824468"/>
                  <a:gd name="connsiteY373" fmla="*/ 6091233 h 6245040"/>
                  <a:gd name="connsiteX374" fmla="*/ 2505597 w 4824468"/>
                  <a:gd name="connsiteY374" fmla="*/ 6075079 h 6245040"/>
                  <a:gd name="connsiteX375" fmla="*/ 2606741 w 4824468"/>
                  <a:gd name="connsiteY375" fmla="*/ 5964113 h 6245040"/>
                  <a:gd name="connsiteX376" fmla="*/ 2657313 w 4824468"/>
                  <a:gd name="connsiteY376" fmla="*/ 5907226 h 6245040"/>
                  <a:gd name="connsiteX377" fmla="*/ 2753541 w 4824468"/>
                  <a:gd name="connsiteY377" fmla="*/ 5792046 h 6245040"/>
                  <a:gd name="connsiteX378" fmla="*/ 2843447 w 4824468"/>
                  <a:gd name="connsiteY378" fmla="*/ 5671247 h 6245040"/>
                  <a:gd name="connsiteX379" fmla="*/ 2928436 w 4824468"/>
                  <a:gd name="connsiteY379" fmla="*/ 5548342 h 6245040"/>
                  <a:gd name="connsiteX380" fmla="*/ 3006401 w 4824468"/>
                  <a:gd name="connsiteY380" fmla="*/ 5420520 h 6245040"/>
                  <a:gd name="connsiteX381" fmla="*/ 3079450 w 4824468"/>
                  <a:gd name="connsiteY381" fmla="*/ 5289889 h 6245040"/>
                  <a:gd name="connsiteX382" fmla="*/ 3144772 w 4824468"/>
                  <a:gd name="connsiteY382" fmla="*/ 5156449 h 6245040"/>
                  <a:gd name="connsiteX383" fmla="*/ 3205880 w 4824468"/>
                  <a:gd name="connsiteY383" fmla="*/ 5020902 h 6245040"/>
                  <a:gd name="connsiteX384" fmla="*/ 3259262 w 4824468"/>
                  <a:gd name="connsiteY384" fmla="*/ 4882546 h 6245040"/>
                  <a:gd name="connsiteX385" fmla="*/ 3305620 w 4824468"/>
                  <a:gd name="connsiteY385" fmla="*/ 4742082 h 6245040"/>
                  <a:gd name="connsiteX386" fmla="*/ 3346358 w 4824468"/>
                  <a:gd name="connsiteY386" fmla="*/ 4598107 h 6245040"/>
                  <a:gd name="connsiteX387" fmla="*/ 3380776 w 4824468"/>
                  <a:gd name="connsiteY387" fmla="*/ 4453430 h 6245040"/>
                  <a:gd name="connsiteX388" fmla="*/ 3408169 w 4824468"/>
                  <a:gd name="connsiteY388" fmla="*/ 4306646 h 6245040"/>
                  <a:gd name="connsiteX389" fmla="*/ 3429241 w 4824468"/>
                  <a:gd name="connsiteY389" fmla="*/ 4158457 h 6245040"/>
                  <a:gd name="connsiteX390" fmla="*/ 3442586 w 4824468"/>
                  <a:gd name="connsiteY390" fmla="*/ 4008864 h 6245040"/>
                  <a:gd name="connsiteX391" fmla="*/ 3449610 w 4824468"/>
                  <a:gd name="connsiteY391" fmla="*/ 3857866 h 6245040"/>
                  <a:gd name="connsiteX392" fmla="*/ 3450312 w 4824468"/>
                  <a:gd name="connsiteY392" fmla="*/ 3782015 h 6245040"/>
                  <a:gd name="connsiteX393" fmla="*/ 3450312 w 4824468"/>
                  <a:gd name="connsiteY393" fmla="*/ 3338854 h 6245040"/>
                  <a:gd name="connsiteX394" fmla="*/ 3449610 w 4824468"/>
                  <a:gd name="connsiteY394" fmla="*/ 3288287 h 6245040"/>
                  <a:gd name="connsiteX395" fmla="*/ 3439074 w 4824468"/>
                  <a:gd name="connsiteY395" fmla="*/ 3189962 h 6245040"/>
                  <a:gd name="connsiteX396" fmla="*/ 3420110 w 4824468"/>
                  <a:gd name="connsiteY396" fmla="*/ 3095150 h 6245040"/>
                  <a:gd name="connsiteX397" fmla="*/ 3392014 w 4824468"/>
                  <a:gd name="connsiteY397" fmla="*/ 3003146 h 6245040"/>
                  <a:gd name="connsiteX398" fmla="*/ 3354085 w 4824468"/>
                  <a:gd name="connsiteY398" fmla="*/ 2915356 h 6245040"/>
                  <a:gd name="connsiteX399" fmla="*/ 3309132 w 4824468"/>
                  <a:gd name="connsiteY399" fmla="*/ 2832483 h 6245040"/>
                  <a:gd name="connsiteX400" fmla="*/ 3256452 w 4824468"/>
                  <a:gd name="connsiteY400" fmla="*/ 2754526 h 6245040"/>
                  <a:gd name="connsiteX401" fmla="*/ 3196749 w 4824468"/>
                  <a:gd name="connsiteY401" fmla="*/ 2681485 h 6245040"/>
                  <a:gd name="connsiteX402" fmla="*/ 3130022 w 4824468"/>
                  <a:gd name="connsiteY402" fmla="*/ 2614765 h 6245040"/>
                  <a:gd name="connsiteX403" fmla="*/ 3056974 w 4824468"/>
                  <a:gd name="connsiteY403" fmla="*/ 2555068 h 6245040"/>
                  <a:gd name="connsiteX404" fmla="*/ 2979008 w 4824468"/>
                  <a:gd name="connsiteY404" fmla="*/ 2502394 h 6245040"/>
                  <a:gd name="connsiteX405" fmla="*/ 2896126 w 4824468"/>
                  <a:gd name="connsiteY405" fmla="*/ 2456743 h 6245040"/>
                  <a:gd name="connsiteX406" fmla="*/ 2808327 w 4824468"/>
                  <a:gd name="connsiteY406" fmla="*/ 2420223 h 6245040"/>
                  <a:gd name="connsiteX407" fmla="*/ 2717016 w 4824468"/>
                  <a:gd name="connsiteY407" fmla="*/ 2391428 h 6245040"/>
                  <a:gd name="connsiteX408" fmla="*/ 2620789 w 4824468"/>
                  <a:gd name="connsiteY408" fmla="*/ 2371764 h 6245040"/>
                  <a:gd name="connsiteX409" fmla="*/ 2523156 w 4824468"/>
                  <a:gd name="connsiteY409" fmla="*/ 2361931 h 6245040"/>
                  <a:gd name="connsiteX410" fmla="*/ 2472584 w 4824468"/>
                  <a:gd name="connsiteY410" fmla="*/ 2360526 h 6245040"/>
                  <a:gd name="connsiteX411" fmla="*/ 2422012 w 4824468"/>
                  <a:gd name="connsiteY411" fmla="*/ 2361931 h 6245040"/>
                  <a:gd name="connsiteX412" fmla="*/ 2323677 w 4824468"/>
                  <a:gd name="connsiteY412" fmla="*/ 2371764 h 6245040"/>
                  <a:gd name="connsiteX413" fmla="*/ 2228855 w 4824468"/>
                  <a:gd name="connsiteY413" fmla="*/ 2391428 h 6245040"/>
                  <a:gd name="connsiteX414" fmla="*/ 2136841 w 4824468"/>
                  <a:gd name="connsiteY414" fmla="*/ 2420223 h 6245040"/>
                  <a:gd name="connsiteX415" fmla="*/ 2049043 w 4824468"/>
                  <a:gd name="connsiteY415" fmla="*/ 2456743 h 6245040"/>
                  <a:gd name="connsiteX416" fmla="*/ 1965458 w 4824468"/>
                  <a:gd name="connsiteY416" fmla="*/ 2502394 h 6245040"/>
                  <a:gd name="connsiteX417" fmla="*/ 1888195 w 4824468"/>
                  <a:gd name="connsiteY417" fmla="*/ 2555068 h 6245040"/>
                  <a:gd name="connsiteX418" fmla="*/ 1815146 w 4824468"/>
                  <a:gd name="connsiteY418" fmla="*/ 2614765 h 6245040"/>
                  <a:gd name="connsiteX419" fmla="*/ 1749122 w 4824468"/>
                  <a:gd name="connsiteY419" fmla="*/ 2681485 h 6245040"/>
                  <a:gd name="connsiteX420" fmla="*/ 1689418 w 4824468"/>
                  <a:gd name="connsiteY420" fmla="*/ 2754526 h 6245040"/>
                  <a:gd name="connsiteX421" fmla="*/ 1636037 w 4824468"/>
                  <a:gd name="connsiteY421" fmla="*/ 2832483 h 6245040"/>
                  <a:gd name="connsiteX422" fmla="*/ 1591786 w 4824468"/>
                  <a:gd name="connsiteY422" fmla="*/ 2915356 h 6245040"/>
                  <a:gd name="connsiteX423" fmla="*/ 1553857 w 4824468"/>
                  <a:gd name="connsiteY423" fmla="*/ 3003146 h 6245040"/>
                  <a:gd name="connsiteX424" fmla="*/ 1525761 w 4824468"/>
                  <a:gd name="connsiteY424" fmla="*/ 3095150 h 6245040"/>
                  <a:gd name="connsiteX425" fmla="*/ 1505392 w 4824468"/>
                  <a:gd name="connsiteY425" fmla="*/ 3189962 h 6245040"/>
                  <a:gd name="connsiteX426" fmla="*/ 1495559 w 4824468"/>
                  <a:gd name="connsiteY426" fmla="*/ 3288287 h 6245040"/>
                  <a:gd name="connsiteX427" fmla="*/ 1495559 w 4824468"/>
                  <a:gd name="connsiteY427" fmla="*/ 3338854 h 6245040"/>
                  <a:gd name="connsiteX428" fmla="*/ 1495559 w 4824468"/>
                  <a:gd name="connsiteY428" fmla="*/ 3739876 h 6245040"/>
                  <a:gd name="connsiteX429" fmla="*/ 1494856 w 4824468"/>
                  <a:gd name="connsiteY429" fmla="*/ 3798871 h 6245040"/>
                  <a:gd name="connsiteX430" fmla="*/ 1483618 w 4824468"/>
                  <a:gd name="connsiteY430" fmla="*/ 3916860 h 6245040"/>
                  <a:gd name="connsiteX431" fmla="*/ 1461844 w 4824468"/>
                  <a:gd name="connsiteY431" fmla="*/ 4032743 h 6245040"/>
                  <a:gd name="connsiteX432" fmla="*/ 1429534 w 4824468"/>
                  <a:gd name="connsiteY432" fmla="*/ 4145113 h 6245040"/>
                  <a:gd name="connsiteX433" fmla="*/ 1388093 w 4824468"/>
                  <a:gd name="connsiteY433" fmla="*/ 4255377 h 6245040"/>
                  <a:gd name="connsiteX434" fmla="*/ 1336116 w 4824468"/>
                  <a:gd name="connsiteY434" fmla="*/ 4360724 h 6245040"/>
                  <a:gd name="connsiteX435" fmla="*/ 1275008 w 4824468"/>
                  <a:gd name="connsiteY435" fmla="*/ 4460453 h 6245040"/>
                  <a:gd name="connsiteX436" fmla="*/ 1204067 w 4824468"/>
                  <a:gd name="connsiteY436" fmla="*/ 4555968 h 6245040"/>
                  <a:gd name="connsiteX437" fmla="*/ 1164732 w 4824468"/>
                  <a:gd name="connsiteY437" fmla="*/ 4600214 h 6245040"/>
                  <a:gd name="connsiteX438" fmla="*/ 879561 w 4824468"/>
                  <a:gd name="connsiteY438" fmla="*/ 4916959 h 6245040"/>
                  <a:gd name="connsiteX439" fmla="*/ 865514 w 4824468"/>
                  <a:gd name="connsiteY439" fmla="*/ 4931006 h 6245040"/>
                  <a:gd name="connsiteX440" fmla="*/ 828989 w 4824468"/>
                  <a:gd name="connsiteY440" fmla="*/ 4948563 h 6245040"/>
                  <a:gd name="connsiteX441" fmla="*/ 790358 w 4824468"/>
                  <a:gd name="connsiteY441" fmla="*/ 4949968 h 6245040"/>
                  <a:gd name="connsiteX442" fmla="*/ 753131 w 4824468"/>
                  <a:gd name="connsiteY442" fmla="*/ 4937326 h 6245040"/>
                  <a:gd name="connsiteX443" fmla="*/ 736976 w 4824468"/>
                  <a:gd name="connsiteY443" fmla="*/ 4924685 h 6245040"/>
                  <a:gd name="connsiteX444" fmla="*/ 722928 w 4824468"/>
                  <a:gd name="connsiteY444" fmla="*/ 4909936 h 6245040"/>
                  <a:gd name="connsiteX445" fmla="*/ 706071 w 4824468"/>
                  <a:gd name="connsiteY445" fmla="*/ 4874118 h 6245040"/>
                  <a:gd name="connsiteX446" fmla="*/ 703964 w 4824468"/>
                  <a:gd name="connsiteY446" fmla="*/ 4834788 h 6245040"/>
                  <a:gd name="connsiteX447" fmla="*/ 716607 w 4824468"/>
                  <a:gd name="connsiteY447" fmla="*/ 4798268 h 6245040"/>
                  <a:gd name="connsiteX448" fmla="*/ 729952 w 4824468"/>
                  <a:gd name="connsiteY448" fmla="*/ 4781412 h 6245040"/>
                  <a:gd name="connsiteX449" fmla="*/ 1014421 w 4824468"/>
                  <a:gd name="connsiteY449" fmla="*/ 4466072 h 6245040"/>
                  <a:gd name="connsiteX450" fmla="*/ 1047433 w 4824468"/>
                  <a:gd name="connsiteY450" fmla="*/ 4427444 h 6245040"/>
                  <a:gd name="connsiteX451" fmla="*/ 1107136 w 4824468"/>
                  <a:gd name="connsiteY451" fmla="*/ 4347380 h 6245040"/>
                  <a:gd name="connsiteX452" fmla="*/ 1159113 w 4824468"/>
                  <a:gd name="connsiteY452" fmla="*/ 4262400 h 6245040"/>
                  <a:gd name="connsiteX453" fmla="*/ 1201959 w 4824468"/>
                  <a:gd name="connsiteY453" fmla="*/ 4174610 h 6245040"/>
                  <a:gd name="connsiteX454" fmla="*/ 1237781 w 4824468"/>
                  <a:gd name="connsiteY454" fmla="*/ 4081202 h 6245040"/>
                  <a:gd name="connsiteX455" fmla="*/ 1265175 w 4824468"/>
                  <a:gd name="connsiteY455" fmla="*/ 3986390 h 6245040"/>
                  <a:gd name="connsiteX456" fmla="*/ 1283437 w 4824468"/>
                  <a:gd name="connsiteY456" fmla="*/ 3889470 h 6245040"/>
                  <a:gd name="connsiteX457" fmla="*/ 1292568 w 4824468"/>
                  <a:gd name="connsiteY457" fmla="*/ 3789039 h 6245040"/>
                  <a:gd name="connsiteX458" fmla="*/ 1293270 w 4824468"/>
                  <a:gd name="connsiteY458" fmla="*/ 3739876 h 6245040"/>
                  <a:gd name="connsiteX459" fmla="*/ 1293270 w 4824468"/>
                  <a:gd name="connsiteY459" fmla="*/ 3338854 h 6245040"/>
                  <a:gd name="connsiteX460" fmla="*/ 1293973 w 4824468"/>
                  <a:gd name="connsiteY460" fmla="*/ 3278454 h 6245040"/>
                  <a:gd name="connsiteX461" fmla="*/ 1306616 w 4824468"/>
                  <a:gd name="connsiteY461" fmla="*/ 3159060 h 6245040"/>
                  <a:gd name="connsiteX462" fmla="*/ 1329795 w 4824468"/>
                  <a:gd name="connsiteY462" fmla="*/ 3044583 h 6245040"/>
                  <a:gd name="connsiteX463" fmla="*/ 1364212 w 4824468"/>
                  <a:gd name="connsiteY463" fmla="*/ 2933617 h 6245040"/>
                  <a:gd name="connsiteX464" fmla="*/ 1408462 w 4824468"/>
                  <a:gd name="connsiteY464" fmla="*/ 2826865 h 6245040"/>
                  <a:gd name="connsiteX465" fmla="*/ 1463249 w 4824468"/>
                  <a:gd name="connsiteY465" fmla="*/ 2727135 h 6245040"/>
                  <a:gd name="connsiteX466" fmla="*/ 1527166 w 4824468"/>
                  <a:gd name="connsiteY466" fmla="*/ 2633025 h 6245040"/>
                  <a:gd name="connsiteX467" fmla="*/ 1599512 w 4824468"/>
                  <a:gd name="connsiteY467" fmla="*/ 2545938 h 6245040"/>
                  <a:gd name="connsiteX468" fmla="*/ 1679585 w 4824468"/>
                  <a:gd name="connsiteY468" fmla="*/ 2465171 h 6245040"/>
                  <a:gd name="connsiteX469" fmla="*/ 1766681 w 4824468"/>
                  <a:gd name="connsiteY469" fmla="*/ 2393535 h 6245040"/>
                  <a:gd name="connsiteX470" fmla="*/ 1861504 w 4824468"/>
                  <a:gd name="connsiteY470" fmla="*/ 2329624 h 6245040"/>
                  <a:gd name="connsiteX471" fmla="*/ 1961946 w 4824468"/>
                  <a:gd name="connsiteY471" fmla="*/ 2274844 h 6245040"/>
                  <a:gd name="connsiteX472" fmla="*/ 2066602 w 4824468"/>
                  <a:gd name="connsiteY472" fmla="*/ 2230597 h 6245040"/>
                  <a:gd name="connsiteX473" fmla="*/ 2178282 w 4824468"/>
                  <a:gd name="connsiteY473" fmla="*/ 2196184 h 6245040"/>
                  <a:gd name="connsiteX474" fmla="*/ 2293475 w 4824468"/>
                  <a:gd name="connsiteY474" fmla="*/ 2171603 h 6245040"/>
                  <a:gd name="connsiteX475" fmla="*/ 2411476 w 4824468"/>
                  <a:gd name="connsiteY475" fmla="*/ 2159664 h 6245040"/>
                  <a:gd name="connsiteX476" fmla="*/ 3495930 w 4824468"/>
                  <a:gd name="connsiteY476" fmla="*/ 2113998 h 6245040"/>
                  <a:gd name="connsiteX477" fmla="*/ 3532463 w 4824468"/>
                  <a:gd name="connsiteY477" fmla="*/ 2126644 h 6245040"/>
                  <a:gd name="connsiteX478" fmla="*/ 3548622 w 4824468"/>
                  <a:gd name="connsiteY478" fmla="*/ 2139290 h 6245040"/>
                  <a:gd name="connsiteX479" fmla="*/ 3611149 w 4824468"/>
                  <a:gd name="connsiteY479" fmla="*/ 2198305 h 6245040"/>
                  <a:gd name="connsiteX480" fmla="*/ 3725666 w 4824468"/>
                  <a:gd name="connsiteY480" fmla="*/ 2324765 h 6245040"/>
                  <a:gd name="connsiteX481" fmla="*/ 3824727 w 4824468"/>
                  <a:gd name="connsiteY481" fmla="*/ 2461062 h 6245040"/>
                  <a:gd name="connsiteX482" fmla="*/ 3908332 w 4824468"/>
                  <a:gd name="connsiteY482" fmla="*/ 2607194 h 6245040"/>
                  <a:gd name="connsiteX483" fmla="*/ 3977182 w 4824468"/>
                  <a:gd name="connsiteY483" fmla="*/ 2759649 h 6245040"/>
                  <a:gd name="connsiteX484" fmla="*/ 4029172 w 4824468"/>
                  <a:gd name="connsiteY484" fmla="*/ 2919832 h 6245040"/>
                  <a:gd name="connsiteX485" fmla="*/ 4064300 w 4824468"/>
                  <a:gd name="connsiteY485" fmla="*/ 3084934 h 6245040"/>
                  <a:gd name="connsiteX486" fmla="*/ 4082566 w 4824468"/>
                  <a:gd name="connsiteY486" fmla="*/ 3253548 h 6245040"/>
                  <a:gd name="connsiteX487" fmla="*/ 4084674 w 4824468"/>
                  <a:gd name="connsiteY487" fmla="*/ 3338557 h 6245040"/>
                  <a:gd name="connsiteX488" fmla="*/ 4084674 w 4824468"/>
                  <a:gd name="connsiteY488" fmla="*/ 3781871 h 6245040"/>
                  <a:gd name="connsiteX489" fmla="*/ 4082566 w 4824468"/>
                  <a:gd name="connsiteY489" fmla="*/ 3915357 h 6245040"/>
                  <a:gd name="connsiteX490" fmla="*/ 4064300 w 4824468"/>
                  <a:gd name="connsiteY490" fmla="*/ 4181627 h 6245040"/>
                  <a:gd name="connsiteX491" fmla="*/ 4048141 w 4824468"/>
                  <a:gd name="connsiteY491" fmla="*/ 4314410 h 6245040"/>
                  <a:gd name="connsiteX492" fmla="*/ 4043926 w 4824468"/>
                  <a:gd name="connsiteY492" fmla="*/ 4331974 h 6245040"/>
                  <a:gd name="connsiteX493" fmla="*/ 4027064 w 4824468"/>
                  <a:gd name="connsiteY493" fmla="*/ 4363590 h 6245040"/>
                  <a:gd name="connsiteX494" fmla="*/ 3999664 w 4824468"/>
                  <a:gd name="connsiteY494" fmla="*/ 4386774 h 6245040"/>
                  <a:gd name="connsiteX495" fmla="*/ 3965942 w 4824468"/>
                  <a:gd name="connsiteY495" fmla="*/ 4400123 h 6245040"/>
                  <a:gd name="connsiteX496" fmla="*/ 3947675 w 4824468"/>
                  <a:gd name="connsiteY496" fmla="*/ 4400825 h 6245040"/>
                  <a:gd name="connsiteX497" fmla="*/ 3940649 w 4824468"/>
                  <a:gd name="connsiteY497" fmla="*/ 4400825 h 6245040"/>
                  <a:gd name="connsiteX498" fmla="*/ 3933624 w 4824468"/>
                  <a:gd name="connsiteY498" fmla="*/ 4400123 h 6245040"/>
                  <a:gd name="connsiteX499" fmla="*/ 3913250 w 4824468"/>
                  <a:gd name="connsiteY499" fmla="*/ 4395907 h 6245040"/>
                  <a:gd name="connsiteX500" fmla="*/ 3879527 w 4824468"/>
                  <a:gd name="connsiteY500" fmla="*/ 4375533 h 6245040"/>
                  <a:gd name="connsiteX501" fmla="*/ 3855640 w 4824468"/>
                  <a:gd name="connsiteY501" fmla="*/ 4344620 h 6245040"/>
                  <a:gd name="connsiteX502" fmla="*/ 3845804 w 4824468"/>
                  <a:gd name="connsiteY502" fmla="*/ 4306682 h 6245040"/>
                  <a:gd name="connsiteX503" fmla="*/ 3847912 w 4824468"/>
                  <a:gd name="connsiteY503" fmla="*/ 4285606 h 6245040"/>
                  <a:gd name="connsiteX504" fmla="*/ 3862665 w 4824468"/>
                  <a:gd name="connsiteY504" fmla="*/ 4161253 h 6245040"/>
                  <a:gd name="connsiteX505" fmla="*/ 3880229 w 4824468"/>
                  <a:gd name="connsiteY505" fmla="*/ 3908332 h 6245040"/>
                  <a:gd name="connsiteX506" fmla="*/ 3882337 w 4824468"/>
                  <a:gd name="connsiteY506" fmla="*/ 3781871 h 6245040"/>
                  <a:gd name="connsiteX507" fmla="*/ 3882337 w 4824468"/>
                  <a:gd name="connsiteY507" fmla="*/ 3338557 h 6245040"/>
                  <a:gd name="connsiteX508" fmla="*/ 3880229 w 4824468"/>
                  <a:gd name="connsiteY508" fmla="*/ 3264086 h 6245040"/>
                  <a:gd name="connsiteX509" fmla="*/ 3864773 w 4824468"/>
                  <a:gd name="connsiteY509" fmla="*/ 3117251 h 6245040"/>
                  <a:gd name="connsiteX510" fmla="*/ 3833860 w 4824468"/>
                  <a:gd name="connsiteY510" fmla="*/ 2972524 h 6245040"/>
                  <a:gd name="connsiteX511" fmla="*/ 3788194 w 4824468"/>
                  <a:gd name="connsiteY511" fmla="*/ 2832715 h 6245040"/>
                  <a:gd name="connsiteX512" fmla="*/ 3728477 w 4824468"/>
                  <a:gd name="connsiteY512" fmla="*/ 2699229 h 6245040"/>
                  <a:gd name="connsiteX513" fmla="*/ 3654708 w 4824468"/>
                  <a:gd name="connsiteY513" fmla="*/ 2571364 h 6245040"/>
                  <a:gd name="connsiteX514" fmla="*/ 3567591 w 4824468"/>
                  <a:gd name="connsiteY514" fmla="*/ 2451226 h 6245040"/>
                  <a:gd name="connsiteX515" fmla="*/ 3468530 w 4824468"/>
                  <a:gd name="connsiteY515" fmla="*/ 2340924 h 6245040"/>
                  <a:gd name="connsiteX516" fmla="*/ 3413730 w 4824468"/>
                  <a:gd name="connsiteY516" fmla="*/ 2290340 h 6245040"/>
                  <a:gd name="connsiteX517" fmla="*/ 3399679 w 4824468"/>
                  <a:gd name="connsiteY517" fmla="*/ 2274884 h 6245040"/>
                  <a:gd name="connsiteX518" fmla="*/ 3382818 w 4824468"/>
                  <a:gd name="connsiteY518" fmla="*/ 2239756 h 6245040"/>
                  <a:gd name="connsiteX519" fmla="*/ 3380710 w 4824468"/>
                  <a:gd name="connsiteY519" fmla="*/ 2201115 h 6245040"/>
                  <a:gd name="connsiteX520" fmla="*/ 3393356 w 4824468"/>
                  <a:gd name="connsiteY520" fmla="*/ 2163880 h 6245040"/>
                  <a:gd name="connsiteX521" fmla="*/ 3406002 w 4824468"/>
                  <a:gd name="connsiteY521" fmla="*/ 2147721 h 6245040"/>
                  <a:gd name="connsiteX522" fmla="*/ 3420756 w 4824468"/>
                  <a:gd name="connsiteY522" fmla="*/ 2132265 h 6245040"/>
                  <a:gd name="connsiteX523" fmla="*/ 3456586 w 4824468"/>
                  <a:gd name="connsiteY523" fmla="*/ 2116106 h 6245040"/>
                  <a:gd name="connsiteX524" fmla="*/ 1075679 w 4824468"/>
                  <a:gd name="connsiteY524" fmla="*/ 1907446 h 6245040"/>
                  <a:gd name="connsiteX525" fmla="*/ 1112185 w 4824468"/>
                  <a:gd name="connsiteY525" fmla="*/ 1920794 h 6245040"/>
                  <a:gd name="connsiteX526" fmla="*/ 1128331 w 4824468"/>
                  <a:gd name="connsiteY526" fmla="*/ 1934143 h 6245040"/>
                  <a:gd name="connsiteX527" fmla="*/ 1142372 w 4824468"/>
                  <a:gd name="connsiteY527" fmla="*/ 1948897 h 6245040"/>
                  <a:gd name="connsiteX528" fmla="*/ 1158519 w 4824468"/>
                  <a:gd name="connsiteY528" fmla="*/ 1985430 h 6245040"/>
                  <a:gd name="connsiteX529" fmla="*/ 1159221 w 4824468"/>
                  <a:gd name="connsiteY529" fmla="*/ 2024071 h 6245040"/>
                  <a:gd name="connsiteX530" fmla="*/ 1145180 w 4824468"/>
                  <a:gd name="connsiteY530" fmla="*/ 2061306 h 6245040"/>
                  <a:gd name="connsiteX531" fmla="*/ 1132544 w 4824468"/>
                  <a:gd name="connsiteY531" fmla="*/ 2076763 h 6245040"/>
                  <a:gd name="connsiteX532" fmla="*/ 1072871 w 4824468"/>
                  <a:gd name="connsiteY532" fmla="*/ 2142100 h 6245040"/>
                  <a:gd name="connsiteX533" fmla="*/ 965460 w 4824468"/>
                  <a:gd name="connsiteY533" fmla="*/ 2279802 h 6245040"/>
                  <a:gd name="connsiteX534" fmla="*/ 872792 w 4824468"/>
                  <a:gd name="connsiteY534" fmla="*/ 2426637 h 6245040"/>
                  <a:gd name="connsiteX535" fmla="*/ 793462 w 4824468"/>
                  <a:gd name="connsiteY535" fmla="*/ 2580496 h 6245040"/>
                  <a:gd name="connsiteX536" fmla="*/ 730279 w 4824468"/>
                  <a:gd name="connsiteY536" fmla="*/ 2741383 h 6245040"/>
                  <a:gd name="connsiteX537" fmla="*/ 681137 w 4824468"/>
                  <a:gd name="connsiteY537" fmla="*/ 2907186 h 6245040"/>
                  <a:gd name="connsiteX538" fmla="*/ 648843 w 4824468"/>
                  <a:gd name="connsiteY538" fmla="*/ 3077205 h 6245040"/>
                  <a:gd name="connsiteX539" fmla="*/ 632697 w 4824468"/>
                  <a:gd name="connsiteY539" fmla="*/ 3251440 h 6245040"/>
                  <a:gd name="connsiteX540" fmla="*/ 630591 w 4824468"/>
                  <a:gd name="connsiteY540" fmla="*/ 3339259 h 6245040"/>
                  <a:gd name="connsiteX541" fmla="*/ 630591 w 4824468"/>
                  <a:gd name="connsiteY541" fmla="*/ 3740420 h 6245040"/>
                  <a:gd name="connsiteX542" fmla="*/ 629888 w 4824468"/>
                  <a:gd name="connsiteY542" fmla="*/ 3778358 h 6245040"/>
                  <a:gd name="connsiteX543" fmla="*/ 615848 w 4824468"/>
                  <a:gd name="connsiteY543" fmla="*/ 3855640 h 6245040"/>
                  <a:gd name="connsiteX544" fmla="*/ 588469 w 4824468"/>
                  <a:gd name="connsiteY544" fmla="*/ 3927300 h 6245040"/>
                  <a:gd name="connsiteX545" fmla="*/ 547751 w 4824468"/>
                  <a:gd name="connsiteY545" fmla="*/ 3994043 h 6245040"/>
                  <a:gd name="connsiteX546" fmla="*/ 521776 w 4824468"/>
                  <a:gd name="connsiteY546" fmla="*/ 4024253 h 6245040"/>
                  <a:gd name="connsiteX547" fmla="*/ 397516 w 4824468"/>
                  <a:gd name="connsiteY547" fmla="*/ 4163360 h 6245040"/>
                  <a:gd name="connsiteX548" fmla="*/ 381369 w 4824468"/>
                  <a:gd name="connsiteY548" fmla="*/ 4178114 h 6245040"/>
                  <a:gd name="connsiteX549" fmla="*/ 342757 w 4824468"/>
                  <a:gd name="connsiteY549" fmla="*/ 4194272 h 6245040"/>
                  <a:gd name="connsiteX550" fmla="*/ 322398 w 4824468"/>
                  <a:gd name="connsiteY550" fmla="*/ 4196380 h 6245040"/>
                  <a:gd name="connsiteX551" fmla="*/ 304146 w 4824468"/>
                  <a:gd name="connsiteY551" fmla="*/ 4195678 h 6245040"/>
                  <a:gd name="connsiteX552" fmla="*/ 269746 w 4824468"/>
                  <a:gd name="connsiteY552" fmla="*/ 4182329 h 6245040"/>
                  <a:gd name="connsiteX553" fmla="*/ 255003 w 4824468"/>
                  <a:gd name="connsiteY553" fmla="*/ 4170385 h 6245040"/>
                  <a:gd name="connsiteX554" fmla="*/ 240963 w 4824468"/>
                  <a:gd name="connsiteY554" fmla="*/ 4154929 h 6245040"/>
                  <a:gd name="connsiteX555" fmla="*/ 223412 w 4824468"/>
                  <a:gd name="connsiteY555" fmla="*/ 4119801 h 6245040"/>
                  <a:gd name="connsiteX556" fmla="*/ 221306 w 4824468"/>
                  <a:gd name="connsiteY556" fmla="*/ 4081161 h 6245040"/>
                  <a:gd name="connsiteX557" fmla="*/ 234644 w 4824468"/>
                  <a:gd name="connsiteY557" fmla="*/ 4043925 h 6245040"/>
                  <a:gd name="connsiteX558" fmla="*/ 247983 w 4824468"/>
                  <a:gd name="connsiteY558" fmla="*/ 4027766 h 6245040"/>
                  <a:gd name="connsiteX559" fmla="*/ 372243 w 4824468"/>
                  <a:gd name="connsiteY559" fmla="*/ 3888660 h 6245040"/>
                  <a:gd name="connsiteX560" fmla="*/ 385581 w 4824468"/>
                  <a:gd name="connsiteY560" fmla="*/ 3872501 h 6245040"/>
                  <a:gd name="connsiteX561" fmla="*/ 406642 w 4824468"/>
                  <a:gd name="connsiteY561" fmla="*/ 3838076 h 6245040"/>
                  <a:gd name="connsiteX562" fmla="*/ 420683 w 4824468"/>
                  <a:gd name="connsiteY562" fmla="*/ 3800840 h 6245040"/>
                  <a:gd name="connsiteX563" fmla="*/ 428405 w 4824468"/>
                  <a:gd name="connsiteY563" fmla="*/ 3760092 h 6245040"/>
                  <a:gd name="connsiteX564" fmla="*/ 428405 w 4824468"/>
                  <a:gd name="connsiteY564" fmla="*/ 3740420 h 6245040"/>
                  <a:gd name="connsiteX565" fmla="*/ 428405 w 4824468"/>
                  <a:gd name="connsiteY565" fmla="*/ 3339259 h 6245040"/>
                  <a:gd name="connsiteX566" fmla="*/ 430511 w 4824468"/>
                  <a:gd name="connsiteY566" fmla="*/ 3240901 h 6245040"/>
                  <a:gd name="connsiteX567" fmla="*/ 448764 w 4824468"/>
                  <a:gd name="connsiteY567" fmla="*/ 3049103 h 6245040"/>
                  <a:gd name="connsiteX568" fmla="*/ 485270 w 4824468"/>
                  <a:gd name="connsiteY568" fmla="*/ 2859412 h 6245040"/>
                  <a:gd name="connsiteX569" fmla="*/ 538624 w 4824468"/>
                  <a:gd name="connsiteY569" fmla="*/ 2675342 h 6245040"/>
                  <a:gd name="connsiteX570" fmla="*/ 609530 w 4824468"/>
                  <a:gd name="connsiteY570" fmla="*/ 2497595 h 6245040"/>
                  <a:gd name="connsiteX571" fmla="*/ 696582 w 4824468"/>
                  <a:gd name="connsiteY571" fmla="*/ 2326170 h 6245040"/>
                  <a:gd name="connsiteX572" fmla="*/ 800482 w 4824468"/>
                  <a:gd name="connsiteY572" fmla="*/ 2163880 h 6245040"/>
                  <a:gd name="connsiteX573" fmla="*/ 919126 w 4824468"/>
                  <a:gd name="connsiteY573" fmla="*/ 2010722 h 6245040"/>
                  <a:gd name="connsiteX574" fmla="*/ 985819 w 4824468"/>
                  <a:gd name="connsiteY574" fmla="*/ 1937656 h 6245040"/>
                  <a:gd name="connsiteX575" fmla="*/ 1000562 w 4824468"/>
                  <a:gd name="connsiteY575" fmla="*/ 1923605 h 6245040"/>
                  <a:gd name="connsiteX576" fmla="*/ 1036365 w 4824468"/>
                  <a:gd name="connsiteY576" fmla="*/ 1908851 h 6245040"/>
                  <a:gd name="connsiteX577" fmla="*/ 2681173 w 4824468"/>
                  <a:gd name="connsiteY577" fmla="*/ 1740940 h 6245040"/>
                  <a:gd name="connsiteX578" fmla="*/ 2702296 w 4824468"/>
                  <a:gd name="connsiteY578" fmla="*/ 1743043 h 6245040"/>
                  <a:gd name="connsiteX579" fmla="*/ 2762146 w 4824468"/>
                  <a:gd name="connsiteY579" fmla="*/ 1752157 h 6245040"/>
                  <a:gd name="connsiteX580" fmla="*/ 2879734 w 4824468"/>
                  <a:gd name="connsiteY580" fmla="*/ 1778097 h 6245040"/>
                  <a:gd name="connsiteX581" fmla="*/ 2995209 w 4824468"/>
                  <a:gd name="connsiteY581" fmla="*/ 1812450 h 6245040"/>
                  <a:gd name="connsiteX582" fmla="*/ 3108572 w 4824468"/>
                  <a:gd name="connsiteY582" fmla="*/ 1855917 h 6245040"/>
                  <a:gd name="connsiteX583" fmla="*/ 3163494 w 4824468"/>
                  <a:gd name="connsiteY583" fmla="*/ 1881155 h 6245040"/>
                  <a:gd name="connsiteX584" fmla="*/ 3181800 w 4824468"/>
                  <a:gd name="connsiteY584" fmla="*/ 1891672 h 6245040"/>
                  <a:gd name="connsiteX585" fmla="*/ 3208557 w 4824468"/>
                  <a:gd name="connsiteY585" fmla="*/ 1921818 h 6245040"/>
                  <a:gd name="connsiteX586" fmla="*/ 3220527 w 4824468"/>
                  <a:gd name="connsiteY586" fmla="*/ 1958274 h 6245040"/>
                  <a:gd name="connsiteX587" fmla="*/ 3219119 w 4824468"/>
                  <a:gd name="connsiteY587" fmla="*/ 1997535 h 6245040"/>
                  <a:gd name="connsiteX588" fmla="*/ 3211374 w 4824468"/>
                  <a:gd name="connsiteY588" fmla="*/ 2016464 h 6245040"/>
                  <a:gd name="connsiteX589" fmla="*/ 3204332 w 4824468"/>
                  <a:gd name="connsiteY589" fmla="*/ 2029784 h 6245040"/>
                  <a:gd name="connsiteX590" fmla="*/ 3184617 w 4824468"/>
                  <a:gd name="connsiteY590" fmla="*/ 2050816 h 6245040"/>
                  <a:gd name="connsiteX591" fmla="*/ 3161381 w 4824468"/>
                  <a:gd name="connsiteY591" fmla="*/ 2064838 h 6245040"/>
                  <a:gd name="connsiteX592" fmla="*/ 3133920 w 4824468"/>
                  <a:gd name="connsiteY592" fmla="*/ 2073251 h 6245040"/>
                  <a:gd name="connsiteX593" fmla="*/ 3119838 w 4824468"/>
                  <a:gd name="connsiteY593" fmla="*/ 2073952 h 6245040"/>
                  <a:gd name="connsiteX594" fmla="*/ 3108572 w 4824468"/>
                  <a:gd name="connsiteY594" fmla="*/ 2073251 h 6245040"/>
                  <a:gd name="connsiteX595" fmla="*/ 3086745 w 4824468"/>
                  <a:gd name="connsiteY595" fmla="*/ 2069045 h 6245040"/>
                  <a:gd name="connsiteX596" fmla="*/ 3076183 w 4824468"/>
                  <a:gd name="connsiteY596" fmla="*/ 2064137 h 6245040"/>
                  <a:gd name="connsiteX597" fmla="*/ 3029007 w 4824468"/>
                  <a:gd name="connsiteY597" fmla="*/ 2041703 h 6245040"/>
                  <a:gd name="connsiteX598" fmla="*/ 2929726 w 4824468"/>
                  <a:gd name="connsiteY598" fmla="*/ 2004545 h 6245040"/>
                  <a:gd name="connsiteX599" fmla="*/ 2829038 w 4824468"/>
                  <a:gd name="connsiteY599" fmla="*/ 1972997 h 6245040"/>
                  <a:gd name="connsiteX600" fmla="*/ 2725532 w 4824468"/>
                  <a:gd name="connsiteY600" fmla="*/ 1951263 h 6245040"/>
                  <a:gd name="connsiteX601" fmla="*/ 2672723 w 4824468"/>
                  <a:gd name="connsiteY601" fmla="*/ 1942851 h 6245040"/>
                  <a:gd name="connsiteX602" fmla="*/ 2653008 w 4824468"/>
                  <a:gd name="connsiteY602" fmla="*/ 1938644 h 6245040"/>
                  <a:gd name="connsiteX603" fmla="*/ 2619211 w 4824468"/>
                  <a:gd name="connsiteY603" fmla="*/ 1917612 h 6245040"/>
                  <a:gd name="connsiteX604" fmla="*/ 2595975 w 4824468"/>
                  <a:gd name="connsiteY604" fmla="*/ 1887465 h 6245040"/>
                  <a:gd name="connsiteX605" fmla="*/ 2586117 w 4824468"/>
                  <a:gd name="connsiteY605" fmla="*/ 1848906 h 6245040"/>
                  <a:gd name="connsiteX606" fmla="*/ 2587525 w 4824468"/>
                  <a:gd name="connsiteY606" fmla="*/ 1828575 h 6245040"/>
                  <a:gd name="connsiteX607" fmla="*/ 2591750 w 4824468"/>
                  <a:gd name="connsiteY607" fmla="*/ 1808945 h 6245040"/>
                  <a:gd name="connsiteX608" fmla="*/ 2612169 w 4824468"/>
                  <a:gd name="connsiteY608" fmla="*/ 1774592 h 6245040"/>
                  <a:gd name="connsiteX609" fmla="*/ 2643855 w 4824468"/>
                  <a:gd name="connsiteY609" fmla="*/ 1750755 h 6245040"/>
                  <a:gd name="connsiteX610" fmla="*/ 2263554 w 4824468"/>
                  <a:gd name="connsiteY610" fmla="*/ 1740940 h 6245040"/>
                  <a:gd name="connsiteX611" fmla="*/ 2301527 w 4824468"/>
                  <a:gd name="connsiteY611" fmla="*/ 1750776 h 6245040"/>
                  <a:gd name="connsiteX612" fmla="*/ 2332469 w 4824468"/>
                  <a:gd name="connsiteY612" fmla="*/ 1774663 h 6245040"/>
                  <a:gd name="connsiteX613" fmla="*/ 2353566 w 4824468"/>
                  <a:gd name="connsiteY613" fmla="*/ 1809088 h 6245040"/>
                  <a:gd name="connsiteX614" fmla="*/ 2357785 w 4824468"/>
                  <a:gd name="connsiteY614" fmla="*/ 1828760 h 6245040"/>
                  <a:gd name="connsiteX615" fmla="*/ 2358488 w 4824468"/>
                  <a:gd name="connsiteY615" fmla="*/ 1849134 h 6245040"/>
                  <a:gd name="connsiteX616" fmla="*/ 2348643 w 4824468"/>
                  <a:gd name="connsiteY616" fmla="*/ 1887775 h 6245040"/>
                  <a:gd name="connsiteX617" fmla="*/ 2325437 w 4824468"/>
                  <a:gd name="connsiteY617" fmla="*/ 1917985 h 6245040"/>
                  <a:gd name="connsiteX618" fmla="*/ 2291682 w 4824468"/>
                  <a:gd name="connsiteY618" fmla="*/ 1939061 h 6245040"/>
                  <a:gd name="connsiteX619" fmla="*/ 2271289 w 4824468"/>
                  <a:gd name="connsiteY619" fmla="*/ 1943277 h 6245040"/>
                  <a:gd name="connsiteX620" fmla="*/ 2209406 w 4824468"/>
                  <a:gd name="connsiteY620" fmla="*/ 1953112 h 6245040"/>
                  <a:gd name="connsiteX621" fmla="*/ 2088452 w 4824468"/>
                  <a:gd name="connsiteY621" fmla="*/ 1981917 h 6245040"/>
                  <a:gd name="connsiteX622" fmla="*/ 1969609 w 4824468"/>
                  <a:gd name="connsiteY622" fmla="*/ 2021261 h 6245040"/>
                  <a:gd name="connsiteX623" fmla="*/ 1855687 w 4824468"/>
                  <a:gd name="connsiteY623" fmla="*/ 2071143 h 6245040"/>
                  <a:gd name="connsiteX624" fmla="*/ 1745985 w 4824468"/>
                  <a:gd name="connsiteY624" fmla="*/ 2130860 h 6245040"/>
                  <a:gd name="connsiteX625" fmla="*/ 1641909 w 4824468"/>
                  <a:gd name="connsiteY625" fmla="*/ 2199008 h 6245040"/>
                  <a:gd name="connsiteX626" fmla="*/ 1544865 w 4824468"/>
                  <a:gd name="connsiteY626" fmla="*/ 2278397 h 6245040"/>
                  <a:gd name="connsiteX627" fmla="*/ 1453447 w 4824468"/>
                  <a:gd name="connsiteY627" fmla="*/ 2365514 h 6245040"/>
                  <a:gd name="connsiteX628" fmla="*/ 1410550 w 4824468"/>
                  <a:gd name="connsiteY628" fmla="*/ 2411883 h 6245040"/>
                  <a:gd name="connsiteX629" fmla="*/ 1369061 w 4824468"/>
                  <a:gd name="connsiteY629" fmla="*/ 2460360 h 6245040"/>
                  <a:gd name="connsiteX630" fmla="*/ 1295223 w 4824468"/>
                  <a:gd name="connsiteY630" fmla="*/ 2563636 h 6245040"/>
                  <a:gd name="connsiteX631" fmla="*/ 1230527 w 4824468"/>
                  <a:gd name="connsiteY631" fmla="*/ 2671830 h 6245040"/>
                  <a:gd name="connsiteX632" fmla="*/ 1175676 w 4824468"/>
                  <a:gd name="connsiteY632" fmla="*/ 2784941 h 6245040"/>
                  <a:gd name="connsiteX633" fmla="*/ 1131373 w 4824468"/>
                  <a:gd name="connsiteY633" fmla="*/ 2902269 h 6245040"/>
                  <a:gd name="connsiteX634" fmla="*/ 1098322 w 4824468"/>
                  <a:gd name="connsiteY634" fmla="*/ 3023812 h 6245040"/>
                  <a:gd name="connsiteX635" fmla="*/ 1074412 w 4824468"/>
                  <a:gd name="connsiteY635" fmla="*/ 3148164 h 6245040"/>
                  <a:gd name="connsiteX636" fmla="*/ 1063864 w 4824468"/>
                  <a:gd name="connsiteY636" fmla="*/ 3274625 h 6245040"/>
                  <a:gd name="connsiteX637" fmla="*/ 1062457 w 4824468"/>
                  <a:gd name="connsiteY637" fmla="*/ 3338558 h 6245040"/>
                  <a:gd name="connsiteX638" fmla="*/ 1061754 w 4824468"/>
                  <a:gd name="connsiteY638" fmla="*/ 3358932 h 6245040"/>
                  <a:gd name="connsiteX639" fmla="*/ 1045580 w 4824468"/>
                  <a:gd name="connsiteY639" fmla="*/ 3395465 h 6245040"/>
                  <a:gd name="connsiteX640" fmla="*/ 1018155 w 4824468"/>
                  <a:gd name="connsiteY640" fmla="*/ 3422865 h 6245040"/>
                  <a:gd name="connsiteX641" fmla="*/ 981587 w 4824468"/>
                  <a:gd name="connsiteY641" fmla="*/ 3439024 h 6245040"/>
                  <a:gd name="connsiteX642" fmla="*/ 961194 w 4824468"/>
                  <a:gd name="connsiteY642" fmla="*/ 3439726 h 6245040"/>
                  <a:gd name="connsiteX643" fmla="*/ 940801 w 4824468"/>
                  <a:gd name="connsiteY643" fmla="*/ 3439024 h 6245040"/>
                  <a:gd name="connsiteX644" fmla="*/ 904937 w 4824468"/>
                  <a:gd name="connsiteY644" fmla="*/ 3422865 h 6245040"/>
                  <a:gd name="connsiteX645" fmla="*/ 877511 w 4824468"/>
                  <a:gd name="connsiteY645" fmla="*/ 3395465 h 6245040"/>
                  <a:gd name="connsiteX646" fmla="*/ 861337 w 4824468"/>
                  <a:gd name="connsiteY646" fmla="*/ 3358932 h 6245040"/>
                  <a:gd name="connsiteX647" fmla="*/ 859931 w 4824468"/>
                  <a:gd name="connsiteY647" fmla="*/ 3338558 h 6245040"/>
                  <a:gd name="connsiteX648" fmla="*/ 861337 w 4824468"/>
                  <a:gd name="connsiteY648" fmla="*/ 3265492 h 6245040"/>
                  <a:gd name="connsiteX649" fmla="*/ 873995 w 4824468"/>
                  <a:gd name="connsiteY649" fmla="*/ 3121467 h 6245040"/>
                  <a:gd name="connsiteX650" fmla="*/ 900717 w 4824468"/>
                  <a:gd name="connsiteY650" fmla="*/ 2979550 h 6245040"/>
                  <a:gd name="connsiteX651" fmla="*/ 939394 w 4824468"/>
                  <a:gd name="connsiteY651" fmla="*/ 2841146 h 6245040"/>
                  <a:gd name="connsiteX652" fmla="*/ 990026 w 4824468"/>
                  <a:gd name="connsiteY652" fmla="*/ 2705552 h 6245040"/>
                  <a:gd name="connsiteX653" fmla="*/ 1051206 w 4824468"/>
                  <a:gd name="connsiteY653" fmla="*/ 2575579 h 6245040"/>
                  <a:gd name="connsiteX654" fmla="*/ 1126450 w 4824468"/>
                  <a:gd name="connsiteY654" fmla="*/ 2452632 h 6245040"/>
                  <a:gd name="connsiteX655" fmla="*/ 1211540 w 4824468"/>
                  <a:gd name="connsiteY655" fmla="*/ 2333899 h 6245040"/>
                  <a:gd name="connsiteX656" fmla="*/ 1259359 w 4824468"/>
                  <a:gd name="connsiteY656" fmla="*/ 2278397 h 6245040"/>
                  <a:gd name="connsiteX657" fmla="*/ 1306474 w 4824468"/>
                  <a:gd name="connsiteY657" fmla="*/ 2224300 h 6245040"/>
                  <a:gd name="connsiteX658" fmla="*/ 1410550 w 4824468"/>
                  <a:gd name="connsiteY658" fmla="*/ 2125239 h 6245040"/>
                  <a:gd name="connsiteX659" fmla="*/ 1523065 w 4824468"/>
                  <a:gd name="connsiteY659" fmla="*/ 2036717 h 6245040"/>
                  <a:gd name="connsiteX660" fmla="*/ 1641909 w 4824468"/>
                  <a:gd name="connsiteY660" fmla="*/ 1957328 h 6245040"/>
                  <a:gd name="connsiteX661" fmla="*/ 1766379 w 4824468"/>
                  <a:gd name="connsiteY661" fmla="*/ 1888477 h 6245040"/>
                  <a:gd name="connsiteX662" fmla="*/ 1897177 w 4824468"/>
                  <a:gd name="connsiteY662" fmla="*/ 1832272 h 6245040"/>
                  <a:gd name="connsiteX663" fmla="*/ 2032898 w 4824468"/>
                  <a:gd name="connsiteY663" fmla="*/ 1787309 h 6245040"/>
                  <a:gd name="connsiteX664" fmla="*/ 2172135 w 4824468"/>
                  <a:gd name="connsiteY664" fmla="*/ 1754288 h 6245040"/>
                  <a:gd name="connsiteX665" fmla="*/ 2243160 w 4824468"/>
                  <a:gd name="connsiteY665" fmla="*/ 1743048 h 6245040"/>
                  <a:gd name="connsiteX666" fmla="*/ 4205514 w 4824468"/>
                  <a:gd name="connsiteY666" fmla="*/ 1633448 h 6245040"/>
                  <a:gd name="connsiteX667" fmla="*/ 4244857 w 4824468"/>
                  <a:gd name="connsiteY667" fmla="*/ 1635553 h 6245040"/>
                  <a:gd name="connsiteX668" fmla="*/ 4280687 w 4824468"/>
                  <a:gd name="connsiteY668" fmla="*/ 1651690 h 6245040"/>
                  <a:gd name="connsiteX669" fmla="*/ 4295441 w 4824468"/>
                  <a:gd name="connsiteY669" fmla="*/ 1665722 h 6245040"/>
                  <a:gd name="connsiteX670" fmla="*/ 4339000 w 4824468"/>
                  <a:gd name="connsiteY670" fmla="*/ 1714134 h 6245040"/>
                  <a:gd name="connsiteX671" fmla="*/ 4421902 w 4824468"/>
                  <a:gd name="connsiteY671" fmla="*/ 1814466 h 6245040"/>
                  <a:gd name="connsiteX672" fmla="*/ 4499886 w 4824468"/>
                  <a:gd name="connsiteY672" fmla="*/ 1918305 h 6245040"/>
                  <a:gd name="connsiteX673" fmla="*/ 4571547 w 4824468"/>
                  <a:gd name="connsiteY673" fmla="*/ 2026354 h 6245040"/>
                  <a:gd name="connsiteX674" fmla="*/ 4637587 w 4824468"/>
                  <a:gd name="connsiteY674" fmla="*/ 2136509 h 6245040"/>
                  <a:gd name="connsiteX675" fmla="*/ 4697305 w 4824468"/>
                  <a:gd name="connsiteY675" fmla="*/ 2250873 h 6245040"/>
                  <a:gd name="connsiteX676" fmla="*/ 4750699 w 4824468"/>
                  <a:gd name="connsiteY676" fmla="*/ 2368043 h 6245040"/>
                  <a:gd name="connsiteX677" fmla="*/ 4798473 w 4824468"/>
                  <a:gd name="connsiteY677" fmla="*/ 2488020 h 6245040"/>
                  <a:gd name="connsiteX678" fmla="*/ 4819550 w 4824468"/>
                  <a:gd name="connsiteY678" fmla="*/ 2549762 h 6245040"/>
                  <a:gd name="connsiteX679" fmla="*/ 4824468 w 4824468"/>
                  <a:gd name="connsiteY679" fmla="*/ 2570109 h 6245040"/>
                  <a:gd name="connsiteX680" fmla="*/ 4821658 w 4824468"/>
                  <a:gd name="connsiteY680" fmla="*/ 2609400 h 6245040"/>
                  <a:gd name="connsiteX681" fmla="*/ 4804094 w 4824468"/>
                  <a:gd name="connsiteY681" fmla="*/ 2643779 h 6245040"/>
                  <a:gd name="connsiteX682" fmla="*/ 4775289 w 4824468"/>
                  <a:gd name="connsiteY682" fmla="*/ 2670441 h 6245040"/>
                  <a:gd name="connsiteX683" fmla="*/ 4755617 w 4824468"/>
                  <a:gd name="connsiteY683" fmla="*/ 2678159 h 6245040"/>
                  <a:gd name="connsiteX684" fmla="*/ 4739458 w 4824468"/>
                  <a:gd name="connsiteY684" fmla="*/ 2682368 h 6245040"/>
                  <a:gd name="connsiteX685" fmla="*/ 4723300 w 4824468"/>
                  <a:gd name="connsiteY685" fmla="*/ 2683070 h 6245040"/>
                  <a:gd name="connsiteX686" fmla="*/ 4708546 w 4824468"/>
                  <a:gd name="connsiteY686" fmla="*/ 2682368 h 6245040"/>
                  <a:gd name="connsiteX687" fmla="*/ 4678336 w 4824468"/>
                  <a:gd name="connsiteY687" fmla="*/ 2673247 h 6245040"/>
                  <a:gd name="connsiteX688" fmla="*/ 4653044 w 4824468"/>
                  <a:gd name="connsiteY688" fmla="*/ 2655005 h 6245040"/>
                  <a:gd name="connsiteX689" fmla="*/ 4633372 w 4824468"/>
                  <a:gd name="connsiteY689" fmla="*/ 2629747 h 6245040"/>
                  <a:gd name="connsiteX690" fmla="*/ 4627752 w 4824468"/>
                  <a:gd name="connsiteY690" fmla="*/ 2614311 h 6245040"/>
                  <a:gd name="connsiteX691" fmla="*/ 4608080 w 4824468"/>
                  <a:gd name="connsiteY691" fmla="*/ 2558182 h 6245040"/>
                  <a:gd name="connsiteX692" fmla="*/ 4564521 w 4824468"/>
                  <a:gd name="connsiteY692" fmla="*/ 2448028 h 6245040"/>
                  <a:gd name="connsiteX693" fmla="*/ 4515342 w 4824468"/>
                  <a:gd name="connsiteY693" fmla="*/ 2339978 h 6245040"/>
                  <a:gd name="connsiteX694" fmla="*/ 4460542 w 4824468"/>
                  <a:gd name="connsiteY694" fmla="*/ 2234735 h 6245040"/>
                  <a:gd name="connsiteX695" fmla="*/ 4400122 w 4824468"/>
                  <a:gd name="connsiteY695" fmla="*/ 2133702 h 6245040"/>
                  <a:gd name="connsiteX696" fmla="*/ 4334082 w 4824468"/>
                  <a:gd name="connsiteY696" fmla="*/ 2034774 h 6245040"/>
                  <a:gd name="connsiteX697" fmla="*/ 4263123 w 4824468"/>
                  <a:gd name="connsiteY697" fmla="*/ 1939354 h 6245040"/>
                  <a:gd name="connsiteX698" fmla="*/ 4186545 w 4824468"/>
                  <a:gd name="connsiteY698" fmla="*/ 1847442 h 6245040"/>
                  <a:gd name="connsiteX699" fmla="*/ 4147201 w 4824468"/>
                  <a:gd name="connsiteY699" fmla="*/ 1803240 h 6245040"/>
                  <a:gd name="connsiteX700" fmla="*/ 4133853 w 4824468"/>
                  <a:gd name="connsiteY700" fmla="*/ 1787102 h 6245040"/>
                  <a:gd name="connsiteX701" fmla="*/ 4120504 w 4824468"/>
                  <a:gd name="connsiteY701" fmla="*/ 1749917 h 6245040"/>
                  <a:gd name="connsiteX702" fmla="*/ 4121909 w 4824468"/>
                  <a:gd name="connsiteY702" fmla="*/ 1709924 h 6245040"/>
                  <a:gd name="connsiteX703" fmla="*/ 4138068 w 4824468"/>
                  <a:gd name="connsiteY703" fmla="*/ 1674843 h 6245040"/>
                  <a:gd name="connsiteX704" fmla="*/ 4152822 w 4824468"/>
                  <a:gd name="connsiteY704" fmla="*/ 1659408 h 6245040"/>
                  <a:gd name="connsiteX705" fmla="*/ 4168981 w 4824468"/>
                  <a:gd name="connsiteY705" fmla="*/ 1646779 h 6245040"/>
                  <a:gd name="connsiteX706" fmla="*/ 1938456 w 4824468"/>
                  <a:gd name="connsiteY706" fmla="*/ 1365774 h 6245040"/>
                  <a:gd name="connsiteX707" fmla="*/ 1977062 w 4824468"/>
                  <a:gd name="connsiteY707" fmla="*/ 1370699 h 6245040"/>
                  <a:gd name="connsiteX708" fmla="*/ 2011457 w 4824468"/>
                  <a:gd name="connsiteY708" fmla="*/ 1390399 h 6245040"/>
                  <a:gd name="connsiteX709" fmla="*/ 2035322 w 4824468"/>
                  <a:gd name="connsiteY709" fmla="*/ 1420654 h 6245040"/>
                  <a:gd name="connsiteX710" fmla="*/ 2042341 w 4824468"/>
                  <a:gd name="connsiteY710" fmla="*/ 1439651 h 6245040"/>
                  <a:gd name="connsiteX711" fmla="*/ 2046553 w 4824468"/>
                  <a:gd name="connsiteY711" fmla="*/ 1460055 h 6245040"/>
                  <a:gd name="connsiteX712" fmla="*/ 2041640 w 4824468"/>
                  <a:gd name="connsiteY712" fmla="*/ 1499456 h 6245040"/>
                  <a:gd name="connsiteX713" fmla="*/ 2023389 w 4824468"/>
                  <a:gd name="connsiteY713" fmla="*/ 1533931 h 6245040"/>
                  <a:gd name="connsiteX714" fmla="*/ 1991803 w 4824468"/>
                  <a:gd name="connsiteY714" fmla="*/ 1558557 h 6245040"/>
                  <a:gd name="connsiteX715" fmla="*/ 1972851 w 4824468"/>
                  <a:gd name="connsiteY715" fmla="*/ 1565593 h 6245040"/>
                  <a:gd name="connsiteX716" fmla="*/ 1899850 w 4824468"/>
                  <a:gd name="connsiteY716" fmla="*/ 1586701 h 6245040"/>
                  <a:gd name="connsiteX717" fmla="*/ 1757359 w 4824468"/>
                  <a:gd name="connsiteY717" fmla="*/ 1640174 h 6245040"/>
                  <a:gd name="connsiteX718" fmla="*/ 1619079 w 4824468"/>
                  <a:gd name="connsiteY718" fmla="*/ 1706311 h 6245040"/>
                  <a:gd name="connsiteX719" fmla="*/ 1487818 w 4824468"/>
                  <a:gd name="connsiteY719" fmla="*/ 1782299 h 6245040"/>
                  <a:gd name="connsiteX720" fmla="*/ 1423943 w 4824468"/>
                  <a:gd name="connsiteY720" fmla="*/ 1825922 h 6245040"/>
                  <a:gd name="connsiteX721" fmla="*/ 1410606 w 4824468"/>
                  <a:gd name="connsiteY721" fmla="*/ 1834365 h 6245040"/>
                  <a:gd name="connsiteX722" fmla="*/ 1381827 w 4824468"/>
                  <a:gd name="connsiteY722" fmla="*/ 1843512 h 6245040"/>
                  <a:gd name="connsiteX723" fmla="*/ 1366385 w 4824468"/>
                  <a:gd name="connsiteY723" fmla="*/ 1844215 h 6245040"/>
                  <a:gd name="connsiteX724" fmla="*/ 1354452 w 4824468"/>
                  <a:gd name="connsiteY724" fmla="*/ 1843512 h 6245040"/>
                  <a:gd name="connsiteX725" fmla="*/ 1331288 w 4824468"/>
                  <a:gd name="connsiteY725" fmla="*/ 1837883 h 6245040"/>
                  <a:gd name="connsiteX726" fmla="*/ 1310231 w 4824468"/>
                  <a:gd name="connsiteY726" fmla="*/ 1826625 h 6245040"/>
                  <a:gd name="connsiteX727" fmla="*/ 1290577 w 4824468"/>
                  <a:gd name="connsiteY727" fmla="*/ 1810442 h 6245040"/>
                  <a:gd name="connsiteX728" fmla="*/ 1283557 w 4824468"/>
                  <a:gd name="connsiteY728" fmla="*/ 1800592 h 6245040"/>
                  <a:gd name="connsiteX729" fmla="*/ 1272326 w 4824468"/>
                  <a:gd name="connsiteY729" fmla="*/ 1782299 h 6245040"/>
                  <a:gd name="connsiteX730" fmla="*/ 1264605 w 4824468"/>
                  <a:gd name="connsiteY730" fmla="*/ 1743602 h 6245040"/>
                  <a:gd name="connsiteX731" fmla="*/ 1271625 w 4824468"/>
                  <a:gd name="connsiteY731" fmla="*/ 1705608 h 6245040"/>
                  <a:gd name="connsiteX732" fmla="*/ 1292682 w 4824468"/>
                  <a:gd name="connsiteY732" fmla="*/ 1671835 h 6245040"/>
                  <a:gd name="connsiteX733" fmla="*/ 1308827 w 4824468"/>
                  <a:gd name="connsiteY733" fmla="*/ 1658467 h 6245040"/>
                  <a:gd name="connsiteX734" fmla="*/ 1379721 w 4824468"/>
                  <a:gd name="connsiteY734" fmla="*/ 1611326 h 6245040"/>
                  <a:gd name="connsiteX735" fmla="*/ 1526424 w 4824468"/>
                  <a:gd name="connsiteY735" fmla="*/ 1526192 h 6245040"/>
                  <a:gd name="connsiteX736" fmla="*/ 1678743 w 4824468"/>
                  <a:gd name="connsiteY736" fmla="*/ 1453723 h 6245040"/>
                  <a:gd name="connsiteX737" fmla="*/ 1836676 w 4824468"/>
                  <a:gd name="connsiteY737" fmla="*/ 1393917 h 6245040"/>
                  <a:gd name="connsiteX738" fmla="*/ 1918100 w 4824468"/>
                  <a:gd name="connsiteY738" fmla="*/ 1369995 h 6245040"/>
                  <a:gd name="connsiteX739" fmla="*/ 2472875 w 4824468"/>
                  <a:gd name="connsiteY739" fmla="*/ 1294113 h 6245040"/>
                  <a:gd name="connsiteX740" fmla="*/ 2525534 w 4824468"/>
                  <a:gd name="connsiteY740" fmla="*/ 1294113 h 6245040"/>
                  <a:gd name="connsiteX741" fmla="*/ 2630150 w 4824468"/>
                  <a:gd name="connsiteY741" fmla="*/ 1300435 h 6245040"/>
                  <a:gd name="connsiteX742" fmla="*/ 2732659 w 4824468"/>
                  <a:gd name="connsiteY742" fmla="*/ 1310272 h 6245040"/>
                  <a:gd name="connsiteX743" fmla="*/ 2833764 w 4824468"/>
                  <a:gd name="connsiteY743" fmla="*/ 1325728 h 6245040"/>
                  <a:gd name="connsiteX744" fmla="*/ 2933465 w 4824468"/>
                  <a:gd name="connsiteY744" fmla="*/ 1346805 h 6245040"/>
                  <a:gd name="connsiteX745" fmla="*/ 3031762 w 4824468"/>
                  <a:gd name="connsiteY745" fmla="*/ 1372097 h 6245040"/>
                  <a:gd name="connsiteX746" fmla="*/ 3127952 w 4824468"/>
                  <a:gd name="connsiteY746" fmla="*/ 1401604 h 6245040"/>
                  <a:gd name="connsiteX747" fmla="*/ 3220632 w 4824468"/>
                  <a:gd name="connsiteY747" fmla="*/ 1436029 h 6245040"/>
                  <a:gd name="connsiteX748" fmla="*/ 3312610 w 4824468"/>
                  <a:gd name="connsiteY748" fmla="*/ 1475373 h 6245040"/>
                  <a:gd name="connsiteX749" fmla="*/ 3401779 w 4824468"/>
                  <a:gd name="connsiteY749" fmla="*/ 1517526 h 6245040"/>
                  <a:gd name="connsiteX750" fmla="*/ 3488842 w 4824468"/>
                  <a:gd name="connsiteY750" fmla="*/ 1565300 h 6245040"/>
                  <a:gd name="connsiteX751" fmla="*/ 3572394 w 4824468"/>
                  <a:gd name="connsiteY751" fmla="*/ 1616586 h 6245040"/>
                  <a:gd name="connsiteX752" fmla="*/ 3694563 w 4824468"/>
                  <a:gd name="connsiteY752" fmla="*/ 1699488 h 6245040"/>
                  <a:gd name="connsiteX753" fmla="*/ 3845519 w 4824468"/>
                  <a:gd name="connsiteY753" fmla="*/ 1825246 h 6245040"/>
                  <a:gd name="connsiteX754" fmla="*/ 3983836 w 4824468"/>
                  <a:gd name="connsiteY754" fmla="*/ 1963650 h 6245040"/>
                  <a:gd name="connsiteX755" fmla="*/ 4109516 w 4824468"/>
                  <a:gd name="connsiteY755" fmla="*/ 2115402 h 6245040"/>
                  <a:gd name="connsiteX756" fmla="*/ 4193068 w 4824468"/>
                  <a:gd name="connsiteY756" fmla="*/ 2236945 h 6245040"/>
                  <a:gd name="connsiteX757" fmla="*/ 4243621 w 4824468"/>
                  <a:gd name="connsiteY757" fmla="*/ 2321252 h 6245040"/>
                  <a:gd name="connsiteX758" fmla="*/ 4291365 w 4824468"/>
                  <a:gd name="connsiteY758" fmla="*/ 2408369 h 6245040"/>
                  <a:gd name="connsiteX759" fmla="*/ 4334896 w 4824468"/>
                  <a:gd name="connsiteY759" fmla="*/ 2496891 h 6245040"/>
                  <a:gd name="connsiteX760" fmla="*/ 4373513 w 4824468"/>
                  <a:gd name="connsiteY760" fmla="*/ 2588927 h 6245040"/>
                  <a:gd name="connsiteX761" fmla="*/ 4407917 w 4824468"/>
                  <a:gd name="connsiteY761" fmla="*/ 2683069 h 6245040"/>
                  <a:gd name="connsiteX762" fmla="*/ 4438108 w 4824468"/>
                  <a:gd name="connsiteY762" fmla="*/ 2779320 h 6245040"/>
                  <a:gd name="connsiteX763" fmla="*/ 4463384 w 4824468"/>
                  <a:gd name="connsiteY763" fmla="*/ 2876273 h 6245040"/>
                  <a:gd name="connsiteX764" fmla="*/ 4483746 w 4824468"/>
                  <a:gd name="connsiteY764" fmla="*/ 2976739 h 6245040"/>
                  <a:gd name="connsiteX765" fmla="*/ 4498490 w 4824468"/>
                  <a:gd name="connsiteY765" fmla="*/ 3077907 h 6245040"/>
                  <a:gd name="connsiteX766" fmla="*/ 4509724 w 4824468"/>
                  <a:gd name="connsiteY766" fmla="*/ 3181183 h 6245040"/>
                  <a:gd name="connsiteX767" fmla="*/ 4514639 w 4824468"/>
                  <a:gd name="connsiteY767" fmla="*/ 3285162 h 6245040"/>
                  <a:gd name="connsiteX768" fmla="*/ 4514639 w 4824468"/>
                  <a:gd name="connsiteY768" fmla="*/ 3337854 h 6245040"/>
                  <a:gd name="connsiteX769" fmla="*/ 4514639 w 4824468"/>
                  <a:gd name="connsiteY769" fmla="*/ 3781168 h 6245040"/>
                  <a:gd name="connsiteX770" fmla="*/ 4513937 w 4824468"/>
                  <a:gd name="connsiteY770" fmla="*/ 3802245 h 6245040"/>
                  <a:gd name="connsiteX771" fmla="*/ 4498490 w 4824468"/>
                  <a:gd name="connsiteY771" fmla="*/ 3838075 h 6245040"/>
                  <a:gd name="connsiteX772" fmla="*/ 4471108 w 4824468"/>
                  <a:gd name="connsiteY772" fmla="*/ 3866177 h 6245040"/>
                  <a:gd name="connsiteX773" fmla="*/ 4434597 w 4824468"/>
                  <a:gd name="connsiteY773" fmla="*/ 3881634 h 6245040"/>
                  <a:gd name="connsiteX774" fmla="*/ 4413534 w 4824468"/>
                  <a:gd name="connsiteY774" fmla="*/ 3882336 h 6245040"/>
                  <a:gd name="connsiteX775" fmla="*/ 4393172 w 4824468"/>
                  <a:gd name="connsiteY775" fmla="*/ 3881634 h 6245040"/>
                  <a:gd name="connsiteX776" fmla="*/ 4357364 w 4824468"/>
                  <a:gd name="connsiteY776" fmla="*/ 3866177 h 6245040"/>
                  <a:gd name="connsiteX777" fmla="*/ 4329982 w 4824468"/>
                  <a:gd name="connsiteY777" fmla="*/ 3838075 h 6245040"/>
                  <a:gd name="connsiteX778" fmla="*/ 4314535 w 4824468"/>
                  <a:gd name="connsiteY778" fmla="*/ 3802245 h 6245040"/>
                  <a:gd name="connsiteX779" fmla="*/ 4312428 w 4824468"/>
                  <a:gd name="connsiteY779" fmla="*/ 3781168 h 6245040"/>
                  <a:gd name="connsiteX780" fmla="*/ 4312428 w 4824468"/>
                  <a:gd name="connsiteY780" fmla="*/ 3337854 h 6245040"/>
                  <a:gd name="connsiteX781" fmla="*/ 4312428 w 4824468"/>
                  <a:gd name="connsiteY781" fmla="*/ 3290080 h 6245040"/>
                  <a:gd name="connsiteX782" fmla="*/ 4307514 w 4824468"/>
                  <a:gd name="connsiteY782" fmla="*/ 3196639 h 6245040"/>
                  <a:gd name="connsiteX783" fmla="*/ 4292067 w 4824468"/>
                  <a:gd name="connsiteY783" fmla="*/ 3057533 h 6245040"/>
                  <a:gd name="connsiteX784" fmla="*/ 4256259 w 4824468"/>
                  <a:gd name="connsiteY784" fmla="*/ 2877678 h 6245040"/>
                  <a:gd name="connsiteX785" fmla="*/ 4201494 w 4824468"/>
                  <a:gd name="connsiteY785" fmla="*/ 2705552 h 6245040"/>
                  <a:gd name="connsiteX786" fmla="*/ 4131282 w 4824468"/>
                  <a:gd name="connsiteY786" fmla="*/ 2539748 h 6245040"/>
                  <a:gd name="connsiteX787" fmla="*/ 4047027 w 4824468"/>
                  <a:gd name="connsiteY787" fmla="*/ 2383780 h 6245040"/>
                  <a:gd name="connsiteX788" fmla="*/ 3947326 w 4824468"/>
                  <a:gd name="connsiteY788" fmla="*/ 2236242 h 6245040"/>
                  <a:gd name="connsiteX789" fmla="*/ 3834285 w 4824468"/>
                  <a:gd name="connsiteY789" fmla="*/ 2099244 h 6245040"/>
                  <a:gd name="connsiteX790" fmla="*/ 3710010 w 4824468"/>
                  <a:gd name="connsiteY790" fmla="*/ 1974891 h 6245040"/>
                  <a:gd name="connsiteX791" fmla="*/ 3573798 w 4824468"/>
                  <a:gd name="connsiteY791" fmla="*/ 1861779 h 6245040"/>
                  <a:gd name="connsiteX792" fmla="*/ 3427056 w 4824468"/>
                  <a:gd name="connsiteY792" fmla="*/ 1762718 h 6245040"/>
                  <a:gd name="connsiteX793" fmla="*/ 3270483 w 4824468"/>
                  <a:gd name="connsiteY793" fmla="*/ 1677709 h 6245040"/>
                  <a:gd name="connsiteX794" fmla="*/ 3105485 w 4824468"/>
                  <a:gd name="connsiteY794" fmla="*/ 1607453 h 6245040"/>
                  <a:gd name="connsiteX795" fmla="*/ 2932763 w 4824468"/>
                  <a:gd name="connsiteY795" fmla="*/ 1554059 h 6245040"/>
                  <a:gd name="connsiteX796" fmla="*/ 2753020 w 4824468"/>
                  <a:gd name="connsiteY796" fmla="*/ 1516824 h 6245040"/>
                  <a:gd name="connsiteX797" fmla="*/ 2614001 w 4824468"/>
                  <a:gd name="connsiteY797" fmla="*/ 1501367 h 6245040"/>
                  <a:gd name="connsiteX798" fmla="*/ 2519917 w 4824468"/>
                  <a:gd name="connsiteY798" fmla="*/ 1496449 h 6245040"/>
                  <a:gd name="connsiteX799" fmla="*/ 2472875 w 4824468"/>
                  <a:gd name="connsiteY799" fmla="*/ 1496449 h 6245040"/>
                  <a:gd name="connsiteX800" fmla="*/ 2420918 w 4824468"/>
                  <a:gd name="connsiteY800" fmla="*/ 1496449 h 6245040"/>
                  <a:gd name="connsiteX801" fmla="*/ 2370365 w 4824468"/>
                  <a:gd name="connsiteY801" fmla="*/ 1499260 h 6245040"/>
                  <a:gd name="connsiteX802" fmla="*/ 2349302 w 4824468"/>
                  <a:gd name="connsiteY802" fmla="*/ 1499260 h 6245040"/>
                  <a:gd name="connsiteX803" fmla="*/ 2312791 w 4824468"/>
                  <a:gd name="connsiteY803" fmla="*/ 1485208 h 6245040"/>
                  <a:gd name="connsiteX804" fmla="*/ 2284004 w 4824468"/>
                  <a:gd name="connsiteY804" fmla="*/ 1459916 h 6245040"/>
                  <a:gd name="connsiteX805" fmla="*/ 2266451 w 4824468"/>
                  <a:gd name="connsiteY805" fmla="*/ 1424788 h 6245040"/>
                  <a:gd name="connsiteX806" fmla="*/ 2263643 w 4824468"/>
                  <a:gd name="connsiteY806" fmla="*/ 1403009 h 6245040"/>
                  <a:gd name="connsiteX807" fmla="*/ 2264345 w 4824468"/>
                  <a:gd name="connsiteY807" fmla="*/ 1383337 h 6245040"/>
                  <a:gd name="connsiteX808" fmla="*/ 2277685 w 4824468"/>
                  <a:gd name="connsiteY808" fmla="*/ 1345400 h 6245040"/>
                  <a:gd name="connsiteX809" fmla="*/ 2302962 w 4824468"/>
                  <a:gd name="connsiteY809" fmla="*/ 1317297 h 6245040"/>
                  <a:gd name="connsiteX810" fmla="*/ 2338068 w 4824468"/>
                  <a:gd name="connsiteY810" fmla="*/ 1300435 h 6245040"/>
                  <a:gd name="connsiteX811" fmla="*/ 2359833 w 4824468"/>
                  <a:gd name="connsiteY811" fmla="*/ 1296923 h 6245040"/>
                  <a:gd name="connsiteX812" fmla="*/ 2416003 w 4824468"/>
                  <a:gd name="connsiteY812" fmla="*/ 1294815 h 6245040"/>
                  <a:gd name="connsiteX813" fmla="*/ 3252656 w 4824468"/>
                  <a:gd name="connsiteY813" fmla="*/ 990608 h 6245040"/>
                  <a:gd name="connsiteX814" fmla="*/ 3272997 w 4824468"/>
                  <a:gd name="connsiteY814" fmla="*/ 996228 h 6245040"/>
                  <a:gd name="connsiteX815" fmla="*/ 3362776 w 4824468"/>
                  <a:gd name="connsiteY815" fmla="*/ 1028546 h 6245040"/>
                  <a:gd name="connsiteX816" fmla="*/ 3539529 w 4824468"/>
                  <a:gd name="connsiteY816" fmla="*/ 1105124 h 6245040"/>
                  <a:gd name="connsiteX817" fmla="*/ 3707865 w 4824468"/>
                  <a:gd name="connsiteY817" fmla="*/ 1194349 h 6245040"/>
                  <a:gd name="connsiteX818" fmla="*/ 3870590 w 4824468"/>
                  <a:gd name="connsiteY818" fmla="*/ 1297625 h 6245040"/>
                  <a:gd name="connsiteX819" fmla="*/ 3949147 w 4824468"/>
                  <a:gd name="connsiteY819" fmla="*/ 1353830 h 6245040"/>
                  <a:gd name="connsiteX820" fmla="*/ 3964578 w 4824468"/>
                  <a:gd name="connsiteY820" fmla="*/ 1367178 h 6245040"/>
                  <a:gd name="connsiteX821" fmla="*/ 3984918 w 4824468"/>
                  <a:gd name="connsiteY821" fmla="*/ 1401604 h 6245040"/>
                  <a:gd name="connsiteX822" fmla="*/ 3989828 w 4824468"/>
                  <a:gd name="connsiteY822" fmla="*/ 1440244 h 6245040"/>
                  <a:gd name="connsiteX823" fmla="*/ 3980710 w 4824468"/>
                  <a:gd name="connsiteY823" fmla="*/ 1478885 h 6245040"/>
                  <a:gd name="connsiteX824" fmla="*/ 3969487 w 4824468"/>
                  <a:gd name="connsiteY824" fmla="*/ 1495746 h 6245040"/>
                  <a:gd name="connsiteX825" fmla="*/ 3961772 w 4824468"/>
                  <a:gd name="connsiteY825" fmla="*/ 1505582 h 6245040"/>
                  <a:gd name="connsiteX826" fmla="*/ 3943536 w 4824468"/>
                  <a:gd name="connsiteY826" fmla="*/ 1521038 h 6245040"/>
                  <a:gd name="connsiteX827" fmla="*/ 3923195 w 4824468"/>
                  <a:gd name="connsiteY827" fmla="*/ 1530874 h 6245040"/>
                  <a:gd name="connsiteX828" fmla="*/ 3900049 w 4824468"/>
                  <a:gd name="connsiteY828" fmla="*/ 1536494 h 6245040"/>
                  <a:gd name="connsiteX829" fmla="*/ 3888826 w 4824468"/>
                  <a:gd name="connsiteY829" fmla="*/ 1536494 h 6245040"/>
                  <a:gd name="connsiteX830" fmla="*/ 3872694 w 4824468"/>
                  <a:gd name="connsiteY830" fmla="*/ 1535089 h 6245040"/>
                  <a:gd name="connsiteX831" fmla="*/ 3842534 w 4824468"/>
                  <a:gd name="connsiteY831" fmla="*/ 1525956 h 6245040"/>
                  <a:gd name="connsiteX832" fmla="*/ 3828506 w 4824468"/>
                  <a:gd name="connsiteY832" fmla="*/ 1516120 h 6245040"/>
                  <a:gd name="connsiteX833" fmla="*/ 3756262 w 4824468"/>
                  <a:gd name="connsiteY833" fmla="*/ 1464131 h 6245040"/>
                  <a:gd name="connsiteX834" fmla="*/ 3606863 w 4824468"/>
                  <a:gd name="connsiteY834" fmla="*/ 1369286 h 6245040"/>
                  <a:gd name="connsiteX835" fmla="*/ 3451854 w 4824468"/>
                  <a:gd name="connsiteY835" fmla="*/ 1287087 h 6245040"/>
                  <a:gd name="connsiteX836" fmla="*/ 3289830 w 4824468"/>
                  <a:gd name="connsiteY836" fmla="*/ 1217533 h 6245040"/>
                  <a:gd name="connsiteX837" fmla="*/ 3207065 w 4824468"/>
                  <a:gd name="connsiteY837" fmla="*/ 1188026 h 6245040"/>
                  <a:gd name="connsiteX838" fmla="*/ 3188127 w 4824468"/>
                  <a:gd name="connsiteY838" fmla="*/ 1180298 h 6245040"/>
                  <a:gd name="connsiteX839" fmla="*/ 3158669 w 4824468"/>
                  <a:gd name="connsiteY839" fmla="*/ 1153601 h 6245040"/>
                  <a:gd name="connsiteX840" fmla="*/ 3141134 w 4824468"/>
                  <a:gd name="connsiteY840" fmla="*/ 1118473 h 6245040"/>
                  <a:gd name="connsiteX841" fmla="*/ 3138328 w 4824468"/>
                  <a:gd name="connsiteY841" fmla="*/ 1079130 h 6245040"/>
                  <a:gd name="connsiteX842" fmla="*/ 3144641 w 4824468"/>
                  <a:gd name="connsiteY842" fmla="*/ 1059458 h 6245040"/>
                  <a:gd name="connsiteX843" fmla="*/ 3151655 w 4824468"/>
                  <a:gd name="connsiteY843" fmla="*/ 1040489 h 6245040"/>
                  <a:gd name="connsiteX844" fmla="*/ 3177606 w 4824468"/>
                  <a:gd name="connsiteY844" fmla="*/ 1010982 h 6245040"/>
                  <a:gd name="connsiteX845" fmla="*/ 3213378 w 4824468"/>
                  <a:gd name="connsiteY845" fmla="*/ 994120 h 6245040"/>
                  <a:gd name="connsiteX846" fmla="*/ 2472303 w 4824468"/>
                  <a:gd name="connsiteY846" fmla="*/ 862039 h 6245040"/>
                  <a:gd name="connsiteX847" fmla="*/ 2561528 w 4824468"/>
                  <a:gd name="connsiteY847" fmla="*/ 862742 h 6245040"/>
                  <a:gd name="connsiteX848" fmla="*/ 2739276 w 4824468"/>
                  <a:gd name="connsiteY848" fmla="*/ 876098 h 6245040"/>
                  <a:gd name="connsiteX849" fmla="*/ 2827095 w 4824468"/>
                  <a:gd name="connsiteY849" fmla="*/ 887346 h 6245040"/>
                  <a:gd name="connsiteX850" fmla="*/ 2847470 w 4824468"/>
                  <a:gd name="connsiteY850" fmla="*/ 892267 h 6245040"/>
                  <a:gd name="connsiteX851" fmla="*/ 2881895 w 4824468"/>
                  <a:gd name="connsiteY851" fmla="*/ 912652 h 6245040"/>
                  <a:gd name="connsiteX852" fmla="*/ 2905079 w 4824468"/>
                  <a:gd name="connsiteY852" fmla="*/ 944286 h 6245040"/>
                  <a:gd name="connsiteX853" fmla="*/ 2914915 w 4824468"/>
                  <a:gd name="connsiteY853" fmla="*/ 981542 h 6245040"/>
                  <a:gd name="connsiteX854" fmla="*/ 2913510 w 4824468"/>
                  <a:gd name="connsiteY854" fmla="*/ 1002631 h 6245040"/>
                  <a:gd name="connsiteX855" fmla="*/ 2909294 w 4824468"/>
                  <a:gd name="connsiteY855" fmla="*/ 1023017 h 6245040"/>
                  <a:gd name="connsiteX856" fmla="*/ 2888920 w 4824468"/>
                  <a:gd name="connsiteY856" fmla="*/ 1056056 h 6245040"/>
                  <a:gd name="connsiteX857" fmla="*/ 2857305 w 4824468"/>
                  <a:gd name="connsiteY857" fmla="*/ 1079956 h 6245040"/>
                  <a:gd name="connsiteX858" fmla="*/ 2819367 w 4824468"/>
                  <a:gd name="connsiteY858" fmla="*/ 1089798 h 6245040"/>
                  <a:gd name="connsiteX859" fmla="*/ 2798993 w 4824468"/>
                  <a:gd name="connsiteY859" fmla="*/ 1087689 h 6245040"/>
                  <a:gd name="connsiteX860" fmla="*/ 2718199 w 4824468"/>
                  <a:gd name="connsiteY860" fmla="*/ 1077848 h 6245040"/>
                  <a:gd name="connsiteX861" fmla="*/ 2553800 w 4824468"/>
                  <a:gd name="connsiteY861" fmla="*/ 1065194 h 6245040"/>
                  <a:gd name="connsiteX862" fmla="*/ 2472303 w 4824468"/>
                  <a:gd name="connsiteY862" fmla="*/ 1064491 h 6245040"/>
                  <a:gd name="connsiteX863" fmla="*/ 2417504 w 4824468"/>
                  <a:gd name="connsiteY863" fmla="*/ 1065194 h 6245040"/>
                  <a:gd name="connsiteX864" fmla="*/ 2308607 w 4824468"/>
                  <a:gd name="connsiteY864" fmla="*/ 1070818 h 6245040"/>
                  <a:gd name="connsiteX865" fmla="*/ 2199008 w 4824468"/>
                  <a:gd name="connsiteY865" fmla="*/ 1080659 h 6245040"/>
                  <a:gd name="connsiteX866" fmla="*/ 2091516 w 4824468"/>
                  <a:gd name="connsiteY866" fmla="*/ 1096828 h 6245040"/>
                  <a:gd name="connsiteX867" fmla="*/ 1985430 w 4824468"/>
                  <a:gd name="connsiteY867" fmla="*/ 1117213 h 6245040"/>
                  <a:gd name="connsiteX868" fmla="*/ 1880749 w 4824468"/>
                  <a:gd name="connsiteY868" fmla="*/ 1142520 h 6245040"/>
                  <a:gd name="connsiteX869" fmla="*/ 1777473 w 4824468"/>
                  <a:gd name="connsiteY869" fmla="*/ 1172747 h 6245040"/>
                  <a:gd name="connsiteX870" fmla="*/ 1676304 w 4824468"/>
                  <a:gd name="connsiteY870" fmla="*/ 1207895 h 6245040"/>
                  <a:gd name="connsiteX871" fmla="*/ 1575839 w 4824468"/>
                  <a:gd name="connsiteY871" fmla="*/ 1248666 h 6245040"/>
                  <a:gd name="connsiteX872" fmla="*/ 1478183 w 4824468"/>
                  <a:gd name="connsiteY872" fmla="*/ 1292953 h 6245040"/>
                  <a:gd name="connsiteX873" fmla="*/ 1382635 w 4824468"/>
                  <a:gd name="connsiteY873" fmla="*/ 1343566 h 6245040"/>
                  <a:gd name="connsiteX874" fmla="*/ 1288492 w 4824468"/>
                  <a:gd name="connsiteY874" fmla="*/ 1397693 h 6245040"/>
                  <a:gd name="connsiteX875" fmla="*/ 1197862 w 4824468"/>
                  <a:gd name="connsiteY875" fmla="*/ 1456039 h 6245040"/>
                  <a:gd name="connsiteX876" fmla="*/ 1109340 w 4824468"/>
                  <a:gd name="connsiteY876" fmla="*/ 1520008 h 6245040"/>
                  <a:gd name="connsiteX877" fmla="*/ 1023627 w 4824468"/>
                  <a:gd name="connsiteY877" fmla="*/ 1588194 h 6245040"/>
                  <a:gd name="connsiteX878" fmla="*/ 940726 w 4824468"/>
                  <a:gd name="connsiteY878" fmla="*/ 1659896 h 6245040"/>
                  <a:gd name="connsiteX879" fmla="*/ 901382 w 4824468"/>
                  <a:gd name="connsiteY879" fmla="*/ 1698559 h 6245040"/>
                  <a:gd name="connsiteX880" fmla="*/ 862039 w 4824468"/>
                  <a:gd name="connsiteY880" fmla="*/ 1736518 h 6245040"/>
                  <a:gd name="connsiteX881" fmla="*/ 786163 w 4824468"/>
                  <a:gd name="connsiteY881" fmla="*/ 1815953 h 6245040"/>
                  <a:gd name="connsiteX882" fmla="*/ 715204 w 4824468"/>
                  <a:gd name="connsiteY882" fmla="*/ 1898902 h 6245040"/>
                  <a:gd name="connsiteX883" fmla="*/ 648461 w 4824468"/>
                  <a:gd name="connsiteY883" fmla="*/ 1983960 h 6245040"/>
                  <a:gd name="connsiteX884" fmla="*/ 585934 w 4824468"/>
                  <a:gd name="connsiteY884" fmla="*/ 2071829 h 6245040"/>
                  <a:gd name="connsiteX885" fmla="*/ 526919 w 4824468"/>
                  <a:gd name="connsiteY885" fmla="*/ 2163214 h 6245040"/>
                  <a:gd name="connsiteX886" fmla="*/ 473524 w 4824468"/>
                  <a:gd name="connsiteY886" fmla="*/ 2256005 h 6245040"/>
                  <a:gd name="connsiteX887" fmla="*/ 425048 w 4824468"/>
                  <a:gd name="connsiteY887" fmla="*/ 2351607 h 6245040"/>
                  <a:gd name="connsiteX888" fmla="*/ 380084 w 4824468"/>
                  <a:gd name="connsiteY888" fmla="*/ 2449318 h 6245040"/>
                  <a:gd name="connsiteX889" fmla="*/ 340741 w 4824468"/>
                  <a:gd name="connsiteY889" fmla="*/ 2548435 h 6245040"/>
                  <a:gd name="connsiteX890" fmla="*/ 305613 w 4824468"/>
                  <a:gd name="connsiteY890" fmla="*/ 2651067 h 6245040"/>
                  <a:gd name="connsiteX891" fmla="*/ 276105 w 4824468"/>
                  <a:gd name="connsiteY891" fmla="*/ 2754401 h 6245040"/>
                  <a:gd name="connsiteX892" fmla="*/ 250813 w 4824468"/>
                  <a:gd name="connsiteY892" fmla="*/ 2858439 h 6245040"/>
                  <a:gd name="connsiteX893" fmla="*/ 230439 w 4824468"/>
                  <a:gd name="connsiteY893" fmla="*/ 2964586 h 6245040"/>
                  <a:gd name="connsiteX894" fmla="*/ 215685 w 4824468"/>
                  <a:gd name="connsiteY894" fmla="*/ 3072139 h 6245040"/>
                  <a:gd name="connsiteX895" fmla="*/ 205147 w 4824468"/>
                  <a:gd name="connsiteY895" fmla="*/ 3181097 h 6245040"/>
                  <a:gd name="connsiteX896" fmla="*/ 202337 w 4824468"/>
                  <a:gd name="connsiteY896" fmla="*/ 3235928 h 6245040"/>
                  <a:gd name="connsiteX897" fmla="*/ 200229 w 4824468"/>
                  <a:gd name="connsiteY897" fmla="*/ 3256314 h 6245040"/>
                  <a:gd name="connsiteX898" fmla="*/ 184070 w 4824468"/>
                  <a:gd name="connsiteY898" fmla="*/ 3290759 h 6245040"/>
                  <a:gd name="connsiteX899" fmla="*/ 156670 w 4824468"/>
                  <a:gd name="connsiteY899" fmla="*/ 3316768 h 6245040"/>
                  <a:gd name="connsiteX900" fmla="*/ 121542 w 4824468"/>
                  <a:gd name="connsiteY900" fmla="*/ 3331530 h 6245040"/>
                  <a:gd name="connsiteX901" fmla="*/ 101168 w 4824468"/>
                  <a:gd name="connsiteY901" fmla="*/ 3332233 h 6245040"/>
                  <a:gd name="connsiteX902" fmla="*/ 99060 w 4824468"/>
                  <a:gd name="connsiteY902" fmla="*/ 3332233 h 6245040"/>
                  <a:gd name="connsiteX903" fmla="*/ 96953 w 4824468"/>
                  <a:gd name="connsiteY903" fmla="*/ 3332233 h 6245040"/>
                  <a:gd name="connsiteX904" fmla="*/ 75876 w 4824468"/>
                  <a:gd name="connsiteY904" fmla="*/ 3330124 h 6245040"/>
                  <a:gd name="connsiteX905" fmla="*/ 40748 w 4824468"/>
                  <a:gd name="connsiteY905" fmla="*/ 3313253 h 6245040"/>
                  <a:gd name="connsiteX906" fmla="*/ 14051 w 4824468"/>
                  <a:gd name="connsiteY906" fmla="*/ 3284432 h 6245040"/>
                  <a:gd name="connsiteX907" fmla="*/ 702 w 4824468"/>
                  <a:gd name="connsiteY907" fmla="*/ 3247175 h 6245040"/>
                  <a:gd name="connsiteX908" fmla="*/ 0 w 4824468"/>
                  <a:gd name="connsiteY908" fmla="*/ 3226789 h 6245040"/>
                  <a:gd name="connsiteX909" fmla="*/ 2810 w 4824468"/>
                  <a:gd name="connsiteY909" fmla="*/ 3167038 h 6245040"/>
                  <a:gd name="connsiteX910" fmla="*/ 14051 w 4824468"/>
                  <a:gd name="connsiteY910" fmla="*/ 3048941 h 6245040"/>
                  <a:gd name="connsiteX911" fmla="*/ 30210 w 4824468"/>
                  <a:gd name="connsiteY911" fmla="*/ 2931547 h 6245040"/>
                  <a:gd name="connsiteX912" fmla="*/ 52692 w 4824468"/>
                  <a:gd name="connsiteY912" fmla="*/ 2816262 h 6245040"/>
                  <a:gd name="connsiteX913" fmla="*/ 80091 w 4824468"/>
                  <a:gd name="connsiteY913" fmla="*/ 2701680 h 6245040"/>
                  <a:gd name="connsiteX914" fmla="*/ 113112 w 4824468"/>
                  <a:gd name="connsiteY914" fmla="*/ 2589206 h 6245040"/>
                  <a:gd name="connsiteX915" fmla="*/ 151050 w 4824468"/>
                  <a:gd name="connsiteY915" fmla="*/ 2478842 h 6245040"/>
                  <a:gd name="connsiteX916" fmla="*/ 193906 w 4824468"/>
                  <a:gd name="connsiteY916" fmla="*/ 2370586 h 6245040"/>
                  <a:gd name="connsiteX917" fmla="*/ 243085 w 4824468"/>
                  <a:gd name="connsiteY917" fmla="*/ 2264440 h 6245040"/>
                  <a:gd name="connsiteX918" fmla="*/ 296479 w 4824468"/>
                  <a:gd name="connsiteY918" fmla="*/ 2159699 h 6245040"/>
                  <a:gd name="connsiteX919" fmla="*/ 354089 w 4824468"/>
                  <a:gd name="connsiteY919" fmla="*/ 2058473 h 6245040"/>
                  <a:gd name="connsiteX920" fmla="*/ 418022 w 4824468"/>
                  <a:gd name="connsiteY920" fmla="*/ 1959356 h 6245040"/>
                  <a:gd name="connsiteX921" fmla="*/ 485468 w 4824468"/>
                  <a:gd name="connsiteY921" fmla="*/ 1863051 h 6245040"/>
                  <a:gd name="connsiteX922" fmla="*/ 558534 w 4824468"/>
                  <a:gd name="connsiteY922" fmla="*/ 1770261 h 6245040"/>
                  <a:gd name="connsiteX923" fmla="*/ 636518 w 4824468"/>
                  <a:gd name="connsiteY923" fmla="*/ 1680282 h 6245040"/>
                  <a:gd name="connsiteX924" fmla="*/ 718015 w 4824468"/>
                  <a:gd name="connsiteY924" fmla="*/ 1593818 h 6245040"/>
                  <a:gd name="connsiteX925" fmla="*/ 760871 w 4824468"/>
                  <a:gd name="connsiteY925" fmla="*/ 1551641 h 6245040"/>
                  <a:gd name="connsiteX926" fmla="*/ 804429 w 4824468"/>
                  <a:gd name="connsiteY926" fmla="*/ 1510869 h 6245040"/>
                  <a:gd name="connsiteX927" fmla="*/ 894357 w 4824468"/>
                  <a:gd name="connsiteY927" fmla="*/ 1432138 h 6245040"/>
                  <a:gd name="connsiteX928" fmla="*/ 988500 w 4824468"/>
                  <a:gd name="connsiteY928" fmla="*/ 1358328 h 6245040"/>
                  <a:gd name="connsiteX929" fmla="*/ 1084047 w 4824468"/>
                  <a:gd name="connsiteY929" fmla="*/ 1289438 h 6245040"/>
                  <a:gd name="connsiteX930" fmla="*/ 1183811 w 4824468"/>
                  <a:gd name="connsiteY930" fmla="*/ 1224766 h 6245040"/>
                  <a:gd name="connsiteX931" fmla="*/ 1285682 w 4824468"/>
                  <a:gd name="connsiteY931" fmla="*/ 1165717 h 6245040"/>
                  <a:gd name="connsiteX932" fmla="*/ 1389661 w 4824468"/>
                  <a:gd name="connsiteY932" fmla="*/ 1112292 h 6245040"/>
                  <a:gd name="connsiteX933" fmla="*/ 1495747 w 4824468"/>
                  <a:gd name="connsiteY933" fmla="*/ 1062382 h 6245040"/>
                  <a:gd name="connsiteX934" fmla="*/ 1603941 w 4824468"/>
                  <a:gd name="connsiteY934" fmla="*/ 1018799 h 6245040"/>
                  <a:gd name="connsiteX935" fmla="*/ 1715648 w 4824468"/>
                  <a:gd name="connsiteY935" fmla="*/ 980136 h 6245040"/>
                  <a:gd name="connsiteX936" fmla="*/ 1828057 w 4824468"/>
                  <a:gd name="connsiteY936" fmla="*/ 947097 h 6245040"/>
                  <a:gd name="connsiteX937" fmla="*/ 1941872 w 4824468"/>
                  <a:gd name="connsiteY937" fmla="*/ 918979 h 6245040"/>
                  <a:gd name="connsiteX938" fmla="*/ 2057794 w 4824468"/>
                  <a:gd name="connsiteY938" fmla="*/ 896484 h 6245040"/>
                  <a:gd name="connsiteX939" fmla="*/ 2175121 w 4824468"/>
                  <a:gd name="connsiteY939" fmla="*/ 880316 h 6245040"/>
                  <a:gd name="connsiteX940" fmla="*/ 2293151 w 4824468"/>
                  <a:gd name="connsiteY940" fmla="*/ 868366 h 6245040"/>
                  <a:gd name="connsiteX941" fmla="*/ 2412586 w 4824468"/>
                  <a:gd name="connsiteY941" fmla="*/ 862742 h 6245040"/>
                  <a:gd name="connsiteX942" fmla="*/ 1381230 w 4824468"/>
                  <a:gd name="connsiteY942" fmla="*/ 644948 h 6245040"/>
                  <a:gd name="connsiteX943" fmla="*/ 1420573 w 4824468"/>
                  <a:gd name="connsiteY943" fmla="*/ 644948 h 6245040"/>
                  <a:gd name="connsiteX944" fmla="*/ 1457106 w 4824468"/>
                  <a:gd name="connsiteY944" fmla="*/ 660414 h 6245040"/>
                  <a:gd name="connsiteX945" fmla="*/ 1484506 w 4824468"/>
                  <a:gd name="connsiteY945" fmla="*/ 687832 h 6245040"/>
                  <a:gd name="connsiteX946" fmla="*/ 1493639 w 4824468"/>
                  <a:gd name="connsiteY946" fmla="*/ 706814 h 6245040"/>
                  <a:gd name="connsiteX947" fmla="*/ 1500665 w 4824468"/>
                  <a:gd name="connsiteY947" fmla="*/ 725796 h 6245040"/>
                  <a:gd name="connsiteX948" fmla="*/ 1500665 w 4824468"/>
                  <a:gd name="connsiteY948" fmla="*/ 765868 h 6245040"/>
                  <a:gd name="connsiteX949" fmla="*/ 1485209 w 4824468"/>
                  <a:gd name="connsiteY949" fmla="*/ 801019 h 6245040"/>
                  <a:gd name="connsiteX950" fmla="*/ 1457809 w 4824468"/>
                  <a:gd name="connsiteY950" fmla="*/ 829140 h 6245040"/>
                  <a:gd name="connsiteX951" fmla="*/ 1438840 w 4824468"/>
                  <a:gd name="connsiteY951" fmla="*/ 838279 h 6245040"/>
                  <a:gd name="connsiteX952" fmla="*/ 1358748 w 4824468"/>
                  <a:gd name="connsiteY952" fmla="*/ 872727 h 6245040"/>
                  <a:gd name="connsiteX953" fmla="*/ 1202780 w 4824468"/>
                  <a:gd name="connsiteY953" fmla="*/ 950059 h 6245040"/>
                  <a:gd name="connsiteX954" fmla="*/ 1052432 w 4824468"/>
                  <a:gd name="connsiteY954" fmla="*/ 1037234 h 6245040"/>
                  <a:gd name="connsiteX955" fmla="*/ 906300 w 4824468"/>
                  <a:gd name="connsiteY955" fmla="*/ 1132844 h 6245040"/>
                  <a:gd name="connsiteX956" fmla="*/ 769301 w 4824468"/>
                  <a:gd name="connsiteY956" fmla="*/ 1238298 h 6245040"/>
                  <a:gd name="connsiteX957" fmla="*/ 636518 w 4824468"/>
                  <a:gd name="connsiteY957" fmla="*/ 1352890 h 6245040"/>
                  <a:gd name="connsiteX958" fmla="*/ 512867 w 4824468"/>
                  <a:gd name="connsiteY958" fmla="*/ 1475215 h 6245040"/>
                  <a:gd name="connsiteX959" fmla="*/ 396945 w 4824468"/>
                  <a:gd name="connsiteY959" fmla="*/ 1605977 h 6245040"/>
                  <a:gd name="connsiteX960" fmla="*/ 341443 w 4824468"/>
                  <a:gd name="connsiteY960" fmla="*/ 1674873 h 6245040"/>
                  <a:gd name="connsiteX961" fmla="*/ 334417 w 4824468"/>
                  <a:gd name="connsiteY961" fmla="*/ 1684012 h 6245040"/>
                  <a:gd name="connsiteX962" fmla="*/ 316151 w 4824468"/>
                  <a:gd name="connsiteY962" fmla="*/ 1698072 h 6245040"/>
                  <a:gd name="connsiteX963" fmla="*/ 294371 w 4824468"/>
                  <a:gd name="connsiteY963" fmla="*/ 1708618 h 6245040"/>
                  <a:gd name="connsiteX964" fmla="*/ 273295 w 4824468"/>
                  <a:gd name="connsiteY964" fmla="*/ 1713539 h 6245040"/>
                  <a:gd name="connsiteX965" fmla="*/ 262054 w 4824468"/>
                  <a:gd name="connsiteY965" fmla="*/ 1713539 h 6245040"/>
                  <a:gd name="connsiteX966" fmla="*/ 245192 w 4824468"/>
                  <a:gd name="connsiteY966" fmla="*/ 1712133 h 6245040"/>
                  <a:gd name="connsiteX967" fmla="*/ 213577 w 4824468"/>
                  <a:gd name="connsiteY967" fmla="*/ 1702290 h 6245040"/>
                  <a:gd name="connsiteX968" fmla="*/ 199526 w 4824468"/>
                  <a:gd name="connsiteY968" fmla="*/ 1691745 h 6245040"/>
                  <a:gd name="connsiteX969" fmla="*/ 184070 w 4824468"/>
                  <a:gd name="connsiteY969" fmla="*/ 1677685 h 6245040"/>
                  <a:gd name="connsiteX970" fmla="*/ 165101 w 4824468"/>
                  <a:gd name="connsiteY970" fmla="*/ 1643237 h 6245040"/>
                  <a:gd name="connsiteX971" fmla="*/ 160183 w 4824468"/>
                  <a:gd name="connsiteY971" fmla="*/ 1605274 h 6245040"/>
                  <a:gd name="connsiteX972" fmla="*/ 170019 w 4824468"/>
                  <a:gd name="connsiteY972" fmla="*/ 1567311 h 6245040"/>
                  <a:gd name="connsiteX973" fmla="*/ 182665 w 4824468"/>
                  <a:gd name="connsiteY973" fmla="*/ 1550438 h 6245040"/>
                  <a:gd name="connsiteX974" fmla="*/ 240977 w 4824468"/>
                  <a:gd name="connsiteY974" fmla="*/ 1476621 h 6245040"/>
                  <a:gd name="connsiteX975" fmla="*/ 366735 w 4824468"/>
                  <a:gd name="connsiteY975" fmla="*/ 1336017 h 6245040"/>
                  <a:gd name="connsiteX976" fmla="*/ 500221 w 4824468"/>
                  <a:gd name="connsiteY976" fmla="*/ 1203849 h 6245040"/>
                  <a:gd name="connsiteX977" fmla="*/ 641435 w 4824468"/>
                  <a:gd name="connsiteY977" fmla="*/ 1081524 h 6245040"/>
                  <a:gd name="connsiteX978" fmla="*/ 790378 w 4824468"/>
                  <a:gd name="connsiteY978" fmla="*/ 968338 h 6245040"/>
                  <a:gd name="connsiteX979" fmla="*/ 944941 w 4824468"/>
                  <a:gd name="connsiteY979" fmla="*/ 864993 h 6245040"/>
                  <a:gd name="connsiteX980" fmla="*/ 1107934 w 4824468"/>
                  <a:gd name="connsiteY980" fmla="*/ 771492 h 6245040"/>
                  <a:gd name="connsiteX981" fmla="*/ 1275846 w 4824468"/>
                  <a:gd name="connsiteY981" fmla="*/ 688535 h 6245040"/>
                  <a:gd name="connsiteX982" fmla="*/ 1361559 w 4824468"/>
                  <a:gd name="connsiteY982" fmla="*/ 651275 h 6245040"/>
                  <a:gd name="connsiteX983" fmla="*/ 2472639 w 4824468"/>
                  <a:gd name="connsiteY983" fmla="*/ 432073 h 6245040"/>
                  <a:gd name="connsiteX984" fmla="*/ 2548478 w 4824468"/>
                  <a:gd name="connsiteY984" fmla="*/ 432073 h 6245040"/>
                  <a:gd name="connsiteX985" fmla="*/ 2696645 w 4824468"/>
                  <a:gd name="connsiteY985" fmla="*/ 440493 h 6245040"/>
                  <a:gd name="connsiteX986" fmla="*/ 2845515 w 4824468"/>
                  <a:gd name="connsiteY986" fmla="*/ 455929 h 6245040"/>
                  <a:gd name="connsiteX987" fmla="*/ 2992278 w 4824468"/>
                  <a:gd name="connsiteY987" fmla="*/ 477679 h 6245040"/>
                  <a:gd name="connsiteX988" fmla="*/ 3136934 w 4824468"/>
                  <a:gd name="connsiteY988" fmla="*/ 507849 h 6245040"/>
                  <a:gd name="connsiteX989" fmla="*/ 3280185 w 4824468"/>
                  <a:gd name="connsiteY989" fmla="*/ 545737 h 6245040"/>
                  <a:gd name="connsiteX990" fmla="*/ 3422033 w 4824468"/>
                  <a:gd name="connsiteY990" fmla="*/ 590642 h 6245040"/>
                  <a:gd name="connsiteX991" fmla="*/ 3561071 w 4824468"/>
                  <a:gd name="connsiteY991" fmla="*/ 643264 h 6245040"/>
                  <a:gd name="connsiteX992" fmla="*/ 3629888 w 4824468"/>
                  <a:gd name="connsiteY992" fmla="*/ 672733 h 6245040"/>
                  <a:gd name="connsiteX993" fmla="*/ 3695896 w 4824468"/>
                  <a:gd name="connsiteY993" fmla="*/ 702201 h 6245040"/>
                  <a:gd name="connsiteX994" fmla="*/ 3825104 w 4824468"/>
                  <a:gd name="connsiteY994" fmla="*/ 766050 h 6245040"/>
                  <a:gd name="connsiteX995" fmla="*/ 3949396 w 4824468"/>
                  <a:gd name="connsiteY995" fmla="*/ 835511 h 6245040"/>
                  <a:gd name="connsiteX996" fmla="*/ 4070879 w 4824468"/>
                  <a:gd name="connsiteY996" fmla="*/ 911287 h 6245040"/>
                  <a:gd name="connsiteX997" fmla="*/ 4189553 w 4824468"/>
                  <a:gd name="connsiteY997" fmla="*/ 993379 h 6245040"/>
                  <a:gd name="connsiteX998" fmla="*/ 4302610 w 4824468"/>
                  <a:gd name="connsiteY998" fmla="*/ 1081082 h 6245040"/>
                  <a:gd name="connsiteX999" fmla="*/ 4411453 w 4824468"/>
                  <a:gd name="connsiteY999" fmla="*/ 1174399 h 6245040"/>
                  <a:gd name="connsiteX1000" fmla="*/ 4516785 w 4824468"/>
                  <a:gd name="connsiteY1000" fmla="*/ 1273330 h 6245040"/>
                  <a:gd name="connsiteX1001" fmla="*/ 4567345 w 4824468"/>
                  <a:gd name="connsiteY1001" fmla="*/ 1325952 h 6245040"/>
                  <a:gd name="connsiteX1002" fmla="*/ 4580687 w 4824468"/>
                  <a:gd name="connsiteY1002" fmla="*/ 1340686 h 6245040"/>
                  <a:gd name="connsiteX1003" fmla="*/ 4594731 w 4824468"/>
                  <a:gd name="connsiteY1003" fmla="*/ 1377873 h 6245040"/>
                  <a:gd name="connsiteX1004" fmla="*/ 4593326 w 4824468"/>
                  <a:gd name="connsiteY1004" fmla="*/ 1416462 h 6245040"/>
                  <a:gd name="connsiteX1005" fmla="*/ 4578580 w 4824468"/>
                  <a:gd name="connsiteY1005" fmla="*/ 1452947 h 6245040"/>
                  <a:gd name="connsiteX1006" fmla="*/ 4564536 w 4824468"/>
                  <a:gd name="connsiteY1006" fmla="*/ 1468383 h 6245040"/>
                  <a:gd name="connsiteX1007" fmla="*/ 4549087 w 4824468"/>
                  <a:gd name="connsiteY1007" fmla="*/ 1481013 h 6245040"/>
                  <a:gd name="connsiteX1008" fmla="*/ 4512572 w 4824468"/>
                  <a:gd name="connsiteY1008" fmla="*/ 1495747 h 6245040"/>
                  <a:gd name="connsiteX1009" fmla="*/ 4494314 w 4824468"/>
                  <a:gd name="connsiteY1009" fmla="*/ 1496448 h 6245040"/>
                  <a:gd name="connsiteX1010" fmla="*/ 4474652 w 4824468"/>
                  <a:gd name="connsiteY1010" fmla="*/ 1495747 h 6245040"/>
                  <a:gd name="connsiteX1011" fmla="*/ 4436733 w 4824468"/>
                  <a:gd name="connsiteY1011" fmla="*/ 1478908 h 6245040"/>
                  <a:gd name="connsiteX1012" fmla="*/ 4421986 w 4824468"/>
                  <a:gd name="connsiteY1012" fmla="*/ 1464875 h 6245040"/>
                  <a:gd name="connsiteX1013" fmla="*/ 4373534 w 4824468"/>
                  <a:gd name="connsiteY1013" fmla="*/ 1415761 h 6245040"/>
                  <a:gd name="connsiteX1014" fmla="*/ 4272414 w 4824468"/>
                  <a:gd name="connsiteY1014" fmla="*/ 1320339 h 6245040"/>
                  <a:gd name="connsiteX1015" fmla="*/ 4167784 w 4824468"/>
                  <a:gd name="connsiteY1015" fmla="*/ 1231933 h 6245040"/>
                  <a:gd name="connsiteX1016" fmla="*/ 4059644 w 4824468"/>
                  <a:gd name="connsiteY1016" fmla="*/ 1149141 h 6245040"/>
                  <a:gd name="connsiteX1017" fmla="*/ 3947289 w 4824468"/>
                  <a:gd name="connsiteY1017" fmla="*/ 1071260 h 6245040"/>
                  <a:gd name="connsiteX1018" fmla="*/ 3832126 w 4824468"/>
                  <a:gd name="connsiteY1018" fmla="*/ 1000395 h 6245040"/>
                  <a:gd name="connsiteX1019" fmla="*/ 3714856 w 4824468"/>
                  <a:gd name="connsiteY1019" fmla="*/ 934442 h 6245040"/>
                  <a:gd name="connsiteX1020" fmla="*/ 3594075 w 4824468"/>
                  <a:gd name="connsiteY1020" fmla="*/ 876206 h 6245040"/>
                  <a:gd name="connsiteX1021" fmla="*/ 3469081 w 4824468"/>
                  <a:gd name="connsiteY1021" fmla="*/ 822180 h 6245040"/>
                  <a:gd name="connsiteX1022" fmla="*/ 3342682 w 4824468"/>
                  <a:gd name="connsiteY1022" fmla="*/ 775873 h 6245040"/>
                  <a:gd name="connsiteX1023" fmla="*/ 3214880 w 4824468"/>
                  <a:gd name="connsiteY1023" fmla="*/ 736581 h 6245040"/>
                  <a:gd name="connsiteX1024" fmla="*/ 3084268 w 4824468"/>
                  <a:gd name="connsiteY1024" fmla="*/ 702903 h 6245040"/>
                  <a:gd name="connsiteX1025" fmla="*/ 2950847 w 4824468"/>
                  <a:gd name="connsiteY1025" fmla="*/ 675539 h 6245040"/>
                  <a:gd name="connsiteX1026" fmla="*/ 2816022 w 4824468"/>
                  <a:gd name="connsiteY1026" fmla="*/ 655894 h 6245040"/>
                  <a:gd name="connsiteX1027" fmla="*/ 2679792 w 4824468"/>
                  <a:gd name="connsiteY1027" fmla="*/ 641861 h 6245040"/>
                  <a:gd name="connsiteX1028" fmla="*/ 2542158 w 4824468"/>
                  <a:gd name="connsiteY1028" fmla="*/ 634143 h 6245040"/>
                  <a:gd name="connsiteX1029" fmla="*/ 2472639 w 4824468"/>
                  <a:gd name="connsiteY1029" fmla="*/ 634143 h 6245040"/>
                  <a:gd name="connsiteX1030" fmla="*/ 2393991 w 4824468"/>
                  <a:gd name="connsiteY1030" fmla="*/ 634143 h 6245040"/>
                  <a:gd name="connsiteX1031" fmla="*/ 2236695 w 4824468"/>
                  <a:gd name="connsiteY1031" fmla="*/ 643264 h 6245040"/>
                  <a:gd name="connsiteX1032" fmla="*/ 2080101 w 4824468"/>
                  <a:gd name="connsiteY1032" fmla="*/ 661507 h 6245040"/>
                  <a:gd name="connsiteX1033" fmla="*/ 1926316 w 4824468"/>
                  <a:gd name="connsiteY1033" fmla="*/ 688870 h 6245040"/>
                  <a:gd name="connsiteX1034" fmla="*/ 1849774 w 4824468"/>
                  <a:gd name="connsiteY1034" fmla="*/ 706411 h 6245040"/>
                  <a:gd name="connsiteX1035" fmla="*/ 1829410 w 4824468"/>
                  <a:gd name="connsiteY1035" fmla="*/ 709919 h 6245040"/>
                  <a:gd name="connsiteX1036" fmla="*/ 1790086 w 4824468"/>
                  <a:gd name="connsiteY1036" fmla="*/ 702903 h 6245040"/>
                  <a:gd name="connsiteX1037" fmla="*/ 1757784 w 4824468"/>
                  <a:gd name="connsiteY1037" fmla="*/ 683257 h 6245040"/>
                  <a:gd name="connsiteX1038" fmla="*/ 1734611 w 4824468"/>
                  <a:gd name="connsiteY1038" fmla="*/ 651684 h 6245040"/>
                  <a:gd name="connsiteX1039" fmla="*/ 1728291 w 4824468"/>
                  <a:gd name="connsiteY1039" fmla="*/ 631336 h 6245040"/>
                  <a:gd name="connsiteX1040" fmla="*/ 1724078 w 4824468"/>
                  <a:gd name="connsiteY1040" fmla="*/ 610989 h 6245040"/>
                  <a:gd name="connsiteX1041" fmla="*/ 1731100 w 4824468"/>
                  <a:gd name="connsiteY1041" fmla="*/ 571698 h 6245040"/>
                  <a:gd name="connsiteX1042" fmla="*/ 1751464 w 4824468"/>
                  <a:gd name="connsiteY1042" fmla="*/ 539423 h 6245040"/>
                  <a:gd name="connsiteX1043" fmla="*/ 1783064 w 4824468"/>
                  <a:gd name="connsiteY1043" fmla="*/ 516269 h 6245040"/>
                  <a:gd name="connsiteX1044" fmla="*/ 1803428 w 4824468"/>
                  <a:gd name="connsiteY1044" fmla="*/ 509954 h 6245040"/>
                  <a:gd name="connsiteX1045" fmla="*/ 1884885 w 4824468"/>
                  <a:gd name="connsiteY1045" fmla="*/ 491010 h 6245040"/>
                  <a:gd name="connsiteX1046" fmla="*/ 2050608 w 4824468"/>
                  <a:gd name="connsiteY1046" fmla="*/ 461542 h 6245040"/>
                  <a:gd name="connsiteX1047" fmla="*/ 2218437 w 4824468"/>
                  <a:gd name="connsiteY1047" fmla="*/ 442598 h 6245040"/>
                  <a:gd name="connsiteX1048" fmla="*/ 2387671 w 4824468"/>
                  <a:gd name="connsiteY1048" fmla="*/ 433476 h 6245040"/>
                  <a:gd name="connsiteX1049" fmla="*/ 3684758 w 4824468"/>
                  <a:gd name="connsiteY1049" fmla="*/ 227629 h 6245040"/>
                  <a:gd name="connsiteX1050" fmla="*/ 3704403 w 4824468"/>
                  <a:gd name="connsiteY1050" fmla="*/ 234655 h 6245040"/>
                  <a:gd name="connsiteX1051" fmla="*/ 3787894 w 4824468"/>
                  <a:gd name="connsiteY1051" fmla="*/ 268377 h 6245040"/>
                  <a:gd name="connsiteX1052" fmla="*/ 3951369 w 4824468"/>
                  <a:gd name="connsiteY1052" fmla="*/ 344254 h 6245040"/>
                  <a:gd name="connsiteX1053" fmla="*/ 4029949 w 4824468"/>
                  <a:gd name="connsiteY1053" fmla="*/ 385704 h 6245040"/>
                  <a:gd name="connsiteX1054" fmla="*/ 4048190 w 4824468"/>
                  <a:gd name="connsiteY1054" fmla="*/ 396243 h 6245040"/>
                  <a:gd name="connsiteX1055" fmla="*/ 4072747 w 4824468"/>
                  <a:gd name="connsiteY1055" fmla="*/ 427155 h 6245040"/>
                  <a:gd name="connsiteX1056" fmla="*/ 4084674 w 4824468"/>
                  <a:gd name="connsiteY1056" fmla="*/ 464391 h 6245040"/>
                  <a:gd name="connsiteX1057" fmla="*/ 4080464 w 4824468"/>
                  <a:gd name="connsiteY1057" fmla="*/ 503734 h 6245040"/>
                  <a:gd name="connsiteX1058" fmla="*/ 4072747 w 4824468"/>
                  <a:gd name="connsiteY1058" fmla="*/ 522001 h 6245040"/>
                  <a:gd name="connsiteX1059" fmla="*/ 4065029 w 4824468"/>
                  <a:gd name="connsiteY1059" fmla="*/ 533944 h 6245040"/>
                  <a:gd name="connsiteX1060" fmla="*/ 4046086 w 4824468"/>
                  <a:gd name="connsiteY1060" fmla="*/ 554318 h 6245040"/>
                  <a:gd name="connsiteX1061" fmla="*/ 4022933 w 4824468"/>
                  <a:gd name="connsiteY1061" fmla="*/ 568369 h 6245040"/>
                  <a:gd name="connsiteX1062" fmla="*/ 3996973 w 4824468"/>
                  <a:gd name="connsiteY1062" fmla="*/ 575395 h 6245040"/>
                  <a:gd name="connsiteX1063" fmla="*/ 3983642 w 4824468"/>
                  <a:gd name="connsiteY1063" fmla="*/ 575395 h 6245040"/>
                  <a:gd name="connsiteX1064" fmla="*/ 3971715 w 4824468"/>
                  <a:gd name="connsiteY1064" fmla="*/ 575395 h 6245040"/>
                  <a:gd name="connsiteX1065" fmla="*/ 3947159 w 4824468"/>
                  <a:gd name="connsiteY1065" fmla="*/ 569774 h 6245040"/>
                  <a:gd name="connsiteX1066" fmla="*/ 3935933 w 4824468"/>
                  <a:gd name="connsiteY1066" fmla="*/ 564154 h 6245040"/>
                  <a:gd name="connsiteX1067" fmla="*/ 3861563 w 4824468"/>
                  <a:gd name="connsiteY1067" fmla="*/ 524811 h 6245040"/>
                  <a:gd name="connsiteX1068" fmla="*/ 3707911 w 4824468"/>
                  <a:gd name="connsiteY1068" fmla="*/ 454555 h 6245040"/>
                  <a:gd name="connsiteX1069" fmla="*/ 3630032 w 4824468"/>
                  <a:gd name="connsiteY1069" fmla="*/ 421535 h 6245040"/>
                  <a:gd name="connsiteX1070" fmla="*/ 3611089 w 4824468"/>
                  <a:gd name="connsiteY1070" fmla="*/ 413807 h 6245040"/>
                  <a:gd name="connsiteX1071" fmla="*/ 3582323 w 4824468"/>
                  <a:gd name="connsiteY1071" fmla="*/ 385704 h 6245040"/>
                  <a:gd name="connsiteX1072" fmla="*/ 3567589 w 4824468"/>
                  <a:gd name="connsiteY1072" fmla="*/ 349874 h 6245040"/>
                  <a:gd name="connsiteX1073" fmla="*/ 3566186 w 4824468"/>
                  <a:gd name="connsiteY1073" fmla="*/ 310531 h 6245040"/>
                  <a:gd name="connsiteX1074" fmla="*/ 3573202 w 4824468"/>
                  <a:gd name="connsiteY1074" fmla="*/ 291562 h 6245040"/>
                  <a:gd name="connsiteX1075" fmla="*/ 3581621 w 4824468"/>
                  <a:gd name="connsiteY1075" fmla="*/ 271890 h 6245040"/>
                  <a:gd name="connsiteX1076" fmla="*/ 3609686 w 4824468"/>
                  <a:gd name="connsiteY1076" fmla="*/ 243788 h 6245040"/>
                  <a:gd name="connsiteX1077" fmla="*/ 3645468 w 4824468"/>
                  <a:gd name="connsiteY1077" fmla="*/ 228331 h 6245040"/>
                  <a:gd name="connsiteX1078" fmla="*/ 2472558 w 4824468"/>
                  <a:gd name="connsiteY1078" fmla="*/ 0 h 6245040"/>
                  <a:gd name="connsiteX1079" fmla="*/ 2571589 w 4824468"/>
                  <a:gd name="connsiteY1079" fmla="*/ 1405 h 6245040"/>
                  <a:gd name="connsiteX1080" fmla="*/ 2768950 w 4824468"/>
                  <a:gd name="connsiteY1080" fmla="*/ 12646 h 6245040"/>
                  <a:gd name="connsiteX1081" fmla="*/ 2964203 w 4824468"/>
                  <a:gd name="connsiteY1081" fmla="*/ 35831 h 6245040"/>
                  <a:gd name="connsiteX1082" fmla="*/ 3158051 w 4824468"/>
                  <a:gd name="connsiteY1082" fmla="*/ 70256 h 6245040"/>
                  <a:gd name="connsiteX1083" fmla="*/ 3252868 w 4824468"/>
                  <a:gd name="connsiteY1083" fmla="*/ 92035 h 6245040"/>
                  <a:gd name="connsiteX1084" fmla="*/ 3273237 w 4824468"/>
                  <a:gd name="connsiteY1084" fmla="*/ 98358 h 6245040"/>
                  <a:gd name="connsiteX1085" fmla="*/ 3304842 w 4824468"/>
                  <a:gd name="connsiteY1085" fmla="*/ 122948 h 6245040"/>
                  <a:gd name="connsiteX1086" fmla="*/ 3325210 w 4824468"/>
                  <a:gd name="connsiteY1086" fmla="*/ 155266 h 6245040"/>
                  <a:gd name="connsiteX1087" fmla="*/ 3332234 w 4824468"/>
                  <a:gd name="connsiteY1087" fmla="*/ 194609 h 6245040"/>
                  <a:gd name="connsiteX1088" fmla="*/ 3328020 w 4824468"/>
                  <a:gd name="connsiteY1088" fmla="*/ 214983 h 6245040"/>
                  <a:gd name="connsiteX1089" fmla="*/ 3321699 w 4824468"/>
                  <a:gd name="connsiteY1089" fmla="*/ 233952 h 6245040"/>
                  <a:gd name="connsiteX1090" fmla="*/ 3298521 w 4824468"/>
                  <a:gd name="connsiteY1090" fmla="*/ 266270 h 6245040"/>
                  <a:gd name="connsiteX1091" fmla="*/ 3265511 w 4824468"/>
                  <a:gd name="connsiteY1091" fmla="*/ 286644 h 6245040"/>
                  <a:gd name="connsiteX1092" fmla="*/ 3226882 w 4824468"/>
                  <a:gd name="connsiteY1092" fmla="*/ 292967 h 6245040"/>
                  <a:gd name="connsiteX1093" fmla="*/ 3206514 w 4824468"/>
                  <a:gd name="connsiteY1093" fmla="*/ 289454 h 6245040"/>
                  <a:gd name="connsiteX1094" fmla="*/ 3116613 w 4824468"/>
                  <a:gd name="connsiteY1094" fmla="*/ 268378 h 6245040"/>
                  <a:gd name="connsiteX1095" fmla="*/ 2934704 w 4824468"/>
                  <a:gd name="connsiteY1095" fmla="*/ 236060 h 6245040"/>
                  <a:gd name="connsiteX1096" fmla="*/ 2750688 w 4824468"/>
                  <a:gd name="connsiteY1096" fmla="*/ 214983 h 6245040"/>
                  <a:gd name="connsiteX1097" fmla="*/ 2565268 w 4824468"/>
                  <a:gd name="connsiteY1097" fmla="*/ 203742 h 6245040"/>
                  <a:gd name="connsiteX1098" fmla="*/ 2472558 w 4824468"/>
                  <a:gd name="connsiteY1098" fmla="*/ 202337 h 6245040"/>
                  <a:gd name="connsiteX1099" fmla="*/ 2383360 w 4824468"/>
                  <a:gd name="connsiteY1099" fmla="*/ 203742 h 6245040"/>
                  <a:gd name="connsiteX1100" fmla="*/ 2207772 w 4824468"/>
                  <a:gd name="connsiteY1100" fmla="*/ 212875 h 6245040"/>
                  <a:gd name="connsiteX1101" fmla="*/ 2032887 w 4824468"/>
                  <a:gd name="connsiteY1101" fmla="*/ 233250 h 6245040"/>
                  <a:gd name="connsiteX1102" fmla="*/ 1860812 w 4824468"/>
                  <a:gd name="connsiteY1102" fmla="*/ 262055 h 6245040"/>
                  <a:gd name="connsiteX1103" fmla="*/ 1689438 w 4824468"/>
                  <a:gd name="connsiteY1103" fmla="*/ 300695 h 6245040"/>
                  <a:gd name="connsiteX1104" fmla="*/ 1521577 w 4824468"/>
                  <a:gd name="connsiteY1104" fmla="*/ 349172 h 6245040"/>
                  <a:gd name="connsiteX1105" fmla="*/ 1357227 w 4824468"/>
                  <a:gd name="connsiteY1105" fmla="*/ 406782 h 6245040"/>
                  <a:gd name="connsiteX1106" fmla="*/ 1194282 w 4824468"/>
                  <a:gd name="connsiteY1106" fmla="*/ 474930 h 6245040"/>
                  <a:gd name="connsiteX1107" fmla="*/ 1114214 w 4824468"/>
                  <a:gd name="connsiteY1107" fmla="*/ 512166 h 6245040"/>
                  <a:gd name="connsiteX1108" fmla="*/ 1104381 w 4824468"/>
                  <a:gd name="connsiteY1108" fmla="*/ 517084 h 6245040"/>
                  <a:gd name="connsiteX1109" fmla="*/ 1081906 w 4824468"/>
                  <a:gd name="connsiteY1109" fmla="*/ 522704 h 6245040"/>
                  <a:gd name="connsiteX1110" fmla="*/ 1070668 w 4824468"/>
                  <a:gd name="connsiteY1110" fmla="*/ 522704 h 6245040"/>
                  <a:gd name="connsiteX1111" fmla="*/ 1056621 w 4824468"/>
                  <a:gd name="connsiteY1111" fmla="*/ 522704 h 6245040"/>
                  <a:gd name="connsiteX1112" fmla="*/ 1029229 w 4824468"/>
                  <a:gd name="connsiteY1112" fmla="*/ 514273 h 6245040"/>
                  <a:gd name="connsiteX1113" fmla="*/ 1006052 w 4824468"/>
                  <a:gd name="connsiteY1113" fmla="*/ 500222 h 6245040"/>
                  <a:gd name="connsiteX1114" fmla="*/ 987088 w 4824468"/>
                  <a:gd name="connsiteY1114" fmla="*/ 479145 h 6245040"/>
                  <a:gd name="connsiteX1115" fmla="*/ 980065 w 4824468"/>
                  <a:gd name="connsiteY1115" fmla="*/ 465797 h 6245040"/>
                  <a:gd name="connsiteX1116" fmla="*/ 971637 w 4824468"/>
                  <a:gd name="connsiteY1116" fmla="*/ 446828 h 6245040"/>
                  <a:gd name="connsiteX1117" fmla="*/ 969530 w 4824468"/>
                  <a:gd name="connsiteY1117" fmla="*/ 406782 h 6245040"/>
                  <a:gd name="connsiteX1118" fmla="*/ 982874 w 4824468"/>
                  <a:gd name="connsiteY1118" fmla="*/ 370951 h 6245040"/>
                  <a:gd name="connsiteX1119" fmla="*/ 1008159 w 4824468"/>
                  <a:gd name="connsiteY1119" fmla="*/ 340039 h 6245040"/>
                  <a:gd name="connsiteX1120" fmla="*/ 1026420 w 4824468"/>
                  <a:gd name="connsiteY1120" fmla="*/ 330203 h 6245040"/>
                  <a:gd name="connsiteX1121" fmla="*/ 1111404 w 4824468"/>
                  <a:gd name="connsiteY1121" fmla="*/ 289454 h 6245040"/>
                  <a:gd name="connsiteX1122" fmla="*/ 1285588 w 4824468"/>
                  <a:gd name="connsiteY1122" fmla="*/ 217793 h 6245040"/>
                  <a:gd name="connsiteX1123" fmla="*/ 1461175 w 4824468"/>
                  <a:gd name="connsiteY1123" fmla="*/ 155968 h 6245040"/>
                  <a:gd name="connsiteX1124" fmla="*/ 1638869 w 4824468"/>
                  <a:gd name="connsiteY1124" fmla="*/ 104681 h 6245040"/>
                  <a:gd name="connsiteX1125" fmla="*/ 1820075 w 4824468"/>
                  <a:gd name="connsiteY1125" fmla="*/ 63230 h 6245040"/>
                  <a:gd name="connsiteX1126" fmla="*/ 2004091 w 4824468"/>
                  <a:gd name="connsiteY1126" fmla="*/ 32318 h 6245040"/>
                  <a:gd name="connsiteX1127" fmla="*/ 2190214 w 4824468"/>
                  <a:gd name="connsiteY1127" fmla="*/ 11241 h 6245040"/>
                  <a:gd name="connsiteX1128" fmla="*/ 2378443 w 4824468"/>
                  <a:gd name="connsiteY1128" fmla="*/ 1405 h 624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</a:cxnLst>
                <a:rect l="l" t="t" r="r" b="b"/>
                <a:pathLst>
                  <a:path w="4824468" h="6245040">
                    <a:moveTo>
                      <a:pt x="3864972" y="4638991"/>
                    </a:moveTo>
                    <a:lnTo>
                      <a:pt x="3885304" y="4641798"/>
                    </a:lnTo>
                    <a:lnTo>
                      <a:pt x="3905637" y="4648816"/>
                    </a:lnTo>
                    <a:lnTo>
                      <a:pt x="3937188" y="4673379"/>
                    </a:lnTo>
                    <a:lnTo>
                      <a:pt x="3956118" y="4706362"/>
                    </a:lnTo>
                    <a:lnTo>
                      <a:pt x="3962428" y="4744960"/>
                    </a:lnTo>
                    <a:lnTo>
                      <a:pt x="3958221" y="4765312"/>
                    </a:lnTo>
                    <a:lnTo>
                      <a:pt x="3926671" y="4878299"/>
                    </a:lnTo>
                    <a:lnTo>
                      <a:pt x="3854455" y="5100763"/>
                    </a:lnTo>
                    <a:lnTo>
                      <a:pt x="3813088" y="5210241"/>
                    </a:lnTo>
                    <a:lnTo>
                      <a:pt x="3805376" y="5224277"/>
                    </a:lnTo>
                    <a:lnTo>
                      <a:pt x="3786446" y="5248137"/>
                    </a:lnTo>
                    <a:lnTo>
                      <a:pt x="3762608" y="5264278"/>
                    </a:lnTo>
                    <a:lnTo>
                      <a:pt x="3733861" y="5273401"/>
                    </a:lnTo>
                    <a:lnTo>
                      <a:pt x="3719138" y="5273401"/>
                    </a:lnTo>
                    <a:lnTo>
                      <a:pt x="3699506" y="5272699"/>
                    </a:lnTo>
                    <a:lnTo>
                      <a:pt x="3681277" y="5266383"/>
                    </a:lnTo>
                    <a:lnTo>
                      <a:pt x="3662347" y="5258664"/>
                    </a:lnTo>
                    <a:lnTo>
                      <a:pt x="3635003" y="5229891"/>
                    </a:lnTo>
                    <a:lnTo>
                      <a:pt x="3618877" y="5194802"/>
                    </a:lnTo>
                    <a:lnTo>
                      <a:pt x="3618877" y="5155502"/>
                    </a:lnTo>
                    <a:lnTo>
                      <a:pt x="3625187" y="5135150"/>
                    </a:lnTo>
                    <a:lnTo>
                      <a:pt x="3664450" y="5031989"/>
                    </a:lnTo>
                    <a:lnTo>
                      <a:pt x="3733160" y="4820753"/>
                    </a:lnTo>
                    <a:lnTo>
                      <a:pt x="3762608" y="4714784"/>
                    </a:lnTo>
                    <a:lnTo>
                      <a:pt x="3769619" y="4694432"/>
                    </a:lnTo>
                    <a:lnTo>
                      <a:pt x="3793457" y="4664255"/>
                    </a:lnTo>
                    <a:lnTo>
                      <a:pt x="3827111" y="4643904"/>
                    </a:lnTo>
                    <a:close/>
                    <a:moveTo>
                      <a:pt x="961100" y="3637846"/>
                    </a:moveTo>
                    <a:lnTo>
                      <a:pt x="981475" y="3639250"/>
                    </a:lnTo>
                    <a:lnTo>
                      <a:pt x="1018008" y="3654696"/>
                    </a:lnTo>
                    <a:lnTo>
                      <a:pt x="1045407" y="3681374"/>
                    </a:lnTo>
                    <a:lnTo>
                      <a:pt x="1061566" y="3717881"/>
                    </a:lnTo>
                    <a:lnTo>
                      <a:pt x="1062269" y="3739645"/>
                    </a:lnTo>
                    <a:lnTo>
                      <a:pt x="1061566" y="3778960"/>
                    </a:lnTo>
                    <a:lnTo>
                      <a:pt x="1054541" y="3856889"/>
                    </a:lnTo>
                    <a:lnTo>
                      <a:pt x="1040489" y="3934115"/>
                    </a:lnTo>
                    <a:lnTo>
                      <a:pt x="1018710" y="4009236"/>
                    </a:lnTo>
                    <a:lnTo>
                      <a:pt x="990608" y="4082250"/>
                    </a:lnTo>
                    <a:lnTo>
                      <a:pt x="956182" y="4151754"/>
                    </a:lnTo>
                    <a:lnTo>
                      <a:pt x="915434" y="4218450"/>
                    </a:lnTo>
                    <a:lnTo>
                      <a:pt x="868363" y="4280933"/>
                    </a:lnTo>
                    <a:lnTo>
                      <a:pt x="843071" y="4311823"/>
                    </a:lnTo>
                    <a:lnTo>
                      <a:pt x="588744" y="4592647"/>
                    </a:lnTo>
                    <a:lnTo>
                      <a:pt x="572586" y="4608093"/>
                    </a:lnTo>
                    <a:lnTo>
                      <a:pt x="534647" y="4624942"/>
                    </a:lnTo>
                    <a:lnTo>
                      <a:pt x="514273" y="4626346"/>
                    </a:lnTo>
                    <a:lnTo>
                      <a:pt x="496007" y="4624942"/>
                    </a:lnTo>
                    <a:lnTo>
                      <a:pt x="461581" y="4611603"/>
                    </a:lnTo>
                    <a:lnTo>
                      <a:pt x="446125" y="4601072"/>
                    </a:lnTo>
                    <a:lnTo>
                      <a:pt x="432074" y="4585627"/>
                    </a:lnTo>
                    <a:lnTo>
                      <a:pt x="415212" y="4550524"/>
                    </a:lnTo>
                    <a:lnTo>
                      <a:pt x="413105" y="4510506"/>
                    </a:lnTo>
                    <a:lnTo>
                      <a:pt x="426453" y="4474701"/>
                    </a:lnTo>
                    <a:lnTo>
                      <a:pt x="439099" y="4457150"/>
                    </a:lnTo>
                    <a:lnTo>
                      <a:pt x="692020" y="4176326"/>
                    </a:lnTo>
                    <a:lnTo>
                      <a:pt x="712395" y="4153860"/>
                    </a:lnTo>
                    <a:lnTo>
                      <a:pt x="747523" y="4105418"/>
                    </a:lnTo>
                    <a:lnTo>
                      <a:pt x="779138" y="4053466"/>
                    </a:lnTo>
                    <a:lnTo>
                      <a:pt x="805835" y="4001513"/>
                    </a:lnTo>
                    <a:lnTo>
                      <a:pt x="826912" y="3945348"/>
                    </a:lnTo>
                    <a:lnTo>
                      <a:pt x="843071" y="3887779"/>
                    </a:lnTo>
                    <a:lnTo>
                      <a:pt x="854311" y="3829509"/>
                    </a:lnTo>
                    <a:lnTo>
                      <a:pt x="859229" y="3769833"/>
                    </a:lnTo>
                    <a:lnTo>
                      <a:pt x="859932" y="3739645"/>
                    </a:lnTo>
                    <a:lnTo>
                      <a:pt x="861337" y="3717881"/>
                    </a:lnTo>
                    <a:lnTo>
                      <a:pt x="877496" y="3681374"/>
                    </a:lnTo>
                    <a:lnTo>
                      <a:pt x="904896" y="3654696"/>
                    </a:lnTo>
                    <a:lnTo>
                      <a:pt x="940726" y="3639250"/>
                    </a:lnTo>
                    <a:close/>
                    <a:moveTo>
                      <a:pt x="2472867" y="3022406"/>
                    </a:moveTo>
                    <a:lnTo>
                      <a:pt x="2505198" y="3023811"/>
                    </a:lnTo>
                    <a:lnTo>
                      <a:pt x="2567754" y="3035752"/>
                    </a:lnTo>
                    <a:lnTo>
                      <a:pt x="2624686" y="3060335"/>
                    </a:lnTo>
                    <a:lnTo>
                      <a:pt x="2675292" y="3094753"/>
                    </a:lnTo>
                    <a:lnTo>
                      <a:pt x="2717464" y="3136896"/>
                    </a:lnTo>
                    <a:lnTo>
                      <a:pt x="2751904" y="3188874"/>
                    </a:lnTo>
                    <a:lnTo>
                      <a:pt x="2776505" y="3245065"/>
                    </a:lnTo>
                    <a:lnTo>
                      <a:pt x="2789156" y="3306876"/>
                    </a:lnTo>
                    <a:lnTo>
                      <a:pt x="2790562" y="3339186"/>
                    </a:lnTo>
                    <a:lnTo>
                      <a:pt x="2790562" y="3782397"/>
                    </a:lnTo>
                    <a:lnTo>
                      <a:pt x="2789156" y="3842803"/>
                    </a:lnTo>
                    <a:lnTo>
                      <a:pt x="2784236" y="3962210"/>
                    </a:lnTo>
                    <a:lnTo>
                      <a:pt x="2772990" y="4081617"/>
                    </a:lnTo>
                    <a:lnTo>
                      <a:pt x="2756122" y="4200321"/>
                    </a:lnTo>
                    <a:lnTo>
                      <a:pt x="2735036" y="4317621"/>
                    </a:lnTo>
                    <a:lnTo>
                      <a:pt x="2707624" y="4432814"/>
                    </a:lnTo>
                    <a:lnTo>
                      <a:pt x="2675292" y="4545899"/>
                    </a:lnTo>
                    <a:lnTo>
                      <a:pt x="2637337" y="4658282"/>
                    </a:lnTo>
                    <a:lnTo>
                      <a:pt x="2595165" y="4768558"/>
                    </a:lnTo>
                    <a:lnTo>
                      <a:pt x="2546668" y="4876727"/>
                    </a:lnTo>
                    <a:lnTo>
                      <a:pt x="2493953" y="4983491"/>
                    </a:lnTo>
                    <a:lnTo>
                      <a:pt x="2436318" y="5087445"/>
                    </a:lnTo>
                    <a:lnTo>
                      <a:pt x="2374466" y="5188590"/>
                    </a:lnTo>
                    <a:lnTo>
                      <a:pt x="2306990" y="5286925"/>
                    </a:lnTo>
                    <a:lnTo>
                      <a:pt x="2234595" y="5382451"/>
                    </a:lnTo>
                    <a:lnTo>
                      <a:pt x="2157983" y="5474464"/>
                    </a:lnTo>
                    <a:lnTo>
                      <a:pt x="2118622" y="5520120"/>
                    </a:lnTo>
                    <a:lnTo>
                      <a:pt x="1684251" y="5997046"/>
                    </a:lnTo>
                    <a:lnTo>
                      <a:pt x="1668086" y="6011796"/>
                    </a:lnTo>
                    <a:lnTo>
                      <a:pt x="1629428" y="6029356"/>
                    </a:lnTo>
                    <a:lnTo>
                      <a:pt x="1609748" y="6030058"/>
                    </a:lnTo>
                    <a:lnTo>
                      <a:pt x="1591473" y="6029356"/>
                    </a:lnTo>
                    <a:lnTo>
                      <a:pt x="1557033" y="6016010"/>
                    </a:lnTo>
                    <a:lnTo>
                      <a:pt x="1541570" y="6004070"/>
                    </a:lnTo>
                    <a:lnTo>
                      <a:pt x="1527512" y="5988617"/>
                    </a:lnTo>
                    <a:lnTo>
                      <a:pt x="1510644" y="5953497"/>
                    </a:lnTo>
                    <a:lnTo>
                      <a:pt x="1508535" y="5914865"/>
                    </a:lnTo>
                    <a:lnTo>
                      <a:pt x="1521187" y="5877639"/>
                    </a:lnTo>
                    <a:lnTo>
                      <a:pt x="1534541" y="5861484"/>
                    </a:lnTo>
                    <a:lnTo>
                      <a:pt x="1968912" y="5383855"/>
                    </a:lnTo>
                    <a:lnTo>
                      <a:pt x="2005461" y="5342414"/>
                    </a:lnTo>
                    <a:lnTo>
                      <a:pt x="2075748" y="5257424"/>
                    </a:lnTo>
                    <a:lnTo>
                      <a:pt x="2142520" y="5169625"/>
                    </a:lnTo>
                    <a:lnTo>
                      <a:pt x="2204372" y="5078314"/>
                    </a:lnTo>
                    <a:lnTo>
                      <a:pt x="2262007" y="4984896"/>
                    </a:lnTo>
                    <a:lnTo>
                      <a:pt x="2314722" y="4889370"/>
                    </a:lnTo>
                    <a:lnTo>
                      <a:pt x="2363220" y="4791737"/>
                    </a:lnTo>
                    <a:lnTo>
                      <a:pt x="2408203" y="4691997"/>
                    </a:lnTo>
                    <a:lnTo>
                      <a:pt x="2447564" y="4589448"/>
                    </a:lnTo>
                    <a:lnTo>
                      <a:pt x="2482004" y="4486196"/>
                    </a:lnTo>
                    <a:lnTo>
                      <a:pt x="2511524" y="4381539"/>
                    </a:lnTo>
                    <a:lnTo>
                      <a:pt x="2536828" y="4274775"/>
                    </a:lnTo>
                    <a:lnTo>
                      <a:pt x="2556508" y="4168011"/>
                    </a:lnTo>
                    <a:lnTo>
                      <a:pt x="2571971" y="4058438"/>
                    </a:lnTo>
                    <a:lnTo>
                      <a:pt x="2581811" y="3949567"/>
                    </a:lnTo>
                    <a:lnTo>
                      <a:pt x="2587434" y="3837886"/>
                    </a:lnTo>
                    <a:lnTo>
                      <a:pt x="2588137" y="3782397"/>
                    </a:lnTo>
                    <a:lnTo>
                      <a:pt x="2588137" y="3339186"/>
                    </a:lnTo>
                    <a:lnTo>
                      <a:pt x="2586028" y="3316007"/>
                    </a:lnTo>
                    <a:lnTo>
                      <a:pt x="2569159" y="3274566"/>
                    </a:lnTo>
                    <a:lnTo>
                      <a:pt x="2537530" y="3242958"/>
                    </a:lnTo>
                    <a:lnTo>
                      <a:pt x="2496061" y="3226100"/>
                    </a:lnTo>
                    <a:lnTo>
                      <a:pt x="2472867" y="3224696"/>
                    </a:lnTo>
                    <a:lnTo>
                      <a:pt x="2449672" y="3226100"/>
                    </a:lnTo>
                    <a:lnTo>
                      <a:pt x="2408906" y="3242958"/>
                    </a:lnTo>
                    <a:lnTo>
                      <a:pt x="2377277" y="3274566"/>
                    </a:lnTo>
                    <a:lnTo>
                      <a:pt x="2360408" y="3316007"/>
                    </a:lnTo>
                    <a:lnTo>
                      <a:pt x="2358300" y="3339186"/>
                    </a:lnTo>
                    <a:lnTo>
                      <a:pt x="2358300" y="3740253"/>
                    </a:lnTo>
                    <a:lnTo>
                      <a:pt x="2356191" y="3839291"/>
                    </a:lnTo>
                    <a:lnTo>
                      <a:pt x="2337916" y="4035961"/>
                    </a:lnTo>
                    <a:lnTo>
                      <a:pt x="2302773" y="4229822"/>
                    </a:lnTo>
                    <a:lnTo>
                      <a:pt x="2249356" y="4418766"/>
                    </a:lnTo>
                    <a:lnTo>
                      <a:pt x="2179069" y="4600686"/>
                    </a:lnTo>
                    <a:lnTo>
                      <a:pt x="2091914" y="4776987"/>
                    </a:lnTo>
                    <a:lnTo>
                      <a:pt x="1989998" y="4944859"/>
                    </a:lnTo>
                    <a:lnTo>
                      <a:pt x="1871917" y="5103600"/>
                    </a:lnTo>
                    <a:lnTo>
                      <a:pt x="1805847" y="5178756"/>
                    </a:lnTo>
                    <a:lnTo>
                      <a:pt x="1360231" y="5673242"/>
                    </a:lnTo>
                    <a:lnTo>
                      <a:pt x="1346173" y="5687290"/>
                    </a:lnTo>
                    <a:lnTo>
                      <a:pt x="1310327" y="5704147"/>
                    </a:lnTo>
                    <a:lnTo>
                      <a:pt x="1271670" y="5706254"/>
                    </a:lnTo>
                    <a:lnTo>
                      <a:pt x="1234418" y="5693611"/>
                    </a:lnTo>
                    <a:lnTo>
                      <a:pt x="1217549" y="5680266"/>
                    </a:lnTo>
                    <a:lnTo>
                      <a:pt x="1203492" y="5666218"/>
                    </a:lnTo>
                    <a:lnTo>
                      <a:pt x="1186623" y="5629693"/>
                    </a:lnTo>
                    <a:lnTo>
                      <a:pt x="1184514" y="5591062"/>
                    </a:lnTo>
                    <a:lnTo>
                      <a:pt x="1197869" y="5553835"/>
                    </a:lnTo>
                    <a:lnTo>
                      <a:pt x="1210520" y="5537680"/>
                    </a:lnTo>
                    <a:lnTo>
                      <a:pt x="1654731" y="5043194"/>
                    </a:lnTo>
                    <a:lnTo>
                      <a:pt x="1714475" y="4975062"/>
                    </a:lnTo>
                    <a:lnTo>
                      <a:pt x="1822013" y="4831774"/>
                    </a:lnTo>
                    <a:lnTo>
                      <a:pt x="1914791" y="4679354"/>
                    </a:lnTo>
                    <a:lnTo>
                      <a:pt x="1994215" y="4519911"/>
                    </a:lnTo>
                    <a:lnTo>
                      <a:pt x="2056770" y="4354848"/>
                    </a:lnTo>
                    <a:lnTo>
                      <a:pt x="2105268" y="4184166"/>
                    </a:lnTo>
                    <a:lnTo>
                      <a:pt x="2137600" y="4007865"/>
                    </a:lnTo>
                    <a:lnTo>
                      <a:pt x="2155171" y="3830160"/>
                    </a:lnTo>
                    <a:lnTo>
                      <a:pt x="2155874" y="3740253"/>
                    </a:lnTo>
                    <a:lnTo>
                      <a:pt x="2155874" y="3339186"/>
                    </a:lnTo>
                    <a:lnTo>
                      <a:pt x="2157280" y="3306876"/>
                    </a:lnTo>
                    <a:lnTo>
                      <a:pt x="2169932" y="3245065"/>
                    </a:lnTo>
                    <a:lnTo>
                      <a:pt x="2193126" y="3188874"/>
                    </a:lnTo>
                    <a:lnTo>
                      <a:pt x="2227567" y="3136896"/>
                    </a:lnTo>
                    <a:lnTo>
                      <a:pt x="2271144" y="3094753"/>
                    </a:lnTo>
                    <a:lnTo>
                      <a:pt x="2321751" y="3060335"/>
                    </a:lnTo>
                    <a:lnTo>
                      <a:pt x="2378683" y="3035752"/>
                    </a:lnTo>
                    <a:lnTo>
                      <a:pt x="2440535" y="3023811"/>
                    </a:lnTo>
                    <a:close/>
                    <a:moveTo>
                      <a:pt x="2472539" y="2590332"/>
                    </a:moveTo>
                    <a:lnTo>
                      <a:pt x="2511168" y="2591736"/>
                    </a:lnTo>
                    <a:lnTo>
                      <a:pt x="2587020" y="2598759"/>
                    </a:lnTo>
                    <a:lnTo>
                      <a:pt x="2659361" y="2614210"/>
                    </a:lnTo>
                    <a:lnTo>
                      <a:pt x="2730297" y="2635981"/>
                    </a:lnTo>
                    <a:lnTo>
                      <a:pt x="2797019" y="2664774"/>
                    </a:lnTo>
                    <a:lnTo>
                      <a:pt x="2860932" y="2699187"/>
                    </a:lnTo>
                    <a:lnTo>
                      <a:pt x="2920630" y="2739217"/>
                    </a:lnTo>
                    <a:lnTo>
                      <a:pt x="2976115" y="2784866"/>
                    </a:lnTo>
                    <a:lnTo>
                      <a:pt x="3026683" y="2836133"/>
                    </a:lnTo>
                    <a:lnTo>
                      <a:pt x="3072335" y="2890911"/>
                    </a:lnTo>
                    <a:lnTo>
                      <a:pt x="3112368" y="2950606"/>
                    </a:lnTo>
                    <a:lnTo>
                      <a:pt x="3146782" y="3014514"/>
                    </a:lnTo>
                    <a:lnTo>
                      <a:pt x="3176281" y="3081934"/>
                    </a:lnTo>
                    <a:lnTo>
                      <a:pt x="3197351" y="3152163"/>
                    </a:lnTo>
                    <a:lnTo>
                      <a:pt x="3212802" y="3224498"/>
                    </a:lnTo>
                    <a:lnTo>
                      <a:pt x="3220528" y="3300346"/>
                    </a:lnTo>
                    <a:lnTo>
                      <a:pt x="3220528" y="3338971"/>
                    </a:lnTo>
                    <a:lnTo>
                      <a:pt x="3220528" y="3782115"/>
                    </a:lnTo>
                    <a:lnTo>
                      <a:pt x="3220528" y="3853046"/>
                    </a:lnTo>
                    <a:lnTo>
                      <a:pt x="3213505" y="3992802"/>
                    </a:lnTo>
                    <a:lnTo>
                      <a:pt x="3201565" y="4131855"/>
                    </a:lnTo>
                    <a:lnTo>
                      <a:pt x="3182602" y="4269503"/>
                    </a:lnTo>
                    <a:lnTo>
                      <a:pt x="3155913" y="4406450"/>
                    </a:lnTo>
                    <a:lnTo>
                      <a:pt x="3124308" y="4540587"/>
                    </a:lnTo>
                    <a:lnTo>
                      <a:pt x="3087084" y="4674021"/>
                    </a:lnTo>
                    <a:lnTo>
                      <a:pt x="3042837" y="4804647"/>
                    </a:lnTo>
                    <a:lnTo>
                      <a:pt x="2992971" y="4933166"/>
                    </a:lnTo>
                    <a:lnTo>
                      <a:pt x="2937486" y="5059578"/>
                    </a:lnTo>
                    <a:lnTo>
                      <a:pt x="2875680" y="5183883"/>
                    </a:lnTo>
                    <a:lnTo>
                      <a:pt x="2808958" y="5304676"/>
                    </a:lnTo>
                    <a:lnTo>
                      <a:pt x="2736618" y="5422661"/>
                    </a:lnTo>
                    <a:lnTo>
                      <a:pt x="2657254" y="5537836"/>
                    </a:lnTo>
                    <a:lnTo>
                      <a:pt x="2573676" y="5649500"/>
                    </a:lnTo>
                    <a:lnTo>
                      <a:pt x="2484479" y="5757652"/>
                    </a:lnTo>
                    <a:lnTo>
                      <a:pt x="2436720" y="5810324"/>
                    </a:lnTo>
                    <a:lnTo>
                      <a:pt x="2072207" y="6212735"/>
                    </a:lnTo>
                    <a:lnTo>
                      <a:pt x="2056053" y="6227483"/>
                    </a:lnTo>
                    <a:lnTo>
                      <a:pt x="2017425" y="6244338"/>
                    </a:lnTo>
                    <a:lnTo>
                      <a:pt x="1997057" y="6245040"/>
                    </a:lnTo>
                    <a:lnTo>
                      <a:pt x="1978796" y="6244338"/>
                    </a:lnTo>
                    <a:lnTo>
                      <a:pt x="1943679" y="6230994"/>
                    </a:lnTo>
                    <a:lnTo>
                      <a:pt x="1928228" y="6219055"/>
                    </a:lnTo>
                    <a:lnTo>
                      <a:pt x="1914181" y="6204307"/>
                    </a:lnTo>
                    <a:lnTo>
                      <a:pt x="1898027" y="6167788"/>
                    </a:lnTo>
                    <a:lnTo>
                      <a:pt x="1895920" y="6129865"/>
                    </a:lnTo>
                    <a:lnTo>
                      <a:pt x="1909265" y="6091941"/>
                    </a:lnTo>
                    <a:lnTo>
                      <a:pt x="1922609" y="6075789"/>
                    </a:lnTo>
                    <a:lnTo>
                      <a:pt x="2287122" y="5673377"/>
                    </a:lnTo>
                    <a:lnTo>
                      <a:pt x="2332072" y="5624920"/>
                    </a:lnTo>
                    <a:lnTo>
                      <a:pt x="2414948" y="5523790"/>
                    </a:lnTo>
                    <a:lnTo>
                      <a:pt x="2493609" y="5419851"/>
                    </a:lnTo>
                    <a:lnTo>
                      <a:pt x="2566652" y="5312401"/>
                    </a:lnTo>
                    <a:lnTo>
                      <a:pt x="2634077" y="5202142"/>
                    </a:lnTo>
                    <a:lnTo>
                      <a:pt x="2696585" y="5089776"/>
                    </a:lnTo>
                    <a:lnTo>
                      <a:pt x="2754878" y="4974601"/>
                    </a:lnTo>
                    <a:lnTo>
                      <a:pt x="2806149" y="4856616"/>
                    </a:lnTo>
                    <a:lnTo>
                      <a:pt x="2852503" y="4735823"/>
                    </a:lnTo>
                    <a:lnTo>
                      <a:pt x="2893941" y="4613625"/>
                    </a:lnTo>
                    <a:lnTo>
                      <a:pt x="2928356" y="4490022"/>
                    </a:lnTo>
                    <a:lnTo>
                      <a:pt x="2958556" y="4363610"/>
                    </a:lnTo>
                    <a:lnTo>
                      <a:pt x="2981733" y="4237198"/>
                    </a:lnTo>
                    <a:lnTo>
                      <a:pt x="2999994" y="4108679"/>
                    </a:lnTo>
                    <a:lnTo>
                      <a:pt x="3012636" y="3978054"/>
                    </a:lnTo>
                    <a:lnTo>
                      <a:pt x="3018255" y="3848130"/>
                    </a:lnTo>
                    <a:lnTo>
                      <a:pt x="3018255" y="3782115"/>
                    </a:lnTo>
                    <a:lnTo>
                      <a:pt x="3018255" y="3338971"/>
                    </a:lnTo>
                    <a:lnTo>
                      <a:pt x="3018255" y="3310880"/>
                    </a:lnTo>
                    <a:lnTo>
                      <a:pt x="3012636" y="3256101"/>
                    </a:lnTo>
                    <a:lnTo>
                      <a:pt x="3001399" y="3202728"/>
                    </a:lnTo>
                    <a:lnTo>
                      <a:pt x="2985948" y="3150758"/>
                    </a:lnTo>
                    <a:lnTo>
                      <a:pt x="2964877" y="3102300"/>
                    </a:lnTo>
                    <a:lnTo>
                      <a:pt x="2939593" y="3055949"/>
                    </a:lnTo>
                    <a:lnTo>
                      <a:pt x="2910095" y="3012407"/>
                    </a:lnTo>
                    <a:lnTo>
                      <a:pt x="2877085" y="2971674"/>
                    </a:lnTo>
                    <a:lnTo>
                      <a:pt x="2839159" y="2934453"/>
                    </a:lnTo>
                    <a:lnTo>
                      <a:pt x="2799126" y="2901446"/>
                    </a:lnTo>
                    <a:lnTo>
                      <a:pt x="2755581" y="2871950"/>
                    </a:lnTo>
                    <a:lnTo>
                      <a:pt x="2709227" y="2846667"/>
                    </a:lnTo>
                    <a:lnTo>
                      <a:pt x="2660765" y="2826301"/>
                    </a:lnTo>
                    <a:lnTo>
                      <a:pt x="2608792" y="2810148"/>
                    </a:lnTo>
                    <a:lnTo>
                      <a:pt x="2555415" y="2798911"/>
                    </a:lnTo>
                    <a:lnTo>
                      <a:pt x="2500633" y="2793995"/>
                    </a:lnTo>
                    <a:lnTo>
                      <a:pt x="2472539" y="2792591"/>
                    </a:lnTo>
                    <a:lnTo>
                      <a:pt x="2443743" y="2793995"/>
                    </a:lnTo>
                    <a:lnTo>
                      <a:pt x="2389663" y="2798911"/>
                    </a:lnTo>
                    <a:lnTo>
                      <a:pt x="2335583" y="2810148"/>
                    </a:lnTo>
                    <a:lnTo>
                      <a:pt x="2285015" y="2826301"/>
                    </a:lnTo>
                    <a:lnTo>
                      <a:pt x="2235852" y="2846667"/>
                    </a:lnTo>
                    <a:lnTo>
                      <a:pt x="2189497" y="2871950"/>
                    </a:lnTo>
                    <a:lnTo>
                      <a:pt x="2145952" y="2901446"/>
                    </a:lnTo>
                    <a:lnTo>
                      <a:pt x="2105217" y="2934453"/>
                    </a:lnTo>
                    <a:lnTo>
                      <a:pt x="2068695" y="2971674"/>
                    </a:lnTo>
                    <a:lnTo>
                      <a:pt x="2035685" y="3012407"/>
                    </a:lnTo>
                    <a:lnTo>
                      <a:pt x="2005485" y="3055949"/>
                    </a:lnTo>
                    <a:lnTo>
                      <a:pt x="1980201" y="3102300"/>
                    </a:lnTo>
                    <a:lnTo>
                      <a:pt x="1959833" y="3150758"/>
                    </a:lnTo>
                    <a:lnTo>
                      <a:pt x="1943679" y="3202728"/>
                    </a:lnTo>
                    <a:lnTo>
                      <a:pt x="1932442" y="3256101"/>
                    </a:lnTo>
                    <a:lnTo>
                      <a:pt x="1927526" y="3310880"/>
                    </a:lnTo>
                    <a:lnTo>
                      <a:pt x="1926121" y="3338971"/>
                    </a:lnTo>
                    <a:lnTo>
                      <a:pt x="1926121" y="3739978"/>
                    </a:lnTo>
                    <a:lnTo>
                      <a:pt x="1925419" y="3818634"/>
                    </a:lnTo>
                    <a:lnTo>
                      <a:pt x="1911372" y="3976649"/>
                    </a:lnTo>
                    <a:lnTo>
                      <a:pt x="1881874" y="4131153"/>
                    </a:lnTo>
                    <a:lnTo>
                      <a:pt x="1839733" y="4281442"/>
                    </a:lnTo>
                    <a:lnTo>
                      <a:pt x="1783546" y="4428221"/>
                    </a:lnTo>
                    <a:lnTo>
                      <a:pt x="1714015" y="4568678"/>
                    </a:lnTo>
                    <a:lnTo>
                      <a:pt x="1631842" y="4702815"/>
                    </a:lnTo>
                    <a:lnTo>
                      <a:pt x="1537728" y="4829929"/>
                    </a:lnTo>
                    <a:lnTo>
                      <a:pt x="1485756" y="4889624"/>
                    </a:lnTo>
                    <a:lnTo>
                      <a:pt x="1169001" y="5240768"/>
                    </a:lnTo>
                    <a:lnTo>
                      <a:pt x="1154955" y="5254814"/>
                    </a:lnTo>
                    <a:lnTo>
                      <a:pt x="1118433" y="5271669"/>
                    </a:lnTo>
                    <a:lnTo>
                      <a:pt x="1079805" y="5273775"/>
                    </a:lnTo>
                    <a:lnTo>
                      <a:pt x="1042581" y="5261134"/>
                    </a:lnTo>
                    <a:lnTo>
                      <a:pt x="1026427" y="5248493"/>
                    </a:lnTo>
                    <a:lnTo>
                      <a:pt x="1012380" y="5233745"/>
                    </a:lnTo>
                    <a:lnTo>
                      <a:pt x="994822" y="5197928"/>
                    </a:lnTo>
                    <a:lnTo>
                      <a:pt x="992715" y="5158600"/>
                    </a:lnTo>
                    <a:lnTo>
                      <a:pt x="1006059" y="5122081"/>
                    </a:lnTo>
                    <a:lnTo>
                      <a:pt x="1019404" y="5105226"/>
                    </a:lnTo>
                    <a:lnTo>
                      <a:pt x="1334753" y="4754082"/>
                    </a:lnTo>
                    <a:lnTo>
                      <a:pt x="1381107" y="4701411"/>
                    </a:lnTo>
                    <a:lnTo>
                      <a:pt x="1463983" y="4589045"/>
                    </a:lnTo>
                    <a:lnTo>
                      <a:pt x="1537026" y="4471060"/>
                    </a:lnTo>
                    <a:lnTo>
                      <a:pt x="1597427" y="4346755"/>
                    </a:lnTo>
                    <a:lnTo>
                      <a:pt x="1647293" y="4218236"/>
                    </a:lnTo>
                    <a:lnTo>
                      <a:pt x="1684517" y="4084802"/>
                    </a:lnTo>
                    <a:lnTo>
                      <a:pt x="1709801" y="3949260"/>
                    </a:lnTo>
                    <a:lnTo>
                      <a:pt x="1723146" y="3809505"/>
                    </a:lnTo>
                    <a:lnTo>
                      <a:pt x="1723848" y="3739978"/>
                    </a:lnTo>
                    <a:lnTo>
                      <a:pt x="1723848" y="3338971"/>
                    </a:lnTo>
                    <a:lnTo>
                      <a:pt x="1725252" y="3300346"/>
                    </a:lnTo>
                    <a:lnTo>
                      <a:pt x="1732276" y="3224498"/>
                    </a:lnTo>
                    <a:lnTo>
                      <a:pt x="1747025" y="3152163"/>
                    </a:lnTo>
                    <a:lnTo>
                      <a:pt x="1769500" y="3081934"/>
                    </a:lnTo>
                    <a:lnTo>
                      <a:pt x="1797593" y="3014514"/>
                    </a:lnTo>
                    <a:lnTo>
                      <a:pt x="1832008" y="2950606"/>
                    </a:lnTo>
                    <a:lnTo>
                      <a:pt x="1872743" y="2890911"/>
                    </a:lnTo>
                    <a:lnTo>
                      <a:pt x="1918395" y="2836133"/>
                    </a:lnTo>
                    <a:lnTo>
                      <a:pt x="1969666" y="2784866"/>
                    </a:lnTo>
                    <a:lnTo>
                      <a:pt x="2025150" y="2739217"/>
                    </a:lnTo>
                    <a:lnTo>
                      <a:pt x="2084849" y="2699187"/>
                    </a:lnTo>
                    <a:lnTo>
                      <a:pt x="2148762" y="2664774"/>
                    </a:lnTo>
                    <a:lnTo>
                      <a:pt x="2215484" y="2635981"/>
                    </a:lnTo>
                    <a:lnTo>
                      <a:pt x="2285015" y="2614210"/>
                    </a:lnTo>
                    <a:lnTo>
                      <a:pt x="2359463" y="2598759"/>
                    </a:lnTo>
                    <a:lnTo>
                      <a:pt x="2433910" y="2591736"/>
                    </a:lnTo>
                    <a:close/>
                    <a:moveTo>
                      <a:pt x="2472584" y="2158259"/>
                    </a:moveTo>
                    <a:lnTo>
                      <a:pt x="2532990" y="2159664"/>
                    </a:lnTo>
                    <a:lnTo>
                      <a:pt x="2652396" y="2171603"/>
                    </a:lnTo>
                    <a:lnTo>
                      <a:pt x="2767588" y="2196184"/>
                    </a:lnTo>
                    <a:lnTo>
                      <a:pt x="2877864" y="2230597"/>
                    </a:lnTo>
                    <a:lnTo>
                      <a:pt x="2983925" y="2274844"/>
                    </a:lnTo>
                    <a:lnTo>
                      <a:pt x="3084367" y="2329624"/>
                    </a:lnTo>
                    <a:lnTo>
                      <a:pt x="3178487" y="2393535"/>
                    </a:lnTo>
                    <a:lnTo>
                      <a:pt x="3266286" y="2465171"/>
                    </a:lnTo>
                    <a:lnTo>
                      <a:pt x="3346358" y="2545938"/>
                    </a:lnTo>
                    <a:lnTo>
                      <a:pt x="3418002" y="2633025"/>
                    </a:lnTo>
                    <a:lnTo>
                      <a:pt x="3481920" y="2727135"/>
                    </a:lnTo>
                    <a:lnTo>
                      <a:pt x="3536004" y="2826865"/>
                    </a:lnTo>
                    <a:lnTo>
                      <a:pt x="3580957" y="2933617"/>
                    </a:lnTo>
                    <a:lnTo>
                      <a:pt x="3616077" y="3044583"/>
                    </a:lnTo>
                    <a:lnTo>
                      <a:pt x="3639256" y="3159060"/>
                    </a:lnTo>
                    <a:lnTo>
                      <a:pt x="3651898" y="3278454"/>
                    </a:lnTo>
                    <a:lnTo>
                      <a:pt x="3652601" y="3338854"/>
                    </a:lnTo>
                    <a:lnTo>
                      <a:pt x="3652601" y="3782015"/>
                    </a:lnTo>
                    <a:lnTo>
                      <a:pt x="3651898" y="3862782"/>
                    </a:lnTo>
                    <a:lnTo>
                      <a:pt x="3644875" y="4022910"/>
                    </a:lnTo>
                    <a:lnTo>
                      <a:pt x="3629422" y="4181634"/>
                    </a:lnTo>
                    <a:lnTo>
                      <a:pt x="3608350" y="4339655"/>
                    </a:lnTo>
                    <a:lnTo>
                      <a:pt x="3578850" y="4494867"/>
                    </a:lnTo>
                    <a:lnTo>
                      <a:pt x="3542326" y="4648674"/>
                    </a:lnTo>
                    <a:lnTo>
                      <a:pt x="3498778" y="4801779"/>
                    </a:lnTo>
                    <a:lnTo>
                      <a:pt x="3449610" y="4951373"/>
                    </a:lnTo>
                    <a:lnTo>
                      <a:pt x="3392716" y="5098157"/>
                    </a:lnTo>
                    <a:lnTo>
                      <a:pt x="3328799" y="5242834"/>
                    </a:lnTo>
                    <a:lnTo>
                      <a:pt x="3258560" y="5384000"/>
                    </a:lnTo>
                    <a:lnTo>
                      <a:pt x="3181297" y="5523059"/>
                    </a:lnTo>
                    <a:lnTo>
                      <a:pt x="3098414" y="5657201"/>
                    </a:lnTo>
                    <a:lnTo>
                      <a:pt x="3008508" y="5788534"/>
                    </a:lnTo>
                    <a:lnTo>
                      <a:pt x="2912281" y="5916356"/>
                    </a:lnTo>
                    <a:lnTo>
                      <a:pt x="2810434" y="6039964"/>
                    </a:lnTo>
                    <a:lnTo>
                      <a:pt x="2756350" y="6100363"/>
                    </a:lnTo>
                    <a:lnTo>
                      <a:pt x="2655206" y="6211329"/>
                    </a:lnTo>
                    <a:lnTo>
                      <a:pt x="2639051" y="6226780"/>
                    </a:lnTo>
                    <a:lnTo>
                      <a:pt x="2601122" y="6242933"/>
                    </a:lnTo>
                    <a:lnTo>
                      <a:pt x="2580752" y="6245040"/>
                    </a:lnTo>
                    <a:lnTo>
                      <a:pt x="2562490" y="6244338"/>
                    </a:lnTo>
                    <a:lnTo>
                      <a:pt x="2528073" y="6230994"/>
                    </a:lnTo>
                    <a:lnTo>
                      <a:pt x="2512621" y="6219054"/>
                    </a:lnTo>
                    <a:lnTo>
                      <a:pt x="2498573" y="6203603"/>
                    </a:lnTo>
                    <a:lnTo>
                      <a:pt x="2481715" y="6167083"/>
                    </a:lnTo>
                    <a:lnTo>
                      <a:pt x="2479608" y="6128456"/>
                    </a:lnTo>
                    <a:lnTo>
                      <a:pt x="2492954" y="6091233"/>
                    </a:lnTo>
                    <a:lnTo>
                      <a:pt x="2505597" y="6075079"/>
                    </a:lnTo>
                    <a:lnTo>
                      <a:pt x="2606741" y="5964113"/>
                    </a:lnTo>
                    <a:lnTo>
                      <a:pt x="2657313" y="5907226"/>
                    </a:lnTo>
                    <a:lnTo>
                      <a:pt x="2753541" y="5792046"/>
                    </a:lnTo>
                    <a:lnTo>
                      <a:pt x="2843447" y="5671247"/>
                    </a:lnTo>
                    <a:lnTo>
                      <a:pt x="2928436" y="5548342"/>
                    </a:lnTo>
                    <a:lnTo>
                      <a:pt x="3006401" y="5420520"/>
                    </a:lnTo>
                    <a:lnTo>
                      <a:pt x="3079450" y="5289889"/>
                    </a:lnTo>
                    <a:lnTo>
                      <a:pt x="3144772" y="5156449"/>
                    </a:lnTo>
                    <a:lnTo>
                      <a:pt x="3205880" y="5020902"/>
                    </a:lnTo>
                    <a:lnTo>
                      <a:pt x="3259262" y="4882546"/>
                    </a:lnTo>
                    <a:lnTo>
                      <a:pt x="3305620" y="4742082"/>
                    </a:lnTo>
                    <a:lnTo>
                      <a:pt x="3346358" y="4598107"/>
                    </a:lnTo>
                    <a:lnTo>
                      <a:pt x="3380776" y="4453430"/>
                    </a:lnTo>
                    <a:lnTo>
                      <a:pt x="3408169" y="4306646"/>
                    </a:lnTo>
                    <a:lnTo>
                      <a:pt x="3429241" y="4158457"/>
                    </a:lnTo>
                    <a:lnTo>
                      <a:pt x="3442586" y="4008864"/>
                    </a:lnTo>
                    <a:lnTo>
                      <a:pt x="3449610" y="3857866"/>
                    </a:lnTo>
                    <a:lnTo>
                      <a:pt x="3450312" y="3782015"/>
                    </a:lnTo>
                    <a:lnTo>
                      <a:pt x="3450312" y="3338854"/>
                    </a:lnTo>
                    <a:lnTo>
                      <a:pt x="3449610" y="3288287"/>
                    </a:lnTo>
                    <a:lnTo>
                      <a:pt x="3439074" y="3189962"/>
                    </a:lnTo>
                    <a:lnTo>
                      <a:pt x="3420110" y="3095150"/>
                    </a:lnTo>
                    <a:lnTo>
                      <a:pt x="3392014" y="3003146"/>
                    </a:lnTo>
                    <a:lnTo>
                      <a:pt x="3354085" y="2915356"/>
                    </a:lnTo>
                    <a:lnTo>
                      <a:pt x="3309132" y="2832483"/>
                    </a:lnTo>
                    <a:lnTo>
                      <a:pt x="3256452" y="2754526"/>
                    </a:lnTo>
                    <a:lnTo>
                      <a:pt x="3196749" y="2681485"/>
                    </a:lnTo>
                    <a:lnTo>
                      <a:pt x="3130022" y="2614765"/>
                    </a:lnTo>
                    <a:lnTo>
                      <a:pt x="3056974" y="2555068"/>
                    </a:lnTo>
                    <a:lnTo>
                      <a:pt x="2979008" y="2502394"/>
                    </a:lnTo>
                    <a:lnTo>
                      <a:pt x="2896126" y="2456743"/>
                    </a:lnTo>
                    <a:lnTo>
                      <a:pt x="2808327" y="2420223"/>
                    </a:lnTo>
                    <a:lnTo>
                      <a:pt x="2717016" y="2391428"/>
                    </a:lnTo>
                    <a:lnTo>
                      <a:pt x="2620789" y="2371764"/>
                    </a:lnTo>
                    <a:lnTo>
                      <a:pt x="2523156" y="2361931"/>
                    </a:lnTo>
                    <a:lnTo>
                      <a:pt x="2472584" y="2360526"/>
                    </a:lnTo>
                    <a:lnTo>
                      <a:pt x="2422012" y="2361931"/>
                    </a:lnTo>
                    <a:lnTo>
                      <a:pt x="2323677" y="2371764"/>
                    </a:lnTo>
                    <a:lnTo>
                      <a:pt x="2228855" y="2391428"/>
                    </a:lnTo>
                    <a:lnTo>
                      <a:pt x="2136841" y="2420223"/>
                    </a:lnTo>
                    <a:lnTo>
                      <a:pt x="2049043" y="2456743"/>
                    </a:lnTo>
                    <a:lnTo>
                      <a:pt x="1965458" y="2502394"/>
                    </a:lnTo>
                    <a:lnTo>
                      <a:pt x="1888195" y="2555068"/>
                    </a:lnTo>
                    <a:lnTo>
                      <a:pt x="1815146" y="2614765"/>
                    </a:lnTo>
                    <a:lnTo>
                      <a:pt x="1749122" y="2681485"/>
                    </a:lnTo>
                    <a:lnTo>
                      <a:pt x="1689418" y="2754526"/>
                    </a:lnTo>
                    <a:lnTo>
                      <a:pt x="1636037" y="2832483"/>
                    </a:lnTo>
                    <a:lnTo>
                      <a:pt x="1591786" y="2915356"/>
                    </a:lnTo>
                    <a:lnTo>
                      <a:pt x="1553857" y="3003146"/>
                    </a:lnTo>
                    <a:lnTo>
                      <a:pt x="1525761" y="3095150"/>
                    </a:lnTo>
                    <a:lnTo>
                      <a:pt x="1505392" y="3189962"/>
                    </a:lnTo>
                    <a:lnTo>
                      <a:pt x="1495559" y="3288287"/>
                    </a:lnTo>
                    <a:lnTo>
                      <a:pt x="1495559" y="3338854"/>
                    </a:lnTo>
                    <a:lnTo>
                      <a:pt x="1495559" y="3739876"/>
                    </a:lnTo>
                    <a:lnTo>
                      <a:pt x="1494856" y="3798871"/>
                    </a:lnTo>
                    <a:lnTo>
                      <a:pt x="1483618" y="3916860"/>
                    </a:lnTo>
                    <a:lnTo>
                      <a:pt x="1461844" y="4032743"/>
                    </a:lnTo>
                    <a:lnTo>
                      <a:pt x="1429534" y="4145113"/>
                    </a:lnTo>
                    <a:lnTo>
                      <a:pt x="1388093" y="4255377"/>
                    </a:lnTo>
                    <a:lnTo>
                      <a:pt x="1336116" y="4360724"/>
                    </a:lnTo>
                    <a:lnTo>
                      <a:pt x="1275008" y="4460453"/>
                    </a:lnTo>
                    <a:lnTo>
                      <a:pt x="1204067" y="4555968"/>
                    </a:lnTo>
                    <a:lnTo>
                      <a:pt x="1164732" y="4600214"/>
                    </a:lnTo>
                    <a:lnTo>
                      <a:pt x="879561" y="4916959"/>
                    </a:lnTo>
                    <a:lnTo>
                      <a:pt x="865514" y="4931006"/>
                    </a:lnTo>
                    <a:lnTo>
                      <a:pt x="828989" y="4948563"/>
                    </a:lnTo>
                    <a:lnTo>
                      <a:pt x="790358" y="4949968"/>
                    </a:lnTo>
                    <a:lnTo>
                      <a:pt x="753131" y="4937326"/>
                    </a:lnTo>
                    <a:lnTo>
                      <a:pt x="736976" y="4924685"/>
                    </a:lnTo>
                    <a:lnTo>
                      <a:pt x="722928" y="4909936"/>
                    </a:lnTo>
                    <a:lnTo>
                      <a:pt x="706071" y="4874118"/>
                    </a:lnTo>
                    <a:lnTo>
                      <a:pt x="703964" y="4834788"/>
                    </a:lnTo>
                    <a:lnTo>
                      <a:pt x="716607" y="4798268"/>
                    </a:lnTo>
                    <a:lnTo>
                      <a:pt x="729952" y="4781412"/>
                    </a:lnTo>
                    <a:lnTo>
                      <a:pt x="1014421" y="4466072"/>
                    </a:lnTo>
                    <a:lnTo>
                      <a:pt x="1047433" y="4427444"/>
                    </a:lnTo>
                    <a:lnTo>
                      <a:pt x="1107136" y="4347380"/>
                    </a:lnTo>
                    <a:lnTo>
                      <a:pt x="1159113" y="4262400"/>
                    </a:lnTo>
                    <a:lnTo>
                      <a:pt x="1201959" y="4174610"/>
                    </a:lnTo>
                    <a:lnTo>
                      <a:pt x="1237781" y="4081202"/>
                    </a:lnTo>
                    <a:lnTo>
                      <a:pt x="1265175" y="3986390"/>
                    </a:lnTo>
                    <a:lnTo>
                      <a:pt x="1283437" y="3889470"/>
                    </a:lnTo>
                    <a:lnTo>
                      <a:pt x="1292568" y="3789039"/>
                    </a:lnTo>
                    <a:lnTo>
                      <a:pt x="1293270" y="3739876"/>
                    </a:lnTo>
                    <a:lnTo>
                      <a:pt x="1293270" y="3338854"/>
                    </a:lnTo>
                    <a:lnTo>
                      <a:pt x="1293973" y="3278454"/>
                    </a:lnTo>
                    <a:lnTo>
                      <a:pt x="1306616" y="3159060"/>
                    </a:lnTo>
                    <a:lnTo>
                      <a:pt x="1329795" y="3044583"/>
                    </a:lnTo>
                    <a:lnTo>
                      <a:pt x="1364212" y="2933617"/>
                    </a:lnTo>
                    <a:lnTo>
                      <a:pt x="1408462" y="2826865"/>
                    </a:lnTo>
                    <a:lnTo>
                      <a:pt x="1463249" y="2727135"/>
                    </a:lnTo>
                    <a:lnTo>
                      <a:pt x="1527166" y="2633025"/>
                    </a:lnTo>
                    <a:lnTo>
                      <a:pt x="1599512" y="2545938"/>
                    </a:lnTo>
                    <a:lnTo>
                      <a:pt x="1679585" y="2465171"/>
                    </a:lnTo>
                    <a:lnTo>
                      <a:pt x="1766681" y="2393535"/>
                    </a:lnTo>
                    <a:lnTo>
                      <a:pt x="1861504" y="2329624"/>
                    </a:lnTo>
                    <a:lnTo>
                      <a:pt x="1961946" y="2274844"/>
                    </a:lnTo>
                    <a:lnTo>
                      <a:pt x="2066602" y="2230597"/>
                    </a:lnTo>
                    <a:lnTo>
                      <a:pt x="2178282" y="2196184"/>
                    </a:lnTo>
                    <a:lnTo>
                      <a:pt x="2293475" y="2171603"/>
                    </a:lnTo>
                    <a:lnTo>
                      <a:pt x="2411476" y="2159664"/>
                    </a:lnTo>
                    <a:close/>
                    <a:moveTo>
                      <a:pt x="3495930" y="2113998"/>
                    </a:moveTo>
                    <a:lnTo>
                      <a:pt x="3532463" y="2126644"/>
                    </a:lnTo>
                    <a:lnTo>
                      <a:pt x="3548622" y="2139290"/>
                    </a:lnTo>
                    <a:lnTo>
                      <a:pt x="3611149" y="2198305"/>
                    </a:lnTo>
                    <a:lnTo>
                      <a:pt x="3725666" y="2324765"/>
                    </a:lnTo>
                    <a:lnTo>
                      <a:pt x="3824727" y="2461062"/>
                    </a:lnTo>
                    <a:lnTo>
                      <a:pt x="3908332" y="2607194"/>
                    </a:lnTo>
                    <a:lnTo>
                      <a:pt x="3977182" y="2759649"/>
                    </a:lnTo>
                    <a:lnTo>
                      <a:pt x="4029172" y="2919832"/>
                    </a:lnTo>
                    <a:lnTo>
                      <a:pt x="4064300" y="3084934"/>
                    </a:lnTo>
                    <a:lnTo>
                      <a:pt x="4082566" y="3253548"/>
                    </a:lnTo>
                    <a:lnTo>
                      <a:pt x="4084674" y="3338557"/>
                    </a:lnTo>
                    <a:lnTo>
                      <a:pt x="4084674" y="3781871"/>
                    </a:lnTo>
                    <a:lnTo>
                      <a:pt x="4082566" y="3915357"/>
                    </a:lnTo>
                    <a:lnTo>
                      <a:pt x="4064300" y="4181627"/>
                    </a:lnTo>
                    <a:lnTo>
                      <a:pt x="4048141" y="4314410"/>
                    </a:lnTo>
                    <a:lnTo>
                      <a:pt x="4043926" y="4331974"/>
                    </a:lnTo>
                    <a:lnTo>
                      <a:pt x="4027064" y="4363590"/>
                    </a:lnTo>
                    <a:lnTo>
                      <a:pt x="3999664" y="4386774"/>
                    </a:lnTo>
                    <a:lnTo>
                      <a:pt x="3965942" y="4400123"/>
                    </a:lnTo>
                    <a:lnTo>
                      <a:pt x="3947675" y="4400825"/>
                    </a:lnTo>
                    <a:lnTo>
                      <a:pt x="3940649" y="4400825"/>
                    </a:lnTo>
                    <a:lnTo>
                      <a:pt x="3933624" y="4400123"/>
                    </a:lnTo>
                    <a:lnTo>
                      <a:pt x="3913250" y="4395907"/>
                    </a:lnTo>
                    <a:lnTo>
                      <a:pt x="3879527" y="4375533"/>
                    </a:lnTo>
                    <a:lnTo>
                      <a:pt x="3855640" y="4344620"/>
                    </a:lnTo>
                    <a:lnTo>
                      <a:pt x="3845804" y="4306682"/>
                    </a:lnTo>
                    <a:lnTo>
                      <a:pt x="3847912" y="4285606"/>
                    </a:lnTo>
                    <a:lnTo>
                      <a:pt x="3862665" y="4161253"/>
                    </a:lnTo>
                    <a:lnTo>
                      <a:pt x="3880229" y="3908332"/>
                    </a:lnTo>
                    <a:lnTo>
                      <a:pt x="3882337" y="3781871"/>
                    </a:lnTo>
                    <a:lnTo>
                      <a:pt x="3882337" y="3338557"/>
                    </a:lnTo>
                    <a:lnTo>
                      <a:pt x="3880229" y="3264086"/>
                    </a:lnTo>
                    <a:lnTo>
                      <a:pt x="3864773" y="3117251"/>
                    </a:lnTo>
                    <a:lnTo>
                      <a:pt x="3833860" y="2972524"/>
                    </a:lnTo>
                    <a:lnTo>
                      <a:pt x="3788194" y="2832715"/>
                    </a:lnTo>
                    <a:lnTo>
                      <a:pt x="3728477" y="2699229"/>
                    </a:lnTo>
                    <a:lnTo>
                      <a:pt x="3654708" y="2571364"/>
                    </a:lnTo>
                    <a:lnTo>
                      <a:pt x="3567591" y="2451226"/>
                    </a:lnTo>
                    <a:lnTo>
                      <a:pt x="3468530" y="2340924"/>
                    </a:lnTo>
                    <a:lnTo>
                      <a:pt x="3413730" y="2290340"/>
                    </a:lnTo>
                    <a:lnTo>
                      <a:pt x="3399679" y="2274884"/>
                    </a:lnTo>
                    <a:lnTo>
                      <a:pt x="3382818" y="2239756"/>
                    </a:lnTo>
                    <a:lnTo>
                      <a:pt x="3380710" y="2201115"/>
                    </a:lnTo>
                    <a:lnTo>
                      <a:pt x="3393356" y="2163880"/>
                    </a:lnTo>
                    <a:lnTo>
                      <a:pt x="3406002" y="2147721"/>
                    </a:lnTo>
                    <a:lnTo>
                      <a:pt x="3420756" y="2132265"/>
                    </a:lnTo>
                    <a:lnTo>
                      <a:pt x="3456586" y="2116106"/>
                    </a:lnTo>
                    <a:close/>
                    <a:moveTo>
                      <a:pt x="1075679" y="1907446"/>
                    </a:moveTo>
                    <a:lnTo>
                      <a:pt x="1112185" y="1920794"/>
                    </a:lnTo>
                    <a:lnTo>
                      <a:pt x="1128331" y="1934143"/>
                    </a:lnTo>
                    <a:lnTo>
                      <a:pt x="1142372" y="1948897"/>
                    </a:lnTo>
                    <a:lnTo>
                      <a:pt x="1158519" y="1985430"/>
                    </a:lnTo>
                    <a:lnTo>
                      <a:pt x="1159221" y="2024071"/>
                    </a:lnTo>
                    <a:lnTo>
                      <a:pt x="1145180" y="2061306"/>
                    </a:lnTo>
                    <a:lnTo>
                      <a:pt x="1132544" y="2076763"/>
                    </a:lnTo>
                    <a:lnTo>
                      <a:pt x="1072871" y="2142100"/>
                    </a:lnTo>
                    <a:lnTo>
                      <a:pt x="965460" y="2279802"/>
                    </a:lnTo>
                    <a:lnTo>
                      <a:pt x="872792" y="2426637"/>
                    </a:lnTo>
                    <a:lnTo>
                      <a:pt x="793462" y="2580496"/>
                    </a:lnTo>
                    <a:lnTo>
                      <a:pt x="730279" y="2741383"/>
                    </a:lnTo>
                    <a:lnTo>
                      <a:pt x="681137" y="2907186"/>
                    </a:lnTo>
                    <a:lnTo>
                      <a:pt x="648843" y="3077205"/>
                    </a:lnTo>
                    <a:lnTo>
                      <a:pt x="632697" y="3251440"/>
                    </a:lnTo>
                    <a:lnTo>
                      <a:pt x="630591" y="3339259"/>
                    </a:lnTo>
                    <a:lnTo>
                      <a:pt x="630591" y="3740420"/>
                    </a:lnTo>
                    <a:lnTo>
                      <a:pt x="629888" y="3778358"/>
                    </a:lnTo>
                    <a:lnTo>
                      <a:pt x="615848" y="3855640"/>
                    </a:lnTo>
                    <a:lnTo>
                      <a:pt x="588469" y="3927300"/>
                    </a:lnTo>
                    <a:lnTo>
                      <a:pt x="547751" y="3994043"/>
                    </a:lnTo>
                    <a:lnTo>
                      <a:pt x="521776" y="4024253"/>
                    </a:lnTo>
                    <a:lnTo>
                      <a:pt x="397516" y="4163360"/>
                    </a:lnTo>
                    <a:lnTo>
                      <a:pt x="381369" y="4178114"/>
                    </a:lnTo>
                    <a:lnTo>
                      <a:pt x="342757" y="4194272"/>
                    </a:lnTo>
                    <a:lnTo>
                      <a:pt x="322398" y="4196380"/>
                    </a:lnTo>
                    <a:lnTo>
                      <a:pt x="304146" y="4195678"/>
                    </a:lnTo>
                    <a:lnTo>
                      <a:pt x="269746" y="4182329"/>
                    </a:lnTo>
                    <a:lnTo>
                      <a:pt x="255003" y="4170385"/>
                    </a:lnTo>
                    <a:lnTo>
                      <a:pt x="240963" y="4154929"/>
                    </a:lnTo>
                    <a:lnTo>
                      <a:pt x="223412" y="4119801"/>
                    </a:lnTo>
                    <a:lnTo>
                      <a:pt x="221306" y="4081161"/>
                    </a:lnTo>
                    <a:lnTo>
                      <a:pt x="234644" y="4043925"/>
                    </a:lnTo>
                    <a:lnTo>
                      <a:pt x="247983" y="4027766"/>
                    </a:lnTo>
                    <a:lnTo>
                      <a:pt x="372243" y="3888660"/>
                    </a:lnTo>
                    <a:lnTo>
                      <a:pt x="385581" y="3872501"/>
                    </a:lnTo>
                    <a:lnTo>
                      <a:pt x="406642" y="3838076"/>
                    </a:lnTo>
                    <a:lnTo>
                      <a:pt x="420683" y="3800840"/>
                    </a:lnTo>
                    <a:lnTo>
                      <a:pt x="428405" y="3760092"/>
                    </a:lnTo>
                    <a:lnTo>
                      <a:pt x="428405" y="3740420"/>
                    </a:lnTo>
                    <a:lnTo>
                      <a:pt x="428405" y="3339259"/>
                    </a:lnTo>
                    <a:lnTo>
                      <a:pt x="430511" y="3240901"/>
                    </a:lnTo>
                    <a:lnTo>
                      <a:pt x="448764" y="3049103"/>
                    </a:lnTo>
                    <a:lnTo>
                      <a:pt x="485270" y="2859412"/>
                    </a:lnTo>
                    <a:lnTo>
                      <a:pt x="538624" y="2675342"/>
                    </a:lnTo>
                    <a:lnTo>
                      <a:pt x="609530" y="2497595"/>
                    </a:lnTo>
                    <a:lnTo>
                      <a:pt x="696582" y="2326170"/>
                    </a:lnTo>
                    <a:lnTo>
                      <a:pt x="800482" y="2163880"/>
                    </a:lnTo>
                    <a:lnTo>
                      <a:pt x="919126" y="2010722"/>
                    </a:lnTo>
                    <a:lnTo>
                      <a:pt x="985819" y="1937656"/>
                    </a:lnTo>
                    <a:lnTo>
                      <a:pt x="1000562" y="1923605"/>
                    </a:lnTo>
                    <a:lnTo>
                      <a:pt x="1036365" y="1908851"/>
                    </a:lnTo>
                    <a:close/>
                    <a:moveTo>
                      <a:pt x="2681173" y="1740940"/>
                    </a:moveTo>
                    <a:lnTo>
                      <a:pt x="2702296" y="1743043"/>
                    </a:lnTo>
                    <a:lnTo>
                      <a:pt x="2762146" y="1752157"/>
                    </a:lnTo>
                    <a:lnTo>
                      <a:pt x="2879734" y="1778097"/>
                    </a:lnTo>
                    <a:lnTo>
                      <a:pt x="2995209" y="1812450"/>
                    </a:lnTo>
                    <a:lnTo>
                      <a:pt x="3108572" y="1855917"/>
                    </a:lnTo>
                    <a:lnTo>
                      <a:pt x="3163494" y="1881155"/>
                    </a:lnTo>
                    <a:lnTo>
                      <a:pt x="3181800" y="1891672"/>
                    </a:lnTo>
                    <a:lnTo>
                      <a:pt x="3208557" y="1921818"/>
                    </a:lnTo>
                    <a:lnTo>
                      <a:pt x="3220527" y="1958274"/>
                    </a:lnTo>
                    <a:lnTo>
                      <a:pt x="3219119" y="1997535"/>
                    </a:lnTo>
                    <a:lnTo>
                      <a:pt x="3211374" y="2016464"/>
                    </a:lnTo>
                    <a:lnTo>
                      <a:pt x="3204332" y="2029784"/>
                    </a:lnTo>
                    <a:lnTo>
                      <a:pt x="3184617" y="2050816"/>
                    </a:lnTo>
                    <a:lnTo>
                      <a:pt x="3161381" y="2064838"/>
                    </a:lnTo>
                    <a:lnTo>
                      <a:pt x="3133920" y="2073251"/>
                    </a:lnTo>
                    <a:lnTo>
                      <a:pt x="3119838" y="2073952"/>
                    </a:lnTo>
                    <a:lnTo>
                      <a:pt x="3108572" y="2073251"/>
                    </a:lnTo>
                    <a:lnTo>
                      <a:pt x="3086745" y="2069045"/>
                    </a:lnTo>
                    <a:lnTo>
                      <a:pt x="3076183" y="2064137"/>
                    </a:lnTo>
                    <a:lnTo>
                      <a:pt x="3029007" y="2041703"/>
                    </a:lnTo>
                    <a:lnTo>
                      <a:pt x="2929726" y="2004545"/>
                    </a:lnTo>
                    <a:lnTo>
                      <a:pt x="2829038" y="1972997"/>
                    </a:lnTo>
                    <a:lnTo>
                      <a:pt x="2725532" y="1951263"/>
                    </a:lnTo>
                    <a:lnTo>
                      <a:pt x="2672723" y="1942851"/>
                    </a:lnTo>
                    <a:lnTo>
                      <a:pt x="2653008" y="1938644"/>
                    </a:lnTo>
                    <a:lnTo>
                      <a:pt x="2619211" y="1917612"/>
                    </a:lnTo>
                    <a:lnTo>
                      <a:pt x="2595975" y="1887465"/>
                    </a:lnTo>
                    <a:lnTo>
                      <a:pt x="2586117" y="1848906"/>
                    </a:lnTo>
                    <a:lnTo>
                      <a:pt x="2587525" y="1828575"/>
                    </a:lnTo>
                    <a:lnTo>
                      <a:pt x="2591750" y="1808945"/>
                    </a:lnTo>
                    <a:lnTo>
                      <a:pt x="2612169" y="1774592"/>
                    </a:lnTo>
                    <a:lnTo>
                      <a:pt x="2643855" y="1750755"/>
                    </a:lnTo>
                    <a:close/>
                    <a:moveTo>
                      <a:pt x="2263554" y="1740940"/>
                    </a:moveTo>
                    <a:lnTo>
                      <a:pt x="2301527" y="1750776"/>
                    </a:lnTo>
                    <a:lnTo>
                      <a:pt x="2332469" y="1774663"/>
                    </a:lnTo>
                    <a:lnTo>
                      <a:pt x="2353566" y="1809088"/>
                    </a:lnTo>
                    <a:lnTo>
                      <a:pt x="2357785" y="1828760"/>
                    </a:lnTo>
                    <a:lnTo>
                      <a:pt x="2358488" y="1849134"/>
                    </a:lnTo>
                    <a:lnTo>
                      <a:pt x="2348643" y="1887775"/>
                    </a:lnTo>
                    <a:lnTo>
                      <a:pt x="2325437" y="1917985"/>
                    </a:lnTo>
                    <a:lnTo>
                      <a:pt x="2291682" y="1939061"/>
                    </a:lnTo>
                    <a:lnTo>
                      <a:pt x="2271289" y="1943277"/>
                    </a:lnTo>
                    <a:lnTo>
                      <a:pt x="2209406" y="1953112"/>
                    </a:lnTo>
                    <a:lnTo>
                      <a:pt x="2088452" y="1981917"/>
                    </a:lnTo>
                    <a:lnTo>
                      <a:pt x="1969609" y="2021261"/>
                    </a:lnTo>
                    <a:lnTo>
                      <a:pt x="1855687" y="2071143"/>
                    </a:lnTo>
                    <a:lnTo>
                      <a:pt x="1745985" y="2130860"/>
                    </a:lnTo>
                    <a:lnTo>
                      <a:pt x="1641909" y="2199008"/>
                    </a:lnTo>
                    <a:lnTo>
                      <a:pt x="1544865" y="2278397"/>
                    </a:lnTo>
                    <a:lnTo>
                      <a:pt x="1453447" y="2365514"/>
                    </a:lnTo>
                    <a:lnTo>
                      <a:pt x="1410550" y="2411883"/>
                    </a:lnTo>
                    <a:lnTo>
                      <a:pt x="1369061" y="2460360"/>
                    </a:lnTo>
                    <a:lnTo>
                      <a:pt x="1295223" y="2563636"/>
                    </a:lnTo>
                    <a:lnTo>
                      <a:pt x="1230527" y="2671830"/>
                    </a:lnTo>
                    <a:lnTo>
                      <a:pt x="1175676" y="2784941"/>
                    </a:lnTo>
                    <a:lnTo>
                      <a:pt x="1131373" y="2902269"/>
                    </a:lnTo>
                    <a:lnTo>
                      <a:pt x="1098322" y="3023812"/>
                    </a:lnTo>
                    <a:lnTo>
                      <a:pt x="1074412" y="3148164"/>
                    </a:lnTo>
                    <a:lnTo>
                      <a:pt x="1063864" y="3274625"/>
                    </a:lnTo>
                    <a:lnTo>
                      <a:pt x="1062457" y="3338558"/>
                    </a:lnTo>
                    <a:lnTo>
                      <a:pt x="1061754" y="3358932"/>
                    </a:lnTo>
                    <a:lnTo>
                      <a:pt x="1045580" y="3395465"/>
                    </a:lnTo>
                    <a:lnTo>
                      <a:pt x="1018155" y="3422865"/>
                    </a:lnTo>
                    <a:lnTo>
                      <a:pt x="981587" y="3439024"/>
                    </a:lnTo>
                    <a:lnTo>
                      <a:pt x="961194" y="3439726"/>
                    </a:lnTo>
                    <a:lnTo>
                      <a:pt x="940801" y="3439024"/>
                    </a:lnTo>
                    <a:lnTo>
                      <a:pt x="904937" y="3422865"/>
                    </a:lnTo>
                    <a:lnTo>
                      <a:pt x="877511" y="3395465"/>
                    </a:lnTo>
                    <a:lnTo>
                      <a:pt x="861337" y="3358932"/>
                    </a:lnTo>
                    <a:lnTo>
                      <a:pt x="859931" y="3338558"/>
                    </a:lnTo>
                    <a:lnTo>
                      <a:pt x="861337" y="3265492"/>
                    </a:lnTo>
                    <a:lnTo>
                      <a:pt x="873995" y="3121467"/>
                    </a:lnTo>
                    <a:lnTo>
                      <a:pt x="900717" y="2979550"/>
                    </a:lnTo>
                    <a:lnTo>
                      <a:pt x="939394" y="2841146"/>
                    </a:lnTo>
                    <a:lnTo>
                      <a:pt x="990026" y="2705552"/>
                    </a:lnTo>
                    <a:lnTo>
                      <a:pt x="1051206" y="2575579"/>
                    </a:lnTo>
                    <a:lnTo>
                      <a:pt x="1126450" y="2452632"/>
                    </a:lnTo>
                    <a:lnTo>
                      <a:pt x="1211540" y="2333899"/>
                    </a:lnTo>
                    <a:lnTo>
                      <a:pt x="1259359" y="2278397"/>
                    </a:lnTo>
                    <a:lnTo>
                      <a:pt x="1306474" y="2224300"/>
                    </a:lnTo>
                    <a:lnTo>
                      <a:pt x="1410550" y="2125239"/>
                    </a:lnTo>
                    <a:lnTo>
                      <a:pt x="1523065" y="2036717"/>
                    </a:lnTo>
                    <a:lnTo>
                      <a:pt x="1641909" y="1957328"/>
                    </a:lnTo>
                    <a:lnTo>
                      <a:pt x="1766379" y="1888477"/>
                    </a:lnTo>
                    <a:lnTo>
                      <a:pt x="1897177" y="1832272"/>
                    </a:lnTo>
                    <a:lnTo>
                      <a:pt x="2032898" y="1787309"/>
                    </a:lnTo>
                    <a:lnTo>
                      <a:pt x="2172135" y="1754288"/>
                    </a:lnTo>
                    <a:lnTo>
                      <a:pt x="2243160" y="1743048"/>
                    </a:lnTo>
                    <a:close/>
                    <a:moveTo>
                      <a:pt x="4205514" y="1633448"/>
                    </a:moveTo>
                    <a:lnTo>
                      <a:pt x="4244857" y="1635553"/>
                    </a:lnTo>
                    <a:lnTo>
                      <a:pt x="4280687" y="1651690"/>
                    </a:lnTo>
                    <a:lnTo>
                      <a:pt x="4295441" y="1665722"/>
                    </a:lnTo>
                    <a:lnTo>
                      <a:pt x="4339000" y="1714134"/>
                    </a:lnTo>
                    <a:lnTo>
                      <a:pt x="4421902" y="1814466"/>
                    </a:lnTo>
                    <a:lnTo>
                      <a:pt x="4499886" y="1918305"/>
                    </a:lnTo>
                    <a:lnTo>
                      <a:pt x="4571547" y="2026354"/>
                    </a:lnTo>
                    <a:lnTo>
                      <a:pt x="4637587" y="2136509"/>
                    </a:lnTo>
                    <a:lnTo>
                      <a:pt x="4697305" y="2250873"/>
                    </a:lnTo>
                    <a:lnTo>
                      <a:pt x="4750699" y="2368043"/>
                    </a:lnTo>
                    <a:lnTo>
                      <a:pt x="4798473" y="2488020"/>
                    </a:lnTo>
                    <a:lnTo>
                      <a:pt x="4819550" y="2549762"/>
                    </a:lnTo>
                    <a:lnTo>
                      <a:pt x="4824468" y="2570109"/>
                    </a:lnTo>
                    <a:lnTo>
                      <a:pt x="4821658" y="2609400"/>
                    </a:lnTo>
                    <a:lnTo>
                      <a:pt x="4804094" y="2643779"/>
                    </a:lnTo>
                    <a:lnTo>
                      <a:pt x="4775289" y="2670441"/>
                    </a:lnTo>
                    <a:lnTo>
                      <a:pt x="4755617" y="2678159"/>
                    </a:lnTo>
                    <a:lnTo>
                      <a:pt x="4739458" y="2682368"/>
                    </a:lnTo>
                    <a:lnTo>
                      <a:pt x="4723300" y="2683070"/>
                    </a:lnTo>
                    <a:lnTo>
                      <a:pt x="4708546" y="2682368"/>
                    </a:lnTo>
                    <a:lnTo>
                      <a:pt x="4678336" y="2673247"/>
                    </a:lnTo>
                    <a:lnTo>
                      <a:pt x="4653044" y="2655005"/>
                    </a:lnTo>
                    <a:lnTo>
                      <a:pt x="4633372" y="2629747"/>
                    </a:lnTo>
                    <a:lnTo>
                      <a:pt x="4627752" y="2614311"/>
                    </a:lnTo>
                    <a:lnTo>
                      <a:pt x="4608080" y="2558182"/>
                    </a:lnTo>
                    <a:lnTo>
                      <a:pt x="4564521" y="2448028"/>
                    </a:lnTo>
                    <a:lnTo>
                      <a:pt x="4515342" y="2339978"/>
                    </a:lnTo>
                    <a:lnTo>
                      <a:pt x="4460542" y="2234735"/>
                    </a:lnTo>
                    <a:lnTo>
                      <a:pt x="4400122" y="2133702"/>
                    </a:lnTo>
                    <a:lnTo>
                      <a:pt x="4334082" y="2034774"/>
                    </a:lnTo>
                    <a:lnTo>
                      <a:pt x="4263123" y="1939354"/>
                    </a:lnTo>
                    <a:lnTo>
                      <a:pt x="4186545" y="1847442"/>
                    </a:lnTo>
                    <a:lnTo>
                      <a:pt x="4147201" y="1803240"/>
                    </a:lnTo>
                    <a:lnTo>
                      <a:pt x="4133853" y="1787102"/>
                    </a:lnTo>
                    <a:lnTo>
                      <a:pt x="4120504" y="1749917"/>
                    </a:lnTo>
                    <a:lnTo>
                      <a:pt x="4121909" y="1709924"/>
                    </a:lnTo>
                    <a:lnTo>
                      <a:pt x="4138068" y="1674843"/>
                    </a:lnTo>
                    <a:lnTo>
                      <a:pt x="4152822" y="1659408"/>
                    </a:lnTo>
                    <a:lnTo>
                      <a:pt x="4168981" y="1646779"/>
                    </a:lnTo>
                    <a:close/>
                    <a:moveTo>
                      <a:pt x="1938456" y="1365774"/>
                    </a:moveTo>
                    <a:lnTo>
                      <a:pt x="1977062" y="1370699"/>
                    </a:lnTo>
                    <a:lnTo>
                      <a:pt x="2011457" y="1390399"/>
                    </a:lnTo>
                    <a:lnTo>
                      <a:pt x="2035322" y="1420654"/>
                    </a:lnTo>
                    <a:lnTo>
                      <a:pt x="2042341" y="1439651"/>
                    </a:lnTo>
                    <a:lnTo>
                      <a:pt x="2046553" y="1460055"/>
                    </a:lnTo>
                    <a:lnTo>
                      <a:pt x="2041640" y="1499456"/>
                    </a:lnTo>
                    <a:lnTo>
                      <a:pt x="2023389" y="1533931"/>
                    </a:lnTo>
                    <a:lnTo>
                      <a:pt x="1991803" y="1558557"/>
                    </a:lnTo>
                    <a:lnTo>
                      <a:pt x="1972851" y="1565593"/>
                    </a:lnTo>
                    <a:lnTo>
                      <a:pt x="1899850" y="1586701"/>
                    </a:lnTo>
                    <a:lnTo>
                      <a:pt x="1757359" y="1640174"/>
                    </a:lnTo>
                    <a:lnTo>
                      <a:pt x="1619079" y="1706311"/>
                    </a:lnTo>
                    <a:lnTo>
                      <a:pt x="1487818" y="1782299"/>
                    </a:lnTo>
                    <a:lnTo>
                      <a:pt x="1423943" y="1825922"/>
                    </a:lnTo>
                    <a:lnTo>
                      <a:pt x="1410606" y="1834365"/>
                    </a:lnTo>
                    <a:lnTo>
                      <a:pt x="1381827" y="1843512"/>
                    </a:lnTo>
                    <a:lnTo>
                      <a:pt x="1366385" y="1844215"/>
                    </a:lnTo>
                    <a:lnTo>
                      <a:pt x="1354452" y="1843512"/>
                    </a:lnTo>
                    <a:lnTo>
                      <a:pt x="1331288" y="1837883"/>
                    </a:lnTo>
                    <a:lnTo>
                      <a:pt x="1310231" y="1826625"/>
                    </a:lnTo>
                    <a:lnTo>
                      <a:pt x="1290577" y="1810442"/>
                    </a:lnTo>
                    <a:lnTo>
                      <a:pt x="1283557" y="1800592"/>
                    </a:lnTo>
                    <a:lnTo>
                      <a:pt x="1272326" y="1782299"/>
                    </a:lnTo>
                    <a:lnTo>
                      <a:pt x="1264605" y="1743602"/>
                    </a:lnTo>
                    <a:lnTo>
                      <a:pt x="1271625" y="1705608"/>
                    </a:lnTo>
                    <a:lnTo>
                      <a:pt x="1292682" y="1671835"/>
                    </a:lnTo>
                    <a:lnTo>
                      <a:pt x="1308827" y="1658467"/>
                    </a:lnTo>
                    <a:lnTo>
                      <a:pt x="1379721" y="1611326"/>
                    </a:lnTo>
                    <a:lnTo>
                      <a:pt x="1526424" y="1526192"/>
                    </a:lnTo>
                    <a:lnTo>
                      <a:pt x="1678743" y="1453723"/>
                    </a:lnTo>
                    <a:lnTo>
                      <a:pt x="1836676" y="1393917"/>
                    </a:lnTo>
                    <a:lnTo>
                      <a:pt x="1918100" y="1369995"/>
                    </a:lnTo>
                    <a:close/>
                    <a:moveTo>
                      <a:pt x="2472875" y="1294113"/>
                    </a:moveTo>
                    <a:lnTo>
                      <a:pt x="2525534" y="1294113"/>
                    </a:lnTo>
                    <a:lnTo>
                      <a:pt x="2630150" y="1300435"/>
                    </a:lnTo>
                    <a:lnTo>
                      <a:pt x="2732659" y="1310272"/>
                    </a:lnTo>
                    <a:lnTo>
                      <a:pt x="2833764" y="1325728"/>
                    </a:lnTo>
                    <a:lnTo>
                      <a:pt x="2933465" y="1346805"/>
                    </a:lnTo>
                    <a:lnTo>
                      <a:pt x="3031762" y="1372097"/>
                    </a:lnTo>
                    <a:lnTo>
                      <a:pt x="3127952" y="1401604"/>
                    </a:lnTo>
                    <a:lnTo>
                      <a:pt x="3220632" y="1436029"/>
                    </a:lnTo>
                    <a:lnTo>
                      <a:pt x="3312610" y="1475373"/>
                    </a:lnTo>
                    <a:lnTo>
                      <a:pt x="3401779" y="1517526"/>
                    </a:lnTo>
                    <a:lnTo>
                      <a:pt x="3488842" y="1565300"/>
                    </a:lnTo>
                    <a:lnTo>
                      <a:pt x="3572394" y="1616586"/>
                    </a:lnTo>
                    <a:lnTo>
                      <a:pt x="3694563" y="1699488"/>
                    </a:lnTo>
                    <a:lnTo>
                      <a:pt x="3845519" y="1825246"/>
                    </a:lnTo>
                    <a:lnTo>
                      <a:pt x="3983836" y="1963650"/>
                    </a:lnTo>
                    <a:lnTo>
                      <a:pt x="4109516" y="2115402"/>
                    </a:lnTo>
                    <a:lnTo>
                      <a:pt x="4193068" y="2236945"/>
                    </a:lnTo>
                    <a:lnTo>
                      <a:pt x="4243621" y="2321252"/>
                    </a:lnTo>
                    <a:lnTo>
                      <a:pt x="4291365" y="2408369"/>
                    </a:lnTo>
                    <a:lnTo>
                      <a:pt x="4334896" y="2496891"/>
                    </a:lnTo>
                    <a:lnTo>
                      <a:pt x="4373513" y="2588927"/>
                    </a:lnTo>
                    <a:lnTo>
                      <a:pt x="4407917" y="2683069"/>
                    </a:lnTo>
                    <a:lnTo>
                      <a:pt x="4438108" y="2779320"/>
                    </a:lnTo>
                    <a:lnTo>
                      <a:pt x="4463384" y="2876273"/>
                    </a:lnTo>
                    <a:lnTo>
                      <a:pt x="4483746" y="2976739"/>
                    </a:lnTo>
                    <a:lnTo>
                      <a:pt x="4498490" y="3077907"/>
                    </a:lnTo>
                    <a:lnTo>
                      <a:pt x="4509724" y="3181183"/>
                    </a:lnTo>
                    <a:lnTo>
                      <a:pt x="4514639" y="3285162"/>
                    </a:lnTo>
                    <a:lnTo>
                      <a:pt x="4514639" y="3337854"/>
                    </a:lnTo>
                    <a:lnTo>
                      <a:pt x="4514639" y="3781168"/>
                    </a:lnTo>
                    <a:lnTo>
                      <a:pt x="4513937" y="3802245"/>
                    </a:lnTo>
                    <a:lnTo>
                      <a:pt x="4498490" y="3838075"/>
                    </a:lnTo>
                    <a:lnTo>
                      <a:pt x="4471108" y="3866177"/>
                    </a:lnTo>
                    <a:lnTo>
                      <a:pt x="4434597" y="3881634"/>
                    </a:lnTo>
                    <a:lnTo>
                      <a:pt x="4413534" y="3882336"/>
                    </a:lnTo>
                    <a:lnTo>
                      <a:pt x="4393172" y="3881634"/>
                    </a:lnTo>
                    <a:lnTo>
                      <a:pt x="4357364" y="3866177"/>
                    </a:lnTo>
                    <a:lnTo>
                      <a:pt x="4329982" y="3838075"/>
                    </a:lnTo>
                    <a:lnTo>
                      <a:pt x="4314535" y="3802245"/>
                    </a:lnTo>
                    <a:lnTo>
                      <a:pt x="4312428" y="3781168"/>
                    </a:lnTo>
                    <a:lnTo>
                      <a:pt x="4312428" y="3337854"/>
                    </a:lnTo>
                    <a:lnTo>
                      <a:pt x="4312428" y="3290080"/>
                    </a:lnTo>
                    <a:lnTo>
                      <a:pt x="4307514" y="3196639"/>
                    </a:lnTo>
                    <a:lnTo>
                      <a:pt x="4292067" y="3057533"/>
                    </a:lnTo>
                    <a:lnTo>
                      <a:pt x="4256259" y="2877678"/>
                    </a:lnTo>
                    <a:lnTo>
                      <a:pt x="4201494" y="2705552"/>
                    </a:lnTo>
                    <a:lnTo>
                      <a:pt x="4131282" y="2539748"/>
                    </a:lnTo>
                    <a:lnTo>
                      <a:pt x="4047027" y="2383780"/>
                    </a:lnTo>
                    <a:lnTo>
                      <a:pt x="3947326" y="2236242"/>
                    </a:lnTo>
                    <a:lnTo>
                      <a:pt x="3834285" y="2099244"/>
                    </a:lnTo>
                    <a:lnTo>
                      <a:pt x="3710010" y="1974891"/>
                    </a:lnTo>
                    <a:lnTo>
                      <a:pt x="3573798" y="1861779"/>
                    </a:lnTo>
                    <a:lnTo>
                      <a:pt x="3427056" y="1762718"/>
                    </a:lnTo>
                    <a:lnTo>
                      <a:pt x="3270483" y="1677709"/>
                    </a:lnTo>
                    <a:lnTo>
                      <a:pt x="3105485" y="1607453"/>
                    </a:lnTo>
                    <a:lnTo>
                      <a:pt x="2932763" y="1554059"/>
                    </a:lnTo>
                    <a:lnTo>
                      <a:pt x="2753020" y="1516824"/>
                    </a:lnTo>
                    <a:lnTo>
                      <a:pt x="2614001" y="1501367"/>
                    </a:lnTo>
                    <a:lnTo>
                      <a:pt x="2519917" y="1496449"/>
                    </a:lnTo>
                    <a:lnTo>
                      <a:pt x="2472875" y="1496449"/>
                    </a:lnTo>
                    <a:lnTo>
                      <a:pt x="2420918" y="1496449"/>
                    </a:lnTo>
                    <a:lnTo>
                      <a:pt x="2370365" y="1499260"/>
                    </a:lnTo>
                    <a:lnTo>
                      <a:pt x="2349302" y="1499260"/>
                    </a:lnTo>
                    <a:lnTo>
                      <a:pt x="2312791" y="1485208"/>
                    </a:lnTo>
                    <a:lnTo>
                      <a:pt x="2284004" y="1459916"/>
                    </a:lnTo>
                    <a:lnTo>
                      <a:pt x="2266451" y="1424788"/>
                    </a:lnTo>
                    <a:lnTo>
                      <a:pt x="2263643" y="1403009"/>
                    </a:lnTo>
                    <a:lnTo>
                      <a:pt x="2264345" y="1383337"/>
                    </a:lnTo>
                    <a:lnTo>
                      <a:pt x="2277685" y="1345400"/>
                    </a:lnTo>
                    <a:lnTo>
                      <a:pt x="2302962" y="1317297"/>
                    </a:lnTo>
                    <a:lnTo>
                      <a:pt x="2338068" y="1300435"/>
                    </a:lnTo>
                    <a:lnTo>
                      <a:pt x="2359833" y="1296923"/>
                    </a:lnTo>
                    <a:lnTo>
                      <a:pt x="2416003" y="1294815"/>
                    </a:lnTo>
                    <a:close/>
                    <a:moveTo>
                      <a:pt x="3252656" y="990608"/>
                    </a:moveTo>
                    <a:lnTo>
                      <a:pt x="3272997" y="996228"/>
                    </a:lnTo>
                    <a:lnTo>
                      <a:pt x="3362776" y="1028546"/>
                    </a:lnTo>
                    <a:lnTo>
                      <a:pt x="3539529" y="1105124"/>
                    </a:lnTo>
                    <a:lnTo>
                      <a:pt x="3707865" y="1194349"/>
                    </a:lnTo>
                    <a:lnTo>
                      <a:pt x="3870590" y="1297625"/>
                    </a:lnTo>
                    <a:lnTo>
                      <a:pt x="3949147" y="1353830"/>
                    </a:lnTo>
                    <a:lnTo>
                      <a:pt x="3964578" y="1367178"/>
                    </a:lnTo>
                    <a:lnTo>
                      <a:pt x="3984918" y="1401604"/>
                    </a:lnTo>
                    <a:lnTo>
                      <a:pt x="3989828" y="1440244"/>
                    </a:lnTo>
                    <a:lnTo>
                      <a:pt x="3980710" y="1478885"/>
                    </a:lnTo>
                    <a:lnTo>
                      <a:pt x="3969487" y="1495746"/>
                    </a:lnTo>
                    <a:lnTo>
                      <a:pt x="3961772" y="1505582"/>
                    </a:lnTo>
                    <a:lnTo>
                      <a:pt x="3943536" y="1521038"/>
                    </a:lnTo>
                    <a:lnTo>
                      <a:pt x="3923195" y="1530874"/>
                    </a:lnTo>
                    <a:lnTo>
                      <a:pt x="3900049" y="1536494"/>
                    </a:lnTo>
                    <a:lnTo>
                      <a:pt x="3888826" y="1536494"/>
                    </a:lnTo>
                    <a:lnTo>
                      <a:pt x="3872694" y="1535089"/>
                    </a:lnTo>
                    <a:lnTo>
                      <a:pt x="3842534" y="1525956"/>
                    </a:lnTo>
                    <a:lnTo>
                      <a:pt x="3828506" y="1516120"/>
                    </a:lnTo>
                    <a:lnTo>
                      <a:pt x="3756262" y="1464131"/>
                    </a:lnTo>
                    <a:lnTo>
                      <a:pt x="3606863" y="1369286"/>
                    </a:lnTo>
                    <a:lnTo>
                      <a:pt x="3451854" y="1287087"/>
                    </a:lnTo>
                    <a:lnTo>
                      <a:pt x="3289830" y="1217533"/>
                    </a:lnTo>
                    <a:lnTo>
                      <a:pt x="3207065" y="1188026"/>
                    </a:lnTo>
                    <a:lnTo>
                      <a:pt x="3188127" y="1180298"/>
                    </a:lnTo>
                    <a:lnTo>
                      <a:pt x="3158669" y="1153601"/>
                    </a:lnTo>
                    <a:lnTo>
                      <a:pt x="3141134" y="1118473"/>
                    </a:lnTo>
                    <a:lnTo>
                      <a:pt x="3138328" y="1079130"/>
                    </a:lnTo>
                    <a:lnTo>
                      <a:pt x="3144641" y="1059458"/>
                    </a:lnTo>
                    <a:lnTo>
                      <a:pt x="3151655" y="1040489"/>
                    </a:lnTo>
                    <a:lnTo>
                      <a:pt x="3177606" y="1010982"/>
                    </a:lnTo>
                    <a:lnTo>
                      <a:pt x="3213378" y="994120"/>
                    </a:lnTo>
                    <a:close/>
                    <a:moveTo>
                      <a:pt x="2472303" y="862039"/>
                    </a:moveTo>
                    <a:lnTo>
                      <a:pt x="2561528" y="862742"/>
                    </a:lnTo>
                    <a:lnTo>
                      <a:pt x="2739276" y="876098"/>
                    </a:lnTo>
                    <a:lnTo>
                      <a:pt x="2827095" y="887346"/>
                    </a:lnTo>
                    <a:lnTo>
                      <a:pt x="2847470" y="892267"/>
                    </a:lnTo>
                    <a:lnTo>
                      <a:pt x="2881895" y="912652"/>
                    </a:lnTo>
                    <a:lnTo>
                      <a:pt x="2905079" y="944286"/>
                    </a:lnTo>
                    <a:lnTo>
                      <a:pt x="2914915" y="981542"/>
                    </a:lnTo>
                    <a:lnTo>
                      <a:pt x="2913510" y="1002631"/>
                    </a:lnTo>
                    <a:lnTo>
                      <a:pt x="2909294" y="1023017"/>
                    </a:lnTo>
                    <a:lnTo>
                      <a:pt x="2888920" y="1056056"/>
                    </a:lnTo>
                    <a:lnTo>
                      <a:pt x="2857305" y="1079956"/>
                    </a:lnTo>
                    <a:lnTo>
                      <a:pt x="2819367" y="1089798"/>
                    </a:lnTo>
                    <a:lnTo>
                      <a:pt x="2798993" y="1087689"/>
                    </a:lnTo>
                    <a:lnTo>
                      <a:pt x="2718199" y="1077848"/>
                    </a:lnTo>
                    <a:lnTo>
                      <a:pt x="2553800" y="1065194"/>
                    </a:lnTo>
                    <a:lnTo>
                      <a:pt x="2472303" y="1064491"/>
                    </a:lnTo>
                    <a:lnTo>
                      <a:pt x="2417504" y="1065194"/>
                    </a:lnTo>
                    <a:lnTo>
                      <a:pt x="2308607" y="1070818"/>
                    </a:lnTo>
                    <a:lnTo>
                      <a:pt x="2199008" y="1080659"/>
                    </a:lnTo>
                    <a:lnTo>
                      <a:pt x="2091516" y="1096828"/>
                    </a:lnTo>
                    <a:lnTo>
                      <a:pt x="1985430" y="1117213"/>
                    </a:lnTo>
                    <a:lnTo>
                      <a:pt x="1880749" y="1142520"/>
                    </a:lnTo>
                    <a:lnTo>
                      <a:pt x="1777473" y="1172747"/>
                    </a:lnTo>
                    <a:lnTo>
                      <a:pt x="1676304" y="1207895"/>
                    </a:lnTo>
                    <a:lnTo>
                      <a:pt x="1575839" y="1248666"/>
                    </a:lnTo>
                    <a:lnTo>
                      <a:pt x="1478183" y="1292953"/>
                    </a:lnTo>
                    <a:lnTo>
                      <a:pt x="1382635" y="1343566"/>
                    </a:lnTo>
                    <a:lnTo>
                      <a:pt x="1288492" y="1397693"/>
                    </a:lnTo>
                    <a:lnTo>
                      <a:pt x="1197862" y="1456039"/>
                    </a:lnTo>
                    <a:lnTo>
                      <a:pt x="1109340" y="1520008"/>
                    </a:lnTo>
                    <a:lnTo>
                      <a:pt x="1023627" y="1588194"/>
                    </a:lnTo>
                    <a:lnTo>
                      <a:pt x="940726" y="1659896"/>
                    </a:lnTo>
                    <a:lnTo>
                      <a:pt x="901382" y="1698559"/>
                    </a:lnTo>
                    <a:lnTo>
                      <a:pt x="862039" y="1736518"/>
                    </a:lnTo>
                    <a:lnTo>
                      <a:pt x="786163" y="1815953"/>
                    </a:lnTo>
                    <a:lnTo>
                      <a:pt x="715204" y="1898902"/>
                    </a:lnTo>
                    <a:lnTo>
                      <a:pt x="648461" y="1983960"/>
                    </a:lnTo>
                    <a:lnTo>
                      <a:pt x="585934" y="2071829"/>
                    </a:lnTo>
                    <a:lnTo>
                      <a:pt x="526919" y="2163214"/>
                    </a:lnTo>
                    <a:lnTo>
                      <a:pt x="473524" y="2256005"/>
                    </a:lnTo>
                    <a:lnTo>
                      <a:pt x="425048" y="2351607"/>
                    </a:lnTo>
                    <a:lnTo>
                      <a:pt x="380084" y="2449318"/>
                    </a:lnTo>
                    <a:lnTo>
                      <a:pt x="340741" y="2548435"/>
                    </a:lnTo>
                    <a:lnTo>
                      <a:pt x="305613" y="2651067"/>
                    </a:lnTo>
                    <a:lnTo>
                      <a:pt x="276105" y="2754401"/>
                    </a:lnTo>
                    <a:lnTo>
                      <a:pt x="250813" y="2858439"/>
                    </a:lnTo>
                    <a:lnTo>
                      <a:pt x="230439" y="2964586"/>
                    </a:lnTo>
                    <a:lnTo>
                      <a:pt x="215685" y="3072139"/>
                    </a:lnTo>
                    <a:lnTo>
                      <a:pt x="205147" y="3181097"/>
                    </a:lnTo>
                    <a:lnTo>
                      <a:pt x="202337" y="3235928"/>
                    </a:lnTo>
                    <a:lnTo>
                      <a:pt x="200229" y="3256314"/>
                    </a:lnTo>
                    <a:lnTo>
                      <a:pt x="184070" y="3290759"/>
                    </a:lnTo>
                    <a:lnTo>
                      <a:pt x="156670" y="3316768"/>
                    </a:lnTo>
                    <a:lnTo>
                      <a:pt x="121542" y="3331530"/>
                    </a:lnTo>
                    <a:lnTo>
                      <a:pt x="101168" y="3332233"/>
                    </a:lnTo>
                    <a:lnTo>
                      <a:pt x="99060" y="3332233"/>
                    </a:lnTo>
                    <a:lnTo>
                      <a:pt x="96953" y="3332233"/>
                    </a:lnTo>
                    <a:lnTo>
                      <a:pt x="75876" y="3330124"/>
                    </a:lnTo>
                    <a:lnTo>
                      <a:pt x="40748" y="3313253"/>
                    </a:lnTo>
                    <a:lnTo>
                      <a:pt x="14051" y="3284432"/>
                    </a:lnTo>
                    <a:lnTo>
                      <a:pt x="702" y="3247175"/>
                    </a:lnTo>
                    <a:lnTo>
                      <a:pt x="0" y="3226789"/>
                    </a:lnTo>
                    <a:lnTo>
                      <a:pt x="2810" y="3167038"/>
                    </a:lnTo>
                    <a:lnTo>
                      <a:pt x="14051" y="3048941"/>
                    </a:lnTo>
                    <a:lnTo>
                      <a:pt x="30210" y="2931547"/>
                    </a:lnTo>
                    <a:lnTo>
                      <a:pt x="52692" y="2816262"/>
                    </a:lnTo>
                    <a:lnTo>
                      <a:pt x="80091" y="2701680"/>
                    </a:lnTo>
                    <a:lnTo>
                      <a:pt x="113112" y="2589206"/>
                    </a:lnTo>
                    <a:lnTo>
                      <a:pt x="151050" y="2478842"/>
                    </a:lnTo>
                    <a:lnTo>
                      <a:pt x="193906" y="2370586"/>
                    </a:lnTo>
                    <a:lnTo>
                      <a:pt x="243085" y="2264440"/>
                    </a:lnTo>
                    <a:lnTo>
                      <a:pt x="296479" y="2159699"/>
                    </a:lnTo>
                    <a:lnTo>
                      <a:pt x="354089" y="2058473"/>
                    </a:lnTo>
                    <a:lnTo>
                      <a:pt x="418022" y="1959356"/>
                    </a:lnTo>
                    <a:lnTo>
                      <a:pt x="485468" y="1863051"/>
                    </a:lnTo>
                    <a:lnTo>
                      <a:pt x="558534" y="1770261"/>
                    </a:lnTo>
                    <a:lnTo>
                      <a:pt x="636518" y="1680282"/>
                    </a:lnTo>
                    <a:lnTo>
                      <a:pt x="718015" y="1593818"/>
                    </a:lnTo>
                    <a:lnTo>
                      <a:pt x="760871" y="1551641"/>
                    </a:lnTo>
                    <a:lnTo>
                      <a:pt x="804429" y="1510869"/>
                    </a:lnTo>
                    <a:lnTo>
                      <a:pt x="894357" y="1432138"/>
                    </a:lnTo>
                    <a:lnTo>
                      <a:pt x="988500" y="1358328"/>
                    </a:lnTo>
                    <a:lnTo>
                      <a:pt x="1084047" y="1289438"/>
                    </a:lnTo>
                    <a:lnTo>
                      <a:pt x="1183811" y="1224766"/>
                    </a:lnTo>
                    <a:lnTo>
                      <a:pt x="1285682" y="1165717"/>
                    </a:lnTo>
                    <a:lnTo>
                      <a:pt x="1389661" y="1112292"/>
                    </a:lnTo>
                    <a:lnTo>
                      <a:pt x="1495747" y="1062382"/>
                    </a:lnTo>
                    <a:lnTo>
                      <a:pt x="1603941" y="1018799"/>
                    </a:lnTo>
                    <a:lnTo>
                      <a:pt x="1715648" y="980136"/>
                    </a:lnTo>
                    <a:lnTo>
                      <a:pt x="1828057" y="947097"/>
                    </a:lnTo>
                    <a:lnTo>
                      <a:pt x="1941872" y="918979"/>
                    </a:lnTo>
                    <a:lnTo>
                      <a:pt x="2057794" y="896484"/>
                    </a:lnTo>
                    <a:lnTo>
                      <a:pt x="2175121" y="880316"/>
                    </a:lnTo>
                    <a:lnTo>
                      <a:pt x="2293151" y="868366"/>
                    </a:lnTo>
                    <a:lnTo>
                      <a:pt x="2412586" y="862742"/>
                    </a:lnTo>
                    <a:close/>
                    <a:moveTo>
                      <a:pt x="1381230" y="644948"/>
                    </a:moveTo>
                    <a:lnTo>
                      <a:pt x="1420573" y="644948"/>
                    </a:lnTo>
                    <a:lnTo>
                      <a:pt x="1457106" y="660414"/>
                    </a:lnTo>
                    <a:lnTo>
                      <a:pt x="1484506" y="687832"/>
                    </a:lnTo>
                    <a:lnTo>
                      <a:pt x="1493639" y="706814"/>
                    </a:lnTo>
                    <a:lnTo>
                      <a:pt x="1500665" y="725796"/>
                    </a:lnTo>
                    <a:lnTo>
                      <a:pt x="1500665" y="765868"/>
                    </a:lnTo>
                    <a:lnTo>
                      <a:pt x="1485209" y="801019"/>
                    </a:lnTo>
                    <a:lnTo>
                      <a:pt x="1457809" y="829140"/>
                    </a:lnTo>
                    <a:lnTo>
                      <a:pt x="1438840" y="838279"/>
                    </a:lnTo>
                    <a:lnTo>
                      <a:pt x="1358748" y="872727"/>
                    </a:lnTo>
                    <a:lnTo>
                      <a:pt x="1202780" y="950059"/>
                    </a:lnTo>
                    <a:lnTo>
                      <a:pt x="1052432" y="1037234"/>
                    </a:lnTo>
                    <a:lnTo>
                      <a:pt x="906300" y="1132844"/>
                    </a:lnTo>
                    <a:lnTo>
                      <a:pt x="769301" y="1238298"/>
                    </a:lnTo>
                    <a:lnTo>
                      <a:pt x="636518" y="1352890"/>
                    </a:lnTo>
                    <a:lnTo>
                      <a:pt x="512867" y="1475215"/>
                    </a:lnTo>
                    <a:lnTo>
                      <a:pt x="396945" y="1605977"/>
                    </a:lnTo>
                    <a:lnTo>
                      <a:pt x="341443" y="1674873"/>
                    </a:lnTo>
                    <a:lnTo>
                      <a:pt x="334417" y="1684012"/>
                    </a:lnTo>
                    <a:lnTo>
                      <a:pt x="316151" y="1698072"/>
                    </a:lnTo>
                    <a:lnTo>
                      <a:pt x="294371" y="1708618"/>
                    </a:lnTo>
                    <a:lnTo>
                      <a:pt x="273295" y="1713539"/>
                    </a:lnTo>
                    <a:lnTo>
                      <a:pt x="262054" y="1713539"/>
                    </a:lnTo>
                    <a:lnTo>
                      <a:pt x="245192" y="1712133"/>
                    </a:lnTo>
                    <a:lnTo>
                      <a:pt x="213577" y="1702290"/>
                    </a:lnTo>
                    <a:lnTo>
                      <a:pt x="199526" y="1691745"/>
                    </a:lnTo>
                    <a:lnTo>
                      <a:pt x="184070" y="1677685"/>
                    </a:lnTo>
                    <a:lnTo>
                      <a:pt x="165101" y="1643237"/>
                    </a:lnTo>
                    <a:lnTo>
                      <a:pt x="160183" y="1605274"/>
                    </a:lnTo>
                    <a:lnTo>
                      <a:pt x="170019" y="1567311"/>
                    </a:lnTo>
                    <a:lnTo>
                      <a:pt x="182665" y="1550438"/>
                    </a:lnTo>
                    <a:lnTo>
                      <a:pt x="240977" y="1476621"/>
                    </a:lnTo>
                    <a:lnTo>
                      <a:pt x="366735" y="1336017"/>
                    </a:lnTo>
                    <a:lnTo>
                      <a:pt x="500221" y="1203849"/>
                    </a:lnTo>
                    <a:lnTo>
                      <a:pt x="641435" y="1081524"/>
                    </a:lnTo>
                    <a:lnTo>
                      <a:pt x="790378" y="968338"/>
                    </a:lnTo>
                    <a:lnTo>
                      <a:pt x="944941" y="864993"/>
                    </a:lnTo>
                    <a:lnTo>
                      <a:pt x="1107934" y="771492"/>
                    </a:lnTo>
                    <a:lnTo>
                      <a:pt x="1275846" y="688535"/>
                    </a:lnTo>
                    <a:lnTo>
                      <a:pt x="1361559" y="651275"/>
                    </a:lnTo>
                    <a:close/>
                    <a:moveTo>
                      <a:pt x="2472639" y="432073"/>
                    </a:moveTo>
                    <a:lnTo>
                      <a:pt x="2548478" y="432073"/>
                    </a:lnTo>
                    <a:lnTo>
                      <a:pt x="2696645" y="440493"/>
                    </a:lnTo>
                    <a:lnTo>
                      <a:pt x="2845515" y="455929"/>
                    </a:lnTo>
                    <a:lnTo>
                      <a:pt x="2992278" y="477679"/>
                    </a:lnTo>
                    <a:lnTo>
                      <a:pt x="3136934" y="507849"/>
                    </a:lnTo>
                    <a:lnTo>
                      <a:pt x="3280185" y="545737"/>
                    </a:lnTo>
                    <a:lnTo>
                      <a:pt x="3422033" y="590642"/>
                    </a:lnTo>
                    <a:lnTo>
                      <a:pt x="3561071" y="643264"/>
                    </a:lnTo>
                    <a:lnTo>
                      <a:pt x="3629888" y="672733"/>
                    </a:lnTo>
                    <a:lnTo>
                      <a:pt x="3695896" y="702201"/>
                    </a:lnTo>
                    <a:lnTo>
                      <a:pt x="3825104" y="766050"/>
                    </a:lnTo>
                    <a:lnTo>
                      <a:pt x="3949396" y="835511"/>
                    </a:lnTo>
                    <a:lnTo>
                      <a:pt x="4070879" y="911287"/>
                    </a:lnTo>
                    <a:lnTo>
                      <a:pt x="4189553" y="993379"/>
                    </a:lnTo>
                    <a:lnTo>
                      <a:pt x="4302610" y="1081082"/>
                    </a:lnTo>
                    <a:lnTo>
                      <a:pt x="4411453" y="1174399"/>
                    </a:lnTo>
                    <a:lnTo>
                      <a:pt x="4516785" y="1273330"/>
                    </a:lnTo>
                    <a:lnTo>
                      <a:pt x="4567345" y="1325952"/>
                    </a:lnTo>
                    <a:lnTo>
                      <a:pt x="4580687" y="1340686"/>
                    </a:lnTo>
                    <a:lnTo>
                      <a:pt x="4594731" y="1377873"/>
                    </a:lnTo>
                    <a:lnTo>
                      <a:pt x="4593326" y="1416462"/>
                    </a:lnTo>
                    <a:lnTo>
                      <a:pt x="4578580" y="1452947"/>
                    </a:lnTo>
                    <a:lnTo>
                      <a:pt x="4564536" y="1468383"/>
                    </a:lnTo>
                    <a:lnTo>
                      <a:pt x="4549087" y="1481013"/>
                    </a:lnTo>
                    <a:lnTo>
                      <a:pt x="4512572" y="1495747"/>
                    </a:lnTo>
                    <a:lnTo>
                      <a:pt x="4494314" y="1496448"/>
                    </a:lnTo>
                    <a:lnTo>
                      <a:pt x="4474652" y="1495747"/>
                    </a:lnTo>
                    <a:lnTo>
                      <a:pt x="4436733" y="1478908"/>
                    </a:lnTo>
                    <a:lnTo>
                      <a:pt x="4421986" y="1464875"/>
                    </a:lnTo>
                    <a:lnTo>
                      <a:pt x="4373534" y="1415761"/>
                    </a:lnTo>
                    <a:lnTo>
                      <a:pt x="4272414" y="1320339"/>
                    </a:lnTo>
                    <a:lnTo>
                      <a:pt x="4167784" y="1231933"/>
                    </a:lnTo>
                    <a:lnTo>
                      <a:pt x="4059644" y="1149141"/>
                    </a:lnTo>
                    <a:lnTo>
                      <a:pt x="3947289" y="1071260"/>
                    </a:lnTo>
                    <a:lnTo>
                      <a:pt x="3832126" y="1000395"/>
                    </a:lnTo>
                    <a:lnTo>
                      <a:pt x="3714856" y="934442"/>
                    </a:lnTo>
                    <a:lnTo>
                      <a:pt x="3594075" y="876206"/>
                    </a:lnTo>
                    <a:lnTo>
                      <a:pt x="3469081" y="822180"/>
                    </a:lnTo>
                    <a:lnTo>
                      <a:pt x="3342682" y="775873"/>
                    </a:lnTo>
                    <a:lnTo>
                      <a:pt x="3214880" y="736581"/>
                    </a:lnTo>
                    <a:lnTo>
                      <a:pt x="3084268" y="702903"/>
                    </a:lnTo>
                    <a:lnTo>
                      <a:pt x="2950847" y="675539"/>
                    </a:lnTo>
                    <a:lnTo>
                      <a:pt x="2816022" y="655894"/>
                    </a:lnTo>
                    <a:lnTo>
                      <a:pt x="2679792" y="641861"/>
                    </a:lnTo>
                    <a:lnTo>
                      <a:pt x="2542158" y="634143"/>
                    </a:lnTo>
                    <a:lnTo>
                      <a:pt x="2472639" y="634143"/>
                    </a:lnTo>
                    <a:lnTo>
                      <a:pt x="2393991" y="634143"/>
                    </a:lnTo>
                    <a:lnTo>
                      <a:pt x="2236695" y="643264"/>
                    </a:lnTo>
                    <a:lnTo>
                      <a:pt x="2080101" y="661507"/>
                    </a:lnTo>
                    <a:lnTo>
                      <a:pt x="1926316" y="688870"/>
                    </a:lnTo>
                    <a:lnTo>
                      <a:pt x="1849774" y="706411"/>
                    </a:lnTo>
                    <a:lnTo>
                      <a:pt x="1829410" y="709919"/>
                    </a:lnTo>
                    <a:lnTo>
                      <a:pt x="1790086" y="702903"/>
                    </a:lnTo>
                    <a:lnTo>
                      <a:pt x="1757784" y="683257"/>
                    </a:lnTo>
                    <a:lnTo>
                      <a:pt x="1734611" y="651684"/>
                    </a:lnTo>
                    <a:lnTo>
                      <a:pt x="1728291" y="631336"/>
                    </a:lnTo>
                    <a:lnTo>
                      <a:pt x="1724078" y="610989"/>
                    </a:lnTo>
                    <a:lnTo>
                      <a:pt x="1731100" y="571698"/>
                    </a:lnTo>
                    <a:lnTo>
                      <a:pt x="1751464" y="539423"/>
                    </a:lnTo>
                    <a:lnTo>
                      <a:pt x="1783064" y="516269"/>
                    </a:lnTo>
                    <a:lnTo>
                      <a:pt x="1803428" y="509954"/>
                    </a:lnTo>
                    <a:lnTo>
                      <a:pt x="1884885" y="491010"/>
                    </a:lnTo>
                    <a:lnTo>
                      <a:pt x="2050608" y="461542"/>
                    </a:lnTo>
                    <a:lnTo>
                      <a:pt x="2218437" y="442598"/>
                    </a:lnTo>
                    <a:lnTo>
                      <a:pt x="2387671" y="433476"/>
                    </a:lnTo>
                    <a:close/>
                    <a:moveTo>
                      <a:pt x="3684758" y="227629"/>
                    </a:moveTo>
                    <a:lnTo>
                      <a:pt x="3704403" y="234655"/>
                    </a:lnTo>
                    <a:lnTo>
                      <a:pt x="3787894" y="268377"/>
                    </a:lnTo>
                    <a:lnTo>
                      <a:pt x="3951369" y="344254"/>
                    </a:lnTo>
                    <a:lnTo>
                      <a:pt x="4029949" y="385704"/>
                    </a:lnTo>
                    <a:lnTo>
                      <a:pt x="4048190" y="396243"/>
                    </a:lnTo>
                    <a:lnTo>
                      <a:pt x="4072747" y="427155"/>
                    </a:lnTo>
                    <a:lnTo>
                      <a:pt x="4084674" y="464391"/>
                    </a:lnTo>
                    <a:lnTo>
                      <a:pt x="4080464" y="503734"/>
                    </a:lnTo>
                    <a:lnTo>
                      <a:pt x="4072747" y="522001"/>
                    </a:lnTo>
                    <a:lnTo>
                      <a:pt x="4065029" y="533944"/>
                    </a:lnTo>
                    <a:lnTo>
                      <a:pt x="4046086" y="554318"/>
                    </a:lnTo>
                    <a:lnTo>
                      <a:pt x="4022933" y="568369"/>
                    </a:lnTo>
                    <a:lnTo>
                      <a:pt x="3996973" y="575395"/>
                    </a:lnTo>
                    <a:lnTo>
                      <a:pt x="3983642" y="575395"/>
                    </a:lnTo>
                    <a:lnTo>
                      <a:pt x="3971715" y="575395"/>
                    </a:lnTo>
                    <a:lnTo>
                      <a:pt x="3947159" y="569774"/>
                    </a:lnTo>
                    <a:lnTo>
                      <a:pt x="3935933" y="564154"/>
                    </a:lnTo>
                    <a:lnTo>
                      <a:pt x="3861563" y="524811"/>
                    </a:lnTo>
                    <a:lnTo>
                      <a:pt x="3707911" y="454555"/>
                    </a:lnTo>
                    <a:lnTo>
                      <a:pt x="3630032" y="421535"/>
                    </a:lnTo>
                    <a:lnTo>
                      <a:pt x="3611089" y="413807"/>
                    </a:lnTo>
                    <a:lnTo>
                      <a:pt x="3582323" y="385704"/>
                    </a:lnTo>
                    <a:lnTo>
                      <a:pt x="3567589" y="349874"/>
                    </a:lnTo>
                    <a:lnTo>
                      <a:pt x="3566186" y="310531"/>
                    </a:lnTo>
                    <a:lnTo>
                      <a:pt x="3573202" y="291562"/>
                    </a:lnTo>
                    <a:lnTo>
                      <a:pt x="3581621" y="271890"/>
                    </a:lnTo>
                    <a:lnTo>
                      <a:pt x="3609686" y="243788"/>
                    </a:lnTo>
                    <a:lnTo>
                      <a:pt x="3645468" y="228331"/>
                    </a:lnTo>
                    <a:close/>
                    <a:moveTo>
                      <a:pt x="2472558" y="0"/>
                    </a:moveTo>
                    <a:lnTo>
                      <a:pt x="2571589" y="1405"/>
                    </a:lnTo>
                    <a:lnTo>
                      <a:pt x="2768950" y="12646"/>
                    </a:lnTo>
                    <a:lnTo>
                      <a:pt x="2964203" y="35831"/>
                    </a:lnTo>
                    <a:lnTo>
                      <a:pt x="3158051" y="70256"/>
                    </a:lnTo>
                    <a:lnTo>
                      <a:pt x="3252868" y="92035"/>
                    </a:lnTo>
                    <a:lnTo>
                      <a:pt x="3273237" y="98358"/>
                    </a:lnTo>
                    <a:lnTo>
                      <a:pt x="3304842" y="122948"/>
                    </a:lnTo>
                    <a:lnTo>
                      <a:pt x="3325210" y="155266"/>
                    </a:lnTo>
                    <a:lnTo>
                      <a:pt x="3332234" y="194609"/>
                    </a:lnTo>
                    <a:lnTo>
                      <a:pt x="3328020" y="214983"/>
                    </a:lnTo>
                    <a:lnTo>
                      <a:pt x="3321699" y="233952"/>
                    </a:lnTo>
                    <a:lnTo>
                      <a:pt x="3298521" y="266270"/>
                    </a:lnTo>
                    <a:lnTo>
                      <a:pt x="3265511" y="286644"/>
                    </a:lnTo>
                    <a:lnTo>
                      <a:pt x="3226882" y="292967"/>
                    </a:lnTo>
                    <a:lnTo>
                      <a:pt x="3206514" y="289454"/>
                    </a:lnTo>
                    <a:lnTo>
                      <a:pt x="3116613" y="268378"/>
                    </a:lnTo>
                    <a:lnTo>
                      <a:pt x="2934704" y="236060"/>
                    </a:lnTo>
                    <a:lnTo>
                      <a:pt x="2750688" y="214983"/>
                    </a:lnTo>
                    <a:lnTo>
                      <a:pt x="2565268" y="203742"/>
                    </a:lnTo>
                    <a:lnTo>
                      <a:pt x="2472558" y="202337"/>
                    </a:lnTo>
                    <a:lnTo>
                      <a:pt x="2383360" y="203742"/>
                    </a:lnTo>
                    <a:lnTo>
                      <a:pt x="2207772" y="212875"/>
                    </a:lnTo>
                    <a:lnTo>
                      <a:pt x="2032887" y="233250"/>
                    </a:lnTo>
                    <a:lnTo>
                      <a:pt x="1860812" y="262055"/>
                    </a:lnTo>
                    <a:lnTo>
                      <a:pt x="1689438" y="300695"/>
                    </a:lnTo>
                    <a:lnTo>
                      <a:pt x="1521577" y="349172"/>
                    </a:lnTo>
                    <a:lnTo>
                      <a:pt x="1357227" y="406782"/>
                    </a:lnTo>
                    <a:lnTo>
                      <a:pt x="1194282" y="474930"/>
                    </a:lnTo>
                    <a:lnTo>
                      <a:pt x="1114214" y="512166"/>
                    </a:lnTo>
                    <a:lnTo>
                      <a:pt x="1104381" y="517084"/>
                    </a:lnTo>
                    <a:lnTo>
                      <a:pt x="1081906" y="522704"/>
                    </a:lnTo>
                    <a:lnTo>
                      <a:pt x="1070668" y="522704"/>
                    </a:lnTo>
                    <a:lnTo>
                      <a:pt x="1056621" y="522704"/>
                    </a:lnTo>
                    <a:lnTo>
                      <a:pt x="1029229" y="514273"/>
                    </a:lnTo>
                    <a:lnTo>
                      <a:pt x="1006052" y="500222"/>
                    </a:lnTo>
                    <a:lnTo>
                      <a:pt x="987088" y="479145"/>
                    </a:lnTo>
                    <a:lnTo>
                      <a:pt x="980065" y="465797"/>
                    </a:lnTo>
                    <a:lnTo>
                      <a:pt x="971637" y="446828"/>
                    </a:lnTo>
                    <a:lnTo>
                      <a:pt x="969530" y="406782"/>
                    </a:lnTo>
                    <a:lnTo>
                      <a:pt x="982874" y="370951"/>
                    </a:lnTo>
                    <a:lnTo>
                      <a:pt x="1008159" y="340039"/>
                    </a:lnTo>
                    <a:lnTo>
                      <a:pt x="1026420" y="330203"/>
                    </a:lnTo>
                    <a:lnTo>
                      <a:pt x="1111404" y="289454"/>
                    </a:lnTo>
                    <a:lnTo>
                      <a:pt x="1285588" y="217793"/>
                    </a:lnTo>
                    <a:lnTo>
                      <a:pt x="1461175" y="155968"/>
                    </a:lnTo>
                    <a:lnTo>
                      <a:pt x="1638869" y="104681"/>
                    </a:lnTo>
                    <a:lnTo>
                      <a:pt x="1820075" y="63230"/>
                    </a:lnTo>
                    <a:lnTo>
                      <a:pt x="2004091" y="32318"/>
                    </a:lnTo>
                    <a:lnTo>
                      <a:pt x="2190214" y="11241"/>
                    </a:lnTo>
                    <a:lnTo>
                      <a:pt x="2378443" y="1405"/>
                    </a:lnTo>
                    <a:close/>
                  </a:path>
                </a:pathLst>
              </a:custGeom>
              <a:solidFill>
                <a:srgbClr val="74323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50510" y="5088214"/>
              <a:ext cx="2334053" cy="1779313"/>
              <a:chOff x="850510" y="5088214"/>
              <a:chExt cx="2334053" cy="1779313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flipH="1">
              <a:off x="8778248" y="5093106"/>
              <a:ext cx="2334053" cy="1779313"/>
              <a:chOff x="850510" y="5088214"/>
              <a:chExt cx="2334053" cy="177931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>
            <a:hlinkClick r:id="rId2" action="ppaction://hlinkfile"/>
            <a:extLst>
              <a:ext uri="{FF2B5EF4-FFF2-40B4-BE49-F238E27FC236}">
                <a16:creationId xmlns:a16="http://schemas.microsoft.com/office/drawing/2014/main" id="{9EF9E32B-4D03-4E51-BE72-919948158763}"/>
              </a:ext>
            </a:extLst>
          </p:cNvPr>
          <p:cNvSpPr txBox="1"/>
          <p:nvPr/>
        </p:nvSpPr>
        <p:spPr>
          <a:xfrm>
            <a:off x="4805716" y="2606678"/>
            <a:ext cx="5139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highlight>
                  <a:srgbClr val="C0C0C0"/>
                </a:highlight>
                <a:hlinkClick r:id="rId3"/>
              </a:rPr>
              <a:t>실행</a:t>
            </a:r>
            <a:endParaRPr lang="ko-KR" altLang="en-US" sz="8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014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E63815E-1D20-43A5-9A20-AAA4A72D28AF}"/>
              </a:ext>
            </a:extLst>
          </p:cNvPr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513EABB-93EF-4886-89C8-31C741A54A81}"/>
                </a:ext>
              </a:extLst>
            </p:cNvPr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3B37ABD-4C68-4835-96FD-72F00B22A87F}"/>
                </a:ext>
              </a:extLst>
            </p:cNvPr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7" name="자유형 23">
                <a:extLst>
                  <a:ext uri="{FF2B5EF4-FFF2-40B4-BE49-F238E27FC236}">
                    <a16:creationId xmlns:a16="http://schemas.microsoft.com/office/drawing/2014/main" id="{9765C3B9-9225-4BE8-9AF2-79C5CB03B905}"/>
                  </a:ext>
                </a:extLst>
              </p:cNvPr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18">
                <a:extLst>
                  <a:ext uri="{FF2B5EF4-FFF2-40B4-BE49-F238E27FC236}">
                    <a16:creationId xmlns:a16="http://schemas.microsoft.com/office/drawing/2014/main" id="{60C3B06A-921B-45F7-AE0F-41207A0C4D68}"/>
                  </a:ext>
                </a:extLst>
              </p:cNvPr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자유형 11">
                <a:extLst>
                  <a:ext uri="{FF2B5EF4-FFF2-40B4-BE49-F238E27FC236}">
                    <a16:creationId xmlns:a16="http://schemas.microsoft.com/office/drawing/2014/main" id="{30D2F0EE-FF2B-41FC-8DEC-66BBD851F8A1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0" name="자유형 12">
                <a:extLst>
                  <a:ext uri="{FF2B5EF4-FFF2-40B4-BE49-F238E27FC236}">
                    <a16:creationId xmlns:a16="http://schemas.microsoft.com/office/drawing/2014/main" id="{065850C9-40A7-4FE3-8164-EA61F689658D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1" name="자유형 17">
                <a:extLst>
                  <a:ext uri="{FF2B5EF4-FFF2-40B4-BE49-F238E27FC236}">
                    <a16:creationId xmlns:a16="http://schemas.microsoft.com/office/drawing/2014/main" id="{FA6F3F2F-BCC7-4E22-AEFC-EB0FEB0CEFFF}"/>
                  </a:ext>
                </a:extLst>
              </p:cNvPr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59">
                <a:extLst>
                  <a:ext uri="{FF2B5EF4-FFF2-40B4-BE49-F238E27FC236}">
                    <a16:creationId xmlns:a16="http://schemas.microsoft.com/office/drawing/2014/main" id="{4D03E89C-9AAC-4F70-B625-36D0C99D86C8}"/>
                  </a:ext>
                </a:extLst>
              </p:cNvPr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 22">
                <a:extLst>
                  <a:ext uri="{FF2B5EF4-FFF2-40B4-BE49-F238E27FC236}">
                    <a16:creationId xmlns:a16="http://schemas.microsoft.com/office/drawing/2014/main" id="{FA810AE4-25DA-410B-9F5B-225FA8436820}"/>
                  </a:ext>
                </a:extLst>
              </p:cNvPr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 21">
                <a:extLst>
                  <a:ext uri="{FF2B5EF4-FFF2-40B4-BE49-F238E27FC236}">
                    <a16:creationId xmlns:a16="http://schemas.microsoft.com/office/drawing/2014/main" id="{CCBDB9DE-595E-4B21-B937-C71F54A96CAF}"/>
                  </a:ext>
                </a:extLst>
              </p:cNvPr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3">
                <a:extLst>
                  <a:ext uri="{FF2B5EF4-FFF2-40B4-BE49-F238E27FC236}">
                    <a16:creationId xmlns:a16="http://schemas.microsoft.com/office/drawing/2014/main" id="{B437B66A-AA0B-4C99-A0D8-4B80A9D08E1F}"/>
                  </a:ext>
                </a:extLst>
              </p:cNvPr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>
                <a:extLst>
                  <a:ext uri="{FF2B5EF4-FFF2-40B4-BE49-F238E27FC236}">
                    <a16:creationId xmlns:a16="http://schemas.microsoft.com/office/drawing/2014/main" id="{F4DB09B8-C558-4452-86FA-3E66C044AD33}"/>
                  </a:ext>
                </a:extLst>
              </p:cNvPr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>
                <a:extLst>
                  <a:ext uri="{FF2B5EF4-FFF2-40B4-BE49-F238E27FC236}">
                    <a16:creationId xmlns:a16="http://schemas.microsoft.com/office/drawing/2014/main" id="{A90C3111-591C-45FF-9AC6-62E8F8C0CE06}"/>
                  </a:ext>
                </a:extLst>
              </p:cNvPr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82C30DF-CD69-4455-8696-ECD14F94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B002E-67CA-4CC6-9464-26F98318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289631961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253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Malgun Gothic</vt:lpstr>
      <vt:lpstr>야놀자 야체 B</vt:lpstr>
      <vt:lpstr>Arial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안에 있는 세부적인 목차</vt:lpstr>
      <vt:lpstr>진짜 책 내용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BETAER</cp:lastModifiedBy>
  <cp:revision>9</cp:revision>
  <dcterms:created xsi:type="dcterms:W3CDTF">2021-09-10T06:45:45Z</dcterms:created>
  <dcterms:modified xsi:type="dcterms:W3CDTF">2022-11-05T03:18:20Z</dcterms:modified>
</cp:coreProperties>
</file>