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95F24-30F5-9042-84DC-4940A080D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Zooplâncton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F3D9F5-3396-F340-97E9-E2DD66064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Por: Amanda Nikaele, Andressa de Lima e Jade Vallinoto</a:t>
            </a:r>
          </a:p>
        </p:txBody>
      </p:sp>
    </p:spTree>
    <p:extLst>
      <p:ext uri="{BB962C8B-B14F-4D97-AF65-F5344CB8AC3E}">
        <p14:creationId xmlns:p14="http://schemas.microsoft.com/office/powerpoint/2010/main" val="360840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68ABA-252F-9241-99EF-0FE670C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Proteção desses organismos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B321D-17DA-B44B-B098-D3B68FDE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É importante conhecer primeiro as comunidades, e depois fazer coletas, pegar amostras para desenvolver projetos de educação ambiental com as escolas e as comunidades,nos quais as pessoas são conscientizados sobre o que é e qual a importância dos organismos planctônicos, para os ecossistemas aquáticos.</a:t>
            </a:r>
          </a:p>
        </p:txBody>
      </p:sp>
    </p:spTree>
    <p:extLst>
      <p:ext uri="{BB962C8B-B14F-4D97-AF65-F5344CB8AC3E}">
        <p14:creationId xmlns:p14="http://schemas.microsoft.com/office/powerpoint/2010/main" val="30805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E794-54BD-3B4D-BEA9-63D05E6E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Comunidade Zooplâncton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D81EB-9744-1549-9066-C3C19F2D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76340" cy="4496380"/>
          </a:xfrm>
        </p:spPr>
        <p:txBody>
          <a:bodyPr>
            <a:normAutofit/>
          </a:bodyPr>
          <a:lstStyle/>
          <a:p>
            <a:r>
              <a:rPr lang="pt-BR" sz="2400"/>
              <a:t>A comunidade zooplâncton é a "planctônica" .
Caracterizada como a base da teia alimentar nos oceanos.
Constituída por uma ampla diversidade de organismos.</a:t>
            </a:r>
          </a:p>
          <a:p>
            <a:r>
              <a:rPr lang="pt-BR" sz="2400"/>
              <a:t>Ocupam de forma distintas coluna d'água em todas as profundezas.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E22DE6-7379-AB47-BF1D-F0E14D8F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52" y="2124562"/>
            <a:ext cx="533558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DB5E7-AF71-994D-A77E-384FC89E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955E-D09C-304A-A99B-84C37963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00" y="2337956"/>
            <a:ext cx="5923571" cy="3792424"/>
          </a:xfrm>
        </p:spPr>
        <p:txBody>
          <a:bodyPr>
            <a:normAutofit/>
          </a:bodyPr>
          <a:lstStyle/>
          <a:p>
            <a:r>
              <a:rPr lang="pt-BR" sz="2400"/>
              <a:t>O termo zooplâncton é originário do grego zonn,ou seja o animal,que temos o plâncton com sentido de deriva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92D886E-5674-CB45-8C46-71BAC31F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48" y="2337956"/>
            <a:ext cx="4111850" cy="41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12DAC-004C-2540-8FA7-6125CA31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Organismos que compõem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E4446-57FA-6C45-BE94-288CC4DE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28" y="3424277"/>
            <a:ext cx="10554574" cy="2281019"/>
          </a:xfrm>
        </p:spPr>
        <p:txBody>
          <a:bodyPr>
            <a:normAutofit/>
          </a:bodyPr>
          <a:lstStyle/>
          <a:p>
            <a:r>
              <a:rPr lang="pt-BR" sz="2400"/>
              <a:t>Heterotróficos e microscópicos.
Operam como: Carnívoros,herbívoros onívoros na teia trófica.
Seus principais constituintes de zooplâncton, são : Vermes,protozoários, crustáceos,larvas de  insetos.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CE4418-E9C5-7A4A-8C07-FB22937EBED3}"/>
              </a:ext>
            </a:extLst>
          </p:cNvPr>
          <p:cNvSpPr txBox="1"/>
          <p:nvPr/>
        </p:nvSpPr>
        <p:spPr>
          <a:xfrm rot="10800000" flipV="1">
            <a:off x="810000" y="2570086"/>
            <a:ext cx="847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/>
              <a:t>A comunidade é composta pelos seguintes organismos:</a:t>
            </a:r>
          </a:p>
        </p:txBody>
      </p:sp>
    </p:spTree>
    <p:extLst>
      <p:ext uri="{BB962C8B-B14F-4D97-AF65-F5344CB8AC3E}">
        <p14:creationId xmlns:p14="http://schemas.microsoft.com/office/powerpoint/2010/main" val="363072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8876-FAC9-A243-B564-1413E3E5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Ameças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DF7C6-3CE0-F04D-BA16-A42F4347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02531"/>
            <a:ext cx="10554574" cy="3636511"/>
          </a:xfrm>
        </p:spPr>
        <p:txBody>
          <a:bodyPr>
            <a:normAutofit/>
          </a:bodyPr>
          <a:lstStyle/>
          <a:p>
            <a:r>
              <a:rPr lang="pt-BR" sz="2400"/>
              <a:t>Alteração dos níveis de metais contidos na água.</a:t>
            </a:r>
          </a:p>
          <a:p>
            <a:r>
              <a:rPr lang="pt-BR" sz="2400"/>
              <a:t>Mudanças do valor de nitrogênio e de fosforo.</a:t>
            </a:r>
          </a:p>
          <a:p>
            <a:r>
              <a:rPr lang="pt-BR" sz="2400"/>
              <a:t>Mudanças de temperatura.</a:t>
            </a:r>
          </a:p>
        </p:txBody>
      </p:sp>
    </p:spTree>
    <p:extLst>
      <p:ext uri="{BB962C8B-B14F-4D97-AF65-F5344CB8AC3E}">
        <p14:creationId xmlns:p14="http://schemas.microsoft.com/office/powerpoint/2010/main" val="322099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9404C-6C9B-574C-91AD-AAFACF92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C5837-CD62-F44B-8989-AB06B98A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178"/>
            <a:ext cx="6147920" cy="3636511"/>
          </a:xfrm>
        </p:spPr>
        <p:txBody>
          <a:bodyPr>
            <a:normAutofit/>
          </a:bodyPr>
          <a:lstStyle/>
          <a:p>
            <a:r>
              <a:rPr lang="pt-BR" sz="2400"/>
              <a:t>São organismos com baixa mobilidade.</a:t>
            </a:r>
          </a:p>
          <a:p>
            <a:r>
              <a:rPr lang="pt-BR" sz="2400"/>
              <a:t>São indicadores pesqueiros e hidrológicos.</a:t>
            </a:r>
          </a:p>
          <a:p>
            <a:r>
              <a:rPr lang="pt-BR" sz="2400"/>
              <a:t>Encontrados em água doce e marinha.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C686934-4940-6345-84AB-36A65FF5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50" y="2659177"/>
            <a:ext cx="5443879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CD2DE-AC88-3E4F-9B42-166578E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Cadeia trófica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5E50F-50D4-C740-883C-CE2A8D8E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45" y="2470252"/>
            <a:ext cx="6395885" cy="3636511"/>
          </a:xfrm>
        </p:spPr>
        <p:txBody>
          <a:bodyPr/>
          <a:lstStyle/>
          <a:p>
            <a:r>
              <a:rPr lang="pt-BR" sz="2400"/>
              <a:t>Atuam como consumidores e como presas.</a:t>
            </a:r>
          </a:p>
          <a:p>
            <a:r>
              <a:rPr lang="pt-BR" sz="2400"/>
              <a:t>Podem ser herbívoros, carnívoros, detritívoros e onívoros.</a:t>
            </a:r>
          </a:p>
          <a:p>
            <a:r>
              <a:rPr lang="pt-BR" sz="2400"/>
              <a:t>Se alimentam de fitoplânctons e bactérias.</a:t>
            </a:r>
          </a:p>
          <a:p>
            <a:r>
              <a:rPr lang="pt-BR" sz="2400"/>
              <a:t>E alimentam os organismos maiores.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1CA7B8A-7937-F241-AE19-0055759C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30" y="2625832"/>
            <a:ext cx="5084375" cy="33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F64C-C84F-DA46-88CB-A157779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Importância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95DF1-2F80-FA42-B92F-B0698890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755389" cy="4188525"/>
          </a:xfrm>
        </p:spPr>
        <p:txBody>
          <a:bodyPr>
            <a:normAutofit/>
          </a:bodyPr>
          <a:lstStyle/>
          <a:p>
            <a:r>
              <a:rPr lang="pt-BR" sz="2400"/>
              <a:t>A importância do zooplancton reside principalmente em seu papel de condutor do fluxo de energia, Pela sua importância na cadeia trófica pode-se notar que o zooplancton representa uma fonte alimentar essencial uma vez que servem de alimento para uma variedade de peixes, além de serem os maiores consumidores do fitoplancton.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922398-222C-1842-B246-4B01A7BC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78" y="2574111"/>
            <a:ext cx="5162244" cy="33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71E73-DEB3-1F45-9F89-923ADEE7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Distribuição dos organismos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0E2EA-2F35-C447-937F-C115341E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651" y="2304942"/>
            <a:ext cx="6714697" cy="4188525"/>
          </a:xfrm>
        </p:spPr>
        <p:txBody>
          <a:bodyPr>
            <a:normAutofit/>
          </a:bodyPr>
          <a:lstStyle/>
          <a:p>
            <a:r>
              <a:rPr lang="pt-BR" sz="2400"/>
              <a:t>O fitoplâncton está distribuído na camada fótica do ambiente marinho durante o dia, pois precisam da luz do sol para a transformação na fotossíntese. O zooplâncton migra de regiões mais escuras durante a noite, para se alimentar do fitoplâncton.</a:t>
            </a:r>
          </a:p>
        </p:txBody>
      </p:sp>
    </p:spTree>
    <p:extLst>
      <p:ext uri="{BB962C8B-B14F-4D97-AF65-F5344CB8AC3E}">
        <p14:creationId xmlns:p14="http://schemas.microsoft.com/office/powerpoint/2010/main" val="510461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Citável</vt:lpstr>
      <vt:lpstr>Zooplâncton</vt:lpstr>
      <vt:lpstr>Comunidade Zooplâncton</vt:lpstr>
      <vt:lpstr>Definição</vt:lpstr>
      <vt:lpstr>Organismos que compõem</vt:lpstr>
      <vt:lpstr>Ameças</vt:lpstr>
      <vt:lpstr>Características</vt:lpstr>
      <vt:lpstr>Cadeia trófica</vt:lpstr>
      <vt:lpstr>Importância</vt:lpstr>
      <vt:lpstr>Distribuição dos organismos</vt:lpstr>
      <vt:lpstr>Proteção desses organismos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Zooplâncton</dc:title>
  <dc:creator>amandanikaelee@gmail.com</dc:creator>
  <cp:lastModifiedBy>amandanikaelee@gmail.com</cp:lastModifiedBy>
  <cp:revision>4</cp:revision>
  <dcterms:created xsi:type="dcterms:W3CDTF">2021-05-10T22:01:27Z</dcterms:created>
  <dcterms:modified xsi:type="dcterms:W3CDTF">2021-05-11T17:13:22Z</dcterms:modified>
</cp:coreProperties>
</file>