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DC79-A36F-4035-BCCE-A25A3C6782A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5E50-BE2C-4B48-BB73-283A9DE6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DC79-A36F-4035-BCCE-A25A3C6782A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5E50-BE2C-4B48-BB73-283A9DE6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8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DC79-A36F-4035-BCCE-A25A3C6782A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5E50-BE2C-4B48-BB73-283A9DE6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DC79-A36F-4035-BCCE-A25A3C6782A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5E50-BE2C-4B48-BB73-283A9DE6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0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DC79-A36F-4035-BCCE-A25A3C6782A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5E50-BE2C-4B48-BB73-283A9DE6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5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DC79-A36F-4035-BCCE-A25A3C6782A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5E50-BE2C-4B48-BB73-283A9DE6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1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DC79-A36F-4035-BCCE-A25A3C6782A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5E50-BE2C-4B48-BB73-283A9DE6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DC79-A36F-4035-BCCE-A25A3C6782A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5E50-BE2C-4B48-BB73-283A9DE6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3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DC79-A36F-4035-BCCE-A25A3C6782A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5E50-BE2C-4B48-BB73-283A9DE6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4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DC79-A36F-4035-BCCE-A25A3C6782A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5E50-BE2C-4B48-BB73-283A9DE6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5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DC79-A36F-4035-BCCE-A25A3C6782A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5E50-BE2C-4B48-BB73-283A9DE6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9DC79-A36F-4035-BCCE-A25A3C6782AD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C5E50-BE2C-4B48-BB73-283A9DE6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5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86000" y="4572000"/>
            <a:ext cx="304800" cy="2286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286000" y="4800600"/>
            <a:ext cx="5334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292485" y="4267200"/>
            <a:ext cx="0" cy="53340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19400" y="459631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31623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41645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286000" y="2362200"/>
            <a:ext cx="6485" cy="18023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292485" y="1681264"/>
            <a:ext cx="91440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505200" y="2367064"/>
            <a:ext cx="0" cy="24448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92485" y="4164568"/>
            <a:ext cx="1219200" cy="636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292485" y="3483632"/>
            <a:ext cx="901430" cy="68093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292486" y="2367064"/>
            <a:ext cx="12191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93915" y="1681264"/>
            <a:ext cx="12191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11685" y="3657600"/>
            <a:ext cx="901429" cy="462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413114" y="1681264"/>
            <a:ext cx="0" cy="24448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493040" y="1676400"/>
            <a:ext cx="91440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505200" y="4131013"/>
            <a:ext cx="901430" cy="6809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193915" y="3483632"/>
            <a:ext cx="318579" cy="17396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3193915" y="1676402"/>
            <a:ext cx="6486" cy="6906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3193916" y="2362201"/>
            <a:ext cx="12969" cy="112143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62200" y="396157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990118" y="22247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468719" y="228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454939" y="46863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162704" y="322017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133114" y="1371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343400" y="14965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343400" y="39349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9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2</cp:revision>
  <dcterms:created xsi:type="dcterms:W3CDTF">2017-11-28T21:07:46Z</dcterms:created>
  <dcterms:modified xsi:type="dcterms:W3CDTF">2017-11-28T21:22:13Z</dcterms:modified>
</cp:coreProperties>
</file>