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4"/>
    <p:sldMasterId id="2147483859" r:id="rId5"/>
  </p:sldMasterIdLst>
  <p:notesMasterIdLst>
    <p:notesMasterId r:id="rId100"/>
  </p:notesMasterIdLst>
  <p:handoutMasterIdLst>
    <p:handoutMasterId r:id="rId101"/>
  </p:handoutMasterIdLst>
  <p:sldIdLst>
    <p:sldId id="1264" r:id="rId6"/>
    <p:sldId id="1319" r:id="rId7"/>
    <p:sldId id="1320" r:id="rId8"/>
    <p:sldId id="1377" r:id="rId9"/>
    <p:sldId id="1322" r:id="rId10"/>
    <p:sldId id="1378" r:id="rId11"/>
    <p:sldId id="1416" r:id="rId12"/>
    <p:sldId id="1417" r:id="rId13"/>
    <p:sldId id="1507" r:id="rId14"/>
    <p:sldId id="1508" r:id="rId15"/>
    <p:sldId id="1509" r:id="rId16"/>
    <p:sldId id="1419" r:id="rId17"/>
    <p:sldId id="1421" r:id="rId18"/>
    <p:sldId id="1422" r:id="rId19"/>
    <p:sldId id="1423" r:id="rId20"/>
    <p:sldId id="1426" r:id="rId21"/>
    <p:sldId id="1511" r:id="rId22"/>
    <p:sldId id="1464" r:id="rId23"/>
    <p:sldId id="1465" r:id="rId24"/>
    <p:sldId id="1466" r:id="rId25"/>
    <p:sldId id="1467" r:id="rId26"/>
    <p:sldId id="1428" r:id="rId27"/>
    <p:sldId id="1469" r:id="rId28"/>
    <p:sldId id="1429" r:id="rId29"/>
    <p:sldId id="1544" r:id="rId30"/>
    <p:sldId id="1514" r:id="rId31"/>
    <p:sldId id="1431" r:id="rId32"/>
    <p:sldId id="1515" r:id="rId33"/>
    <p:sldId id="1516" r:id="rId34"/>
    <p:sldId id="1517" r:id="rId35"/>
    <p:sldId id="1519" r:id="rId36"/>
    <p:sldId id="1520" r:id="rId37"/>
    <p:sldId id="1521" r:id="rId38"/>
    <p:sldId id="1527" r:id="rId39"/>
    <p:sldId id="1530" r:id="rId40"/>
    <p:sldId id="1531" r:id="rId41"/>
    <p:sldId id="1533" r:id="rId42"/>
    <p:sldId id="1532" r:id="rId43"/>
    <p:sldId id="1523" r:id="rId44"/>
    <p:sldId id="1524" r:id="rId45"/>
    <p:sldId id="1525" r:id="rId46"/>
    <p:sldId id="1526" r:id="rId47"/>
    <p:sldId id="1535" r:id="rId48"/>
    <p:sldId id="1534" r:id="rId49"/>
    <p:sldId id="1536" r:id="rId50"/>
    <p:sldId id="1537" r:id="rId51"/>
    <p:sldId id="1462" r:id="rId52"/>
    <p:sldId id="1447" r:id="rId53"/>
    <p:sldId id="1490" r:id="rId54"/>
    <p:sldId id="1472" r:id="rId55"/>
    <p:sldId id="1491" r:id="rId56"/>
    <p:sldId id="1448" r:id="rId57"/>
    <p:sldId id="1449" r:id="rId58"/>
    <p:sldId id="1450" r:id="rId59"/>
    <p:sldId id="1513" r:id="rId60"/>
    <p:sldId id="1538" r:id="rId61"/>
    <p:sldId id="1539" r:id="rId62"/>
    <p:sldId id="1512" r:id="rId63"/>
    <p:sldId id="1541" r:id="rId64"/>
    <p:sldId id="1460" r:id="rId65"/>
    <p:sldId id="1451" r:id="rId66"/>
    <p:sldId id="1488" r:id="rId67"/>
    <p:sldId id="1492" r:id="rId68"/>
    <p:sldId id="1494" r:id="rId69"/>
    <p:sldId id="1495" r:id="rId70"/>
    <p:sldId id="1496" r:id="rId71"/>
    <p:sldId id="1497" r:id="rId72"/>
    <p:sldId id="1498" r:id="rId73"/>
    <p:sldId id="1499" r:id="rId74"/>
    <p:sldId id="1500" r:id="rId75"/>
    <p:sldId id="1501" r:id="rId76"/>
    <p:sldId id="1489" r:id="rId77"/>
    <p:sldId id="1542" r:id="rId78"/>
    <p:sldId id="1474" r:id="rId79"/>
    <p:sldId id="1543" r:id="rId80"/>
    <p:sldId id="1476" r:id="rId81"/>
    <p:sldId id="1503" r:id="rId82"/>
    <p:sldId id="1504" r:id="rId83"/>
    <p:sldId id="1505" r:id="rId84"/>
    <p:sldId id="1506" r:id="rId85"/>
    <p:sldId id="1502" r:id="rId86"/>
    <p:sldId id="1477" r:id="rId87"/>
    <p:sldId id="1478" r:id="rId88"/>
    <p:sldId id="1479" r:id="rId89"/>
    <p:sldId id="1480" r:id="rId90"/>
    <p:sldId id="1481" r:id="rId91"/>
    <p:sldId id="1482" r:id="rId92"/>
    <p:sldId id="1483" r:id="rId93"/>
    <p:sldId id="1484" r:id="rId94"/>
    <p:sldId id="1485" r:id="rId95"/>
    <p:sldId id="1486" r:id="rId96"/>
    <p:sldId id="1487" r:id="rId97"/>
    <p:sldId id="1256" r:id="rId98"/>
    <p:sldId id="1204" r:id="rId99"/>
  </p:sldIdLst>
  <p:sldSz cx="9144000" cy="6858000" type="screen4x3"/>
  <p:notesSz cx="7099300" cy="10234613"/>
  <p:defaultTextStyle>
    <a:defPPr>
      <a:defRPr lang="zh-CN"/>
    </a:defPPr>
    <a:lvl1pPr algn="l" rtl="0" fontAlgn="t">
      <a:spcBef>
        <a:spcPct val="0"/>
      </a:spcBef>
      <a:spcAft>
        <a:spcPct val="0"/>
      </a:spcAft>
      <a:defRPr sz="1000" kern="1200">
        <a:solidFill>
          <a:schemeClr val="tx1"/>
        </a:solidFill>
        <a:latin typeface="FrutigerNext LT Regular" pitchFamily="34" charset="0"/>
        <a:ea typeface="宋体" charset="-122"/>
        <a:cs typeface="+mn-cs"/>
      </a:defRPr>
    </a:lvl1pPr>
    <a:lvl2pPr marL="457200" algn="l" rtl="0" fontAlgn="t">
      <a:spcBef>
        <a:spcPct val="0"/>
      </a:spcBef>
      <a:spcAft>
        <a:spcPct val="0"/>
      </a:spcAft>
      <a:defRPr sz="1000" kern="1200">
        <a:solidFill>
          <a:schemeClr val="tx1"/>
        </a:solidFill>
        <a:latin typeface="FrutigerNext LT Regular" pitchFamily="34" charset="0"/>
        <a:ea typeface="宋体" charset="-122"/>
        <a:cs typeface="+mn-cs"/>
      </a:defRPr>
    </a:lvl2pPr>
    <a:lvl3pPr marL="914400" algn="l" rtl="0" fontAlgn="t">
      <a:spcBef>
        <a:spcPct val="0"/>
      </a:spcBef>
      <a:spcAft>
        <a:spcPct val="0"/>
      </a:spcAft>
      <a:defRPr sz="1000" kern="1200">
        <a:solidFill>
          <a:schemeClr val="tx1"/>
        </a:solidFill>
        <a:latin typeface="FrutigerNext LT Regular" pitchFamily="34" charset="0"/>
        <a:ea typeface="宋体" charset="-122"/>
        <a:cs typeface="+mn-cs"/>
      </a:defRPr>
    </a:lvl3pPr>
    <a:lvl4pPr marL="1371600" algn="l" rtl="0" fontAlgn="t">
      <a:spcBef>
        <a:spcPct val="0"/>
      </a:spcBef>
      <a:spcAft>
        <a:spcPct val="0"/>
      </a:spcAft>
      <a:defRPr sz="1000" kern="1200">
        <a:solidFill>
          <a:schemeClr val="tx1"/>
        </a:solidFill>
        <a:latin typeface="FrutigerNext LT Regular" pitchFamily="34" charset="0"/>
        <a:ea typeface="宋体" charset="-122"/>
        <a:cs typeface="+mn-cs"/>
      </a:defRPr>
    </a:lvl4pPr>
    <a:lvl5pPr marL="1828800" algn="l" rtl="0" fontAlgn="t">
      <a:spcBef>
        <a:spcPct val="0"/>
      </a:spcBef>
      <a:spcAft>
        <a:spcPct val="0"/>
      </a:spcAft>
      <a:defRPr sz="1000" kern="1200">
        <a:solidFill>
          <a:schemeClr val="tx1"/>
        </a:solidFill>
        <a:latin typeface="FrutigerNext LT Regular" pitchFamily="34" charset="0"/>
        <a:ea typeface="宋体" charset="-122"/>
        <a:cs typeface="+mn-cs"/>
      </a:defRPr>
    </a:lvl5pPr>
    <a:lvl6pPr marL="2286000" algn="l" defTabSz="914400" rtl="0" eaLnBrk="1" latinLnBrk="0" hangingPunct="1">
      <a:defRPr sz="1000" kern="1200">
        <a:solidFill>
          <a:schemeClr val="tx1"/>
        </a:solidFill>
        <a:latin typeface="FrutigerNext LT Regular" pitchFamily="34" charset="0"/>
        <a:ea typeface="宋体" charset="-122"/>
        <a:cs typeface="+mn-cs"/>
      </a:defRPr>
    </a:lvl6pPr>
    <a:lvl7pPr marL="2743200" algn="l" defTabSz="914400" rtl="0" eaLnBrk="1" latinLnBrk="0" hangingPunct="1">
      <a:defRPr sz="1000" kern="1200">
        <a:solidFill>
          <a:schemeClr val="tx1"/>
        </a:solidFill>
        <a:latin typeface="FrutigerNext LT Regular" pitchFamily="34" charset="0"/>
        <a:ea typeface="宋体" charset="-122"/>
        <a:cs typeface="+mn-cs"/>
      </a:defRPr>
    </a:lvl7pPr>
    <a:lvl8pPr marL="3200400" algn="l" defTabSz="914400" rtl="0" eaLnBrk="1" latinLnBrk="0" hangingPunct="1">
      <a:defRPr sz="1000" kern="1200">
        <a:solidFill>
          <a:schemeClr val="tx1"/>
        </a:solidFill>
        <a:latin typeface="FrutigerNext LT Regular" pitchFamily="34" charset="0"/>
        <a:ea typeface="宋体" charset="-122"/>
        <a:cs typeface="+mn-cs"/>
      </a:defRPr>
    </a:lvl8pPr>
    <a:lvl9pPr marL="3657600" algn="l" defTabSz="914400" rtl="0" eaLnBrk="1" latinLnBrk="0" hangingPunct="1">
      <a:defRPr sz="1000" kern="1200">
        <a:solidFill>
          <a:schemeClr val="tx1"/>
        </a:solidFill>
        <a:latin typeface="FrutigerNext LT Regular" pitchFamily="34" charset="0"/>
        <a:ea typeface="宋体" charset="-122"/>
        <a:cs typeface="+mn-cs"/>
      </a:defRPr>
    </a:lvl9pPr>
  </p:defaultTextStyle>
  <p:extLst>
    <p:ext uri="{EFAFB233-063F-42B5-8137-9DF3F51BA10A}">
      <p15:sldGuideLst xmlns:p15="http://schemas.microsoft.com/office/powerpoint/2012/main">
        <p15:guide id="1" orient="horz" pos="2341">
          <p15:clr>
            <a:srgbClr val="A4A3A4"/>
          </p15:clr>
        </p15:guide>
        <p15:guide id="2" orient="horz" pos="867">
          <p15:clr>
            <a:srgbClr val="A4A3A4"/>
          </p15:clr>
        </p15:guide>
        <p15:guide id="3" orient="horz" pos="5">
          <p15:clr>
            <a:srgbClr val="A4A3A4"/>
          </p15:clr>
        </p15:guide>
        <p15:guide id="4" orient="horz" pos="4178">
          <p15:clr>
            <a:srgbClr val="A4A3A4"/>
          </p15:clr>
        </p15:guide>
        <p15:guide id="5" orient="horz" pos="3929">
          <p15:clr>
            <a:srgbClr val="A4A3A4"/>
          </p15:clr>
        </p15:guide>
        <p15:guide id="6" pos="476">
          <p15:clr>
            <a:srgbClr val="A4A3A4"/>
          </p15:clr>
        </p15:guide>
        <p15:guide id="7" pos="2880">
          <p15:clr>
            <a:srgbClr val="A4A3A4"/>
          </p15:clr>
        </p15:guide>
        <p15:guide id="8" pos="5420">
          <p15:clr>
            <a:srgbClr val="A4A3A4"/>
          </p15:clr>
        </p15:guide>
      </p15:sldGuideLst>
    </p:ext>
    <p:ext uri="{2D200454-40CA-4A62-9FC3-DE9A4176ACB9}">
      <p15:notesGuideLst xmlns:p15="http://schemas.microsoft.com/office/powerpoint/2012/main">
        <p15:guide id="1" orient="horz" pos="3087">
          <p15:clr>
            <a:srgbClr val="A4A3A4"/>
          </p15:clr>
        </p15:guide>
        <p15:guide id="2" orient="horz" pos="479">
          <p15:clr>
            <a:srgbClr val="A4A3A4"/>
          </p15:clr>
        </p15:guide>
        <p15:guide id="3" orient="horz" pos="2928">
          <p15:clr>
            <a:srgbClr val="A4A3A4"/>
          </p15:clr>
        </p15:guide>
        <p15:guide id="4" orient="horz" pos="5967">
          <p15:clr>
            <a:srgbClr val="A4A3A4"/>
          </p15:clr>
        </p15:guide>
        <p15:guide id="5" orient="horz" pos="3246">
          <p15:clr>
            <a:srgbClr val="A4A3A4"/>
          </p15:clr>
        </p15:guide>
        <p15:guide id="6" pos="2440">
          <p15:clr>
            <a:srgbClr val="A4A3A4"/>
          </p15:clr>
        </p15:guide>
        <p15:guide id="7" pos="444">
          <p15:clr>
            <a:srgbClr val="A4A3A4"/>
          </p15:clr>
        </p15:guide>
        <p15:guide id="8" pos="4028">
          <p15:clr>
            <a:srgbClr val="A4A3A4"/>
          </p15:clr>
        </p15:guide>
        <p15:guide id="9" pos="626">
          <p15:clr>
            <a:srgbClr val="A4A3A4"/>
          </p15:clr>
        </p15:guide>
        <p15:guide id="10" pos="384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3" name="jiangxin (N)" initials="j(" lastIdx="6" clrIdx="3">
    <p:extLst>
      <p:ext uri="{19B8F6BF-5375-455C-9EA6-DF929625EA0E}">
        <p15:presenceInfo xmlns:p15="http://schemas.microsoft.com/office/powerpoint/2012/main" userId="S-1-5-21-147214757-305610072-1517763936-31077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E2FF"/>
    <a:srgbClr val="9FE8FF"/>
    <a:srgbClr val="65BDD9"/>
    <a:srgbClr val="C00000"/>
    <a:srgbClr val="FFCC66"/>
    <a:srgbClr val="78D0E2"/>
    <a:srgbClr val="81C3E7"/>
    <a:srgbClr val="A8D5EE"/>
    <a:srgbClr val="33CCCC"/>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8" autoAdjust="0"/>
    <p:restoredTop sz="93525" autoAdjust="0"/>
  </p:normalViewPr>
  <p:slideViewPr>
    <p:cSldViewPr showGuides="1">
      <p:cViewPr varScale="1">
        <p:scale>
          <a:sx n="66" d="100"/>
          <a:sy n="66" d="100"/>
        </p:scale>
        <p:origin x="1332" y="60"/>
      </p:cViewPr>
      <p:guideLst>
        <p:guide orient="horz" pos="2341"/>
        <p:guide orient="horz" pos="867"/>
        <p:guide orient="horz" pos="5"/>
        <p:guide orient="horz" pos="4178"/>
        <p:guide orient="horz" pos="3929"/>
        <p:guide pos="476"/>
        <p:guide pos="2880"/>
        <p:guide pos="5420"/>
      </p:guideLst>
    </p:cSldViewPr>
  </p:slideViewPr>
  <p:notesTextViewPr>
    <p:cViewPr>
      <p:scale>
        <a:sx n="75" d="100"/>
        <a:sy n="75" d="100"/>
      </p:scale>
      <p:origin x="0" y="0"/>
    </p:cViewPr>
  </p:notesTextViewPr>
  <p:sorterViewPr>
    <p:cViewPr>
      <p:scale>
        <a:sx n="66" d="100"/>
        <a:sy n="66" d="100"/>
      </p:scale>
      <p:origin x="0" y="3576"/>
    </p:cViewPr>
  </p:sorterViewPr>
  <p:notesViewPr>
    <p:cSldViewPr showGuides="1">
      <p:cViewPr>
        <p:scale>
          <a:sx n="50" d="100"/>
          <a:sy n="50" d="100"/>
        </p:scale>
        <p:origin x="2850" y="-6"/>
      </p:cViewPr>
      <p:guideLst>
        <p:guide orient="horz" pos="3087"/>
        <p:guide orient="horz" pos="479"/>
        <p:guide orient="horz" pos="2928"/>
        <p:guide orient="horz" pos="5967"/>
        <p:guide orient="horz" pos="3246"/>
        <p:guide pos="2440"/>
        <p:guide pos="444"/>
        <p:guide pos="4028"/>
        <p:guide pos="626"/>
        <p:guide pos="3846"/>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commentAuthors" Target="commentAuthors.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notesMaster" Target="notesMasters/notesMaster1.xml"/><Relationship Id="rId105"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defTabSz="968375" fontAlgn="base">
              <a:defRPr sz="1300">
                <a:latin typeface="Arial" charset="0"/>
                <a:ea typeface="宋体" pitchFamily="2" charset="-122"/>
              </a:defRPr>
            </a:lvl1pPr>
          </a:lstStyle>
          <a:p>
            <a:pPr>
              <a:defRPr/>
            </a:pPr>
            <a:r>
              <a:rPr lang="zh-CN" altLang="en-US" smtClean="0"/>
              <a:t>请将此处改为本章标题</a:t>
            </a:r>
            <a:endParaRPr lang="en-US" altLang="zh-CN"/>
          </a:p>
        </p:txBody>
      </p:sp>
      <p:sp>
        <p:nvSpPr>
          <p:cNvPr id="51200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lvl1pPr algn="r" defTabSz="968375" fontAlgn="base">
              <a:defRPr sz="1300">
                <a:latin typeface="Arial" charset="0"/>
                <a:ea typeface="宋体" pitchFamily="2" charset="-122"/>
              </a:defRPr>
            </a:lvl1pPr>
          </a:lstStyle>
          <a:p>
            <a:pPr>
              <a:defRPr/>
            </a:pPr>
            <a:endParaRPr lang="en-US" altLang="zh-CN"/>
          </a:p>
        </p:txBody>
      </p:sp>
      <p:sp>
        <p:nvSpPr>
          <p:cNvPr id="512004" name="Rectangle 4"/>
          <p:cNvSpPr>
            <a:spLocks noGrp="1" noChangeArrowheads="1"/>
          </p:cNvSpPr>
          <p:nvPr>
            <p:ph type="ftr" sz="quarter" idx="2"/>
          </p:nvPr>
        </p:nvSpPr>
        <p:spPr bwMode="auto">
          <a:xfrm>
            <a:off x="0"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defTabSz="968375" fontAlgn="base">
              <a:defRPr sz="1300">
                <a:latin typeface="Arial" charset="0"/>
                <a:ea typeface="宋体" pitchFamily="2" charset="-122"/>
              </a:defRPr>
            </a:lvl1pPr>
          </a:lstStyle>
          <a:p>
            <a:pPr>
              <a:defRPr/>
            </a:pPr>
            <a:endParaRPr lang="en-US" altLang="zh-CN"/>
          </a:p>
        </p:txBody>
      </p:sp>
      <p:sp>
        <p:nvSpPr>
          <p:cNvPr id="512005" name="Rectangle 5"/>
          <p:cNvSpPr>
            <a:spLocks noGrp="1" noChangeArrowheads="1"/>
          </p:cNvSpPr>
          <p:nvPr>
            <p:ph type="sldNum" sz="quarter" idx="3"/>
          </p:nvPr>
        </p:nvSpPr>
        <p:spPr bwMode="auto">
          <a:xfrm>
            <a:off x="4021138" y="9720263"/>
            <a:ext cx="3076575" cy="512762"/>
          </a:xfrm>
          <a:prstGeom prst="rect">
            <a:avLst/>
          </a:prstGeom>
          <a:noFill/>
          <a:ln w="9525">
            <a:noFill/>
            <a:miter lim="800000"/>
            <a:headEnd/>
            <a:tailEnd/>
          </a:ln>
          <a:effectLst/>
        </p:spPr>
        <p:txBody>
          <a:bodyPr vert="horz" wrap="square" lIns="96791" tIns="48396" rIns="96791" bIns="48396" numCol="1" anchor="b" anchorCtr="0" compatLnSpc="1">
            <a:prstTxWarp prst="textNoShape">
              <a:avLst/>
            </a:prstTxWarp>
          </a:bodyPr>
          <a:lstStyle>
            <a:lvl1pPr algn="r" defTabSz="968375" fontAlgn="base">
              <a:defRPr sz="1300">
                <a:latin typeface="Arial" charset="0"/>
                <a:ea typeface="宋体" pitchFamily="2" charset="-122"/>
              </a:defRPr>
            </a:lvl1pPr>
          </a:lstStyle>
          <a:p>
            <a:pPr>
              <a:defRPr/>
            </a:pPr>
            <a:fld id="{DFB0E886-5559-4133-9D2D-4B2631545D0E}" type="slidenum">
              <a:rPr lang="en-US" altLang="zh-CN"/>
              <a:pPr>
                <a:defRPr/>
              </a:pPr>
              <a:t>‹#›</a:t>
            </a:fld>
            <a:endParaRPr lang="en-US" altLang="zh-CN"/>
          </a:p>
        </p:txBody>
      </p:sp>
    </p:spTree>
    <p:extLst>
      <p:ext uri="{BB962C8B-B14F-4D97-AF65-F5344CB8AC3E}">
        <p14:creationId xmlns:p14="http://schemas.microsoft.com/office/powerpoint/2010/main" val="289474438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4"/>
          <p:cNvSpPr>
            <a:spLocks noGrp="1" noRot="1" noChangeAspect="1" noChangeArrowheads="1" noTextEdit="1"/>
          </p:cNvSpPr>
          <p:nvPr>
            <p:ph type="sldImg" idx="2"/>
          </p:nvPr>
        </p:nvSpPr>
        <p:spPr bwMode="auto">
          <a:xfrm>
            <a:off x="992188" y="768350"/>
            <a:ext cx="5118100" cy="3838575"/>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701675" y="4860925"/>
            <a:ext cx="5676900" cy="4605338"/>
          </a:xfrm>
          <a:prstGeom prst="rect">
            <a:avLst/>
          </a:prstGeom>
          <a:noFill/>
          <a:ln w="9525">
            <a:noFill/>
            <a:miter lim="800000"/>
            <a:headEnd/>
            <a:tailEnd/>
          </a:ln>
          <a:effectLst/>
        </p:spPr>
        <p:txBody>
          <a:bodyPr vert="horz" wrap="square" lIns="96791" tIns="48396" rIns="96791" bIns="48396" numCol="1" anchor="t" anchorCtr="0" compatLnSpc="1">
            <a:prstTxWarp prst="textNoShape">
              <a:avLst/>
            </a:prstTxWarp>
          </a:bodyPr>
          <a:lstStyle/>
          <a:p>
            <a:pPr lvl="0"/>
            <a:r>
              <a:rPr lang="en-US" altLang="zh-CN" noProof="0" dirty="0" smtClean="0"/>
              <a:t>Click here to add content</a:t>
            </a:r>
          </a:p>
          <a:p>
            <a:pPr lvl="1"/>
            <a:r>
              <a:rPr lang="en-US" altLang="zh-CN" noProof="0" dirty="0" smtClean="0"/>
              <a:t>Click here to add content</a:t>
            </a:r>
          </a:p>
          <a:p>
            <a:pPr lvl="2"/>
            <a:r>
              <a:rPr lang="en-US" altLang="zh-CN" noProof="0" dirty="0" smtClean="0"/>
              <a:t>Click here to add content</a:t>
            </a:r>
          </a:p>
        </p:txBody>
      </p:sp>
      <p:sp>
        <p:nvSpPr>
          <p:cNvPr id="4" name="页眉占位符 3"/>
          <p:cNvSpPr>
            <a:spLocks noGrp="1"/>
          </p:cNvSpPr>
          <p:nvPr>
            <p:ph type="hdr" sz="quarter"/>
          </p:nvPr>
        </p:nvSpPr>
        <p:spPr>
          <a:xfrm>
            <a:off x="2011363" y="0"/>
            <a:ext cx="3076575" cy="511175"/>
          </a:xfrm>
          <a:prstGeom prst="rect">
            <a:avLst/>
          </a:prstGeom>
        </p:spPr>
        <p:txBody>
          <a:bodyPr vert="horz" lIns="91440" tIns="45720" rIns="91440" bIns="45720" rtlCol="0" anchor="ctr"/>
          <a:lstStyle>
            <a:lvl1pPr algn="ctr">
              <a:defRPr sz="1200">
                <a:latin typeface="FrutigerNext LT Regular" pitchFamily="34" charset="0"/>
                <a:ea typeface="华文细黑" pitchFamily="2" charset="-122"/>
              </a:defRPr>
            </a:lvl1pPr>
          </a:lstStyle>
          <a:p>
            <a:r>
              <a:rPr lang="zh-CN" altLang="en-US" smtClean="0"/>
              <a:t>请将此处改为本章标题</a:t>
            </a:r>
            <a:endParaRPr lang="zh-CN" altLang="en-US" dirty="0"/>
          </a:p>
        </p:txBody>
      </p:sp>
    </p:spTree>
    <p:extLst>
      <p:ext uri="{BB962C8B-B14F-4D97-AF65-F5344CB8AC3E}">
        <p14:creationId xmlns:p14="http://schemas.microsoft.com/office/powerpoint/2010/main" val="688167284"/>
      </p:ext>
    </p:extLst>
  </p:cSld>
  <p:clrMap bg1="lt1" tx1="dk1" bg2="lt2" tx2="dk2" accent1="accent1" accent2="accent2" accent3="accent3" accent4="accent4" accent5="accent5" accent6="accent6" hlink="hlink" folHlink="folHlink"/>
  <p:hf dt="0"/>
  <p:notesStyle>
    <a:lvl1pPr marL="180975" indent="-180975" algn="l" rtl="0" eaLnBrk="0" fontAlgn="base" hangingPunct="1">
      <a:lnSpc>
        <a:spcPct val="125000"/>
      </a:lnSpc>
      <a:spcBef>
        <a:spcPct val="0"/>
      </a:spcBef>
      <a:spcAft>
        <a:spcPts val="600"/>
      </a:spcAft>
      <a:buSzPct val="60000"/>
      <a:buFont typeface="Wingdings" pitchFamily="2" charset="2"/>
      <a:buChar char="l"/>
      <a:defRPr sz="1100" kern="1200">
        <a:solidFill>
          <a:schemeClr val="tx1"/>
        </a:solidFill>
        <a:latin typeface="FrutigerNext LT Regular" pitchFamily="34" charset="0"/>
        <a:ea typeface="华文细黑" pitchFamily="2" charset="-122"/>
        <a:cs typeface="+mn-cs"/>
      </a:defRPr>
    </a:lvl1pPr>
    <a:lvl2pPr marL="541338" indent="-180975" algn="l" rtl="0" eaLnBrk="0" fontAlgn="base" hangingPunct="1">
      <a:lnSpc>
        <a:spcPct val="125000"/>
      </a:lnSpc>
      <a:spcBef>
        <a:spcPct val="0"/>
      </a:spcBef>
      <a:spcAft>
        <a:spcPts val="600"/>
      </a:spcAft>
      <a:buSzPct val="50000"/>
      <a:buFont typeface="Wingdings" pitchFamily="2" charset="2"/>
      <a:buChar char="p"/>
      <a:defRPr sz="1100" kern="1200">
        <a:solidFill>
          <a:schemeClr val="tx1"/>
        </a:solidFill>
        <a:latin typeface="FrutigerNext LT Regular" pitchFamily="34" charset="0"/>
        <a:ea typeface="华文细黑" pitchFamily="2" charset="-122"/>
        <a:cs typeface="+mn-cs"/>
      </a:defRPr>
    </a:lvl2pPr>
    <a:lvl3pPr marL="895350" indent="-174625" algn="l" rtl="0" eaLnBrk="0" fontAlgn="base" hangingPunct="1">
      <a:lnSpc>
        <a:spcPct val="125000"/>
      </a:lnSpc>
      <a:spcBef>
        <a:spcPct val="0"/>
      </a:spcBef>
      <a:spcAft>
        <a:spcPts val="600"/>
      </a:spcAft>
      <a:buSzPct val="50000"/>
      <a:buFont typeface="Wingdings" pitchFamily="2" charset="2"/>
      <a:buChar char="n"/>
      <a:defRPr sz="1100" kern="1200">
        <a:solidFill>
          <a:schemeClr val="tx1"/>
        </a:solidFill>
        <a:latin typeface="FrutigerNext LT Regular" pitchFamily="34" charset="0"/>
        <a:ea typeface="华文细黑" pitchFamily="2" charset="-122"/>
        <a:cs typeface="+mn-cs"/>
      </a:defRPr>
    </a:lvl3pPr>
    <a:lvl4pPr marL="16002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4pPr>
    <a:lvl5pPr marL="2057400" indent="-228600" algn="just" rtl="0" eaLnBrk="0" fontAlgn="base" hangingPunct="0">
      <a:spcBef>
        <a:spcPct val="30000"/>
      </a:spcBef>
      <a:spcAft>
        <a:spcPct val="0"/>
      </a:spcAft>
      <a:defRPr sz="1100" kern="1200">
        <a:solidFill>
          <a:schemeClr val="tx1"/>
        </a:solidFill>
        <a:latin typeface="FrutigerNext LT Regular"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2015.7.4</a:t>
            </a:r>
          </a:p>
          <a:p>
            <a:pPr marL="541338" marR="0" lvl="1" indent="-180975" algn="l" defTabSz="914400" rtl="0" eaLnBrk="0" fontAlgn="base" latinLnBrk="0" hangingPunct="0">
              <a:lnSpc>
                <a:spcPct val="125000"/>
              </a:lnSpc>
              <a:spcBef>
                <a:spcPct val="0"/>
              </a:spcBef>
              <a:spcAft>
                <a:spcPts val="600"/>
              </a:spcAft>
              <a:buClrTx/>
              <a:buSzPct val="50000"/>
              <a:buFont typeface="Wingdings" pitchFamily="2" charset="2"/>
              <a:buChar char="p"/>
              <a:tabLst/>
              <a:defRPr/>
            </a:pPr>
            <a:r>
              <a:rPr lang="zh-CN" altLang="en-US" dirty="0" smtClean="0"/>
              <a:t>调整版权和页码对齐，位于参考线</a:t>
            </a:r>
            <a:r>
              <a:rPr lang="en-US" altLang="zh-CN" dirty="0" smtClean="0"/>
              <a:t>8.5</a:t>
            </a:r>
            <a:r>
              <a:rPr lang="zh-CN" altLang="en-US" dirty="0" smtClean="0"/>
              <a:t>到</a:t>
            </a:r>
            <a:r>
              <a:rPr lang="en-US" altLang="zh-CN" dirty="0" smtClean="0"/>
              <a:t>8.9</a:t>
            </a:r>
            <a:r>
              <a:rPr lang="zh-CN" altLang="en-US" dirty="0" smtClean="0"/>
              <a:t>之间。</a:t>
            </a:r>
          </a:p>
          <a:p>
            <a:pPr lvl="1"/>
            <a:r>
              <a:rPr lang="zh-CN" altLang="en-US" dirty="0" smtClean="0"/>
              <a:t>调整编辑框行距为单倍行距。</a:t>
            </a:r>
            <a:endParaRPr lang="en-US" altLang="zh-CN" dirty="0" smtClean="0"/>
          </a:p>
          <a:p>
            <a:pPr lvl="0"/>
            <a:r>
              <a:rPr lang="en-US" altLang="zh-CN" dirty="0" smtClean="0"/>
              <a:t>2015.7.9</a:t>
            </a:r>
          </a:p>
          <a:p>
            <a:pPr lvl="1"/>
            <a:r>
              <a:rPr lang="zh-CN" altLang="en-US" dirty="0" smtClean="0"/>
              <a:t>删除此页课程版本后的“</a:t>
            </a:r>
            <a:r>
              <a:rPr lang="en-US" altLang="zh-CN" dirty="0" smtClean="0"/>
              <a:t>ISSUE</a:t>
            </a:r>
            <a:r>
              <a:rPr lang="zh-CN" altLang="en-US" dirty="0" smtClean="0"/>
              <a:t>”。</a:t>
            </a:r>
            <a:endParaRPr lang="en-US" altLang="zh-CN" dirty="0" smtClean="0"/>
          </a:p>
          <a:p>
            <a:pPr lvl="1"/>
            <a:r>
              <a:rPr lang="zh-CN" altLang="en-US" dirty="0" smtClean="0"/>
              <a:t>新增“产品版本”和“课程版本”的示例。</a:t>
            </a:r>
            <a:endParaRPr lang="en-US" altLang="zh-CN" dirty="0" smtClean="0"/>
          </a:p>
          <a:p>
            <a:pPr lvl="0"/>
            <a:r>
              <a:rPr lang="en-US" altLang="zh-CN" dirty="0" smtClean="0"/>
              <a:t>2015.8.3</a:t>
            </a:r>
          </a:p>
          <a:p>
            <a:pPr lvl="1"/>
            <a:r>
              <a:rPr lang="zh-CN" altLang="en-US" dirty="0" smtClean="0"/>
              <a:t>调整母板主体和备注，段落格式为“允许标点溢出边界”。</a:t>
            </a:r>
            <a:endParaRPr lang="en-US" altLang="zh-CN" dirty="0" smtClean="0"/>
          </a:p>
          <a:p>
            <a:pPr lvl="0"/>
            <a:r>
              <a:rPr lang="en-US" altLang="zh-CN" dirty="0" smtClean="0"/>
              <a:t>2015.8.4</a:t>
            </a:r>
          </a:p>
          <a:p>
            <a:pPr lvl="1"/>
            <a:r>
              <a:rPr lang="zh-CN" altLang="en-US" dirty="0" smtClean="0"/>
              <a:t>删除缩略语页；</a:t>
            </a:r>
            <a:endParaRPr lang="en-US" altLang="zh-CN" dirty="0" smtClean="0"/>
          </a:p>
          <a:p>
            <a:pPr lvl="1"/>
            <a:r>
              <a:rPr lang="zh-CN" altLang="en-US" dirty="0" smtClean="0"/>
              <a:t>重命名版式“</a:t>
            </a:r>
            <a:r>
              <a:rPr lang="en-US" altLang="zh-CN" dirty="0" smtClean="0"/>
              <a:t>8#</a:t>
            </a:r>
            <a:r>
              <a:rPr lang="zh-CN" altLang="en-US" dirty="0" smtClean="0"/>
              <a:t>空白”为“</a:t>
            </a:r>
            <a:r>
              <a:rPr lang="en-US" altLang="zh-CN" dirty="0" smtClean="0"/>
              <a:t>8#</a:t>
            </a:r>
            <a:r>
              <a:rPr lang="zh-CN" altLang="en-US" dirty="0" smtClean="0"/>
              <a:t>仅标题”。</a:t>
            </a:r>
            <a:endParaRPr lang="en-US" altLang="zh-CN" dirty="0" smtClean="0"/>
          </a:p>
          <a:p>
            <a:r>
              <a:rPr lang="en-US" altLang="zh-CN" dirty="0" smtClean="0"/>
              <a:t>2015.9.2</a:t>
            </a:r>
          </a:p>
          <a:p>
            <a:pPr lvl="1"/>
            <a:r>
              <a:rPr lang="zh-CN" altLang="en-US" dirty="0" smtClean="0"/>
              <a:t>新增备注模板，备注页正上方添加页眉，显示本章标题。</a:t>
            </a:r>
            <a:endParaRPr lang="en-US" altLang="zh-CN" dirty="0" smtClean="0"/>
          </a:p>
          <a:p>
            <a:pPr lvl="0"/>
            <a:r>
              <a:rPr lang="en-US" altLang="zh-CN" dirty="0" smtClean="0"/>
              <a:t>2015.9.14</a:t>
            </a:r>
          </a:p>
          <a:p>
            <a:pPr lvl="1"/>
            <a:r>
              <a:rPr lang="zh-CN" altLang="en-US" dirty="0" smtClean="0"/>
              <a:t>删除“谢谢”那页的白色“谢谢”。</a:t>
            </a:r>
            <a:endParaRPr lang="zh-CN" altLang="en-US" dirty="0"/>
          </a:p>
        </p:txBody>
      </p:sp>
    </p:spTree>
    <p:extLst>
      <p:ext uri="{BB962C8B-B14F-4D97-AF65-F5344CB8AC3E}">
        <p14:creationId xmlns:p14="http://schemas.microsoft.com/office/powerpoint/2010/main" val="1766614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558271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489396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791796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3614861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latin typeface="华文细黑" panose="02010600040101010101" pitchFamily="2" charset="-122"/>
              </a:rPr>
              <a:t>操作速度快</a:t>
            </a:r>
            <a:endParaRPr lang="en-US" altLang="zh-CN" dirty="0" smtClean="0">
              <a:latin typeface="华文细黑" panose="02010600040101010101" pitchFamily="2" charset="-122"/>
            </a:endParaRPr>
          </a:p>
          <a:p>
            <a:r>
              <a:rPr lang="zh-CN" altLang="en-US" dirty="0" smtClean="0">
                <a:latin typeface="华文细黑" panose="02010600040101010101" pitchFamily="2" charset="-122"/>
              </a:rPr>
              <a:t>出色的合并跟踪能力</a:t>
            </a:r>
            <a:endParaRPr lang="en-US" altLang="zh-CN" dirty="0" smtClean="0">
              <a:latin typeface="华文细黑" panose="02010600040101010101" pitchFamily="2" charset="-122"/>
            </a:endParaRPr>
          </a:p>
          <a:p>
            <a:r>
              <a:rPr lang="zh-CN" altLang="en-US" dirty="0" smtClean="0">
                <a:latin typeface="华文细黑" panose="02010600040101010101" pitchFamily="2" charset="-122"/>
              </a:rPr>
              <a:t>灵活强大的分支策略</a:t>
            </a:r>
            <a:endParaRPr lang="en-US" altLang="zh-CN" dirty="0" smtClean="0">
              <a:latin typeface="华文细黑" panose="02010600040101010101" pitchFamily="2" charset="-122"/>
            </a:endParaRPr>
          </a:p>
          <a:p>
            <a:r>
              <a:rPr lang="zh-CN" altLang="en-US" dirty="0" smtClean="0">
                <a:latin typeface="华文细黑" panose="02010600040101010101" pitchFamily="2" charset="-122"/>
              </a:rPr>
              <a:t>便于编码协同</a:t>
            </a:r>
            <a:endParaRPr lang="en-US" altLang="zh-CN" dirty="0" smtClean="0">
              <a:latin typeface="华文细黑" panose="02010600040101010101" pitchFamily="2" charset="-122"/>
            </a:endParaRPr>
          </a:p>
          <a:p>
            <a:r>
              <a:rPr lang="zh-CN" altLang="en-US" dirty="0" smtClean="0">
                <a:latin typeface="华文细黑" panose="02010600040101010101" pitchFamily="2" charset="-122"/>
              </a:rPr>
              <a:t>支持代码审核机制</a:t>
            </a:r>
            <a:endParaRPr lang="en-US" altLang="zh-CN" dirty="0" smtClean="0">
              <a:latin typeface="华文细黑" panose="02010600040101010101" pitchFamily="2" charset="-122"/>
            </a:endParaRPr>
          </a:p>
          <a:p>
            <a:r>
              <a:rPr lang="zh-CN" altLang="en-US" dirty="0" smtClean="0">
                <a:latin typeface="华文细黑" panose="02010600040101010101" pitchFamily="2" charset="-122"/>
              </a:rPr>
              <a:t>代码安全性高</a:t>
            </a:r>
            <a:endParaRPr lang="en-US" altLang="zh-CN" dirty="0" smtClean="0">
              <a:latin typeface="华文细黑" panose="02010600040101010101" pitchFamily="2" charset="-122"/>
            </a:endParaRPr>
          </a:p>
          <a:p>
            <a:endParaRPr lang="en-US" dirty="0"/>
          </a:p>
        </p:txBody>
      </p:sp>
    </p:spTree>
    <p:extLst>
      <p:ext uri="{BB962C8B-B14F-4D97-AF65-F5344CB8AC3E}">
        <p14:creationId xmlns:p14="http://schemas.microsoft.com/office/powerpoint/2010/main" val="3406872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3521620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通俗点讲就是将改变过的文件拷贝一遍，对于未变更的文件，只做一个链接。</a:t>
            </a:r>
          </a:p>
          <a:p>
            <a:endParaRPr lang="zh-CN" altLang="en-US" dirty="0"/>
          </a:p>
        </p:txBody>
      </p:sp>
    </p:spTree>
    <p:extLst>
      <p:ext uri="{BB962C8B-B14F-4D97-AF65-F5344CB8AC3E}">
        <p14:creationId xmlns:p14="http://schemas.microsoft.com/office/powerpoint/2010/main" val="3657286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8293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27497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70880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993775" y="760413"/>
            <a:ext cx="5116513" cy="3836987"/>
          </a:xfrm>
          <a:ln/>
        </p:spPr>
      </p:sp>
    </p:spTree>
    <p:extLst>
      <p:ext uri="{BB962C8B-B14F-4D97-AF65-F5344CB8AC3E}">
        <p14:creationId xmlns:p14="http://schemas.microsoft.com/office/powerpoint/2010/main" val="34580883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157991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57214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基本只要前六位就可以唯一标识了。</a:t>
            </a:r>
            <a:endParaRPr lang="zh-CN" altLang="en-US" dirty="0"/>
          </a:p>
        </p:txBody>
      </p:sp>
    </p:spTree>
    <p:extLst>
      <p:ext uri="{BB962C8B-B14F-4D97-AF65-F5344CB8AC3E}">
        <p14:creationId xmlns:p14="http://schemas.microsoft.com/office/powerpoint/2010/main" val="3368283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基本只要前六位就可以唯一标识了。</a:t>
            </a:r>
            <a:endParaRPr lang="zh-CN" altLang="en-US" dirty="0"/>
          </a:p>
        </p:txBody>
      </p:sp>
    </p:spTree>
    <p:extLst>
      <p:ext uri="{BB962C8B-B14F-4D97-AF65-F5344CB8AC3E}">
        <p14:creationId xmlns:p14="http://schemas.microsoft.com/office/powerpoint/2010/main" val="1035551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85752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160984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7843329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3891245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491002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855496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755540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4080756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9119769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6665172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441097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8942672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5649128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7999163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743929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9385032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526212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30579242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1542462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7371381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4177194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7369438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3065339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6750820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6129389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21426457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0496533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473172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4366904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8468098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7760485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348224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6634150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1341818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6887124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42302712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8005420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3227116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090745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33446038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41217113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265154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574090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219517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465515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5472530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8946638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471919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395805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72720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9064415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003999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683235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40190418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84420903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02834983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05650458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61795015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4689237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03438373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4158191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211148084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08941474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24105999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88900247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02428583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67480306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23419111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158153656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97583322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41581406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4178699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337297203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207530199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48075303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extLst>
      <p:ext uri="{BB962C8B-B14F-4D97-AF65-F5344CB8AC3E}">
        <p14:creationId xmlns:p14="http://schemas.microsoft.com/office/powerpoint/2010/main" val="354034279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Tree>
    <p:extLst>
      <p:ext uri="{BB962C8B-B14F-4D97-AF65-F5344CB8AC3E}">
        <p14:creationId xmlns:p14="http://schemas.microsoft.com/office/powerpoint/2010/main" val="193355582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xfrm>
            <a:off x="992188" y="768350"/>
            <a:ext cx="5118100" cy="3838575"/>
          </a:xfrm>
          <a:prstGeom prst="rect">
            <a:avLst/>
          </a:prstGeom>
          <a:ln/>
        </p:spPr>
      </p:sp>
      <p:sp>
        <p:nvSpPr>
          <p:cNvPr id="134147" name="Rectangle 3"/>
          <p:cNvSpPr>
            <a:spLocks noGrp="1" noChangeArrowheads="1"/>
          </p:cNvSpPr>
          <p:nvPr>
            <p:ph type="body" idx="1"/>
          </p:nvPr>
        </p:nvSpPr>
        <p:spPr>
          <a:noFill/>
          <a:ln w="9525">
            <a:noFill/>
            <a:miter lim="800000"/>
            <a:headEnd/>
            <a:tailEnd/>
          </a:ln>
          <a:effectLst/>
        </p:spPr>
        <p:txBody>
          <a:bodyPr vert="horz" wrap="square" lIns="96791" tIns="48396" rIns="96791" bIns="48396" numCol="1" anchor="t" anchorCtr="0" compatLnSpc="1">
            <a:prstTxWarp prst="textNoShape">
              <a:avLst/>
            </a:prstTxWarp>
            <a:noAutofit/>
          </a:bodyPr>
          <a:lstStyle/>
          <a:p>
            <a:pPr>
              <a:defRPr/>
            </a:pPr>
            <a:endParaRPr lang="zh-CN" altLang="zh-CN" dirty="0" smtClean="0"/>
          </a:p>
        </p:txBody>
      </p:sp>
    </p:spTree>
    <p:extLst>
      <p:ext uri="{BB962C8B-B14F-4D97-AF65-F5344CB8AC3E}">
        <p14:creationId xmlns:p14="http://schemas.microsoft.com/office/powerpoint/2010/main" val="1464578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652463" y="1417638"/>
          <a:ext cx="7866062" cy="1082675"/>
        </p:xfrm>
        <a:graphic>
          <a:graphicData uri="http://schemas.openxmlformats.org/drawingml/2006/table">
            <a:tbl>
              <a:tblPr/>
              <a:tblGrid>
                <a:gridCol w="1573212"/>
                <a:gridCol w="1752600"/>
                <a:gridCol w="1889125"/>
                <a:gridCol w="2651125"/>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课程编码</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适用产品</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产品版本</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 name="Group 21"/>
          <p:cNvGraphicFramePr>
            <a:graphicFrameLocks noGrp="1"/>
          </p:cNvGraphicFramePr>
          <p:nvPr userDrawn="1"/>
        </p:nvGraphicFramePr>
        <p:xfrm>
          <a:off x="623888" y="2940050"/>
          <a:ext cx="7894637" cy="3038475"/>
        </p:xfrm>
        <a:graphic>
          <a:graphicData uri="http://schemas.openxmlformats.org/drawingml/2006/table">
            <a:tbl>
              <a:tblPr/>
              <a:tblGrid>
                <a:gridCol w="1573212"/>
                <a:gridCol w="1752600"/>
                <a:gridCol w="1889125"/>
                <a:gridCol w="2679700"/>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时间</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smtClean="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rPr>
                        <a:t>工号</a:t>
                      </a:r>
                    </a:p>
                  </a:txBody>
                  <a:tcPr marL="77024" marR="77024"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smtClean="0">
                          <a:ln>
                            <a:noFill/>
                          </a:ln>
                          <a:solidFill>
                            <a:schemeClr val="tx1"/>
                          </a:solidFill>
                          <a:effectLst/>
                          <a:latin typeface="FrutigerNext LT Regular" pitchFamily="34" charset="0"/>
                          <a:ea typeface="华文细黑" pitchFamily="2" charset="-122"/>
                        </a:rPr>
                        <a:t>开发类型（新开发/优化）</a:t>
                      </a:r>
                      <a:endParaRPr kumimoji="1" lang="zh-CN" altLang="en-US" sz="1800" b="1"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7024" marR="77024"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smtClean="0">
                        <a:ln>
                          <a:noFill/>
                        </a:ln>
                        <a:solidFill>
                          <a:schemeClr val="tx1"/>
                        </a:solidFill>
                        <a:effectLst/>
                        <a:latin typeface="FrutigerNext LT Regular" pitchFamily="34" charset="0"/>
                        <a:ea typeface="华文细黑" pitchFamily="2" charset="-122"/>
                      </a:endParaRPr>
                    </a:p>
                  </a:txBody>
                  <a:tcPr marL="78258" marR="78258"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647564" y="1988840"/>
            <a:ext cx="1584176" cy="504887"/>
          </a:xfrm>
          <a:prstGeom prst="rect">
            <a:avLst/>
          </a:prstGeom>
        </p:spPr>
        <p:txBody>
          <a:bodyPr anchor="ctr"/>
          <a:lstStyle>
            <a:lvl1pPr algn="ctr">
              <a:lnSpc>
                <a:spcPct val="100000"/>
              </a:lnSpc>
              <a:buNone/>
              <a:defRPr sz="1600"/>
            </a:lvl1pPr>
          </a:lstStyle>
          <a:p>
            <a:pPr lvl="0"/>
            <a:r>
              <a:rPr lang="zh-CN" altLang="en-US" dirty="0" smtClean="0"/>
              <a:t>课程编码</a:t>
            </a:r>
            <a:endParaRPr lang="zh-CN" altLang="en-US" dirty="0"/>
          </a:p>
        </p:txBody>
      </p:sp>
      <p:sp>
        <p:nvSpPr>
          <p:cNvPr id="36" name="文本占位符 7"/>
          <p:cNvSpPr>
            <a:spLocks noGrp="1"/>
          </p:cNvSpPr>
          <p:nvPr>
            <p:ph type="body" sz="quarter" idx="18" hasCustomPrompt="1"/>
          </p:nvPr>
        </p:nvSpPr>
        <p:spPr>
          <a:xfrm>
            <a:off x="2231740" y="1988840"/>
            <a:ext cx="1728192" cy="504887"/>
          </a:xfrm>
          <a:prstGeom prst="rect">
            <a:avLst/>
          </a:prstGeom>
        </p:spPr>
        <p:txBody>
          <a:bodyPr anchor="ctr"/>
          <a:lstStyle>
            <a:lvl1pPr algn="ctr">
              <a:lnSpc>
                <a:spcPct val="100000"/>
              </a:lnSpc>
              <a:buNone/>
              <a:defRPr sz="1600"/>
            </a:lvl1pPr>
          </a:lstStyle>
          <a:p>
            <a:pPr lvl="0"/>
            <a:r>
              <a:rPr lang="zh-CN" altLang="en-US" dirty="0" smtClean="0"/>
              <a:t>适用的产品</a:t>
            </a:r>
            <a:endParaRPr lang="zh-CN" altLang="en-US" dirty="0"/>
          </a:p>
        </p:txBody>
      </p:sp>
      <p:sp>
        <p:nvSpPr>
          <p:cNvPr id="37" name="文本占位符 7"/>
          <p:cNvSpPr>
            <a:spLocks noGrp="1"/>
          </p:cNvSpPr>
          <p:nvPr>
            <p:ph type="body" sz="quarter" idx="19" hasCustomPrompt="1"/>
          </p:nvPr>
        </p:nvSpPr>
        <p:spPr>
          <a:xfrm>
            <a:off x="3995936" y="1988840"/>
            <a:ext cx="1908212" cy="504887"/>
          </a:xfrm>
          <a:prstGeom prst="rect">
            <a:avLst/>
          </a:prstGeom>
        </p:spPr>
        <p:txBody>
          <a:bodyPr anchor="ctr"/>
          <a:lstStyle>
            <a:lvl1pPr algn="ctr">
              <a:lnSpc>
                <a:spcPct val="100000"/>
              </a:lnSpc>
              <a:buNone/>
              <a:defRPr sz="1600"/>
            </a:lvl1pPr>
          </a:lstStyle>
          <a:p>
            <a:pPr lvl="0"/>
            <a:r>
              <a:rPr lang="en-US" altLang="zh-CN" dirty="0" smtClean="0"/>
              <a:t>X.X</a:t>
            </a:r>
            <a:endParaRPr lang="zh-CN" altLang="en-US" dirty="0"/>
          </a:p>
        </p:txBody>
      </p:sp>
      <p:sp>
        <p:nvSpPr>
          <p:cNvPr id="38" name="文本占位符 7"/>
          <p:cNvSpPr>
            <a:spLocks noGrp="1"/>
          </p:cNvSpPr>
          <p:nvPr>
            <p:ph type="body" sz="quarter" idx="20" hasCustomPrompt="1"/>
          </p:nvPr>
        </p:nvSpPr>
        <p:spPr>
          <a:xfrm>
            <a:off x="5904148" y="1988840"/>
            <a:ext cx="2628292" cy="504887"/>
          </a:xfrm>
          <a:prstGeom prst="rect">
            <a:avLst/>
          </a:prstGeom>
        </p:spPr>
        <p:txBody>
          <a:bodyPr anchor="ctr"/>
          <a:lstStyle>
            <a:lvl1pPr algn="ctr">
              <a:lnSpc>
                <a:spcPct val="100000"/>
              </a:lnSpc>
              <a:buNone/>
              <a:defRPr sz="1600"/>
            </a:lvl1pPr>
          </a:lstStyle>
          <a:p>
            <a:pPr lvl="0"/>
            <a:r>
              <a:rPr lang="en-US" altLang="zh-CN" dirty="0" smtClean="0"/>
              <a:t>X.X</a:t>
            </a:r>
            <a:endParaRPr lang="zh-CN" altLang="en-US" dirty="0"/>
          </a:p>
        </p:txBody>
      </p:sp>
      <p:sp>
        <p:nvSpPr>
          <p:cNvPr id="43" name="文本占位符 7"/>
          <p:cNvSpPr>
            <a:spLocks noGrp="1"/>
          </p:cNvSpPr>
          <p:nvPr>
            <p:ph type="body" sz="quarter" idx="13" hasCustomPrompt="1"/>
          </p:nvPr>
        </p:nvSpPr>
        <p:spPr>
          <a:xfrm>
            <a:off x="611560" y="3500177"/>
            <a:ext cx="1584176" cy="504887"/>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4" name="文本占位符 7"/>
          <p:cNvSpPr>
            <a:spLocks noGrp="1"/>
          </p:cNvSpPr>
          <p:nvPr>
            <p:ph type="body" sz="quarter" idx="14" hasCustomPrompt="1"/>
          </p:nvPr>
        </p:nvSpPr>
        <p:spPr>
          <a:xfrm>
            <a:off x="2195736" y="3500177"/>
            <a:ext cx="1728192" cy="504887"/>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45" name="文本占位符 7"/>
          <p:cNvSpPr>
            <a:spLocks noGrp="1"/>
          </p:cNvSpPr>
          <p:nvPr>
            <p:ph type="body" sz="quarter" idx="15" hasCustomPrompt="1"/>
          </p:nvPr>
        </p:nvSpPr>
        <p:spPr>
          <a:xfrm>
            <a:off x="3959932" y="3500177"/>
            <a:ext cx="1908212" cy="504887"/>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46" name="文本占位符 7"/>
          <p:cNvSpPr>
            <a:spLocks noGrp="1"/>
          </p:cNvSpPr>
          <p:nvPr>
            <p:ph type="body" sz="quarter" idx="16" hasCustomPrompt="1"/>
          </p:nvPr>
        </p:nvSpPr>
        <p:spPr>
          <a:xfrm>
            <a:off x="5832140" y="3500177"/>
            <a:ext cx="2628292" cy="504887"/>
          </a:xfrm>
          <a:prstGeom prst="rect">
            <a:avLst/>
          </a:prstGeom>
        </p:spPr>
        <p:txBody>
          <a:bodyPr anchor="ctr"/>
          <a:lstStyle>
            <a:lvl1pPr algn="ctr">
              <a:lnSpc>
                <a:spcPct val="100000"/>
              </a:lnSpc>
              <a:buNone/>
              <a:defRPr sz="1600"/>
            </a:lvl1pPr>
          </a:lstStyle>
          <a:p>
            <a:pPr lvl="0"/>
            <a:r>
              <a:rPr lang="zh-CN" altLang="en-US" dirty="0" smtClean="0"/>
              <a:t>类型</a:t>
            </a:r>
            <a:endParaRPr lang="zh-CN" altLang="en-US" dirty="0"/>
          </a:p>
        </p:txBody>
      </p:sp>
      <p:sp>
        <p:nvSpPr>
          <p:cNvPr id="47" name="文本占位符 7"/>
          <p:cNvSpPr>
            <a:spLocks noGrp="1"/>
          </p:cNvSpPr>
          <p:nvPr>
            <p:ph type="body" sz="quarter" idx="21" hasCustomPrompt="1"/>
          </p:nvPr>
        </p:nvSpPr>
        <p:spPr>
          <a:xfrm>
            <a:off x="611560" y="4005064"/>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48" name="文本占位符 7"/>
          <p:cNvSpPr>
            <a:spLocks noGrp="1"/>
          </p:cNvSpPr>
          <p:nvPr>
            <p:ph type="body" sz="quarter" idx="22" hasCustomPrompt="1"/>
          </p:nvPr>
        </p:nvSpPr>
        <p:spPr>
          <a:xfrm>
            <a:off x="2195736" y="4005064"/>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49" name="文本占位符 7"/>
          <p:cNvSpPr>
            <a:spLocks noGrp="1"/>
          </p:cNvSpPr>
          <p:nvPr>
            <p:ph type="body" sz="quarter" idx="23" hasCustomPrompt="1"/>
          </p:nvPr>
        </p:nvSpPr>
        <p:spPr>
          <a:xfrm>
            <a:off x="3959932" y="4005064"/>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0" name="文本占位符 7"/>
          <p:cNvSpPr>
            <a:spLocks noGrp="1"/>
          </p:cNvSpPr>
          <p:nvPr>
            <p:ph type="body" sz="quarter" idx="24" hasCustomPrompt="1"/>
          </p:nvPr>
        </p:nvSpPr>
        <p:spPr>
          <a:xfrm>
            <a:off x="5832140" y="4005064"/>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1" name="文本占位符 7"/>
          <p:cNvSpPr>
            <a:spLocks noGrp="1"/>
          </p:cNvSpPr>
          <p:nvPr>
            <p:ph type="body" sz="quarter" idx="25" hasCustomPrompt="1"/>
          </p:nvPr>
        </p:nvSpPr>
        <p:spPr>
          <a:xfrm>
            <a:off x="611560" y="447311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2" name="文本占位符 7"/>
          <p:cNvSpPr>
            <a:spLocks noGrp="1"/>
          </p:cNvSpPr>
          <p:nvPr>
            <p:ph type="body" sz="quarter" idx="26" hasCustomPrompt="1"/>
          </p:nvPr>
        </p:nvSpPr>
        <p:spPr>
          <a:xfrm>
            <a:off x="2195736" y="447311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3" name="文本占位符 7"/>
          <p:cNvSpPr>
            <a:spLocks noGrp="1"/>
          </p:cNvSpPr>
          <p:nvPr>
            <p:ph type="body" sz="quarter" idx="27" hasCustomPrompt="1"/>
          </p:nvPr>
        </p:nvSpPr>
        <p:spPr>
          <a:xfrm>
            <a:off x="3959932" y="447311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4" name="文本占位符 7"/>
          <p:cNvSpPr>
            <a:spLocks noGrp="1"/>
          </p:cNvSpPr>
          <p:nvPr>
            <p:ph type="body" sz="quarter" idx="28" hasCustomPrompt="1"/>
          </p:nvPr>
        </p:nvSpPr>
        <p:spPr>
          <a:xfrm>
            <a:off x="5832140" y="447311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5" name="文本占位符 7"/>
          <p:cNvSpPr>
            <a:spLocks noGrp="1"/>
          </p:cNvSpPr>
          <p:nvPr>
            <p:ph type="body" sz="quarter" idx="29" hasCustomPrompt="1"/>
          </p:nvPr>
        </p:nvSpPr>
        <p:spPr>
          <a:xfrm>
            <a:off x="611560" y="5013176"/>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6" name="文本占位符 7"/>
          <p:cNvSpPr>
            <a:spLocks noGrp="1"/>
          </p:cNvSpPr>
          <p:nvPr>
            <p:ph type="body" sz="quarter" idx="30" hasCustomPrompt="1"/>
          </p:nvPr>
        </p:nvSpPr>
        <p:spPr>
          <a:xfrm>
            <a:off x="2195736" y="5013176"/>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7" name="文本占位符 7"/>
          <p:cNvSpPr>
            <a:spLocks noGrp="1"/>
          </p:cNvSpPr>
          <p:nvPr>
            <p:ph type="body" sz="quarter" idx="31" hasCustomPrompt="1"/>
          </p:nvPr>
        </p:nvSpPr>
        <p:spPr>
          <a:xfrm>
            <a:off x="3959932" y="5013176"/>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58" name="文本占位符 7"/>
          <p:cNvSpPr>
            <a:spLocks noGrp="1"/>
          </p:cNvSpPr>
          <p:nvPr>
            <p:ph type="body" sz="quarter" idx="32" hasCustomPrompt="1"/>
          </p:nvPr>
        </p:nvSpPr>
        <p:spPr>
          <a:xfrm>
            <a:off x="5832140" y="5013176"/>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59" name="文本占位符 7"/>
          <p:cNvSpPr>
            <a:spLocks noGrp="1"/>
          </p:cNvSpPr>
          <p:nvPr>
            <p:ph type="body" sz="quarter" idx="33" hasCustomPrompt="1"/>
          </p:nvPr>
        </p:nvSpPr>
        <p:spPr>
          <a:xfrm>
            <a:off x="611560" y="5481228"/>
            <a:ext cx="1584176"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0" name="文本占位符 7"/>
          <p:cNvSpPr>
            <a:spLocks noGrp="1"/>
          </p:cNvSpPr>
          <p:nvPr>
            <p:ph type="body" sz="quarter" idx="34" hasCustomPrompt="1"/>
          </p:nvPr>
        </p:nvSpPr>
        <p:spPr>
          <a:xfrm>
            <a:off x="2195736" y="5481228"/>
            <a:ext cx="172819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1" name="文本占位符 7"/>
          <p:cNvSpPr>
            <a:spLocks noGrp="1"/>
          </p:cNvSpPr>
          <p:nvPr>
            <p:ph type="body" sz="quarter" idx="35" hasCustomPrompt="1"/>
          </p:nvPr>
        </p:nvSpPr>
        <p:spPr>
          <a:xfrm>
            <a:off x="3959932" y="5481228"/>
            <a:ext cx="1908212" cy="504887"/>
          </a:xfrm>
          <a:prstGeom prst="rect">
            <a:avLst/>
          </a:prstGeom>
        </p:spPr>
        <p:txBody>
          <a:bodyPr anchor="ctr"/>
          <a:lstStyle>
            <a:lvl1pPr algn="ctr">
              <a:buNone/>
              <a:defRPr sz="1600"/>
            </a:lvl1pPr>
          </a:lstStyle>
          <a:p>
            <a:pPr lvl="0"/>
            <a:r>
              <a:rPr lang="en-US" altLang="zh-CN" dirty="0" smtClean="0"/>
              <a:t> </a:t>
            </a:r>
            <a:endParaRPr lang="zh-CN" altLang="en-US" dirty="0"/>
          </a:p>
        </p:txBody>
      </p:sp>
      <p:sp>
        <p:nvSpPr>
          <p:cNvPr id="62" name="文本占位符 7"/>
          <p:cNvSpPr>
            <a:spLocks noGrp="1"/>
          </p:cNvSpPr>
          <p:nvPr>
            <p:ph type="body" sz="quarter" idx="36" hasCustomPrompt="1"/>
          </p:nvPr>
        </p:nvSpPr>
        <p:spPr>
          <a:xfrm>
            <a:off x="5832140" y="5481228"/>
            <a:ext cx="2628292" cy="504887"/>
          </a:xfrm>
          <a:prstGeom prst="rect">
            <a:avLst/>
          </a:prstGeom>
        </p:spPr>
        <p:txBody>
          <a:bodyPr anchor="ctr"/>
          <a:lstStyle>
            <a:lvl1pPr algn="ctr">
              <a:buNone/>
              <a:defRPr sz="1600"/>
            </a:lvl1pPr>
          </a:lstStyle>
          <a:p>
            <a:pPr lvl="0"/>
            <a:r>
              <a:rPr lang="zh-CN" altLang="en-US" dirty="0" smtClean="0"/>
              <a:t> </a:t>
            </a:r>
            <a:endParaRPr lang="zh-CN" altLang="en-US" dirty="0"/>
          </a:p>
        </p:txBody>
      </p:sp>
      <p:sp>
        <p:nvSpPr>
          <p:cNvPr id="63" name="Rectangle 2"/>
          <p:cNvSpPr>
            <a:spLocks noChangeArrowheads="1"/>
          </p:cNvSpPr>
          <p:nvPr userDrawn="1"/>
        </p:nvSpPr>
        <p:spPr bwMode="auto">
          <a:xfrm>
            <a:off x="714375" y="519113"/>
            <a:ext cx="7051675" cy="479425"/>
          </a:xfrm>
          <a:prstGeom prst="rect">
            <a:avLst/>
          </a:prstGeom>
          <a:noFill/>
          <a:ln w="9525">
            <a:noFill/>
            <a:miter lim="800000"/>
            <a:headEnd/>
            <a:tailEnd/>
          </a:ln>
        </p:spPr>
        <p:txBody>
          <a:bodyPr lIns="78258" tIns="39127" rIns="78258" bIns="39127" anchor="ctr"/>
          <a:lstStyle/>
          <a:p>
            <a:pPr defTabSz="801688" fontAlgn="base"/>
            <a:r>
              <a:rPr lang="zh-CN" altLang="en-US" sz="3500" dirty="0">
                <a:solidFill>
                  <a:srgbClr val="990000"/>
                </a:solidFill>
                <a:latin typeface="FrutigerNext LT Medium" pitchFamily="34" charset="0"/>
                <a:ea typeface="黑体" pitchFamily="2" charset="-122"/>
              </a:rPr>
              <a:t>修订记录</a:t>
            </a:r>
          </a:p>
        </p:txBody>
      </p:sp>
      <p:sp>
        <p:nvSpPr>
          <p:cNvPr id="64" name="Text Box 58"/>
          <p:cNvSpPr txBox="1">
            <a:spLocks noChangeArrowheads="1"/>
          </p:cNvSpPr>
          <p:nvPr userDrawn="1"/>
        </p:nvSpPr>
        <p:spPr bwMode="auto">
          <a:xfrm>
            <a:off x="6059488" y="360363"/>
            <a:ext cx="2873375" cy="701675"/>
          </a:xfrm>
          <a:prstGeom prst="rect">
            <a:avLst/>
          </a:prstGeom>
          <a:noFill/>
          <a:ln w="9525" algn="ctr">
            <a:noFill/>
            <a:miter lim="800000"/>
            <a:headEnd/>
            <a:tailEnd/>
          </a:ln>
        </p:spPr>
        <p:txBody>
          <a:bodyPr>
            <a:spAutoFit/>
          </a:bodyPr>
          <a:lstStyle/>
          <a:p>
            <a:pPr>
              <a:spcBef>
                <a:spcPct val="50000"/>
              </a:spcBef>
            </a:pPr>
            <a:r>
              <a:rPr lang="zh-CN" altLang="en-US" sz="4000" i="1" dirty="0">
                <a:solidFill>
                  <a:srgbClr val="4D4D4D"/>
                </a:solidFill>
                <a:latin typeface="Arial" charset="0"/>
              </a:rPr>
              <a:t>本页不打印</a:t>
            </a:r>
          </a:p>
        </p:txBody>
      </p:sp>
      <p:sp>
        <p:nvSpPr>
          <p:cNvPr id="31" name="文本占位符 7"/>
          <p:cNvSpPr>
            <a:spLocks noGrp="1"/>
          </p:cNvSpPr>
          <p:nvPr>
            <p:ph type="body" sz="quarter" idx="37" hasCustomPrompt="1"/>
          </p:nvPr>
        </p:nvSpPr>
        <p:spPr>
          <a:xfrm>
            <a:off x="611560" y="4040237"/>
            <a:ext cx="1584176" cy="504887"/>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32" name="文本占位符 7"/>
          <p:cNvSpPr>
            <a:spLocks noGrp="1"/>
          </p:cNvSpPr>
          <p:nvPr>
            <p:ph type="body" sz="quarter" idx="38" hasCustomPrompt="1"/>
          </p:nvPr>
        </p:nvSpPr>
        <p:spPr>
          <a:xfrm>
            <a:off x="2195736" y="4005064"/>
            <a:ext cx="1728192" cy="504887"/>
          </a:xfrm>
          <a:prstGeom prst="rect">
            <a:avLst/>
          </a:prstGeom>
        </p:spPr>
        <p:txBody>
          <a:bodyPr anchor="ctr"/>
          <a:lstStyle>
            <a:lvl1pPr algn="ctr">
              <a:lnSpc>
                <a:spcPct val="100000"/>
              </a:lnSpc>
              <a:buNone/>
              <a:defRPr sz="1600"/>
            </a:lvl1pPr>
          </a:lstStyle>
          <a:p>
            <a:pPr lvl="0"/>
            <a:r>
              <a:rPr lang="en-US" altLang="zh-CN" dirty="0" smtClean="0"/>
              <a:t>2015.01.25</a:t>
            </a:r>
            <a:endParaRPr lang="zh-CN" altLang="en-US" dirty="0"/>
          </a:p>
        </p:txBody>
      </p:sp>
      <p:sp>
        <p:nvSpPr>
          <p:cNvPr id="33" name="文本占位符 7"/>
          <p:cNvSpPr>
            <a:spLocks noGrp="1"/>
          </p:cNvSpPr>
          <p:nvPr>
            <p:ph type="body" sz="quarter" idx="39" hasCustomPrompt="1"/>
          </p:nvPr>
        </p:nvSpPr>
        <p:spPr>
          <a:xfrm>
            <a:off x="3959932" y="4041068"/>
            <a:ext cx="1908212" cy="504887"/>
          </a:xfrm>
          <a:prstGeom prst="rect">
            <a:avLst/>
          </a:prstGeom>
        </p:spPr>
        <p:txBody>
          <a:bodyPr anchor="ctr"/>
          <a:lstStyle>
            <a:lvl1pPr algn="ctr">
              <a:lnSpc>
                <a:spcPct val="100000"/>
              </a:lnSpc>
              <a:buNone/>
              <a:defRPr sz="1600"/>
            </a:lvl1pPr>
          </a:lstStyle>
          <a:p>
            <a:pPr lvl="0"/>
            <a:r>
              <a:rPr lang="zh-CN" altLang="en-US" dirty="0" smtClean="0"/>
              <a:t>姓名</a:t>
            </a:r>
            <a:r>
              <a:rPr lang="en-US" altLang="zh-CN" dirty="0" smtClean="0"/>
              <a:t>/</a:t>
            </a:r>
            <a:r>
              <a:rPr lang="zh-CN" altLang="en-US" dirty="0" smtClean="0"/>
              <a:t>工号</a:t>
            </a:r>
            <a:endParaRPr lang="zh-CN" altLang="en-US" dirty="0"/>
          </a:p>
        </p:txBody>
      </p:sp>
      <p:sp>
        <p:nvSpPr>
          <p:cNvPr id="34" name="文本占位符 7"/>
          <p:cNvSpPr>
            <a:spLocks noGrp="1"/>
          </p:cNvSpPr>
          <p:nvPr>
            <p:ph type="body" sz="quarter" idx="40" hasCustomPrompt="1"/>
          </p:nvPr>
        </p:nvSpPr>
        <p:spPr>
          <a:xfrm>
            <a:off x="5832140" y="4041068"/>
            <a:ext cx="2628292" cy="504887"/>
          </a:xfrm>
          <a:prstGeom prst="rect">
            <a:avLst/>
          </a:prstGeom>
        </p:spPr>
        <p:txBody>
          <a:bodyPr anchor="ctr"/>
          <a:lstStyle>
            <a:lvl1pPr algn="ctr">
              <a:lnSpc>
                <a:spcPct val="100000"/>
              </a:lnSpc>
              <a:buNone/>
              <a:defRPr sz="1600"/>
            </a:lvl1pPr>
          </a:lstStyle>
          <a:p>
            <a:pPr lvl="0"/>
            <a:r>
              <a:rPr lang="zh-CN" altLang="en-US" dirty="0" smtClean="0"/>
              <a:t>类型</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pic>
        <p:nvPicPr>
          <p:cNvPr id="3" name="Picture 4" descr="问题 copy"/>
          <p:cNvPicPr>
            <a:picLocks noChangeAspect="1" noChangeArrowheads="1"/>
          </p:cNvPicPr>
          <p:nvPr userDrawn="1"/>
        </p:nvPicPr>
        <p:blipFill>
          <a:blip r:embed="rId2" cstate="print"/>
          <a:srcRect/>
          <a:stretch>
            <a:fillRect/>
          </a:stretch>
        </p:blipFill>
        <p:spPr bwMode="auto">
          <a:xfrm>
            <a:off x="751694" y="507207"/>
            <a:ext cx="615950" cy="617537"/>
          </a:xfrm>
          <a:prstGeom prst="rect">
            <a:avLst/>
          </a:prstGeom>
          <a:noFill/>
          <a:ln w="9525">
            <a:noFill/>
            <a:miter lim="800000"/>
            <a:headEnd/>
            <a:tailEnd/>
          </a:ln>
        </p:spPr>
      </p:pic>
      <p:sp>
        <p:nvSpPr>
          <p:cNvPr id="4" name="文本占位符 6"/>
          <p:cNvSpPr>
            <a:spLocks noGrp="1"/>
          </p:cNvSpPr>
          <p:nvPr>
            <p:ph type="body" sz="quarter" idx="10" hasCustomPrompt="1"/>
          </p:nvPr>
        </p:nvSpPr>
        <p:spPr>
          <a:xfrm>
            <a:off x="684213" y="1376363"/>
            <a:ext cx="7920037" cy="3924300"/>
          </a:xfrm>
        </p:spPr>
        <p:txBody>
          <a:bodyPr/>
          <a:lstStyle>
            <a:lvl1pPr marL="457200" marR="0" indent="-457200" algn="l" defTabSz="801688" rtl="0" eaLnBrk="0" fontAlgn="base" latinLnBrk="0" hangingPunct="0">
              <a:lnSpc>
                <a:spcPct val="140000"/>
              </a:lnSpc>
              <a:spcBef>
                <a:spcPct val="30000"/>
              </a:spcBef>
              <a:spcAft>
                <a:spcPct val="0"/>
              </a:spcAft>
              <a:buClr>
                <a:srgbClr val="808080"/>
              </a:buClr>
              <a:buSzPct val="100000"/>
              <a:buFont typeface="+mj-lt"/>
              <a:buAutoNum type="arabicPeriod"/>
              <a:tabLst/>
              <a:defRPr sz="2000"/>
            </a:lvl1pPr>
            <a:lvl2pPr marL="858837" indent="-457200">
              <a:buSzPct val="100000"/>
              <a:buFont typeface="+mj-lt"/>
              <a:buAutoNum type="alphaUcPeriod"/>
              <a:defRPr sz="1800"/>
            </a:lvl2pPr>
            <a:lvl3pPr>
              <a:defRPr/>
            </a:lvl3pPr>
            <a:lvl5pPr>
              <a:buNone/>
              <a:defRPr/>
            </a:lvl5pPr>
          </a:lstStyle>
          <a:p>
            <a:r>
              <a:rPr lang="zh-CN" altLang="en-US" dirty="0" smtClean="0"/>
              <a:t>此版式用于思考题</a:t>
            </a:r>
            <a:r>
              <a:rPr lang="en-US" altLang="zh-CN" dirty="0" smtClean="0"/>
              <a:t>-201501</a:t>
            </a:r>
            <a:r>
              <a:rPr lang="zh-CN" altLang="en-US" dirty="0" smtClean="0"/>
              <a:t>具体格式（序号格式需以模板展示）</a:t>
            </a:r>
            <a:endParaRPr lang="en-US" altLang="zh-CN" dirty="0" smtClean="0"/>
          </a:p>
          <a:p>
            <a:pPr lvl="1"/>
            <a:endParaRPr lang="en-US" altLang="zh-CN" dirty="0" smtClean="0"/>
          </a:p>
          <a:p>
            <a:pPr lvl="1"/>
            <a:endParaRPr lang="zh-CN" altLang="en-US" dirty="0" smtClean="0"/>
          </a:p>
          <a:p>
            <a:pPr marL="457200" indent="-457200">
              <a:buSzPct val="100000"/>
              <a:buFont typeface="+mj-lt"/>
              <a:buAutoNum type="arabicPeriod"/>
            </a:pPr>
            <a:endParaRPr lang="en-US" altLang="zh-CN" dirty="0" smtClean="0"/>
          </a:p>
          <a:p>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思考题</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8"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此版式用于每一节的总结</a:t>
            </a:r>
            <a:r>
              <a:rPr lang="en-US" altLang="zh-CN" dirty="0" smtClean="0"/>
              <a:t>-201501</a:t>
            </a:r>
            <a:endParaRPr lang="zh-CN" altLang="en-US" dirty="0"/>
          </a:p>
        </p:txBody>
      </p:sp>
      <p:sp>
        <p:nvSpPr>
          <p:cNvPr id="5" name="TextBox 4"/>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本节小结</a:t>
            </a:r>
          </a:p>
        </p:txBody>
      </p:sp>
      <p:pic>
        <p:nvPicPr>
          <p:cNvPr id="4"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pic>
        <p:nvPicPr>
          <p:cNvPr id="5" name="Picture 8" descr="总结 copy"/>
          <p:cNvPicPr>
            <a:picLocks noChangeAspect="1" noChangeArrowheads="1"/>
          </p:cNvPicPr>
          <p:nvPr userDrawn="1"/>
        </p:nvPicPr>
        <p:blipFill>
          <a:blip r:embed="rId2" cstate="print"/>
          <a:srcRect/>
          <a:stretch>
            <a:fillRect/>
          </a:stretch>
        </p:blipFill>
        <p:spPr bwMode="auto">
          <a:xfrm>
            <a:off x="750106" y="509588"/>
            <a:ext cx="617538" cy="617537"/>
          </a:xfrm>
          <a:prstGeom prst="rect">
            <a:avLst/>
          </a:prstGeom>
          <a:noFill/>
          <a:ln w="9525">
            <a:noFill/>
            <a:miter lim="800000"/>
            <a:headEnd/>
            <a:tailEnd/>
          </a:ln>
        </p:spPr>
      </p:pic>
      <p:sp>
        <p:nvSpPr>
          <p:cNvPr id="9" name="TextBox 8"/>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本章总结</a:t>
            </a:r>
          </a:p>
        </p:txBody>
      </p:sp>
      <p:sp>
        <p:nvSpPr>
          <p:cNvPr id="7" name="内容占位符 6"/>
          <p:cNvSpPr>
            <a:spLocks noGrp="1"/>
          </p:cNvSpPr>
          <p:nvPr>
            <p:ph sz="quarter" idx="10"/>
          </p:nvPr>
        </p:nvSpPr>
        <p:spPr>
          <a:xfrm>
            <a:off x="684213" y="1376363"/>
            <a:ext cx="7920037" cy="38893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
    <p:spTree>
      <p:nvGrpSpPr>
        <p:cNvPr id="1" name=""/>
        <p:cNvGrpSpPr/>
        <p:nvPr/>
      </p:nvGrpSpPr>
      <p:grpSpPr>
        <a:xfrm>
          <a:off x="0" y="0"/>
          <a:ext cx="0" cy="0"/>
          <a:chOff x="0" y="0"/>
          <a:chExt cx="0" cy="0"/>
        </a:xfrm>
      </p:grpSpPr>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更多信息</a:t>
            </a:r>
          </a:p>
        </p:txBody>
      </p:sp>
      <p:pic>
        <p:nvPicPr>
          <p:cNvPr id="5"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9" name="文本占位符 6"/>
          <p:cNvSpPr>
            <a:spLocks noGrp="1"/>
          </p:cNvSpPr>
          <p:nvPr>
            <p:ph type="body" sz="quarter" idx="10" hasCustomPrompt="1"/>
          </p:nvPr>
        </p:nvSpPr>
        <p:spPr>
          <a:xfrm>
            <a:off x="684213" y="1376363"/>
            <a:ext cx="7920037" cy="3924300"/>
          </a:xfrm>
        </p:spPr>
        <p:txBody>
          <a:bodyPr/>
          <a:lstStyle>
            <a:lvl1pPr>
              <a:defRPr/>
            </a:lvl1pPr>
            <a:lvl5pPr>
              <a:buNone/>
              <a:defRPr/>
            </a:lvl5pPr>
          </a:lstStyle>
          <a:p>
            <a:r>
              <a:rPr lang="zh-CN" altLang="en-US" dirty="0" smtClean="0"/>
              <a:t>此版式用于提供给学员更多学习信息。</a:t>
            </a:r>
            <a:endParaRPr lang="zh-CN" alt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
    <p:spTree>
      <p:nvGrpSpPr>
        <p:cNvPr id="1" name=""/>
        <p:cNvGrpSpPr/>
        <p:nvPr/>
      </p:nvGrpSpPr>
      <p:grpSpPr>
        <a:xfrm>
          <a:off x="0" y="0"/>
          <a:ext cx="0" cy="0"/>
          <a:chOff x="0" y="0"/>
          <a:chExt cx="0" cy="0"/>
        </a:xfrm>
      </p:grpSpPr>
      <p:pic>
        <p:nvPicPr>
          <p:cNvPr id="3" name="Picture 19" descr="前言 copy"/>
          <p:cNvPicPr preferRelativeResize="0">
            <a:picLocks noChangeAspect="1" noChangeArrowheads="1"/>
          </p:cNvPicPr>
          <p:nvPr userDrawn="1"/>
        </p:nvPicPr>
        <p:blipFill>
          <a:blip r:embed="rId2" cstate="print"/>
          <a:srcRect/>
          <a:stretch>
            <a:fillRect/>
          </a:stretch>
        </p:blipFill>
        <p:spPr bwMode="auto">
          <a:xfrm>
            <a:off x="745344" y="512676"/>
            <a:ext cx="622300" cy="623887"/>
          </a:xfrm>
          <a:prstGeom prst="rect">
            <a:avLst/>
          </a:prstGeom>
          <a:noFill/>
          <a:ln w="9525">
            <a:noFill/>
            <a:miter lim="800000"/>
            <a:headEnd/>
            <a:tailEnd/>
          </a:ln>
        </p:spPr>
      </p:pic>
      <p:sp>
        <p:nvSpPr>
          <p:cNvPr id="4" name="TextBox 3"/>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学习推荐</a:t>
            </a:r>
          </a:p>
        </p:txBody>
      </p:sp>
      <p:sp>
        <p:nvSpPr>
          <p:cNvPr id="6" name="文本占位符 6"/>
          <p:cNvSpPr>
            <a:spLocks noGrp="1"/>
          </p:cNvSpPr>
          <p:nvPr>
            <p:ph type="body" sz="quarter" idx="10"/>
          </p:nvPr>
        </p:nvSpPr>
        <p:spPr>
          <a:xfrm>
            <a:off x="684213" y="1376363"/>
            <a:ext cx="7920037" cy="3924300"/>
          </a:xfrm>
        </p:spPr>
        <p:txBody>
          <a:bodyPr/>
          <a:lstStyle/>
          <a:p>
            <a:endParaRPr lang="zh-CN" alt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55650" y="325438"/>
            <a:ext cx="7632700" cy="871537"/>
          </a:xfrm>
          <a:prstGeom prst="rect">
            <a:avLst/>
          </a:prstGeom>
        </p:spPr>
        <p:txBody>
          <a:bodyPr/>
          <a:lstStyle>
            <a:lvl1pP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7423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sp>
        <p:nvSpPr>
          <p:cNvPr id="4" name="Text Box 8"/>
          <p:cNvSpPr txBox="1">
            <a:spLocks noChangeArrowheads="1"/>
          </p:cNvSpPr>
          <p:nvPr userDrawn="1"/>
        </p:nvSpPr>
        <p:spPr bwMode="auto">
          <a:xfrm>
            <a:off x="3967092" y="2503487"/>
            <a:ext cx="1209816" cy="710065"/>
          </a:xfrm>
          <a:prstGeom prst="rect">
            <a:avLst/>
          </a:prstGeom>
          <a:noFill/>
          <a:ln w="9525">
            <a:noFill/>
            <a:miter lim="800000"/>
            <a:headEnd/>
            <a:tailEnd/>
          </a:ln>
        </p:spPr>
        <p:txBody>
          <a:bodyPr wrap="none" lIns="78358" tIns="39179" rIns="78358" bIns="39179">
            <a:spAutoFit/>
          </a:bodyPr>
          <a:lstStyle/>
          <a:p>
            <a:pPr defTabSz="784225" eaLnBrk="0" fontAlgn="base" hangingPunct="0">
              <a:buSzPct val="100000"/>
              <a:defRPr/>
            </a:pPr>
            <a:r>
              <a:rPr lang="zh-CN" altLang="en-US" sz="4100" dirty="0" smtClean="0">
                <a:solidFill>
                  <a:srgbClr val="990000"/>
                </a:solidFill>
                <a:latin typeface="Arial" charset="0"/>
                <a:ea typeface="华文细黑" pitchFamily="2" charset="-122"/>
                <a:sym typeface="FrutigerNext LT Regular" pitchFamily="34" charset="0"/>
              </a:rPr>
              <a:t>谢谢</a:t>
            </a:r>
            <a:endParaRPr lang="zh-CN" altLang="zh-CN" sz="4100" dirty="0">
              <a:solidFill>
                <a:srgbClr val="990000"/>
              </a:solidFill>
              <a:latin typeface="Arial" charset="0"/>
              <a:ea typeface="华文细黑" pitchFamily="2" charset="-122"/>
              <a:sym typeface="FrutigerNext LT Regular" pitchFamily="34" charset="0"/>
            </a:endParaRPr>
          </a:p>
        </p:txBody>
      </p:sp>
    </p:spTree>
    <p:extLst>
      <p:ext uri="{BB962C8B-B14F-4D97-AF65-F5344CB8AC3E}">
        <p14:creationId xmlns:p14="http://schemas.microsoft.com/office/powerpoint/2010/main" val="16016294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2#总标题">
    <p:spTree>
      <p:nvGrpSpPr>
        <p:cNvPr id="1" name=""/>
        <p:cNvGrpSpPr/>
        <p:nvPr/>
      </p:nvGrpSpPr>
      <p:grpSpPr>
        <a:xfrm>
          <a:off x="0" y="0"/>
          <a:ext cx="0" cy="0"/>
          <a:chOff x="0" y="0"/>
          <a:chExt cx="0" cy="0"/>
        </a:xfrm>
      </p:grpSpPr>
      <p:pic>
        <p:nvPicPr>
          <p:cNvPr id="3" name="Picture 46" descr="Logo"/>
          <p:cNvPicPr>
            <a:picLocks noChangeAspect="1" noChangeArrowheads="1"/>
          </p:cNvPicPr>
          <p:nvPr/>
        </p:nvPicPr>
        <p:blipFill>
          <a:blip r:embed="rId2" cstate="print"/>
          <a:srcRect/>
          <a:stretch>
            <a:fillRect/>
          </a:stretch>
        </p:blipFill>
        <p:spPr bwMode="auto">
          <a:xfrm>
            <a:off x="7508875" y="5578475"/>
            <a:ext cx="820738" cy="820738"/>
          </a:xfrm>
          <a:prstGeom prst="rect">
            <a:avLst/>
          </a:prstGeom>
          <a:noFill/>
          <a:ln w="9525">
            <a:noFill/>
            <a:miter lim="800000"/>
            <a:headEnd/>
            <a:tailEnd/>
          </a:ln>
        </p:spPr>
      </p:pic>
      <p:pic>
        <p:nvPicPr>
          <p:cNvPr id="4" name="Picture 47"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5" name="Text Box 48"/>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14" tIns="40058" rIns="80114" bIns="40058">
            <a:spAutoFit/>
          </a:bodyPr>
          <a:lstStyle/>
          <a:p>
            <a:pPr defTabSz="801688" eaLnBrk="0" fontAlgn="base" hangingPunct="0">
              <a:defRPr/>
            </a:pPr>
            <a:r>
              <a:rPr lang="en-US" altLang="zh-CN" sz="1200" dirty="0">
                <a:solidFill>
                  <a:schemeClr val="bg1"/>
                </a:solidFill>
                <a:ea typeface="MS PGothic" pitchFamily="34" charset="-128"/>
              </a:rPr>
              <a:t>www.huawei.com</a:t>
            </a:r>
          </a:p>
        </p:txBody>
      </p:sp>
      <p:sp>
        <p:nvSpPr>
          <p:cNvPr id="1414185" name="Rectangle 41"/>
          <p:cNvSpPr>
            <a:spLocks noGrp="1" noChangeArrowheads="1"/>
          </p:cNvSpPr>
          <p:nvPr>
            <p:ph type="ctrTitle" sz="quarter"/>
          </p:nvPr>
        </p:nvSpPr>
        <p:spPr>
          <a:xfrm>
            <a:off x="755650" y="1419225"/>
            <a:ext cx="6012594" cy="1470025"/>
          </a:xfrm>
          <a:ln algn="ctr"/>
        </p:spPr>
        <p:txBody>
          <a:bodyPr lIns="87802" tIns="43901" rIns="87802" bIns="43901"/>
          <a:lstStyle>
            <a:lvl1pPr defTabSz="784225" eaLnBrk="0" hangingPunct="0">
              <a:defRPr sz="4300">
                <a:solidFill>
                  <a:schemeClr val="bg1"/>
                </a:solidFill>
              </a:defRPr>
            </a:lvl1pPr>
          </a:lstStyle>
          <a:p>
            <a:r>
              <a:rPr lang="zh-CN" altLang="en-US" dirty="0"/>
              <a:t>单击此处编辑母版标题样</a:t>
            </a:r>
            <a:r>
              <a:rPr lang="zh-CN" altLang="en-US" dirty="0" smtClean="0"/>
              <a:t>式</a:t>
            </a:r>
            <a:endParaRPr lang="zh-CN" altLang="en-US" dirty="0"/>
          </a:p>
        </p:txBody>
      </p:sp>
      <p:sp>
        <p:nvSpPr>
          <p:cNvPr id="7" name="Rectangle 14"/>
          <p:cNvSpPr>
            <a:spLocks noChangeArrowheads="1"/>
          </p:cNvSpPr>
          <p:nvPr userDrawn="1"/>
        </p:nvSpPr>
        <p:spPr bwMode="auto">
          <a:xfrm>
            <a:off x="655638" y="6207125"/>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2017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pic>
        <p:nvPicPr>
          <p:cNvPr id="4" name="Picture 4" descr="前言 copy"/>
          <p:cNvPicPr>
            <a:picLocks noChangeAspect="1" noChangeArrowheads="1"/>
          </p:cNvPicPr>
          <p:nvPr userDrawn="1"/>
        </p:nvPicPr>
        <p:blipFill>
          <a:blip r:embed="rId2" cstate="print"/>
          <a:srcRect/>
          <a:stretch>
            <a:fillRect/>
          </a:stretch>
        </p:blipFill>
        <p:spPr bwMode="auto">
          <a:xfrm>
            <a:off x="751694" y="527944"/>
            <a:ext cx="615950" cy="617537"/>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4"/>
            <a:ext cx="7920037" cy="4032856"/>
          </a:xfrm>
        </p:spPr>
        <p:txBody>
          <a:bodyPr/>
          <a:lstStyle>
            <a:lvl1pPr>
              <a:defRPr/>
            </a:lvl1pPr>
            <a:lvl5pPr>
              <a:buNone/>
              <a:defRPr/>
            </a:lvl5pPr>
          </a:lstStyle>
          <a:p>
            <a:pPr eaLnBrk="1" hangingPunct="1"/>
            <a:r>
              <a:rPr lang="zh-CN" altLang="en-US" dirty="0" smtClean="0"/>
              <a:t>本章主要讲述</a:t>
            </a:r>
            <a:r>
              <a:rPr lang="en-US" altLang="zh-CN" dirty="0" smtClean="0"/>
              <a:t>...</a:t>
            </a:r>
            <a:endParaRPr lang="zh-CN" altLang="en-US" dirty="0" smtClean="0"/>
          </a:p>
        </p:txBody>
      </p:sp>
      <p:sp>
        <p:nvSpPr>
          <p:cNvPr id="11" name="TextBox 10"/>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前言</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84213" y="1376363"/>
            <a:ext cx="7897812" cy="4194175"/>
          </a:xfrm>
        </p:spPr>
        <p:txBody>
          <a:bodyPr/>
          <a:lstStyle>
            <a:lvl1pPr marL="301625" marR="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lvl1pPr>
          </a:lstStyle>
          <a:p>
            <a:pPr marL="301625" marR="0" lvl="0" indent="-301625" algn="l" defTabSz="801688" rtl="0" eaLnBrk="0" fontAlgn="base" latinLnBrk="0" hangingPunct="0">
              <a:lnSpc>
                <a:spcPct val="140000"/>
              </a:lnSpc>
              <a:spcBef>
                <a:spcPct val="30000"/>
              </a:spcBef>
              <a:spcAft>
                <a:spcPct val="0"/>
              </a:spcAft>
              <a:buClr>
                <a:srgbClr val="808080"/>
              </a:buClr>
              <a:buSzPct val="60000"/>
              <a:buFont typeface="Wingdings" pitchFamily="2" charset="2"/>
              <a:buChar char="l"/>
              <a:tabLst/>
              <a:defRPr/>
            </a:pPr>
            <a:r>
              <a:rPr kumimoji="0" lang="zh-CN" altLang="en-US" sz="2200" b="0" i="0" u="none" strike="noStrike" kern="0" cap="none" spc="0" normalizeH="0" baseline="0" noProof="0" dirty="0" smtClean="0">
                <a:ln>
                  <a:noFill/>
                </a:ln>
                <a:solidFill>
                  <a:srgbClr val="000000"/>
                </a:solidFill>
                <a:effectLst/>
                <a:uLnTx/>
                <a:uFillTx/>
                <a:latin typeface="+mn-lt"/>
                <a:ea typeface="+mn-ea"/>
                <a:cs typeface="+mn-cs"/>
              </a:rPr>
              <a:t>学完本课程后，您将能够：</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
        <p:nvSpPr>
          <p:cNvPr id="8" name="TextBox 7"/>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目标</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pic>
        <p:nvPicPr>
          <p:cNvPr id="10" name="Picture 18" descr="目录 copy"/>
          <p:cNvPicPr>
            <a:picLocks noChangeAspect="1" noChangeArrowheads="1"/>
          </p:cNvPicPr>
          <p:nvPr userDrawn="1"/>
        </p:nvPicPr>
        <p:blipFill>
          <a:blip r:embed="rId2" cstate="print"/>
          <a:srcRect/>
          <a:stretch>
            <a:fillRect/>
          </a:stretch>
        </p:blipFill>
        <p:spPr bwMode="auto">
          <a:xfrm>
            <a:off x="755712" y="527007"/>
            <a:ext cx="620713" cy="622300"/>
          </a:xfrm>
          <a:prstGeom prst="rect">
            <a:avLst/>
          </a:prstGeom>
          <a:noFill/>
          <a:ln w="9525">
            <a:noFill/>
            <a:miter lim="800000"/>
            <a:headEnd/>
            <a:tailEnd/>
          </a:ln>
        </p:spPr>
      </p:pic>
      <p:sp>
        <p:nvSpPr>
          <p:cNvPr id="8" name="文本占位符 6"/>
          <p:cNvSpPr>
            <a:spLocks noGrp="1"/>
          </p:cNvSpPr>
          <p:nvPr>
            <p:ph type="body" sz="quarter" idx="10" hasCustomPrompt="1"/>
          </p:nvPr>
        </p:nvSpPr>
        <p:spPr>
          <a:xfrm>
            <a:off x="684212" y="1376363"/>
            <a:ext cx="7920038" cy="3924300"/>
          </a:xfrm>
        </p:spPr>
        <p:txBody>
          <a:bodyPr/>
          <a:lstStyle>
            <a:lvl1pPr marL="457200" marR="0" indent="-457200" algn="l" defTabSz="801688" rtl="0" eaLnBrk="0" fontAlgn="base" latinLnBrk="0" hangingPunct="0">
              <a:lnSpc>
                <a:spcPct val="140000"/>
              </a:lnSpc>
              <a:spcBef>
                <a:spcPct val="30000"/>
              </a:spcBef>
              <a:spcAft>
                <a:spcPct val="0"/>
              </a:spcAft>
              <a:buClr>
                <a:schemeClr val="tx1"/>
              </a:buClr>
              <a:buSzPct val="100000"/>
              <a:buFont typeface="+mj-lt"/>
              <a:buAutoNum type="arabicPeriod"/>
              <a:tabLst/>
              <a:defRPr/>
            </a:lvl1pPr>
            <a:lvl2pPr>
              <a:buFont typeface="Wingdings" pitchFamily="2" charset="2"/>
              <a:buChar char="p"/>
              <a:defRPr/>
            </a:lvl2pPr>
            <a:lvl3pPr>
              <a:defRPr/>
            </a:lvl3pPr>
            <a:lvl5pPr>
              <a:buNone/>
              <a:defRPr/>
            </a:lvl5pPr>
          </a:lstStyle>
          <a:p>
            <a:pPr marL="457200" indent="-457200">
              <a:buSzPct val="100000"/>
              <a:buFont typeface="+mj-lt"/>
              <a:buAutoNum type="arabicPeriod"/>
            </a:pPr>
            <a:r>
              <a:rPr lang="zh-CN" altLang="en-US" dirty="0" smtClean="0"/>
              <a:t>一级目录一</a:t>
            </a:r>
            <a:endParaRPr lang="en-US" altLang="zh-CN" dirty="0" smtClean="0"/>
          </a:p>
          <a:p>
            <a:pPr marL="457200" indent="-457200">
              <a:buSzPct val="100000"/>
              <a:buFont typeface="+mj-lt"/>
              <a:buAutoNum type="arabicPeriod"/>
            </a:pPr>
            <a:r>
              <a:rPr lang="zh-CN" altLang="en-US" dirty="0" smtClean="0"/>
              <a:t>一级目录二</a:t>
            </a:r>
            <a:endParaRPr lang="en-US" altLang="zh-CN" dirty="0" smtClean="0"/>
          </a:p>
          <a:p>
            <a:pPr marL="457200" indent="-457200">
              <a:buSzPct val="100000"/>
              <a:buFont typeface="+mj-lt"/>
              <a:buAutoNum type="arabicPeriod"/>
            </a:pPr>
            <a:r>
              <a:rPr lang="zh-CN" altLang="en-US" dirty="0" smtClean="0"/>
              <a:t>一级目录三</a:t>
            </a:r>
            <a:endParaRPr lang="en-US" altLang="zh-CN" dirty="0" smtClean="0"/>
          </a:p>
          <a:p>
            <a:pPr marL="457200" indent="-457200">
              <a:buSzPct val="100000"/>
              <a:buFont typeface="+mj-lt"/>
              <a:buAutoNum type="arabicPeriod"/>
            </a:pPr>
            <a:r>
              <a:rPr lang="zh-CN" altLang="en-US" dirty="0" smtClean="0"/>
              <a:t>一级目录四</a:t>
            </a:r>
            <a:endParaRPr lang="en-US" altLang="zh-CN" dirty="0" smtClean="0"/>
          </a:p>
          <a:p>
            <a:endParaRPr lang="zh-CN" altLang="en-US" dirty="0"/>
          </a:p>
        </p:txBody>
      </p:sp>
      <p:sp>
        <p:nvSpPr>
          <p:cNvPr id="6" name="TextBox 5"/>
          <p:cNvSpPr txBox="1"/>
          <p:nvPr userDrawn="1"/>
        </p:nvSpPr>
        <p:spPr bwMode="auto">
          <a:xfrm>
            <a:off x="1331640" y="548680"/>
            <a:ext cx="2052228"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目录</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6" name="TextBox 5"/>
          <p:cNvSpPr txBox="1"/>
          <p:nvPr userDrawn="1"/>
        </p:nvSpPr>
        <p:spPr bwMode="auto">
          <a:xfrm>
            <a:off x="1331640" y="548680"/>
            <a:ext cx="4788532" cy="639557"/>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3500" dirty="0" smtClean="0">
                <a:solidFill>
                  <a:srgbClr val="990000"/>
                </a:solidFill>
                <a:latin typeface="+mj-ea"/>
                <a:ea typeface="+mj-ea"/>
                <a:cs typeface="Arial" pitchFamily="34" charset="0"/>
              </a:rPr>
              <a:t>本节概述和学习目标</a:t>
            </a:r>
          </a:p>
        </p:txBody>
      </p:sp>
      <p:sp>
        <p:nvSpPr>
          <p:cNvPr id="7" name="内容占位符 6"/>
          <p:cNvSpPr>
            <a:spLocks noGrp="1"/>
          </p:cNvSpPr>
          <p:nvPr>
            <p:ph sz="quarter" idx="10"/>
          </p:nvPr>
        </p:nvSpPr>
        <p:spPr>
          <a:xfrm>
            <a:off x="684213" y="1376363"/>
            <a:ext cx="7920037" cy="4105275"/>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4" descr="目标 copy"/>
          <p:cNvPicPr>
            <a:picLocks noChangeAspect="1" noChangeArrowheads="1"/>
          </p:cNvPicPr>
          <p:nvPr userDrawn="1"/>
        </p:nvPicPr>
        <p:blipFill>
          <a:blip r:embed="rId2" cstate="print"/>
          <a:srcRect/>
          <a:stretch>
            <a:fillRect/>
          </a:stretch>
        </p:blipFill>
        <p:spPr bwMode="auto">
          <a:xfrm>
            <a:off x="755576" y="518172"/>
            <a:ext cx="622300" cy="623888"/>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
        <p:nvSpPr>
          <p:cNvPr id="3" name="文本占位符 6"/>
          <p:cNvSpPr>
            <a:spLocks noGrp="1"/>
          </p:cNvSpPr>
          <p:nvPr>
            <p:ph type="body" sz="quarter" idx="10" hasCustomPrompt="1"/>
          </p:nvPr>
        </p:nvSpPr>
        <p:spPr>
          <a:xfrm>
            <a:off x="684213" y="1376363"/>
            <a:ext cx="7920037" cy="3924300"/>
          </a:xfrm>
        </p:spPr>
        <p:txBody>
          <a:bodyPr/>
          <a:lstStyle/>
          <a:p>
            <a:r>
              <a:rPr lang="zh-CN" altLang="en-US" dirty="0" smtClean="0"/>
              <a:t>单击此处输入文字</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2" name="标题 1"/>
          <p:cNvSpPr>
            <a:spLocks noGrp="1"/>
          </p:cNvSpPr>
          <p:nvPr>
            <p:ph type="title"/>
          </p:nvPr>
        </p:nvSpPr>
        <p:spPr>
          <a:xfrm>
            <a:off x="684213" y="387350"/>
            <a:ext cx="7713662" cy="868363"/>
          </a:xfrm>
        </p:spPr>
        <p:txBody>
          <a:body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7"/>
          <p:cNvPicPr>
            <a:picLocks noChangeAspect="1" noChangeArrowheads="1"/>
          </p:cNvPicPr>
          <p:nvPr/>
        </p:nvPicPr>
        <p:blipFill>
          <a:blip r:embed="rId17" cstate="print"/>
          <a:srcRect/>
          <a:stretch>
            <a:fillRect/>
          </a:stretch>
        </p:blipFill>
        <p:spPr bwMode="auto">
          <a:xfrm>
            <a:off x="0" y="6221413"/>
            <a:ext cx="9142413" cy="636587"/>
          </a:xfrm>
          <a:prstGeom prst="rect">
            <a:avLst/>
          </a:prstGeom>
          <a:noFill/>
          <a:ln w="9525">
            <a:noFill/>
            <a:miter lim="800000"/>
            <a:headEnd/>
            <a:tailEnd/>
          </a:ln>
        </p:spPr>
      </p:pic>
      <p:pic>
        <p:nvPicPr>
          <p:cNvPr id="7171" name="Picture 4" descr="8"/>
          <p:cNvPicPr>
            <a:picLocks noChangeAspect="1" noChangeArrowheads="1"/>
          </p:cNvPicPr>
          <p:nvPr/>
        </p:nvPicPr>
        <p:blipFill>
          <a:blip r:embed="rId18" cstate="print"/>
          <a:srcRect/>
          <a:stretch>
            <a:fillRect/>
          </a:stretch>
        </p:blipFill>
        <p:spPr bwMode="auto">
          <a:xfrm>
            <a:off x="7508875" y="6399213"/>
            <a:ext cx="1311275" cy="314325"/>
          </a:xfrm>
          <a:prstGeom prst="rect">
            <a:avLst/>
          </a:prstGeom>
          <a:noFill/>
          <a:ln w="9525">
            <a:noFill/>
            <a:miter lim="800000"/>
            <a:headEnd/>
            <a:tailEnd/>
          </a:ln>
        </p:spPr>
      </p:pic>
      <p:sp>
        <p:nvSpPr>
          <p:cNvPr id="7172" name="Rectangle 6"/>
          <p:cNvSpPr>
            <a:spLocks noGrp="1" noChangeArrowheads="1"/>
          </p:cNvSpPr>
          <p:nvPr>
            <p:ph type="title"/>
          </p:nvPr>
        </p:nvSpPr>
        <p:spPr bwMode="auto">
          <a:xfrm>
            <a:off x="652463" y="387350"/>
            <a:ext cx="7745412"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zh-CN" altLang="en-US" smtClean="0"/>
              <a:t>单击此处编辑母版标题样式</a:t>
            </a:r>
          </a:p>
        </p:txBody>
      </p:sp>
      <p:sp>
        <p:nvSpPr>
          <p:cNvPr id="7173" name="Rectangle 57"/>
          <p:cNvSpPr>
            <a:spLocks noGrp="1" noChangeArrowheads="1"/>
          </p:cNvSpPr>
          <p:nvPr>
            <p:ph type="body" idx="1"/>
          </p:nvPr>
        </p:nvSpPr>
        <p:spPr bwMode="auto">
          <a:xfrm>
            <a:off x="652463" y="1374775"/>
            <a:ext cx="7929562" cy="419576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 name="Rectangle 69"/>
          <p:cNvSpPr>
            <a:spLocks noChangeArrowheads="1"/>
          </p:cNvSpPr>
          <p:nvPr userDrawn="1"/>
        </p:nvSpPr>
        <p:spPr bwMode="auto">
          <a:xfrm>
            <a:off x="6096000" y="6417332"/>
            <a:ext cx="657095" cy="265552"/>
          </a:xfrm>
          <a:prstGeom prst="rect">
            <a:avLst/>
          </a:prstGeom>
          <a:noFill/>
          <a:ln w="9525" algn="ctr">
            <a:noFill/>
            <a:miter lim="800000"/>
            <a:headEnd/>
            <a:tailEnd/>
          </a:ln>
          <a:effectLst/>
        </p:spPr>
        <p:txBody>
          <a:bodyPr wrap="none" lIns="80101" tIns="40052" rIns="80101" bIns="40052">
            <a:spAutoFit/>
          </a:bodyPr>
          <a:lstStyle/>
          <a:p>
            <a:pPr defTabSz="801688" eaLnBrk="0" fontAlgn="base" hangingPunct="0">
              <a:defRPr/>
            </a:pPr>
            <a:r>
              <a:rPr lang="zh-CN" altLang="en-US" sz="1200" dirty="0" smtClean="0">
                <a:latin typeface="+mn-lt"/>
                <a:ea typeface="+mn-ea"/>
              </a:rPr>
              <a:t>第</a:t>
            </a:r>
            <a:fld id="{2F2CF7F5-F178-4429-B6CA-28062DF31937}" type="slidenum">
              <a:rPr lang="en-US" altLang="zh-CN" sz="1200" smtClean="0">
                <a:latin typeface="+mn-lt"/>
                <a:ea typeface="+mn-ea"/>
              </a:rPr>
              <a:pPr defTabSz="801688" eaLnBrk="0" fontAlgn="base" hangingPunct="0">
                <a:defRPr/>
              </a:pPr>
              <a:t>‹#›</a:t>
            </a:fld>
            <a:r>
              <a:rPr lang="zh-CN" altLang="en-US" sz="1200" dirty="0" smtClean="0">
                <a:latin typeface="+mn-lt"/>
                <a:ea typeface="+mn-ea"/>
              </a:rPr>
              <a:t>页</a:t>
            </a:r>
            <a:endParaRPr lang="en-US" altLang="zh-CN" sz="1200" dirty="0">
              <a:latin typeface="+mn-lt"/>
              <a:ea typeface="+mn-ea"/>
            </a:endParaRPr>
          </a:p>
        </p:txBody>
      </p:sp>
      <p:sp>
        <p:nvSpPr>
          <p:cNvPr id="10" name="Rectangle 54"/>
          <p:cNvSpPr>
            <a:spLocks noChangeArrowheads="1"/>
          </p:cNvSpPr>
          <p:nvPr userDrawn="1"/>
        </p:nvSpPr>
        <p:spPr bwMode="auto">
          <a:xfrm>
            <a:off x="647564" y="6409397"/>
            <a:ext cx="2547035" cy="265552"/>
          </a:xfrm>
          <a:prstGeom prst="rect">
            <a:avLst/>
          </a:prstGeom>
          <a:noFill/>
          <a:ln w="9525" algn="ctr">
            <a:noFill/>
            <a:miter lim="800000"/>
            <a:headEnd/>
            <a:tailEnd/>
          </a:ln>
          <a:effectLst/>
        </p:spPr>
        <p:txBody>
          <a:bodyPr wrap="none" lIns="80101" tIns="40052" rIns="80101" bIns="40052">
            <a:spAutoFit/>
          </a:bodyPr>
          <a:lstStyle/>
          <a:p>
            <a:pPr defTabSz="801688" fontAlgn="base">
              <a:defRPr/>
            </a:pPr>
            <a:r>
              <a:rPr lang="zh-CN" altLang="en-US" sz="1200" b="0" i="0" kern="1200" dirty="0" smtClean="0">
                <a:solidFill>
                  <a:schemeClr val="tx1"/>
                </a:solidFill>
                <a:latin typeface="+mn-lt"/>
                <a:ea typeface="+mn-ea"/>
                <a:cs typeface="+mn-cs"/>
              </a:rPr>
              <a:t>版权所有</a:t>
            </a:r>
            <a:r>
              <a:rPr lang="en-US" altLang="zh-CN" sz="1200" b="0" i="0" dirty="0" smtClean="0">
                <a:latin typeface="+mn-lt"/>
                <a:ea typeface="+mn-ea"/>
              </a:rPr>
              <a:t>©</a:t>
            </a:r>
            <a:r>
              <a:rPr lang="en-US" altLang="zh-CN" sz="1200" b="0" dirty="0" smtClean="0">
                <a:latin typeface="+mn-lt"/>
                <a:ea typeface="+mn-ea"/>
              </a:rPr>
              <a:t> </a:t>
            </a:r>
            <a:r>
              <a:rPr lang="en-US" altLang="zh-CN" sz="1200" b="0" i="0" kern="1200" dirty="0" smtClean="0">
                <a:solidFill>
                  <a:schemeClr val="tx1"/>
                </a:solidFill>
                <a:latin typeface="+mn-lt"/>
                <a:ea typeface="+mn-ea"/>
                <a:cs typeface="+mn-cs"/>
              </a:rPr>
              <a:t>2017 </a:t>
            </a:r>
            <a:r>
              <a:rPr lang="zh-CN" altLang="en-US" sz="1200" b="0" i="0" kern="1200" dirty="0" smtClean="0">
                <a:solidFill>
                  <a:schemeClr val="tx1"/>
                </a:solidFill>
                <a:latin typeface="+mn-lt"/>
                <a:ea typeface="+mn-ea"/>
                <a:cs typeface="+mn-cs"/>
              </a:rPr>
              <a:t>华为技术有限公司</a:t>
            </a:r>
            <a:endParaRPr lang="en-US" altLang="zh-CN" sz="1200" b="0" i="0" kern="1200" dirty="0">
              <a:solidFill>
                <a:schemeClr val="tx1"/>
              </a:solidFill>
              <a:latin typeface="+mn-lt"/>
              <a:ea typeface="+mn-ea"/>
              <a:cs typeface="+mn-cs"/>
            </a:endParaRPr>
          </a:p>
        </p:txBody>
      </p:sp>
      <p:sp>
        <p:nvSpPr>
          <p:cNvPr id="11" name="TextBox 10"/>
          <p:cNvSpPr txBox="1"/>
          <p:nvPr userDrawn="1"/>
        </p:nvSpPr>
        <p:spPr bwMode="auto">
          <a:xfrm>
            <a:off x="-1836712" y="2312876"/>
            <a:ext cx="1800200" cy="1178166"/>
          </a:xfrm>
          <a:prstGeom prst="rect">
            <a:avLst/>
          </a:prstGeom>
          <a:noFill/>
          <a:ln w="9525">
            <a:noFill/>
            <a:miter lim="800000"/>
            <a:headEnd/>
            <a:tailEnd/>
          </a:ln>
        </p:spPr>
        <p:txBody>
          <a:bodyPr wrap="square" lIns="99980" tIns="49986" rIns="99980" bIns="49986" rtlCol="0">
            <a:spAutoFit/>
          </a:bodyPr>
          <a:lstStyle/>
          <a:p>
            <a:pPr algn="l" defTabSz="1001649" eaLnBrk="0" hangingPunct="0"/>
            <a:r>
              <a:rPr lang="zh-CN" altLang="en-US" sz="1400" dirty="0" smtClean="0">
                <a:solidFill>
                  <a:srgbClr val="000000"/>
                </a:solidFill>
                <a:latin typeface="+mn-lt"/>
                <a:ea typeface="+mn-ea"/>
                <a:cs typeface="Arial" pitchFamily="34" charset="0"/>
              </a:rPr>
              <a:t>参考线：</a:t>
            </a:r>
            <a:endParaRPr lang="en-US" altLang="zh-CN" sz="1400" dirty="0" smtClean="0">
              <a:solidFill>
                <a:srgbClr val="000000"/>
              </a:solidFill>
              <a:latin typeface="+mn-lt"/>
              <a:ea typeface="+mn-ea"/>
              <a:cs typeface="Arial" pitchFamily="34" charset="0"/>
            </a:endParaRPr>
          </a:p>
          <a:p>
            <a:pPr algn="l" defTabSz="1001649" eaLnBrk="0" hangingPunct="0"/>
            <a:r>
              <a:rPr lang="zh-CN" altLang="en-US" sz="1400" dirty="0" smtClean="0">
                <a:solidFill>
                  <a:srgbClr val="000000"/>
                </a:solidFill>
                <a:latin typeface="+mn-lt"/>
                <a:ea typeface="+mn-ea"/>
                <a:cs typeface="Arial" pitchFamily="34" charset="0"/>
              </a:rPr>
              <a:t>左：</a:t>
            </a:r>
            <a:r>
              <a:rPr lang="en-US" altLang="zh-CN" sz="1400" dirty="0" smtClean="0">
                <a:solidFill>
                  <a:srgbClr val="000000"/>
                </a:solidFill>
                <a:latin typeface="+mn-lt"/>
                <a:ea typeface="+mn-ea"/>
                <a:cs typeface="Arial" pitchFamily="34" charset="0"/>
              </a:rPr>
              <a:t>10.6</a:t>
            </a:r>
          </a:p>
          <a:p>
            <a:pPr algn="l" defTabSz="1001649" eaLnBrk="0" hangingPunct="0"/>
            <a:r>
              <a:rPr lang="zh-CN" altLang="en-US" sz="1400" dirty="0" smtClean="0">
                <a:solidFill>
                  <a:srgbClr val="000000"/>
                </a:solidFill>
                <a:latin typeface="+mn-lt"/>
                <a:ea typeface="+mn-ea"/>
                <a:cs typeface="Arial" pitchFamily="34" charset="0"/>
              </a:rPr>
              <a:t>右：</a:t>
            </a:r>
            <a:r>
              <a:rPr lang="en-US" altLang="zh-CN" sz="1400" dirty="0" smtClean="0">
                <a:solidFill>
                  <a:srgbClr val="000000"/>
                </a:solidFill>
                <a:latin typeface="+mn-lt"/>
                <a:ea typeface="+mn-ea"/>
                <a:cs typeface="Arial" pitchFamily="34" charset="0"/>
              </a:rPr>
              <a:t>11.2</a:t>
            </a:r>
          </a:p>
          <a:p>
            <a:pPr algn="l" defTabSz="1001649" eaLnBrk="0" hangingPunct="0"/>
            <a:r>
              <a:rPr lang="zh-CN" altLang="en-US" sz="1400" dirty="0" smtClean="0">
                <a:solidFill>
                  <a:srgbClr val="000000"/>
                </a:solidFill>
                <a:latin typeface="+mn-lt"/>
                <a:ea typeface="+mn-ea"/>
                <a:cs typeface="Arial" pitchFamily="34" charset="0"/>
              </a:rPr>
              <a:t>上：</a:t>
            </a:r>
            <a:r>
              <a:rPr lang="en-US" altLang="zh-CN" sz="1400" dirty="0" smtClean="0">
                <a:solidFill>
                  <a:srgbClr val="000000"/>
                </a:solidFill>
                <a:latin typeface="+mn-lt"/>
                <a:ea typeface="+mn-ea"/>
                <a:cs typeface="Arial" pitchFamily="34" charset="0"/>
              </a:rPr>
              <a:t>5.7</a:t>
            </a:r>
          </a:p>
          <a:p>
            <a:pPr algn="l" defTabSz="1001649" eaLnBrk="0" hangingPunct="0"/>
            <a:r>
              <a:rPr lang="zh-CN" altLang="en-US" sz="1400" dirty="0" smtClean="0">
                <a:solidFill>
                  <a:srgbClr val="000000"/>
                </a:solidFill>
                <a:latin typeface="+mn-lt"/>
                <a:ea typeface="+mn-ea"/>
                <a:cs typeface="Arial" pitchFamily="34" charset="0"/>
              </a:rPr>
              <a:t>下：</a:t>
            </a:r>
            <a:r>
              <a:rPr lang="en-US" altLang="zh-CN" sz="1400" dirty="0" smtClean="0">
                <a:solidFill>
                  <a:srgbClr val="000000"/>
                </a:solidFill>
                <a:latin typeface="+mn-lt"/>
                <a:ea typeface="+mn-ea"/>
                <a:cs typeface="Arial" pitchFamily="34" charset="0"/>
              </a:rPr>
              <a:t>7.8</a:t>
            </a:r>
            <a:endParaRPr lang="zh-CN" altLang="en-US" sz="1400" dirty="0" smtClean="0">
              <a:solidFill>
                <a:srgbClr val="000000"/>
              </a:solidFill>
              <a:latin typeface="+mn-lt"/>
              <a:ea typeface="+mn-ea"/>
              <a:cs typeface="Arial" pitchFamily="34" charset="0"/>
            </a:endParaRPr>
          </a:p>
        </p:txBody>
      </p:sp>
    </p:spTree>
  </p:cSld>
  <p:clrMap bg1="lt1" tx1="dk1" bg2="lt2" tx2="dk2" accent1="accent1" accent2="accent2" accent3="accent3" accent4="accent4" accent5="accent5" accent6="accent6" hlink="hlink" folHlink="folHlink"/>
  <p:sldLayoutIdLst>
    <p:sldLayoutId id="2147483855" r:id="rId1"/>
    <p:sldLayoutId id="2147483830" r:id="rId2"/>
    <p:sldLayoutId id="2147483846" r:id="rId3"/>
    <p:sldLayoutId id="2147483826" r:id="rId4"/>
    <p:sldLayoutId id="2147483848" r:id="rId5"/>
    <p:sldLayoutId id="2147483849" r:id="rId6"/>
    <p:sldLayoutId id="2147483858" r:id="rId7"/>
    <p:sldLayoutId id="2147483828" r:id="rId8"/>
    <p:sldLayoutId id="2147483863" r:id="rId9"/>
    <p:sldLayoutId id="2147483862" r:id="rId10"/>
    <p:sldLayoutId id="2147483851" r:id="rId11"/>
    <p:sldLayoutId id="2147483852" r:id="rId12"/>
    <p:sldLayoutId id="2147483850" r:id="rId13"/>
    <p:sldLayoutId id="2147483861" r:id="rId14"/>
    <p:sldLayoutId id="2147483864" r:id="rId15"/>
  </p:sldLayoutIdLst>
  <p:timing>
    <p:tnLst>
      <p:par>
        <p:cTn id="1" dur="indefinite" restart="never" nodeType="tmRoot"/>
      </p:par>
    </p:tnLst>
  </p:timing>
  <p:hf hdr="0" ftr="0" dt="0"/>
  <p:txStyles>
    <p:titleStyle>
      <a:lvl1pPr algn="l" defTabSz="801688" rtl="0" eaLnBrk="0" fontAlgn="base" hangingPunct="0">
        <a:spcBef>
          <a:spcPct val="0"/>
        </a:spcBef>
        <a:spcAft>
          <a:spcPct val="0"/>
        </a:spcAft>
        <a:defRPr sz="3500">
          <a:solidFill>
            <a:srgbClr val="990000"/>
          </a:solidFill>
          <a:latin typeface="+mj-lt"/>
          <a:ea typeface="+mj-ea"/>
          <a:cs typeface="+mj-cs"/>
        </a:defRPr>
      </a:lvl1pPr>
      <a:lvl2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3500">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3500">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3500">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3500">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3500">
          <a:solidFill>
            <a:srgbClr val="990000"/>
          </a:solidFill>
          <a:latin typeface="FrutigerNext LT Medium" pitchFamily="34" charset="0"/>
          <a:ea typeface="黑体" pitchFamily="2" charset="-122"/>
        </a:defRPr>
      </a:lvl9pPr>
    </p:titleStyle>
    <p:bodyStyle>
      <a:lvl1pPr marL="301625" indent="-301625" algn="l" defTabSz="801688" rtl="0" eaLnBrk="0" fontAlgn="base" hangingPunct="1">
        <a:lnSpc>
          <a:spcPct val="140000"/>
        </a:lnSpc>
        <a:spcBef>
          <a:spcPct val="30000"/>
        </a:spcBef>
        <a:spcAft>
          <a:spcPct val="0"/>
        </a:spcAft>
        <a:buClr>
          <a:schemeClr val="bg1">
            <a:lumMod val="50000"/>
          </a:schemeClr>
        </a:buClr>
        <a:buSzPct val="60000"/>
        <a:buFont typeface="Wingdings" pitchFamily="2" charset="2"/>
        <a:buChar char="l"/>
        <a:defRPr sz="2200">
          <a:solidFill>
            <a:schemeClr val="tx1"/>
          </a:solidFill>
          <a:latin typeface="+mn-lt"/>
          <a:ea typeface="+mn-ea"/>
          <a:cs typeface="+mn-cs"/>
        </a:defRPr>
      </a:lvl1pPr>
      <a:lvl2pPr marL="654050" indent="-252413" algn="l" defTabSz="801688" rtl="0" eaLnBrk="0" fontAlgn="base" hangingPunct="1">
        <a:lnSpc>
          <a:spcPct val="140000"/>
        </a:lnSpc>
        <a:spcBef>
          <a:spcPct val="30000"/>
        </a:spcBef>
        <a:spcAft>
          <a:spcPct val="0"/>
        </a:spcAft>
        <a:buClr>
          <a:schemeClr val="tx1"/>
        </a:buClr>
        <a:buSzPct val="50000"/>
        <a:buFont typeface="Wingdings" pitchFamily="2" charset="2"/>
        <a:buChar char="p"/>
        <a:defRPr sz="2000">
          <a:solidFill>
            <a:schemeClr val="tx1"/>
          </a:solidFill>
          <a:latin typeface="+mn-lt"/>
          <a:ea typeface="+mn-ea"/>
        </a:defRPr>
      </a:lvl2pPr>
      <a:lvl3pPr marL="1003300" indent="-201613" algn="l" defTabSz="801688" rtl="0" eaLnBrk="0" fontAlgn="base" hangingPunct="1">
        <a:lnSpc>
          <a:spcPct val="140000"/>
        </a:lnSpc>
        <a:spcBef>
          <a:spcPct val="30000"/>
        </a:spcBef>
        <a:spcAft>
          <a:spcPct val="0"/>
        </a:spcAft>
        <a:buSzPct val="50000"/>
        <a:buFont typeface="Wingdings" pitchFamily="2" charset="2"/>
        <a:buChar char="n"/>
        <a:defRPr>
          <a:solidFill>
            <a:schemeClr val="tx1"/>
          </a:solidFill>
          <a:latin typeface="FrutigerNext LT Light" pitchFamily="34" charset="0"/>
          <a:ea typeface="+mn-ea"/>
        </a:defRPr>
      </a:lvl3pPr>
      <a:lvl4pPr marL="1400175" indent="-198438" algn="l" defTabSz="801688" rtl="0" eaLnBrk="0" fontAlgn="base" hangingPunct="1">
        <a:lnSpc>
          <a:spcPct val="140000"/>
        </a:lnSpc>
        <a:spcBef>
          <a:spcPct val="30000"/>
        </a:spcBef>
        <a:spcAft>
          <a:spcPct val="0"/>
        </a:spcAft>
        <a:buChar char="–"/>
        <a:defRPr sz="1600">
          <a:solidFill>
            <a:schemeClr val="tx1"/>
          </a:solidFill>
          <a:latin typeface="+mj-lt"/>
          <a:ea typeface="+mn-ea"/>
        </a:defRPr>
      </a:lvl4pPr>
      <a:lvl5pPr marL="1801813" indent="-201613" algn="l" defTabSz="801688" rtl="0" eaLnBrk="0" fontAlgn="base" hangingPunct="1">
        <a:lnSpc>
          <a:spcPct val="140000"/>
        </a:lnSpc>
        <a:spcBef>
          <a:spcPct val="30000"/>
        </a:spcBef>
        <a:spcAft>
          <a:spcPct val="0"/>
        </a:spcAft>
        <a:buFont typeface="FrutigerNext LT Medium" pitchFamily="34" charset="0"/>
        <a:buChar char="~"/>
        <a:defRPr sz="1600">
          <a:solidFill>
            <a:schemeClr val="tx1"/>
          </a:solidFill>
          <a:latin typeface="+mj-lt"/>
          <a:ea typeface="+mn-ea"/>
        </a:defRPr>
      </a:lvl5pPr>
      <a:lvl6pPr marL="22590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6pPr>
      <a:lvl7pPr marL="27162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7pPr>
      <a:lvl8pPr marL="31734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8pPr>
      <a:lvl9pPr marL="3630613" indent="-201613" algn="l" defTabSz="801688" rtl="0" fontAlgn="base">
        <a:lnSpc>
          <a:spcPct val="140000"/>
        </a:lnSpc>
        <a:spcBef>
          <a:spcPct val="30000"/>
        </a:spcBef>
        <a:spcAft>
          <a:spcPct val="0"/>
        </a:spcAft>
        <a:buFont typeface="FrutigerNext LT Medium" pitchFamily="34" charset="0"/>
        <a:buChar char="~"/>
        <a:defRPr sz="16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descr="5"/>
          <p:cNvPicPr>
            <a:picLocks noChangeAspect="1" noChangeArrowheads="1"/>
          </p:cNvPicPr>
          <p:nvPr/>
        </p:nvPicPr>
        <p:blipFill>
          <a:blip r:embed="rId3" cstate="print"/>
          <a:srcRect/>
          <a:stretch>
            <a:fillRect/>
          </a:stretch>
        </p:blipFill>
        <p:spPr bwMode="auto">
          <a:xfrm>
            <a:off x="0" y="5943600"/>
            <a:ext cx="9144000" cy="931863"/>
          </a:xfrm>
          <a:prstGeom prst="rect">
            <a:avLst/>
          </a:prstGeom>
          <a:noFill/>
          <a:ln w="9525">
            <a:noFill/>
            <a:miter lim="800000"/>
            <a:headEnd/>
            <a:tailEnd/>
          </a:ln>
        </p:spPr>
      </p:pic>
      <p:sp>
        <p:nvSpPr>
          <p:cNvPr id="1418249" name="Text Box 9"/>
          <p:cNvSpPr txBox="1">
            <a:spLocks noChangeArrowheads="1"/>
          </p:cNvSpPr>
          <p:nvPr/>
        </p:nvSpPr>
        <p:spPr bwMode="auto">
          <a:xfrm>
            <a:off x="3436938" y="3189288"/>
            <a:ext cx="2530475" cy="444500"/>
          </a:xfrm>
          <a:prstGeom prst="rect">
            <a:avLst/>
          </a:prstGeom>
          <a:noFill/>
          <a:ln w="9525">
            <a:noFill/>
            <a:miter lim="800000"/>
            <a:headEnd/>
            <a:tailEnd/>
          </a:ln>
        </p:spPr>
        <p:txBody>
          <a:bodyPr wrap="none" lIns="78358" tIns="39179" rIns="78358" bIns="39179">
            <a:spAutoFit/>
          </a:bodyPr>
          <a:lstStyle/>
          <a:p>
            <a:pPr defTabSz="784225" eaLnBrk="0" hangingPunct="0">
              <a:buSzPct val="100000"/>
              <a:defRPr/>
            </a:pPr>
            <a:r>
              <a:rPr lang="zh-CN" altLang="zh-CN" sz="2400">
                <a:solidFill>
                  <a:srgbClr val="666666"/>
                </a:solidFill>
                <a:latin typeface="Arial" pitchFamily="34" charset="0"/>
                <a:ea typeface="MS PGothic" pitchFamily="34" charset="-128"/>
                <a:sym typeface="FrutigerNext LT Regular" pitchFamily="34" charset="0"/>
              </a:rPr>
              <a:t>www.huawei.com</a:t>
            </a:r>
          </a:p>
        </p:txBody>
      </p:sp>
    </p:spTree>
    <p:extLst>
      <p:ext uri="{BB962C8B-B14F-4D97-AF65-F5344CB8AC3E}">
        <p14:creationId xmlns:p14="http://schemas.microsoft.com/office/powerpoint/2010/main" val="849833947"/>
      </p:ext>
    </p:extLst>
  </p:cSld>
  <p:clrMap bg1="lt1" tx1="dk1" bg2="lt2" tx2="dk2" accent1="accent1" accent2="accent2" accent3="accent3" accent4="accent4" accent5="accent5" accent6="accent6" hlink="hlink" folHlink="folHlink"/>
  <p:sldLayoutIdLst>
    <p:sldLayoutId id="2147483860" r:id="rId1"/>
  </p:sldLayoutIdLst>
  <p:timing>
    <p:tnLst>
      <p:par>
        <p:cTn id="1" dur="indefinite" restart="never" nodeType="tmRoot"/>
      </p:par>
    </p:tnLst>
  </p:timing>
  <p:txStyles>
    <p:titleStyle>
      <a:lvl1pPr algn="ctr" defTabSz="801688" rtl="0" eaLnBrk="0" fontAlgn="base" hangingPunct="0">
        <a:spcBef>
          <a:spcPct val="0"/>
        </a:spcBef>
        <a:spcAft>
          <a:spcPct val="0"/>
        </a:spcAft>
        <a:defRPr sz="3700" baseline="0">
          <a:solidFill>
            <a:schemeClr val="tx2"/>
          </a:solidFill>
          <a:latin typeface="+mj-lt"/>
          <a:ea typeface="+mj-ea"/>
          <a:cs typeface="+mj-cs"/>
        </a:defRPr>
      </a:lvl1pPr>
      <a:lvl2pPr algn="ctr" defTabSz="801688" rtl="0" eaLnBrk="0" fontAlgn="base" hangingPunct="0">
        <a:spcBef>
          <a:spcPct val="0"/>
        </a:spcBef>
        <a:spcAft>
          <a:spcPct val="0"/>
        </a:spcAft>
        <a:defRPr sz="3700">
          <a:solidFill>
            <a:schemeClr val="tx2"/>
          </a:solidFill>
          <a:latin typeface="Arial" charset="0"/>
          <a:ea typeface="宋体" pitchFamily="2" charset="-122"/>
        </a:defRPr>
      </a:lvl2pPr>
      <a:lvl3pPr algn="ctr" defTabSz="801688" rtl="0" eaLnBrk="0" fontAlgn="base" hangingPunct="0">
        <a:spcBef>
          <a:spcPct val="0"/>
        </a:spcBef>
        <a:spcAft>
          <a:spcPct val="0"/>
        </a:spcAft>
        <a:defRPr sz="3700">
          <a:solidFill>
            <a:schemeClr val="tx2"/>
          </a:solidFill>
          <a:latin typeface="Arial" charset="0"/>
          <a:ea typeface="宋体" pitchFamily="2" charset="-122"/>
        </a:defRPr>
      </a:lvl3pPr>
      <a:lvl4pPr algn="ctr" defTabSz="801688" rtl="0" eaLnBrk="0" fontAlgn="base" hangingPunct="0">
        <a:spcBef>
          <a:spcPct val="0"/>
        </a:spcBef>
        <a:spcAft>
          <a:spcPct val="0"/>
        </a:spcAft>
        <a:defRPr sz="3700">
          <a:solidFill>
            <a:schemeClr val="tx2"/>
          </a:solidFill>
          <a:latin typeface="Arial" charset="0"/>
          <a:ea typeface="宋体" pitchFamily="2" charset="-122"/>
        </a:defRPr>
      </a:lvl4pPr>
      <a:lvl5pPr algn="ctr" defTabSz="801688" rtl="0" eaLnBrk="0" fontAlgn="base" hangingPunct="0">
        <a:spcBef>
          <a:spcPct val="0"/>
        </a:spcBef>
        <a:spcAft>
          <a:spcPct val="0"/>
        </a:spcAft>
        <a:defRPr sz="3700">
          <a:solidFill>
            <a:schemeClr val="tx2"/>
          </a:solidFill>
          <a:latin typeface="Arial" charset="0"/>
          <a:ea typeface="宋体" pitchFamily="2" charset="-122"/>
        </a:defRPr>
      </a:lvl5pPr>
      <a:lvl6pPr marL="457200" algn="ctr" defTabSz="801688" rtl="0" fontAlgn="base">
        <a:spcBef>
          <a:spcPct val="0"/>
        </a:spcBef>
        <a:spcAft>
          <a:spcPct val="0"/>
        </a:spcAft>
        <a:defRPr sz="3700">
          <a:solidFill>
            <a:schemeClr val="tx2"/>
          </a:solidFill>
          <a:latin typeface="Arial" charset="0"/>
          <a:ea typeface="宋体" pitchFamily="2" charset="-122"/>
        </a:defRPr>
      </a:lvl6pPr>
      <a:lvl7pPr marL="914400" algn="ctr" defTabSz="801688" rtl="0" fontAlgn="base">
        <a:spcBef>
          <a:spcPct val="0"/>
        </a:spcBef>
        <a:spcAft>
          <a:spcPct val="0"/>
        </a:spcAft>
        <a:defRPr sz="3700">
          <a:solidFill>
            <a:schemeClr val="tx2"/>
          </a:solidFill>
          <a:latin typeface="Arial" charset="0"/>
          <a:ea typeface="宋体" pitchFamily="2" charset="-122"/>
        </a:defRPr>
      </a:lvl7pPr>
      <a:lvl8pPr marL="1371600" algn="ctr" defTabSz="801688" rtl="0" fontAlgn="base">
        <a:spcBef>
          <a:spcPct val="0"/>
        </a:spcBef>
        <a:spcAft>
          <a:spcPct val="0"/>
        </a:spcAft>
        <a:defRPr sz="3700">
          <a:solidFill>
            <a:schemeClr val="tx2"/>
          </a:solidFill>
          <a:latin typeface="Arial" charset="0"/>
          <a:ea typeface="宋体" pitchFamily="2" charset="-122"/>
        </a:defRPr>
      </a:lvl8pPr>
      <a:lvl9pPr marL="1828800" algn="ctr" defTabSz="801688" rtl="0" fontAlgn="base">
        <a:spcBef>
          <a:spcPct val="0"/>
        </a:spcBef>
        <a:spcAft>
          <a:spcPct val="0"/>
        </a:spcAft>
        <a:defRPr sz="3700">
          <a:solidFill>
            <a:schemeClr val="tx2"/>
          </a:solidFill>
          <a:latin typeface="Arial" charset="0"/>
          <a:ea typeface="宋体" pitchFamily="2" charset="-122"/>
        </a:defRPr>
      </a:lvl9pPr>
    </p:titleStyle>
    <p:bodyStyle>
      <a:lvl1pPr marL="301625" indent="-301625" algn="l" defTabSz="801688" rtl="0" eaLnBrk="0" fontAlgn="base" hangingPunct="0">
        <a:spcBef>
          <a:spcPct val="20000"/>
        </a:spcBef>
        <a:spcAft>
          <a:spcPct val="0"/>
        </a:spcAft>
        <a:buChar char="•"/>
        <a:defRPr sz="2800">
          <a:solidFill>
            <a:schemeClr val="tx1"/>
          </a:solidFill>
          <a:latin typeface="+mn-lt"/>
          <a:ea typeface="+mn-ea"/>
          <a:cs typeface="+mn-cs"/>
        </a:defRPr>
      </a:lvl1pPr>
      <a:lvl2pPr marL="654050" indent="-252413"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0175" indent="-198438" algn="l" defTabSz="801688" rtl="0" eaLnBrk="0" fontAlgn="base" hangingPunct="0">
        <a:spcBef>
          <a:spcPct val="20000"/>
        </a:spcBef>
        <a:spcAft>
          <a:spcPct val="0"/>
        </a:spcAft>
        <a:buChar char="–"/>
        <a:defRPr sz="1700">
          <a:solidFill>
            <a:schemeClr val="tx1"/>
          </a:solidFill>
          <a:latin typeface="+mn-lt"/>
          <a:ea typeface="+mn-ea"/>
        </a:defRPr>
      </a:lvl4pPr>
      <a:lvl5pPr marL="1801813" indent="-201613" algn="l" defTabSz="801688" rtl="0" eaLnBrk="0" fontAlgn="base" hangingPunct="0">
        <a:spcBef>
          <a:spcPct val="20000"/>
        </a:spcBef>
        <a:spcAft>
          <a:spcPct val="0"/>
        </a:spcAft>
        <a:buChar char="»"/>
        <a:defRPr sz="1700">
          <a:solidFill>
            <a:schemeClr val="tx1"/>
          </a:solidFill>
          <a:latin typeface="+mn-lt"/>
          <a:ea typeface="+mn-ea"/>
        </a:defRPr>
      </a:lvl5pPr>
      <a:lvl6pPr marL="2259013" indent="-201613" algn="l" defTabSz="801688" rtl="0" fontAlgn="base">
        <a:spcBef>
          <a:spcPct val="20000"/>
        </a:spcBef>
        <a:spcAft>
          <a:spcPct val="0"/>
        </a:spcAft>
        <a:buChar char="»"/>
        <a:defRPr sz="1700">
          <a:solidFill>
            <a:schemeClr val="tx1"/>
          </a:solidFill>
          <a:latin typeface="+mn-lt"/>
          <a:ea typeface="+mn-ea"/>
        </a:defRPr>
      </a:lvl6pPr>
      <a:lvl7pPr marL="2716213" indent="-201613" algn="l" defTabSz="801688" rtl="0" fontAlgn="base">
        <a:spcBef>
          <a:spcPct val="20000"/>
        </a:spcBef>
        <a:spcAft>
          <a:spcPct val="0"/>
        </a:spcAft>
        <a:buChar char="»"/>
        <a:defRPr sz="1700">
          <a:solidFill>
            <a:schemeClr val="tx1"/>
          </a:solidFill>
          <a:latin typeface="+mn-lt"/>
          <a:ea typeface="+mn-ea"/>
        </a:defRPr>
      </a:lvl7pPr>
      <a:lvl8pPr marL="3173413" indent="-201613" algn="l" defTabSz="801688" rtl="0" fontAlgn="base">
        <a:spcBef>
          <a:spcPct val="20000"/>
        </a:spcBef>
        <a:spcAft>
          <a:spcPct val="0"/>
        </a:spcAft>
        <a:buChar char="»"/>
        <a:defRPr sz="1700">
          <a:solidFill>
            <a:schemeClr val="tx1"/>
          </a:solidFill>
          <a:latin typeface="+mn-lt"/>
          <a:ea typeface="+mn-ea"/>
        </a:defRPr>
      </a:lvl8pPr>
      <a:lvl9pPr marL="3630613"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7.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6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6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6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7.xml"/><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6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6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hyperlink" Target="http://www.hwclouds.com/product/codehub.html" TargetMode="External"/><Relationship Id="rId2" Type="http://schemas.openxmlformats.org/officeDocument/2006/relationships/notesSlide" Target="../notesSlides/notesSlide93.xml"/><Relationship Id="rId1" Type="http://schemas.openxmlformats.org/officeDocument/2006/relationships/slideLayout" Target="../slideLayouts/slideLayout14.xml"/><Relationship Id="rId6" Type="http://schemas.openxmlformats.org/officeDocument/2006/relationships/hyperlink" Target="https://github.com/vhf/free-programming-books/blob/master/free-programming-books-zh.md" TargetMode="External"/><Relationship Id="rId5" Type="http://schemas.openxmlformats.org/officeDocument/2006/relationships/hyperlink" Target="http://support.hwclouds.com/codehub_faq/index.html" TargetMode="External"/><Relationship Id="rId4" Type="http://schemas.openxmlformats.org/officeDocument/2006/relationships/hyperlink" Target="http://support.hwclouds.com/devcloud/1479457012211.html" TargetMode="Externa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文本占位符 8"/>
          <p:cNvSpPr>
            <a:spLocks noGrp="1"/>
          </p:cNvSpPr>
          <p:nvPr>
            <p:ph type="body" sz="quarter" idx="17"/>
          </p:nvPr>
        </p:nvSpPr>
        <p:spPr/>
        <p:txBody>
          <a:bodyPr/>
          <a:lstStyle/>
          <a:p>
            <a:endParaRPr lang="zh-CN" altLang="en-US" dirty="0"/>
          </a:p>
        </p:txBody>
      </p:sp>
      <p:sp>
        <p:nvSpPr>
          <p:cNvPr id="10" name="文本占位符 9"/>
          <p:cNvSpPr>
            <a:spLocks noGrp="1"/>
          </p:cNvSpPr>
          <p:nvPr>
            <p:ph type="body" sz="quarter" idx="18"/>
          </p:nvPr>
        </p:nvSpPr>
        <p:spPr/>
        <p:txBody>
          <a:bodyPr/>
          <a:lstStyle/>
          <a:p>
            <a:r>
              <a:rPr lang="en-US" altLang="zh-CN" dirty="0" smtClean="0"/>
              <a:t>XX</a:t>
            </a:r>
          </a:p>
        </p:txBody>
      </p:sp>
      <p:sp>
        <p:nvSpPr>
          <p:cNvPr id="30" name="文本占位符 29"/>
          <p:cNvSpPr>
            <a:spLocks noGrp="1"/>
          </p:cNvSpPr>
          <p:nvPr>
            <p:ph type="body" sz="quarter" idx="19"/>
          </p:nvPr>
        </p:nvSpPr>
        <p:spPr/>
        <p:txBody>
          <a:bodyPr/>
          <a:lstStyle/>
          <a:p>
            <a:r>
              <a:rPr lang="en-US" altLang="zh-CN" dirty="0"/>
              <a:t>XX</a:t>
            </a:r>
            <a:endParaRPr lang="en-US" altLang="zh-CN" dirty="0" smtClean="0"/>
          </a:p>
        </p:txBody>
      </p:sp>
      <p:sp>
        <p:nvSpPr>
          <p:cNvPr id="52" name="文本占位符 51"/>
          <p:cNvSpPr>
            <a:spLocks noGrp="1"/>
          </p:cNvSpPr>
          <p:nvPr>
            <p:ph type="body" sz="quarter" idx="20"/>
          </p:nvPr>
        </p:nvSpPr>
        <p:spPr/>
        <p:txBody>
          <a:bodyPr/>
          <a:lstStyle/>
          <a:p>
            <a:r>
              <a:rPr lang="en-US" altLang="zh-CN" dirty="0" smtClean="0"/>
              <a:t>1.0</a:t>
            </a:r>
            <a:endParaRPr lang="zh-CN" altLang="en-US" dirty="0"/>
          </a:p>
        </p:txBody>
      </p:sp>
      <p:sp>
        <p:nvSpPr>
          <p:cNvPr id="3" name="文本占位符 2"/>
          <p:cNvSpPr>
            <a:spLocks noGrp="1"/>
          </p:cNvSpPr>
          <p:nvPr>
            <p:ph type="body" sz="quarter" idx="13"/>
          </p:nvPr>
        </p:nvSpPr>
        <p:spPr/>
        <p:txBody>
          <a:bodyPr/>
          <a:lstStyle/>
          <a:p>
            <a:pPr>
              <a:lnSpc>
                <a:spcPct val="100000"/>
              </a:lnSpc>
            </a:pPr>
            <a:r>
              <a:rPr lang="zh-CN" altLang="en-US" dirty="0"/>
              <a:t>万明</a:t>
            </a:r>
            <a:r>
              <a:rPr lang="en-US" altLang="zh-CN" dirty="0" smtClean="0"/>
              <a:t>/411235</a:t>
            </a:r>
            <a:endParaRPr lang="zh-CN" altLang="en-US" dirty="0"/>
          </a:p>
        </p:txBody>
      </p:sp>
      <p:sp>
        <p:nvSpPr>
          <p:cNvPr id="4" name="文本占位符 3"/>
          <p:cNvSpPr>
            <a:spLocks noGrp="1"/>
          </p:cNvSpPr>
          <p:nvPr>
            <p:ph type="body" sz="quarter" idx="14"/>
          </p:nvPr>
        </p:nvSpPr>
        <p:spPr/>
        <p:txBody>
          <a:bodyPr/>
          <a:lstStyle/>
          <a:p>
            <a:r>
              <a:rPr lang="en-US" altLang="zh-CN" dirty="0" smtClean="0"/>
              <a:t>2017.04.21</a:t>
            </a:r>
            <a:endParaRPr lang="zh-CN" altLang="en-US" dirty="0"/>
          </a:p>
        </p:txBody>
      </p:sp>
      <p:sp>
        <p:nvSpPr>
          <p:cNvPr id="5" name="文本占位符 4"/>
          <p:cNvSpPr>
            <a:spLocks noGrp="1"/>
          </p:cNvSpPr>
          <p:nvPr>
            <p:ph type="body" sz="quarter" idx="15"/>
          </p:nvPr>
        </p:nvSpPr>
        <p:spPr/>
        <p:txBody>
          <a:bodyPr/>
          <a:lstStyle/>
          <a:p>
            <a:r>
              <a:rPr lang="en-US" altLang="zh-CN" dirty="0"/>
              <a:t>XX</a:t>
            </a:r>
            <a:r>
              <a:rPr lang="en-US" altLang="zh-CN" dirty="0" smtClean="0"/>
              <a:t>/ XXXX</a:t>
            </a:r>
            <a:endParaRPr lang="zh-CN" altLang="en-US" dirty="0"/>
          </a:p>
        </p:txBody>
      </p:sp>
      <p:sp>
        <p:nvSpPr>
          <p:cNvPr id="6" name="文本占位符 5"/>
          <p:cNvSpPr>
            <a:spLocks noGrp="1"/>
          </p:cNvSpPr>
          <p:nvPr>
            <p:ph type="body" sz="quarter" idx="16"/>
          </p:nvPr>
        </p:nvSpPr>
        <p:spPr/>
        <p:txBody>
          <a:bodyPr/>
          <a:lstStyle/>
          <a:p>
            <a:r>
              <a:rPr lang="zh-CN" altLang="en-US" dirty="0" smtClean="0"/>
              <a:t>新开发</a:t>
            </a:r>
            <a:endParaRPr lang="zh-CN" altLang="en-US" dirty="0"/>
          </a:p>
        </p:txBody>
      </p:sp>
      <p:sp>
        <p:nvSpPr>
          <p:cNvPr id="53" name="文本占位符 52"/>
          <p:cNvSpPr>
            <a:spLocks noGrp="1"/>
          </p:cNvSpPr>
          <p:nvPr>
            <p:ph type="body" sz="quarter" idx="21"/>
          </p:nvPr>
        </p:nvSpPr>
        <p:spPr/>
        <p:txBody>
          <a:bodyPr/>
          <a:lstStyle/>
          <a:p>
            <a:endParaRPr lang="zh-CN" altLang="en-US"/>
          </a:p>
        </p:txBody>
      </p:sp>
      <p:sp>
        <p:nvSpPr>
          <p:cNvPr id="54" name="文本占位符 53"/>
          <p:cNvSpPr>
            <a:spLocks noGrp="1"/>
          </p:cNvSpPr>
          <p:nvPr>
            <p:ph type="body" sz="quarter" idx="22"/>
          </p:nvPr>
        </p:nvSpPr>
        <p:spPr/>
        <p:txBody>
          <a:bodyPr/>
          <a:lstStyle/>
          <a:p>
            <a:endParaRPr lang="zh-CN" altLang="en-US" dirty="0"/>
          </a:p>
        </p:txBody>
      </p:sp>
      <p:sp>
        <p:nvSpPr>
          <p:cNvPr id="55" name="文本占位符 54"/>
          <p:cNvSpPr>
            <a:spLocks noGrp="1"/>
          </p:cNvSpPr>
          <p:nvPr>
            <p:ph type="body" sz="quarter" idx="23"/>
          </p:nvPr>
        </p:nvSpPr>
        <p:spPr/>
        <p:txBody>
          <a:bodyPr/>
          <a:lstStyle/>
          <a:p>
            <a:endParaRPr lang="zh-CN" altLang="en-US"/>
          </a:p>
        </p:txBody>
      </p:sp>
      <p:sp>
        <p:nvSpPr>
          <p:cNvPr id="56" name="文本占位符 55"/>
          <p:cNvSpPr>
            <a:spLocks noGrp="1"/>
          </p:cNvSpPr>
          <p:nvPr>
            <p:ph type="body" sz="quarter" idx="24"/>
          </p:nvPr>
        </p:nvSpPr>
        <p:spPr/>
        <p:txBody>
          <a:bodyPr/>
          <a:lstStyle/>
          <a:p>
            <a:endParaRPr lang="zh-CN" altLang="en-US"/>
          </a:p>
        </p:txBody>
      </p:sp>
      <p:sp>
        <p:nvSpPr>
          <p:cNvPr id="57" name="文本占位符 56"/>
          <p:cNvSpPr>
            <a:spLocks noGrp="1"/>
          </p:cNvSpPr>
          <p:nvPr>
            <p:ph type="body" sz="quarter" idx="25"/>
          </p:nvPr>
        </p:nvSpPr>
        <p:spPr/>
        <p:txBody>
          <a:bodyPr/>
          <a:lstStyle/>
          <a:p>
            <a:endParaRPr lang="zh-CN" altLang="en-US"/>
          </a:p>
        </p:txBody>
      </p:sp>
      <p:sp>
        <p:nvSpPr>
          <p:cNvPr id="58" name="文本占位符 57"/>
          <p:cNvSpPr>
            <a:spLocks noGrp="1"/>
          </p:cNvSpPr>
          <p:nvPr>
            <p:ph type="body" sz="quarter" idx="26"/>
          </p:nvPr>
        </p:nvSpPr>
        <p:spPr/>
        <p:txBody>
          <a:bodyPr/>
          <a:lstStyle/>
          <a:p>
            <a:endParaRPr lang="zh-CN" altLang="en-US" dirty="0"/>
          </a:p>
        </p:txBody>
      </p:sp>
      <p:sp>
        <p:nvSpPr>
          <p:cNvPr id="59" name="文本占位符 58"/>
          <p:cNvSpPr>
            <a:spLocks noGrp="1"/>
          </p:cNvSpPr>
          <p:nvPr>
            <p:ph type="body" sz="quarter" idx="27"/>
          </p:nvPr>
        </p:nvSpPr>
        <p:spPr/>
        <p:txBody>
          <a:bodyPr/>
          <a:lstStyle/>
          <a:p>
            <a:endParaRPr lang="zh-CN" altLang="en-US"/>
          </a:p>
        </p:txBody>
      </p:sp>
      <p:sp>
        <p:nvSpPr>
          <p:cNvPr id="60" name="文本占位符 59"/>
          <p:cNvSpPr>
            <a:spLocks noGrp="1"/>
          </p:cNvSpPr>
          <p:nvPr>
            <p:ph type="body" sz="quarter" idx="28"/>
          </p:nvPr>
        </p:nvSpPr>
        <p:spPr/>
        <p:txBody>
          <a:bodyPr/>
          <a:lstStyle/>
          <a:p>
            <a:endParaRPr lang="zh-CN" altLang="en-US"/>
          </a:p>
        </p:txBody>
      </p:sp>
      <p:sp>
        <p:nvSpPr>
          <p:cNvPr id="61" name="文本占位符 60"/>
          <p:cNvSpPr>
            <a:spLocks noGrp="1"/>
          </p:cNvSpPr>
          <p:nvPr>
            <p:ph type="body" sz="quarter" idx="29"/>
          </p:nvPr>
        </p:nvSpPr>
        <p:spPr/>
        <p:txBody>
          <a:bodyPr/>
          <a:lstStyle/>
          <a:p>
            <a:endParaRPr lang="zh-CN" altLang="en-US"/>
          </a:p>
        </p:txBody>
      </p:sp>
      <p:sp>
        <p:nvSpPr>
          <p:cNvPr id="62" name="文本占位符 61"/>
          <p:cNvSpPr>
            <a:spLocks noGrp="1"/>
          </p:cNvSpPr>
          <p:nvPr>
            <p:ph type="body" sz="quarter" idx="30"/>
          </p:nvPr>
        </p:nvSpPr>
        <p:spPr/>
        <p:txBody>
          <a:bodyPr/>
          <a:lstStyle/>
          <a:p>
            <a:endParaRPr lang="zh-CN" altLang="en-US"/>
          </a:p>
        </p:txBody>
      </p:sp>
      <p:sp>
        <p:nvSpPr>
          <p:cNvPr id="63" name="文本占位符 62"/>
          <p:cNvSpPr>
            <a:spLocks noGrp="1"/>
          </p:cNvSpPr>
          <p:nvPr>
            <p:ph type="body" sz="quarter" idx="31"/>
          </p:nvPr>
        </p:nvSpPr>
        <p:spPr/>
        <p:txBody>
          <a:bodyPr/>
          <a:lstStyle/>
          <a:p>
            <a:endParaRPr lang="zh-CN" altLang="en-US" dirty="0"/>
          </a:p>
        </p:txBody>
      </p:sp>
      <p:sp>
        <p:nvSpPr>
          <p:cNvPr id="64" name="文本占位符 63"/>
          <p:cNvSpPr>
            <a:spLocks noGrp="1"/>
          </p:cNvSpPr>
          <p:nvPr>
            <p:ph type="body" sz="quarter" idx="32"/>
          </p:nvPr>
        </p:nvSpPr>
        <p:spPr/>
        <p:txBody>
          <a:bodyPr/>
          <a:lstStyle/>
          <a:p>
            <a:endParaRPr lang="zh-CN" altLang="en-US"/>
          </a:p>
        </p:txBody>
      </p:sp>
      <p:sp>
        <p:nvSpPr>
          <p:cNvPr id="65" name="文本占位符 64"/>
          <p:cNvSpPr>
            <a:spLocks noGrp="1"/>
          </p:cNvSpPr>
          <p:nvPr>
            <p:ph type="body" sz="quarter" idx="33"/>
          </p:nvPr>
        </p:nvSpPr>
        <p:spPr/>
        <p:txBody>
          <a:bodyPr/>
          <a:lstStyle/>
          <a:p>
            <a:endParaRPr lang="zh-CN" altLang="en-US"/>
          </a:p>
        </p:txBody>
      </p:sp>
      <p:sp>
        <p:nvSpPr>
          <p:cNvPr id="66" name="文本占位符 65"/>
          <p:cNvSpPr>
            <a:spLocks noGrp="1"/>
          </p:cNvSpPr>
          <p:nvPr>
            <p:ph type="body" sz="quarter" idx="34"/>
          </p:nvPr>
        </p:nvSpPr>
        <p:spPr/>
        <p:txBody>
          <a:bodyPr/>
          <a:lstStyle/>
          <a:p>
            <a:endParaRPr lang="zh-CN" altLang="en-US"/>
          </a:p>
        </p:txBody>
      </p:sp>
      <p:sp>
        <p:nvSpPr>
          <p:cNvPr id="67" name="文本占位符 66"/>
          <p:cNvSpPr>
            <a:spLocks noGrp="1"/>
          </p:cNvSpPr>
          <p:nvPr>
            <p:ph type="body" sz="quarter" idx="35"/>
          </p:nvPr>
        </p:nvSpPr>
        <p:spPr/>
        <p:txBody>
          <a:bodyPr/>
          <a:lstStyle/>
          <a:p>
            <a:endParaRPr lang="zh-CN" altLang="en-US"/>
          </a:p>
        </p:txBody>
      </p:sp>
      <p:sp>
        <p:nvSpPr>
          <p:cNvPr id="68" name="文本占位符 67"/>
          <p:cNvSpPr>
            <a:spLocks noGrp="1"/>
          </p:cNvSpPr>
          <p:nvPr>
            <p:ph type="body" sz="quarter" idx="36"/>
          </p:nvPr>
        </p:nvSpPr>
        <p:spPr/>
        <p:txBody>
          <a:bodyPr/>
          <a:lstStyle/>
          <a:p>
            <a:endParaRPr lang="zh-CN" altLang="en-US"/>
          </a:p>
        </p:txBody>
      </p:sp>
      <p:sp>
        <p:nvSpPr>
          <p:cNvPr id="69" name="文本占位符 68"/>
          <p:cNvSpPr>
            <a:spLocks noGrp="1"/>
          </p:cNvSpPr>
          <p:nvPr>
            <p:ph type="body" sz="quarter" idx="37"/>
          </p:nvPr>
        </p:nvSpPr>
        <p:spPr/>
        <p:txBody>
          <a:bodyPr/>
          <a:lstStyle/>
          <a:p>
            <a:endParaRPr lang="zh-CN" altLang="en-US" dirty="0"/>
          </a:p>
        </p:txBody>
      </p:sp>
      <p:sp>
        <p:nvSpPr>
          <p:cNvPr id="71" name="文本占位符 70"/>
          <p:cNvSpPr>
            <a:spLocks noGrp="1"/>
          </p:cNvSpPr>
          <p:nvPr>
            <p:ph type="body" sz="quarter" idx="39"/>
          </p:nvPr>
        </p:nvSpPr>
        <p:spPr/>
        <p:txBody>
          <a:bodyPr/>
          <a:lstStyle/>
          <a:p>
            <a:endParaRPr lang="zh-CN" altLang="en-US" dirty="0"/>
          </a:p>
        </p:txBody>
      </p:sp>
      <p:sp>
        <p:nvSpPr>
          <p:cNvPr id="72" name="文本占位符 71"/>
          <p:cNvSpPr>
            <a:spLocks noGrp="1"/>
          </p:cNvSpPr>
          <p:nvPr>
            <p:ph type="body" sz="quarter" idx="40"/>
          </p:nvPr>
        </p:nvSpPr>
        <p:spPr/>
        <p:txBody>
          <a:bodyPr/>
          <a:lstStyle/>
          <a:p>
            <a:endParaRPr lang="zh-CN" alt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版本控制系统</a:t>
            </a:r>
            <a:r>
              <a:rPr lang="zh-CN" altLang="en-US" dirty="0" smtClean="0"/>
              <a:t>简介</a:t>
            </a:r>
            <a:r>
              <a:rPr lang="en-US" altLang="zh-CN" dirty="0" smtClean="0"/>
              <a:t>(5/8</a:t>
            </a:r>
            <a:r>
              <a:rPr lang="en-US" altLang="zh-CN" dirty="0"/>
              <a:t>)</a:t>
            </a:r>
            <a:endParaRPr lang="zh-CN" altLang="en-US" dirty="0"/>
          </a:p>
        </p:txBody>
      </p:sp>
      <p:sp>
        <p:nvSpPr>
          <p:cNvPr id="4" name="文本占位符 3"/>
          <p:cNvSpPr>
            <a:spLocks noGrp="1"/>
          </p:cNvSpPr>
          <p:nvPr>
            <p:ph type="body" sz="quarter" idx="10"/>
          </p:nvPr>
        </p:nvSpPr>
        <p:spPr/>
        <p:txBody>
          <a:bodyPr/>
          <a:lstStyle/>
          <a:p>
            <a:pPr eaLnBrk="1">
              <a:spcBef>
                <a:spcPts val="600"/>
              </a:spcBef>
            </a:pPr>
            <a:r>
              <a:rPr lang="zh-CN" altLang="en-US" dirty="0" smtClean="0"/>
              <a:t>国外常见的云端</a:t>
            </a:r>
            <a:r>
              <a:rPr lang="zh-CN" altLang="en-US" dirty="0"/>
              <a:t>代码托管服务</a:t>
            </a:r>
            <a:endParaRPr lang="en-US" altLang="zh-CN" dirty="0"/>
          </a:p>
          <a:p>
            <a:pPr lvl="1" eaLnBrk="1">
              <a:spcBef>
                <a:spcPts val="600"/>
              </a:spcBef>
            </a:pPr>
            <a:r>
              <a:rPr lang="en-US" altLang="zh-CN" dirty="0" err="1"/>
              <a:t>GitHub</a:t>
            </a:r>
            <a:endParaRPr lang="en-US" altLang="zh-CN" dirty="0"/>
          </a:p>
          <a:p>
            <a:pPr lvl="2" eaLnBrk="1">
              <a:spcBef>
                <a:spcPts val="600"/>
              </a:spcBef>
            </a:pPr>
            <a:r>
              <a:rPr lang="zh-CN" altLang="zh-CN" dirty="0"/>
              <a:t>国外最大的社交编程及代码托管网站</a:t>
            </a:r>
            <a:endParaRPr lang="en-US" altLang="zh-CN" dirty="0"/>
          </a:p>
          <a:p>
            <a:pPr lvl="2" eaLnBrk="1">
              <a:spcBef>
                <a:spcPts val="600"/>
              </a:spcBef>
            </a:pPr>
            <a:r>
              <a:rPr lang="zh-CN" altLang="zh-CN" dirty="0"/>
              <a:t>提供对源代码的存储和复杂的版本控制</a:t>
            </a:r>
            <a:endParaRPr lang="en-US" altLang="zh-CN" dirty="0"/>
          </a:p>
          <a:p>
            <a:pPr lvl="2" eaLnBrk="1">
              <a:spcBef>
                <a:spcPts val="600"/>
              </a:spcBef>
            </a:pPr>
            <a:r>
              <a:rPr lang="zh-CN" altLang="en-US" dirty="0"/>
              <a:t>有效支持跨地域协作</a:t>
            </a:r>
            <a:r>
              <a:rPr lang="zh-CN" altLang="en-US" dirty="0" smtClean="0"/>
              <a:t>开发</a:t>
            </a:r>
            <a:endParaRPr lang="en-US" altLang="zh-CN" dirty="0" smtClean="0"/>
          </a:p>
          <a:p>
            <a:pPr lvl="2" eaLnBrk="1">
              <a:spcBef>
                <a:spcPts val="600"/>
              </a:spcBef>
            </a:pPr>
            <a:r>
              <a:rPr lang="zh-CN" altLang="en-US" dirty="0"/>
              <a:t>开源项目免费，而私有仓库要收费</a:t>
            </a:r>
            <a:endParaRPr lang="en-US" altLang="zh-CN" dirty="0"/>
          </a:p>
          <a:p>
            <a:pPr lvl="1" eaLnBrk="1">
              <a:spcBef>
                <a:spcPts val="600"/>
              </a:spcBef>
            </a:pPr>
            <a:r>
              <a:rPr lang="en-US" altLang="zh-CN" dirty="0" err="1"/>
              <a:t>Bitbucket</a:t>
            </a:r>
            <a:endParaRPr lang="en-US" altLang="zh-CN" dirty="0"/>
          </a:p>
          <a:p>
            <a:pPr lvl="2" eaLnBrk="1">
              <a:spcBef>
                <a:spcPts val="600"/>
              </a:spcBef>
            </a:pPr>
            <a:r>
              <a:rPr lang="zh-CN" altLang="en-US" dirty="0"/>
              <a:t>支持</a:t>
            </a:r>
            <a:r>
              <a:rPr lang="en-US" altLang="zh-CN" dirty="0" err="1"/>
              <a:t>git</a:t>
            </a:r>
            <a:r>
              <a:rPr lang="zh-CN" altLang="en-US" dirty="0"/>
              <a:t>和</a:t>
            </a:r>
            <a:r>
              <a:rPr lang="en-US" altLang="zh-CN" dirty="0"/>
              <a:t>mercurial</a:t>
            </a:r>
            <a:r>
              <a:rPr lang="zh-CN" altLang="en-US" dirty="0"/>
              <a:t>两种版本控制</a:t>
            </a:r>
            <a:endParaRPr lang="en-US" altLang="zh-CN" dirty="0"/>
          </a:p>
          <a:p>
            <a:pPr lvl="2" eaLnBrk="1">
              <a:spcBef>
                <a:spcPts val="600"/>
              </a:spcBef>
            </a:pPr>
            <a:r>
              <a:rPr lang="zh-CN" altLang="en-US" dirty="0"/>
              <a:t>功能上与</a:t>
            </a:r>
            <a:r>
              <a:rPr lang="en-US" altLang="zh-CN" dirty="0" err="1"/>
              <a:t>github</a:t>
            </a:r>
            <a:r>
              <a:rPr lang="zh-CN" altLang="en-US" dirty="0" smtClean="0"/>
              <a:t>不相上下</a:t>
            </a:r>
            <a:endParaRPr lang="en-US" altLang="zh-CN" dirty="0" smtClean="0"/>
          </a:p>
          <a:p>
            <a:pPr lvl="2" eaLnBrk="1">
              <a:spcBef>
                <a:spcPts val="600"/>
              </a:spcBef>
            </a:pPr>
            <a:r>
              <a:rPr lang="zh-CN" altLang="en-US" dirty="0"/>
              <a:t>仓库既</a:t>
            </a:r>
            <a:r>
              <a:rPr lang="zh-CN" altLang="en-US" dirty="0" smtClean="0"/>
              <a:t>可公开</a:t>
            </a:r>
            <a:r>
              <a:rPr lang="zh-CN" altLang="en-US" dirty="0"/>
              <a:t>也</a:t>
            </a:r>
            <a:r>
              <a:rPr lang="zh-CN" altLang="en-US" dirty="0" smtClean="0"/>
              <a:t>可私有</a:t>
            </a:r>
            <a:r>
              <a:rPr lang="zh-CN" altLang="en-US" dirty="0"/>
              <a:t>，</a:t>
            </a:r>
            <a:r>
              <a:rPr lang="en-US" altLang="zh-CN" dirty="0"/>
              <a:t>5</a:t>
            </a:r>
            <a:r>
              <a:rPr lang="zh-CN" altLang="en-US" dirty="0"/>
              <a:t>人以下仓库</a:t>
            </a:r>
            <a:r>
              <a:rPr lang="zh-CN" altLang="en-US" dirty="0" smtClean="0"/>
              <a:t>免费</a:t>
            </a:r>
            <a:endParaRPr lang="en-US" altLang="zh-CN" dirty="0"/>
          </a:p>
          <a:p>
            <a:pPr marL="801687" lvl="2" indent="0" eaLnBrk="1">
              <a:spcBef>
                <a:spcPts val="600"/>
              </a:spcBef>
              <a:buNone/>
            </a:pPr>
            <a:endParaRPr lang="en-US" altLang="zh-CN" dirty="0"/>
          </a:p>
        </p:txBody>
      </p:sp>
    </p:spTree>
    <p:extLst>
      <p:ext uri="{BB962C8B-B14F-4D97-AF65-F5344CB8AC3E}">
        <p14:creationId xmlns:p14="http://schemas.microsoft.com/office/powerpoint/2010/main" val="843858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版本控制系统</a:t>
            </a:r>
            <a:r>
              <a:rPr lang="zh-CN" altLang="en-US" dirty="0" smtClean="0"/>
              <a:t>简介</a:t>
            </a:r>
            <a:r>
              <a:rPr lang="en-US" altLang="zh-CN" dirty="0" smtClean="0"/>
              <a:t>(6/8</a:t>
            </a:r>
            <a:r>
              <a:rPr lang="en-US" altLang="zh-CN" dirty="0"/>
              <a:t>)</a:t>
            </a:r>
            <a:endParaRPr lang="zh-CN" altLang="en-US" dirty="0"/>
          </a:p>
        </p:txBody>
      </p:sp>
      <p:sp>
        <p:nvSpPr>
          <p:cNvPr id="4" name="文本占位符 3"/>
          <p:cNvSpPr>
            <a:spLocks noGrp="1"/>
          </p:cNvSpPr>
          <p:nvPr>
            <p:ph type="body" sz="quarter" idx="10"/>
          </p:nvPr>
        </p:nvSpPr>
        <p:spPr/>
        <p:txBody>
          <a:bodyPr/>
          <a:lstStyle/>
          <a:p>
            <a:pPr eaLnBrk="1"/>
            <a:r>
              <a:rPr lang="zh-CN" altLang="en-US" dirty="0" smtClean="0"/>
              <a:t>国外常见的云端</a:t>
            </a:r>
            <a:r>
              <a:rPr lang="zh-CN" altLang="en-US" dirty="0"/>
              <a:t>代码托管服务</a:t>
            </a:r>
            <a:endParaRPr lang="en-US" altLang="zh-CN" dirty="0"/>
          </a:p>
          <a:p>
            <a:pPr lvl="1" eaLnBrk="1"/>
            <a:r>
              <a:rPr lang="en-US" altLang="zh-CN" dirty="0" err="1" smtClean="0"/>
              <a:t>GitLab</a:t>
            </a:r>
            <a:endParaRPr lang="en-US" altLang="zh-CN" dirty="0"/>
          </a:p>
          <a:p>
            <a:pPr lvl="2" eaLnBrk="1"/>
            <a:r>
              <a:rPr lang="zh-CN" altLang="en-US" dirty="0" smtClean="0"/>
              <a:t>用于仓库管理系统开源项目</a:t>
            </a:r>
            <a:endParaRPr lang="en-US" altLang="zh-CN" dirty="0"/>
          </a:p>
          <a:p>
            <a:pPr lvl="2" eaLnBrk="1"/>
            <a:r>
              <a:rPr lang="zh-CN" altLang="en-US" dirty="0" smtClean="0"/>
              <a:t>与</a:t>
            </a:r>
            <a:r>
              <a:rPr lang="en-US" altLang="zh-CN" dirty="0" err="1" smtClean="0"/>
              <a:t>GitHub</a:t>
            </a:r>
            <a:r>
              <a:rPr lang="zh-CN" altLang="en-US" dirty="0" smtClean="0"/>
              <a:t>类似的功能</a:t>
            </a:r>
            <a:endParaRPr lang="en-US" altLang="zh-CN" dirty="0" smtClean="0"/>
          </a:p>
          <a:p>
            <a:pPr lvl="2" eaLnBrk="1"/>
            <a:r>
              <a:rPr lang="zh-CN" altLang="en-US" dirty="0" smtClean="0"/>
              <a:t>私有仓库免费</a:t>
            </a:r>
            <a:endParaRPr lang="en-US" altLang="zh-CN" dirty="0"/>
          </a:p>
        </p:txBody>
      </p:sp>
    </p:spTree>
    <p:extLst>
      <p:ext uri="{BB962C8B-B14F-4D97-AF65-F5344CB8AC3E}">
        <p14:creationId xmlns:p14="http://schemas.microsoft.com/office/powerpoint/2010/main" val="4273051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版本控制系统</a:t>
            </a:r>
            <a:r>
              <a:rPr lang="zh-CN" altLang="en-US" dirty="0" smtClean="0"/>
              <a:t>简介</a:t>
            </a:r>
            <a:r>
              <a:rPr lang="en-US" altLang="zh-CN" dirty="0" smtClean="0"/>
              <a:t>(7/8</a:t>
            </a:r>
            <a:r>
              <a:rPr lang="en-US" altLang="zh-CN" dirty="0"/>
              <a:t>)</a:t>
            </a:r>
            <a:endParaRPr lang="zh-CN" altLang="en-US" dirty="0"/>
          </a:p>
        </p:txBody>
      </p:sp>
      <p:sp>
        <p:nvSpPr>
          <p:cNvPr id="4" name="文本占位符 3"/>
          <p:cNvSpPr>
            <a:spLocks noGrp="1"/>
          </p:cNvSpPr>
          <p:nvPr>
            <p:ph type="body" sz="quarter" idx="10"/>
          </p:nvPr>
        </p:nvSpPr>
        <p:spPr/>
        <p:txBody>
          <a:bodyPr/>
          <a:lstStyle/>
          <a:p>
            <a:pPr eaLnBrk="1"/>
            <a:r>
              <a:rPr lang="zh-CN" altLang="en-US" dirty="0" smtClean="0"/>
              <a:t>国内常见的云端</a:t>
            </a:r>
            <a:r>
              <a:rPr lang="zh-CN" altLang="en-US" dirty="0"/>
              <a:t>代码托管服务</a:t>
            </a:r>
            <a:endParaRPr lang="en-US" altLang="zh-CN" dirty="0"/>
          </a:p>
          <a:p>
            <a:pPr lvl="1" eaLnBrk="1"/>
            <a:r>
              <a:rPr lang="zh-CN" altLang="en-US" dirty="0" smtClean="0"/>
              <a:t>软件开发</a:t>
            </a:r>
            <a:r>
              <a:rPr lang="zh-CN" altLang="en-US" dirty="0"/>
              <a:t>云配置管理服务</a:t>
            </a:r>
            <a:endParaRPr lang="en-US" altLang="zh-CN" dirty="0"/>
          </a:p>
          <a:p>
            <a:pPr lvl="2" eaLnBrk="1"/>
            <a:r>
              <a:rPr lang="zh-CN" altLang="en-US" dirty="0"/>
              <a:t>基于</a:t>
            </a:r>
            <a:r>
              <a:rPr lang="en-US" altLang="zh-CN" dirty="0" err="1"/>
              <a:t>Git</a:t>
            </a:r>
            <a:r>
              <a:rPr lang="zh-CN" altLang="en-US" dirty="0"/>
              <a:t>的云端代码托管服务</a:t>
            </a:r>
            <a:endParaRPr lang="en-US" altLang="zh-CN" dirty="0"/>
          </a:p>
          <a:p>
            <a:pPr lvl="2" eaLnBrk="1"/>
            <a:r>
              <a:rPr lang="zh-CN" altLang="en-US" dirty="0"/>
              <a:t>支持本地</a:t>
            </a:r>
            <a:r>
              <a:rPr lang="en-US" altLang="zh-CN" dirty="0" err="1"/>
              <a:t>Git</a:t>
            </a:r>
            <a:r>
              <a:rPr lang="zh-CN" altLang="en-US" dirty="0"/>
              <a:t>客户端操作</a:t>
            </a:r>
            <a:endParaRPr lang="en-US" altLang="zh-CN" dirty="0"/>
          </a:p>
          <a:p>
            <a:pPr lvl="2" eaLnBrk="1"/>
            <a:r>
              <a:rPr lang="zh-CN" altLang="en-US" dirty="0"/>
              <a:t>支持在线浏览和编辑文件、提交和审核合并请求、查看提交历史、查看仓库统计等</a:t>
            </a:r>
            <a:r>
              <a:rPr lang="zh-CN" altLang="en-US" dirty="0" smtClean="0"/>
              <a:t>操作</a:t>
            </a:r>
            <a:endParaRPr lang="en-US" altLang="zh-CN" dirty="0" smtClean="0"/>
          </a:p>
          <a:p>
            <a:pPr lvl="2" eaLnBrk="1"/>
            <a:r>
              <a:rPr lang="zh-CN" altLang="en-US" dirty="0" smtClean="0"/>
              <a:t>暂仅有私有仓库，</a:t>
            </a:r>
            <a:r>
              <a:rPr lang="en-US" altLang="zh-CN" dirty="0" smtClean="0"/>
              <a:t>5</a:t>
            </a:r>
            <a:r>
              <a:rPr lang="zh-CN" altLang="en-US" dirty="0" smtClean="0"/>
              <a:t>人以下仓库免费</a:t>
            </a:r>
            <a:endParaRPr lang="en-US" altLang="zh-CN" dirty="0"/>
          </a:p>
          <a:p>
            <a:pPr marL="801687" lvl="2" indent="0" eaLnBrk="1">
              <a:buNone/>
            </a:pPr>
            <a:endParaRPr lang="en-US" altLang="zh-CN" dirty="0"/>
          </a:p>
        </p:txBody>
      </p:sp>
    </p:spTree>
    <p:extLst>
      <p:ext uri="{BB962C8B-B14F-4D97-AF65-F5344CB8AC3E}">
        <p14:creationId xmlns:p14="http://schemas.microsoft.com/office/powerpoint/2010/main" val="2021182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solidFill>
                  <a:schemeClr val="bg1">
                    <a:lumMod val="50000"/>
                  </a:schemeClr>
                </a:solidFill>
              </a:rPr>
              <a:t>版本控制系统简介</a:t>
            </a:r>
            <a:endParaRPr lang="en-US" altLang="zh-CN" dirty="0">
              <a:solidFill>
                <a:schemeClr val="bg1">
                  <a:lumMod val="50000"/>
                </a:schemeClr>
              </a:solidFill>
            </a:endParaRPr>
          </a:p>
          <a:p>
            <a:r>
              <a:rPr lang="en-US" altLang="zh-CN" b="1" dirty="0" err="1"/>
              <a:t>Git</a:t>
            </a:r>
            <a:r>
              <a:rPr lang="zh-CN" altLang="en-US" b="1" dirty="0"/>
              <a:t>详解</a:t>
            </a:r>
            <a:endParaRPr lang="en-US" altLang="zh-CN" b="1" dirty="0"/>
          </a:p>
          <a:p>
            <a:r>
              <a:rPr lang="zh-CN" altLang="en-US" dirty="0">
                <a:solidFill>
                  <a:schemeClr val="bg1">
                    <a:lumMod val="50000"/>
                  </a:schemeClr>
                </a:solidFill>
              </a:rPr>
              <a:t>配置管理的企业应用</a:t>
            </a:r>
            <a:endParaRPr lang="en-US" altLang="zh-CN" dirty="0">
              <a:solidFill>
                <a:schemeClr val="bg1">
                  <a:lumMod val="50000"/>
                </a:schemeClr>
              </a:solidFill>
            </a:endParaRPr>
          </a:p>
          <a:p>
            <a:r>
              <a:rPr lang="zh-CN" altLang="en-US" dirty="0">
                <a:solidFill>
                  <a:schemeClr val="bg1">
                    <a:lumMod val="50000"/>
                  </a:schemeClr>
                </a:solidFill>
              </a:rPr>
              <a:t>动手</a:t>
            </a:r>
            <a:r>
              <a:rPr lang="zh-CN" altLang="en-US" dirty="0" smtClean="0">
                <a:solidFill>
                  <a:schemeClr val="bg1">
                    <a:lumMod val="50000"/>
                  </a:schemeClr>
                </a:solidFill>
              </a:rPr>
              <a:t>实践</a:t>
            </a:r>
            <a:endParaRPr lang="en-US" altLang="zh-CN" dirty="0" smtClean="0">
              <a:solidFill>
                <a:schemeClr val="bg1">
                  <a:lumMod val="50000"/>
                </a:schemeClr>
              </a:solidFill>
            </a:endParaRPr>
          </a:p>
          <a:p>
            <a:r>
              <a:rPr lang="zh-CN" altLang="en-US" dirty="0">
                <a:solidFill>
                  <a:schemeClr val="bg1">
                    <a:lumMod val="50000"/>
                  </a:schemeClr>
                </a:solidFill>
              </a:rPr>
              <a:t>本地</a:t>
            </a:r>
            <a:r>
              <a:rPr lang="en-US" altLang="zh-CN" dirty="0" err="1">
                <a:solidFill>
                  <a:schemeClr val="bg1">
                    <a:lumMod val="50000"/>
                  </a:schemeClr>
                </a:solidFill>
              </a:rPr>
              <a:t>Git</a:t>
            </a:r>
            <a:r>
              <a:rPr lang="zh-CN" altLang="en-US" dirty="0">
                <a:solidFill>
                  <a:schemeClr val="bg1">
                    <a:lumMod val="50000"/>
                  </a:schemeClr>
                </a:solidFill>
              </a:rPr>
              <a:t>客户端实践</a:t>
            </a:r>
            <a:endParaRPr lang="en-US" altLang="zh-CN" dirty="0">
              <a:solidFill>
                <a:schemeClr val="bg1">
                  <a:lumMod val="50000"/>
                </a:schemeClr>
              </a:solidFill>
            </a:endParaRPr>
          </a:p>
          <a:p>
            <a:endParaRPr lang="en-US" altLang="zh-CN" dirty="0">
              <a:solidFill>
                <a:schemeClr val="bg1">
                  <a:lumMod val="50000"/>
                </a:schemeClr>
              </a:solidFill>
            </a:endParaRPr>
          </a:p>
          <a:p>
            <a:pPr marL="0" indent="0">
              <a:buNone/>
            </a:pPr>
            <a:endParaRPr lang="zh-CN" altLang="en-US" dirty="0"/>
          </a:p>
        </p:txBody>
      </p:sp>
    </p:spTree>
    <p:extLst>
      <p:ext uri="{BB962C8B-B14F-4D97-AF65-F5344CB8AC3E}">
        <p14:creationId xmlns:p14="http://schemas.microsoft.com/office/powerpoint/2010/main" val="186429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标题 1"/>
          <p:cNvSpPr>
            <a:spLocks noGrp="1"/>
          </p:cNvSpPr>
          <p:nvPr>
            <p:ph type="title"/>
          </p:nvPr>
        </p:nvSpPr>
        <p:spPr/>
        <p:txBody>
          <a:bodyPr/>
          <a:lstStyle/>
          <a:p>
            <a:r>
              <a:rPr lang="en-US" altLang="zh-CN" dirty="0" err="1" smtClean="0"/>
              <a:t>Git</a:t>
            </a:r>
            <a:r>
              <a:rPr lang="zh-CN" altLang="en-US" dirty="0" smtClean="0"/>
              <a:t>简介</a:t>
            </a:r>
            <a:endParaRPr lang="zh-CN" altLang="en-US" dirty="0"/>
          </a:p>
        </p:txBody>
      </p:sp>
      <p:sp>
        <p:nvSpPr>
          <p:cNvPr id="102" name="内容占位符 2"/>
          <p:cNvSpPr>
            <a:spLocks noGrp="1"/>
          </p:cNvSpPr>
          <p:nvPr>
            <p:ph type="body" sz="quarter" idx="10"/>
          </p:nvPr>
        </p:nvSpPr>
        <p:spPr/>
        <p:txBody>
          <a:bodyPr/>
          <a:lstStyle/>
          <a:p>
            <a:r>
              <a:rPr lang="en-US" altLang="zh-CN" sz="2000" dirty="0" err="1" smtClean="0"/>
              <a:t>Git</a:t>
            </a:r>
            <a:r>
              <a:rPr lang="zh-CN" altLang="en-US" sz="2000" dirty="0" smtClean="0"/>
              <a:t>是一款开源的</a:t>
            </a:r>
            <a:r>
              <a:rPr lang="zh-CN" altLang="en-US" sz="2000" b="1" dirty="0" smtClean="0">
                <a:solidFill>
                  <a:srgbClr val="BE0000"/>
                </a:solidFill>
              </a:rPr>
              <a:t>分布式版本控制系统</a:t>
            </a:r>
            <a:r>
              <a:rPr lang="en-US" altLang="zh-CN" sz="2000" dirty="0" smtClean="0"/>
              <a:t>(Distributed Version Control System) </a:t>
            </a:r>
            <a:r>
              <a:rPr lang="zh-CN" altLang="en-US" sz="2000" dirty="0" smtClean="0"/>
              <a:t>，诞</a:t>
            </a:r>
            <a:r>
              <a:rPr lang="zh-CN" altLang="en-US" sz="2000" dirty="0"/>
              <a:t>生</a:t>
            </a:r>
            <a:r>
              <a:rPr lang="zh-CN" altLang="en-US" sz="2000" dirty="0" smtClean="0"/>
              <a:t>于</a:t>
            </a:r>
            <a:r>
              <a:rPr lang="en-US" altLang="zh-CN" sz="2000" dirty="0" smtClean="0"/>
              <a:t>2002</a:t>
            </a:r>
            <a:r>
              <a:rPr lang="zh-CN" altLang="en-US" sz="2000" dirty="0" smtClean="0"/>
              <a:t>年，由</a:t>
            </a:r>
            <a:r>
              <a:rPr lang="en-US" altLang="zh-CN" sz="2000" dirty="0" smtClean="0"/>
              <a:t>Linux</a:t>
            </a:r>
            <a:r>
              <a:rPr lang="zh-CN" altLang="en-US" sz="2000" dirty="0" smtClean="0"/>
              <a:t>之父</a:t>
            </a:r>
            <a:r>
              <a:rPr lang="en-US" altLang="zh-CN" sz="2000" dirty="0" err="1" smtClean="0"/>
              <a:t>Linus</a:t>
            </a:r>
            <a:r>
              <a:rPr lang="en-US" altLang="zh-CN" sz="2000" dirty="0" smtClean="0"/>
              <a:t> </a:t>
            </a:r>
            <a:r>
              <a:rPr lang="en-US" altLang="zh-CN" sz="2000" dirty="0" err="1" smtClean="0"/>
              <a:t>Torvalds</a:t>
            </a:r>
            <a:r>
              <a:rPr lang="zh-CN" altLang="en-US" sz="2000" dirty="0" smtClean="0"/>
              <a:t>带领</a:t>
            </a:r>
            <a:r>
              <a:rPr lang="en-US" altLang="zh-CN" sz="2000" dirty="0" smtClean="0"/>
              <a:t>Linux</a:t>
            </a:r>
            <a:r>
              <a:rPr lang="zh-CN" altLang="en-US" sz="2000" dirty="0" smtClean="0"/>
              <a:t>开源社区开发完成。初衷是用其管理</a:t>
            </a:r>
            <a:r>
              <a:rPr lang="en-US" altLang="zh-CN" sz="2000" dirty="0" smtClean="0"/>
              <a:t>Linux</a:t>
            </a:r>
            <a:r>
              <a:rPr lang="zh-CN" altLang="en-US" sz="2000" dirty="0" smtClean="0"/>
              <a:t>内核的庞大的开源代码。</a:t>
            </a:r>
            <a:endParaRPr lang="en-US" altLang="zh-CN" sz="2000" dirty="0" smtClean="0"/>
          </a:p>
          <a:p>
            <a:r>
              <a:rPr lang="en-US" altLang="zh-CN" sz="2000" dirty="0" err="1" smtClean="0"/>
              <a:t>Git</a:t>
            </a:r>
            <a:r>
              <a:rPr lang="zh-CN" altLang="en-US" sz="2000" dirty="0" smtClean="0"/>
              <a:t>的设计理念包括以下几点：</a:t>
            </a:r>
            <a:endParaRPr lang="en-US" altLang="zh-CN" sz="2000" dirty="0" smtClean="0"/>
          </a:p>
          <a:p>
            <a:pPr lvl="1">
              <a:buFont typeface="Wingdings" panose="05000000000000000000" pitchFamily="2" charset="2"/>
              <a:buChar char="n"/>
            </a:pPr>
            <a:r>
              <a:rPr lang="zh-CN" altLang="en-US" sz="1800" b="1" dirty="0" smtClean="0">
                <a:solidFill>
                  <a:srgbClr val="BE0000"/>
                </a:solidFill>
              </a:rPr>
              <a:t>速度快</a:t>
            </a:r>
            <a:endParaRPr lang="en-US" altLang="zh-CN" sz="1800" b="1" dirty="0" smtClean="0">
              <a:solidFill>
                <a:srgbClr val="BE0000"/>
              </a:solidFill>
            </a:endParaRPr>
          </a:p>
          <a:p>
            <a:pPr lvl="1">
              <a:buFont typeface="Wingdings" panose="05000000000000000000" pitchFamily="2" charset="2"/>
              <a:buChar char="n"/>
            </a:pPr>
            <a:r>
              <a:rPr lang="zh-CN" altLang="en-US" sz="1800" b="1" dirty="0">
                <a:solidFill>
                  <a:srgbClr val="BE0000"/>
                </a:solidFill>
              </a:rPr>
              <a:t>设</a:t>
            </a:r>
            <a:r>
              <a:rPr lang="zh-CN" altLang="en-US" sz="1800" b="1" dirty="0" smtClean="0">
                <a:solidFill>
                  <a:srgbClr val="BE0000"/>
                </a:solidFill>
              </a:rPr>
              <a:t>计简单</a:t>
            </a:r>
            <a:endParaRPr lang="en-US" altLang="zh-CN" sz="1800" b="1" dirty="0" smtClean="0">
              <a:solidFill>
                <a:srgbClr val="BE0000"/>
              </a:solidFill>
            </a:endParaRPr>
          </a:p>
          <a:p>
            <a:pPr lvl="1">
              <a:buFont typeface="Wingdings" panose="05000000000000000000" pitchFamily="2" charset="2"/>
              <a:buChar char="n"/>
            </a:pPr>
            <a:r>
              <a:rPr lang="zh-CN" altLang="en-US" sz="1800" b="1" dirty="0">
                <a:solidFill>
                  <a:srgbClr val="BE0000"/>
                </a:solidFill>
              </a:rPr>
              <a:t>强</a:t>
            </a:r>
            <a:r>
              <a:rPr lang="zh-CN" altLang="en-US" sz="1800" b="1" dirty="0" smtClean="0">
                <a:solidFill>
                  <a:srgbClr val="BE0000"/>
                </a:solidFill>
              </a:rPr>
              <a:t>力支持非线性开发，允许上千分支并行开发</a:t>
            </a:r>
            <a:endParaRPr lang="en-US" altLang="zh-CN" sz="1800" b="1" dirty="0" smtClean="0">
              <a:solidFill>
                <a:srgbClr val="BE0000"/>
              </a:solidFill>
            </a:endParaRPr>
          </a:p>
          <a:p>
            <a:pPr lvl="1">
              <a:buFont typeface="Wingdings" panose="05000000000000000000" pitchFamily="2" charset="2"/>
              <a:buChar char="n"/>
            </a:pPr>
            <a:r>
              <a:rPr lang="zh-CN" altLang="en-US" sz="1800" b="1" dirty="0">
                <a:solidFill>
                  <a:srgbClr val="BE0000"/>
                </a:solidFill>
              </a:rPr>
              <a:t>完</a:t>
            </a:r>
            <a:r>
              <a:rPr lang="zh-CN" altLang="en-US" sz="1800" b="1" dirty="0" smtClean="0">
                <a:solidFill>
                  <a:srgbClr val="BE0000"/>
                </a:solidFill>
              </a:rPr>
              <a:t>全的分布式</a:t>
            </a:r>
            <a:endParaRPr lang="en-US" altLang="zh-CN" sz="1800" b="1" dirty="0" smtClean="0">
              <a:solidFill>
                <a:srgbClr val="BE0000"/>
              </a:solidFill>
            </a:endParaRPr>
          </a:p>
          <a:p>
            <a:pPr lvl="1">
              <a:buFont typeface="Wingdings" panose="05000000000000000000" pitchFamily="2" charset="2"/>
              <a:buChar char="n"/>
            </a:pPr>
            <a:r>
              <a:rPr lang="zh-CN" altLang="en-US" sz="1800" b="1" dirty="0" smtClean="0">
                <a:solidFill>
                  <a:srgbClr val="BE0000"/>
                </a:solidFill>
              </a:rPr>
              <a:t>有能力高效管理类似</a:t>
            </a:r>
            <a:r>
              <a:rPr lang="en-US" altLang="zh-CN" sz="1800" b="1" dirty="0" smtClean="0">
                <a:solidFill>
                  <a:srgbClr val="BE0000"/>
                </a:solidFill>
              </a:rPr>
              <a:t>Linux</a:t>
            </a:r>
            <a:r>
              <a:rPr lang="zh-CN" altLang="en-US" sz="1800" b="1" dirty="0" smtClean="0">
                <a:solidFill>
                  <a:srgbClr val="BE0000"/>
                </a:solidFill>
              </a:rPr>
              <a:t>内核一样的超大规模项目（速度和数据量）</a:t>
            </a:r>
            <a:endParaRPr lang="zh-CN" altLang="en-US" sz="1800" b="1" dirty="0">
              <a:solidFill>
                <a:srgbClr val="BE0000"/>
              </a:solidFill>
            </a:endParaRPr>
          </a:p>
        </p:txBody>
      </p:sp>
    </p:spTree>
    <p:extLst>
      <p:ext uri="{BB962C8B-B14F-4D97-AF65-F5344CB8AC3E}">
        <p14:creationId xmlns:p14="http://schemas.microsoft.com/office/powerpoint/2010/main" val="1288015491"/>
      </p:ext>
    </p:extLst>
  </p:cSld>
  <p:clrMapOvr>
    <a:masterClrMapping/>
  </p:clrMapOvr>
  <p:transition advClick="0" advTm="8000">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p:nvPr>
        </p:nvSpPr>
        <p:spPr/>
        <p:txBody>
          <a:bodyPr/>
          <a:lstStyle/>
          <a:p>
            <a:r>
              <a:rPr lang="en-US" altLang="zh-CN" dirty="0" err="1" smtClean="0"/>
              <a:t>Git</a:t>
            </a:r>
            <a:r>
              <a:rPr lang="en-US" altLang="zh-CN" dirty="0" smtClean="0"/>
              <a:t> VS SVN(1/7)</a:t>
            </a:r>
            <a:endParaRPr lang="zh-CN" altLang="en-US" dirty="0"/>
          </a:p>
        </p:txBody>
      </p:sp>
      <p:sp>
        <p:nvSpPr>
          <p:cNvPr id="52" name="内容占位符 2"/>
          <p:cNvSpPr>
            <a:spLocks noGrp="1"/>
          </p:cNvSpPr>
          <p:nvPr>
            <p:ph type="body" sz="quarter" idx="10"/>
          </p:nvPr>
        </p:nvSpPr>
        <p:spPr/>
        <p:txBody>
          <a:bodyPr/>
          <a:lstStyle/>
          <a:p>
            <a:r>
              <a:rPr lang="zh-CN" altLang="en-US" dirty="0"/>
              <a:t>不同</a:t>
            </a:r>
            <a:r>
              <a:rPr lang="zh-CN" altLang="en-US" dirty="0" smtClean="0"/>
              <a:t>于</a:t>
            </a:r>
            <a:r>
              <a:rPr lang="en-US" altLang="zh-CN" dirty="0" smtClean="0"/>
              <a:t>SVN</a:t>
            </a:r>
            <a:r>
              <a:rPr lang="zh-CN" altLang="en-US" dirty="0" smtClean="0"/>
              <a:t>，</a:t>
            </a:r>
            <a:r>
              <a:rPr lang="en-US" altLang="zh-CN" dirty="0" err="1" smtClean="0"/>
              <a:t>Git</a:t>
            </a:r>
            <a:r>
              <a:rPr lang="zh-CN" altLang="en-US" dirty="0" smtClean="0"/>
              <a:t>是一款分布式的版本控制工具。以下两幅图展示了两种工具不同的工作模式</a:t>
            </a:r>
            <a:endParaRPr lang="en-US" altLang="zh-CN" dirty="0" smtClean="0"/>
          </a:p>
          <a:p>
            <a:endParaRPr lang="zh-CN" altLang="en-US" dirty="0"/>
          </a:p>
        </p:txBody>
      </p:sp>
      <p:pic>
        <p:nvPicPr>
          <p:cNvPr id="53" name="Picture 2"/>
          <p:cNvPicPr>
            <a:picLocks noChangeAspect="1" noChangeArrowheads="1"/>
          </p:cNvPicPr>
          <p:nvPr/>
        </p:nvPicPr>
        <p:blipFill>
          <a:blip r:embed="rId3" cstate="print"/>
          <a:srcRect/>
          <a:stretch>
            <a:fillRect/>
          </a:stretch>
        </p:blipFill>
        <p:spPr bwMode="auto">
          <a:xfrm>
            <a:off x="989774" y="2836222"/>
            <a:ext cx="3838725" cy="3009560"/>
          </a:xfrm>
          <a:prstGeom prst="rect">
            <a:avLst/>
          </a:prstGeom>
          <a:noFill/>
          <a:ln w="9525">
            <a:noFill/>
            <a:miter lim="800000"/>
            <a:headEnd/>
            <a:tailEnd/>
          </a:ln>
        </p:spPr>
      </p:pic>
      <p:pic>
        <p:nvPicPr>
          <p:cNvPr id="102" name="Picture 3"/>
          <p:cNvPicPr>
            <a:picLocks noChangeAspect="1" noChangeArrowheads="1"/>
          </p:cNvPicPr>
          <p:nvPr/>
        </p:nvPicPr>
        <p:blipFill>
          <a:blip r:embed="rId4" cstate="print"/>
          <a:srcRect/>
          <a:stretch>
            <a:fillRect/>
          </a:stretch>
        </p:blipFill>
        <p:spPr bwMode="auto">
          <a:xfrm>
            <a:off x="5513045" y="2833915"/>
            <a:ext cx="2670828" cy="3007353"/>
          </a:xfrm>
          <a:prstGeom prst="rect">
            <a:avLst/>
          </a:prstGeom>
          <a:noFill/>
          <a:ln w="9525">
            <a:noFill/>
            <a:miter lim="800000"/>
            <a:headEnd/>
            <a:tailEnd/>
          </a:ln>
        </p:spPr>
      </p:pic>
      <p:sp>
        <p:nvSpPr>
          <p:cNvPr id="103" name="内容占位符 2"/>
          <p:cNvSpPr txBox="1">
            <a:spLocks/>
          </p:cNvSpPr>
          <p:nvPr/>
        </p:nvSpPr>
        <p:spPr bwMode="auto">
          <a:xfrm>
            <a:off x="1380927" y="2420888"/>
            <a:ext cx="3119065" cy="432048"/>
          </a:xfrm>
          <a:prstGeom prst="rect">
            <a:avLst/>
          </a:prstGeom>
          <a:noFill/>
          <a:ln w="9525">
            <a:noFill/>
            <a:miter lim="800000"/>
            <a:headEnd/>
            <a:tailEnd/>
          </a:ln>
          <a:effectLst/>
        </p:spPr>
        <p:txBody>
          <a:bodyPr vert="horz" wrap="square" lIns="80152" tIns="40076" rIns="80152" bIns="40076" numCol="1" anchor="t" anchorCtr="0" compatLnSpc="1">
            <a:prstTxWarp prst="textNoShape">
              <a:avLst/>
            </a:prstTxWarp>
          </a:bodyPr>
          <a:lstStyle/>
          <a:p>
            <a:pPr marL="300038" marR="0" lvl="0" indent="-300038" algn="l" defTabSz="801688" rtl="0" eaLnBrk="1" fontAlgn="base" latinLnBrk="0" hangingPunct="1">
              <a:lnSpc>
                <a:spcPct val="140000"/>
              </a:lnSpc>
              <a:spcBef>
                <a:spcPct val="0"/>
              </a:spcBef>
              <a:spcAft>
                <a:spcPct val="0"/>
              </a:spcAft>
              <a:buClr>
                <a:schemeClr val="bg2"/>
              </a:buClr>
              <a:buSzPct val="60000"/>
              <a:tabLst/>
              <a:defRPr/>
            </a:pPr>
            <a:r>
              <a:rPr kumimoji="0" lang="zh-CN" altLang="en-US" sz="1600" b="1" i="0" u="none" strike="noStrike" kern="0" cap="none" spc="0" normalizeH="0" baseline="0" noProof="0" dirty="0" smtClean="0">
                <a:ln>
                  <a:noFill/>
                </a:ln>
                <a:solidFill>
                  <a:srgbClr val="BE0000"/>
                </a:solidFill>
                <a:effectLst/>
                <a:uLnTx/>
                <a:uFillTx/>
                <a:latin typeface="+mn-lt"/>
                <a:ea typeface="+mn-ea"/>
                <a:cs typeface="+mn-cs"/>
              </a:rPr>
              <a:t>集中式的版本控制系统工作模型</a:t>
            </a:r>
          </a:p>
        </p:txBody>
      </p:sp>
      <p:sp>
        <p:nvSpPr>
          <p:cNvPr id="104" name="内容占位符 2"/>
          <p:cNvSpPr txBox="1">
            <a:spLocks/>
          </p:cNvSpPr>
          <p:nvPr/>
        </p:nvSpPr>
        <p:spPr bwMode="auto">
          <a:xfrm>
            <a:off x="5281349" y="2420888"/>
            <a:ext cx="3047057" cy="432048"/>
          </a:xfrm>
          <a:prstGeom prst="rect">
            <a:avLst/>
          </a:prstGeom>
          <a:noFill/>
          <a:ln w="9525">
            <a:noFill/>
            <a:miter lim="800000"/>
            <a:headEnd/>
            <a:tailEnd/>
          </a:ln>
          <a:effectLst/>
        </p:spPr>
        <p:txBody>
          <a:bodyPr vert="horz" wrap="square" lIns="80152" tIns="40076" rIns="80152" bIns="40076" numCol="1" anchor="t" anchorCtr="0" compatLnSpc="1">
            <a:prstTxWarp prst="textNoShape">
              <a:avLst/>
            </a:prstTxWarp>
          </a:bodyPr>
          <a:lstStyle/>
          <a:p>
            <a:pPr marL="300038" marR="0" lvl="0" indent="-300038" algn="l" defTabSz="801688" rtl="0" eaLnBrk="1" fontAlgn="base" latinLnBrk="0" hangingPunct="1">
              <a:lnSpc>
                <a:spcPct val="140000"/>
              </a:lnSpc>
              <a:spcBef>
                <a:spcPct val="0"/>
              </a:spcBef>
              <a:spcAft>
                <a:spcPct val="0"/>
              </a:spcAft>
              <a:buClr>
                <a:schemeClr val="bg2"/>
              </a:buClr>
              <a:buSzPct val="60000"/>
              <a:tabLst/>
              <a:defRPr/>
            </a:pPr>
            <a:r>
              <a:rPr lang="zh-CN" altLang="en-US" sz="1600" b="1" kern="0" dirty="0" smtClean="0">
                <a:solidFill>
                  <a:srgbClr val="BE0000"/>
                </a:solidFill>
              </a:rPr>
              <a:t>分布</a:t>
            </a:r>
            <a:r>
              <a:rPr kumimoji="0" lang="zh-CN" altLang="en-US" sz="1600" b="1" i="0" u="none" strike="noStrike" kern="0" cap="none" spc="0" normalizeH="0" baseline="0" noProof="0" dirty="0" smtClean="0">
                <a:ln>
                  <a:noFill/>
                </a:ln>
                <a:solidFill>
                  <a:srgbClr val="BE0000"/>
                </a:solidFill>
                <a:effectLst/>
                <a:uLnTx/>
                <a:uFillTx/>
                <a:latin typeface="+mn-lt"/>
                <a:ea typeface="+mn-ea"/>
                <a:cs typeface="+mn-cs"/>
              </a:rPr>
              <a:t>式的版本控制系统工作模型</a:t>
            </a:r>
          </a:p>
        </p:txBody>
      </p:sp>
    </p:spTree>
    <p:extLst>
      <p:ext uri="{BB962C8B-B14F-4D97-AF65-F5344CB8AC3E}">
        <p14:creationId xmlns:p14="http://schemas.microsoft.com/office/powerpoint/2010/main" val="2981529315"/>
      </p:ext>
    </p:extLst>
  </p:cSld>
  <p:clrMapOvr>
    <a:masterClrMapping/>
  </p:clrMapOvr>
  <p:transition advClick="0" advTm="8000">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en-US" altLang="zh-CN" dirty="0" smtClean="0"/>
              <a:t> VS SVN(2/7</a:t>
            </a:r>
            <a:r>
              <a:rPr lang="en-US" altLang="zh-CN" dirty="0"/>
              <a:t>)</a:t>
            </a:r>
            <a:endParaRPr lang="zh-CN" altLang="en-US" dirty="0"/>
          </a:p>
        </p:txBody>
      </p:sp>
      <p:sp>
        <p:nvSpPr>
          <p:cNvPr id="3" name="内容占位符 2"/>
          <p:cNvSpPr>
            <a:spLocks noGrp="1"/>
          </p:cNvSpPr>
          <p:nvPr>
            <p:ph type="body" sz="quarter" idx="10"/>
          </p:nvPr>
        </p:nvSpPr>
        <p:spPr>
          <a:xfrm>
            <a:off x="684213" y="1376363"/>
            <a:ext cx="2159595" cy="3924300"/>
          </a:xfrm>
          <a:ln>
            <a:noFill/>
          </a:ln>
        </p:spPr>
        <p:txBody>
          <a:bodyPr/>
          <a:lstStyle/>
          <a:p>
            <a:pPr algn="just"/>
            <a:r>
              <a:rPr lang="en-US" altLang="zh-CN" sz="1800" dirty="0" err="1" smtClean="0"/>
              <a:t>Git</a:t>
            </a:r>
            <a:r>
              <a:rPr lang="en-US" altLang="zh-CN" sz="1800" dirty="0" smtClean="0"/>
              <a:t> </a:t>
            </a:r>
            <a:r>
              <a:rPr lang="zh-CN" altLang="en-US" sz="1800" dirty="0" smtClean="0"/>
              <a:t>关心整个仓库的文件是</a:t>
            </a:r>
            <a:r>
              <a:rPr lang="zh-CN" altLang="en-US" sz="1800" dirty="0"/>
              <a:t>否发生变化，</a:t>
            </a:r>
            <a:r>
              <a:rPr lang="zh-CN" altLang="en-US" sz="1800" dirty="0" smtClean="0"/>
              <a:t>而大</a:t>
            </a:r>
            <a:r>
              <a:rPr lang="zh-CN" altLang="en-US" sz="1800" dirty="0"/>
              <a:t>多</a:t>
            </a:r>
            <a:r>
              <a:rPr lang="zh-CN" altLang="en-US" sz="1800" dirty="0" smtClean="0"/>
              <a:t>数</a:t>
            </a:r>
            <a:r>
              <a:rPr lang="zh-CN" altLang="en-US" sz="1800" dirty="0"/>
              <a:t>版</a:t>
            </a:r>
            <a:r>
              <a:rPr lang="zh-CN" altLang="en-US" sz="1800" dirty="0" smtClean="0"/>
              <a:t>本控制系</a:t>
            </a:r>
            <a:r>
              <a:rPr lang="zh-CN" altLang="en-US" sz="1800" dirty="0"/>
              <a:t>统则只关</a:t>
            </a:r>
            <a:r>
              <a:rPr lang="zh-CN" altLang="en-US" sz="1800" dirty="0" smtClean="0"/>
              <a:t>心内容变化了的文件。</a:t>
            </a:r>
            <a:r>
              <a:rPr lang="zh-CN" altLang="en-US" sz="1800" dirty="0"/>
              <a:t>若</a:t>
            </a:r>
            <a:r>
              <a:rPr lang="zh-CN" altLang="en-US" sz="1800" dirty="0">
                <a:solidFill>
                  <a:srgbClr val="BE0000"/>
                </a:solidFill>
              </a:rPr>
              <a:t>文件没有变化</a:t>
            </a:r>
            <a:r>
              <a:rPr lang="zh-CN" altLang="en-US" sz="1800" dirty="0" smtClean="0"/>
              <a:t>，其他版本系统不会记录，</a:t>
            </a:r>
            <a:r>
              <a:rPr lang="en-US" altLang="zh-CN" sz="1800" dirty="0" err="1" smtClean="0"/>
              <a:t>Git</a:t>
            </a:r>
            <a:r>
              <a:rPr lang="en-US" altLang="zh-CN" sz="1800" dirty="0" smtClean="0"/>
              <a:t> </a:t>
            </a:r>
            <a:r>
              <a:rPr lang="zh-CN" altLang="en-US" sz="1800" dirty="0" smtClean="0"/>
              <a:t>而</a:t>
            </a:r>
            <a:r>
              <a:rPr lang="zh-CN" altLang="en-US" sz="1800" dirty="0"/>
              <a:t>会</a:t>
            </a:r>
            <a:r>
              <a:rPr lang="zh-CN" altLang="en-US" sz="1800" dirty="0" smtClean="0"/>
              <a:t>对未变化的文件的做一链接。</a:t>
            </a:r>
            <a:endParaRPr lang="zh-CN" altLang="en-US" sz="1800" dirty="0"/>
          </a:p>
        </p:txBody>
      </p:sp>
      <p:pic>
        <p:nvPicPr>
          <p:cNvPr id="5" name="Picture 6"/>
          <p:cNvPicPr>
            <a:picLocks noChangeAspect="1" noChangeArrowheads="1"/>
          </p:cNvPicPr>
          <p:nvPr/>
        </p:nvPicPr>
        <p:blipFill>
          <a:blip r:embed="rId3" cstate="print"/>
          <a:srcRect/>
          <a:stretch>
            <a:fillRect/>
          </a:stretch>
        </p:blipFill>
        <p:spPr bwMode="auto">
          <a:xfrm>
            <a:off x="3995936" y="1531325"/>
            <a:ext cx="5039104" cy="3614375"/>
          </a:xfrm>
          <a:prstGeom prst="rect">
            <a:avLst/>
          </a:prstGeom>
          <a:noFill/>
          <a:ln w="9525">
            <a:noFill/>
            <a:miter lim="800000"/>
            <a:headEnd/>
            <a:tailEnd/>
          </a:ln>
        </p:spPr>
      </p:pic>
      <p:sp>
        <p:nvSpPr>
          <p:cNvPr id="4" name="文本框 3"/>
          <p:cNvSpPr txBox="1"/>
          <p:nvPr/>
        </p:nvSpPr>
        <p:spPr bwMode="auto">
          <a:xfrm>
            <a:off x="3275856" y="2240868"/>
            <a:ext cx="720080" cy="53183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dirty="0" smtClean="0">
                <a:solidFill>
                  <a:srgbClr val="FF0000"/>
                </a:solidFill>
                <a:latin typeface="+mn-lt"/>
                <a:ea typeface="+mn-ea"/>
                <a:cs typeface="Arial" pitchFamily="34" charset="0"/>
              </a:rPr>
              <a:t>差异存储</a:t>
            </a:r>
          </a:p>
        </p:txBody>
      </p:sp>
      <p:sp>
        <p:nvSpPr>
          <p:cNvPr id="6" name="文本框 5"/>
          <p:cNvSpPr txBox="1"/>
          <p:nvPr/>
        </p:nvSpPr>
        <p:spPr bwMode="auto">
          <a:xfrm>
            <a:off x="3333973" y="3969060"/>
            <a:ext cx="720080" cy="531835"/>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dirty="0">
                <a:solidFill>
                  <a:srgbClr val="FF0000"/>
                </a:solidFill>
                <a:latin typeface="+mn-lt"/>
                <a:ea typeface="+mn-ea"/>
                <a:cs typeface="Arial" pitchFamily="34" charset="0"/>
              </a:rPr>
              <a:t>快照</a:t>
            </a:r>
            <a:r>
              <a:rPr lang="zh-CN" altLang="en-US" sz="1400" dirty="0" smtClean="0">
                <a:solidFill>
                  <a:srgbClr val="FF0000"/>
                </a:solidFill>
                <a:latin typeface="+mn-lt"/>
                <a:ea typeface="+mn-ea"/>
                <a:cs typeface="Arial" pitchFamily="34" charset="0"/>
              </a:rPr>
              <a:t>存储</a:t>
            </a:r>
          </a:p>
        </p:txBody>
      </p:sp>
    </p:spTree>
    <p:extLst>
      <p:ext uri="{BB962C8B-B14F-4D97-AF65-F5344CB8AC3E}">
        <p14:creationId xmlns:p14="http://schemas.microsoft.com/office/powerpoint/2010/main" val="35604274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err="1" smtClean="0"/>
              <a:t>Git</a:t>
            </a:r>
            <a:r>
              <a:rPr lang="zh-CN" altLang="en-US" dirty="0"/>
              <a:t> </a:t>
            </a:r>
            <a:r>
              <a:rPr lang="en-US" altLang="zh-CN" dirty="0" smtClean="0"/>
              <a:t>VS SVN(3/7</a:t>
            </a:r>
            <a:r>
              <a:rPr lang="en-US" altLang="zh-CN" dirty="0"/>
              <a:t>)</a:t>
            </a:r>
            <a:endParaRPr lang="zh-CN" altLang="en-US" dirty="0" smtClean="0"/>
          </a:p>
        </p:txBody>
      </p:sp>
      <p:sp>
        <p:nvSpPr>
          <p:cNvPr id="2" name="内容占位符 1"/>
          <p:cNvSpPr>
            <a:spLocks noGrp="1"/>
          </p:cNvSpPr>
          <p:nvPr>
            <p:ph type="body" sz="quarter" idx="10"/>
          </p:nvPr>
        </p:nvSpPr>
        <p:spPr/>
        <p:txBody>
          <a:bodyPr/>
          <a:lstStyle/>
          <a:p>
            <a:r>
              <a:rPr lang="zh-CN" altLang="en-US" dirty="0" smtClean="0"/>
              <a:t>版本库的安全性高</a:t>
            </a:r>
            <a:endParaRPr lang="en-US" altLang="zh-CN" dirty="0" smtClean="0"/>
          </a:p>
          <a:p>
            <a:pPr lvl="1"/>
            <a:r>
              <a:rPr lang="en-US" altLang="zh-CN" dirty="0" err="1" smtClean="0"/>
              <a:t>Git</a:t>
            </a:r>
            <a:endParaRPr lang="en-US" altLang="zh-CN" dirty="0"/>
          </a:p>
          <a:p>
            <a:pPr lvl="2"/>
            <a:r>
              <a:rPr lang="zh-CN" altLang="en-US" dirty="0" smtClean="0"/>
              <a:t>分布式系统，每个用户相当于一个备份</a:t>
            </a:r>
            <a:endParaRPr lang="en-US" altLang="zh-CN" dirty="0" smtClean="0"/>
          </a:p>
          <a:p>
            <a:pPr lvl="2"/>
            <a:r>
              <a:rPr lang="zh-CN" altLang="en-US" dirty="0" smtClean="0"/>
              <a:t>通过</a:t>
            </a:r>
            <a:r>
              <a:rPr lang="en-US" altLang="zh-CN" dirty="0"/>
              <a:t>SHA1</a:t>
            </a:r>
            <a:r>
              <a:rPr lang="zh-CN" altLang="en-US" dirty="0"/>
              <a:t>哈希保证数据的</a:t>
            </a:r>
            <a:r>
              <a:rPr lang="zh-CN" altLang="en-US" dirty="0" smtClean="0"/>
              <a:t>完整性，防止恶意篡改</a:t>
            </a:r>
            <a:endParaRPr lang="en-US" altLang="zh-CN" dirty="0" smtClean="0"/>
          </a:p>
          <a:p>
            <a:pPr lvl="1"/>
            <a:r>
              <a:rPr lang="en-US" altLang="zh-CN" dirty="0" smtClean="0"/>
              <a:t>SVN</a:t>
            </a:r>
          </a:p>
          <a:p>
            <a:pPr lvl="2"/>
            <a:r>
              <a:rPr lang="zh-CN" altLang="en-US" dirty="0" smtClean="0"/>
              <a:t>集中式存在单点故障的风险</a:t>
            </a:r>
            <a:endParaRPr lang="en-US" altLang="zh-CN" dirty="0" smtClean="0"/>
          </a:p>
          <a:p>
            <a:pPr lvl="2"/>
            <a:r>
              <a:rPr lang="zh-CN" altLang="en-US" dirty="0" smtClean="0"/>
              <a:t>服务器端历史数据被篡改时，客户端难以发现</a:t>
            </a:r>
            <a:r>
              <a:rPr lang="en-US" altLang="zh-CN" dirty="0" smtClean="0"/>
              <a:t>	</a:t>
            </a:r>
          </a:p>
          <a:p>
            <a:pPr lvl="1"/>
            <a:endParaRPr lang="en-US" altLang="zh-CN" dirty="0" smtClean="0"/>
          </a:p>
          <a:p>
            <a:pPr marL="0" indent="0">
              <a:buNone/>
            </a:pPr>
            <a:endParaRPr lang="en-US" dirty="0"/>
          </a:p>
        </p:txBody>
      </p:sp>
    </p:spTree>
    <p:extLst>
      <p:ext uri="{BB962C8B-B14F-4D97-AF65-F5344CB8AC3E}">
        <p14:creationId xmlns:p14="http://schemas.microsoft.com/office/powerpoint/2010/main" val="4216493299"/>
      </p:ext>
    </p:extLst>
  </p:cSld>
  <p:clrMapOvr>
    <a:masterClrMapping/>
  </p:clrMapOvr>
  <p:transition advClick="0" advTm="8000">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err="1" smtClean="0"/>
              <a:t>Git</a:t>
            </a:r>
            <a:r>
              <a:rPr lang="zh-CN" altLang="en-US" dirty="0"/>
              <a:t> </a:t>
            </a:r>
            <a:r>
              <a:rPr lang="en-US" altLang="zh-CN" dirty="0" smtClean="0"/>
              <a:t>VS SVN(4/7</a:t>
            </a:r>
            <a:r>
              <a:rPr lang="en-US" altLang="zh-CN" dirty="0"/>
              <a:t>)</a:t>
            </a:r>
            <a:endParaRPr lang="zh-CN" altLang="en-US" dirty="0" smtClean="0"/>
          </a:p>
        </p:txBody>
      </p:sp>
      <p:sp>
        <p:nvSpPr>
          <p:cNvPr id="2" name="内容占位符 1"/>
          <p:cNvSpPr>
            <a:spLocks noGrp="1"/>
          </p:cNvSpPr>
          <p:nvPr>
            <p:ph type="body" sz="quarter" idx="10"/>
          </p:nvPr>
        </p:nvSpPr>
        <p:spPr/>
        <p:txBody>
          <a:bodyPr/>
          <a:lstStyle/>
          <a:p>
            <a:r>
              <a:rPr lang="zh-CN" altLang="en-US" dirty="0" smtClean="0"/>
              <a:t>分支功能强大</a:t>
            </a:r>
            <a:endParaRPr lang="en-US" altLang="zh-CN" dirty="0" smtClean="0"/>
          </a:p>
          <a:p>
            <a:pPr lvl="1"/>
            <a:r>
              <a:rPr lang="en-US" altLang="zh-CN" dirty="0" err="1" smtClean="0"/>
              <a:t>Git</a:t>
            </a:r>
            <a:endParaRPr lang="en-US" altLang="zh-CN" dirty="0"/>
          </a:p>
          <a:p>
            <a:pPr lvl="2"/>
            <a:r>
              <a:rPr lang="zh-CN" altLang="en-US" dirty="0" smtClean="0"/>
              <a:t>便于查询和追溯分支间的提交历史</a:t>
            </a:r>
            <a:endParaRPr lang="en-US" altLang="zh-CN" dirty="0" smtClean="0"/>
          </a:p>
          <a:p>
            <a:pPr lvl="2"/>
            <a:r>
              <a:rPr lang="zh-CN" altLang="en-US" dirty="0" smtClean="0"/>
              <a:t>支持双向合并</a:t>
            </a:r>
            <a:endParaRPr lang="en-US" altLang="zh-CN" dirty="0" smtClean="0"/>
          </a:p>
          <a:p>
            <a:pPr lvl="1"/>
            <a:r>
              <a:rPr lang="en-US" altLang="zh-CN" dirty="0" smtClean="0"/>
              <a:t>SVN</a:t>
            </a:r>
          </a:p>
          <a:p>
            <a:pPr lvl="2"/>
            <a:r>
              <a:rPr lang="zh-CN" altLang="en-US" dirty="0" smtClean="0"/>
              <a:t>分支不支持提交隔离</a:t>
            </a:r>
            <a:endParaRPr lang="en-US" altLang="zh-CN" dirty="0" smtClean="0"/>
          </a:p>
          <a:p>
            <a:pPr lvl="2"/>
            <a:r>
              <a:rPr lang="zh-CN" altLang="en-US" dirty="0"/>
              <a:t>一</a:t>
            </a:r>
            <a:r>
              <a:rPr lang="zh-CN" altLang="en-US" dirty="0" smtClean="0"/>
              <a:t>次提交可同时更改主线和分支的内容，无法查询和追溯分支间的提交历史</a:t>
            </a:r>
            <a:r>
              <a:rPr lang="en-US" altLang="zh-CN" dirty="0" smtClean="0"/>
              <a:t>	</a:t>
            </a:r>
          </a:p>
          <a:p>
            <a:pPr lvl="1"/>
            <a:endParaRPr lang="en-US" altLang="zh-CN" dirty="0" smtClean="0"/>
          </a:p>
          <a:p>
            <a:pPr marL="0" indent="0">
              <a:buNone/>
            </a:pPr>
            <a:endParaRPr lang="en-US" dirty="0"/>
          </a:p>
        </p:txBody>
      </p:sp>
    </p:spTree>
    <p:extLst>
      <p:ext uri="{BB962C8B-B14F-4D97-AF65-F5344CB8AC3E}">
        <p14:creationId xmlns:p14="http://schemas.microsoft.com/office/powerpoint/2010/main" val="3383692565"/>
      </p:ext>
    </p:extLst>
  </p:cSld>
  <p:clrMapOvr>
    <a:masterClrMapping/>
  </p:clrMapOvr>
  <p:transition advClick="0" advTm="8000">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err="1" smtClean="0"/>
              <a:t>Git</a:t>
            </a:r>
            <a:r>
              <a:rPr lang="zh-CN" altLang="en-US" dirty="0"/>
              <a:t> </a:t>
            </a:r>
            <a:r>
              <a:rPr lang="en-US" altLang="zh-CN" dirty="0" smtClean="0"/>
              <a:t>VS SVN(5/7</a:t>
            </a:r>
            <a:r>
              <a:rPr lang="en-US" altLang="zh-CN" dirty="0"/>
              <a:t>)</a:t>
            </a:r>
            <a:endParaRPr lang="zh-CN" altLang="en-US" dirty="0" smtClean="0"/>
          </a:p>
        </p:txBody>
      </p:sp>
      <p:sp>
        <p:nvSpPr>
          <p:cNvPr id="2" name="内容占位符 1"/>
          <p:cNvSpPr>
            <a:spLocks noGrp="1"/>
          </p:cNvSpPr>
          <p:nvPr>
            <p:ph type="body" sz="quarter" idx="10"/>
          </p:nvPr>
        </p:nvSpPr>
        <p:spPr/>
        <p:txBody>
          <a:bodyPr/>
          <a:lstStyle/>
          <a:p>
            <a:r>
              <a:rPr lang="zh-CN" altLang="en-US" dirty="0" smtClean="0"/>
              <a:t>更灵活的发布控制</a:t>
            </a:r>
            <a:endParaRPr lang="en-US" altLang="zh-CN" dirty="0" smtClean="0"/>
          </a:p>
          <a:p>
            <a:pPr lvl="1"/>
            <a:r>
              <a:rPr lang="en-US" altLang="zh-CN" dirty="0" err="1" smtClean="0"/>
              <a:t>Git</a:t>
            </a:r>
            <a:endParaRPr lang="en-US" altLang="zh-CN" dirty="0"/>
          </a:p>
          <a:p>
            <a:pPr lvl="2"/>
            <a:r>
              <a:rPr lang="zh-CN" altLang="en-US" dirty="0"/>
              <a:t>设置只有发布管理员才有权限推送的版本库或者分支，用于稳定发布版本的</a:t>
            </a:r>
            <a:r>
              <a:rPr lang="zh-CN" altLang="en-US" dirty="0" smtClean="0"/>
              <a:t>维护</a:t>
            </a:r>
            <a:endParaRPr lang="en-US" altLang="zh-CN" dirty="0" smtClean="0"/>
          </a:p>
          <a:p>
            <a:pPr lvl="2"/>
            <a:r>
              <a:rPr lang="zh-CN" altLang="en-US" dirty="0"/>
              <a:t>设置只有项目经理、模块管理员才有权推送的版本库或者分支</a:t>
            </a:r>
            <a:r>
              <a:rPr lang="zh-CN" altLang="en-US" dirty="0" smtClean="0"/>
              <a:t>，用于</a:t>
            </a:r>
            <a:r>
              <a:rPr lang="zh-CN" altLang="en-US" dirty="0"/>
              <a:t>整合测试</a:t>
            </a:r>
            <a:endParaRPr lang="en-US" altLang="zh-CN" dirty="0" smtClean="0"/>
          </a:p>
          <a:p>
            <a:pPr lvl="2"/>
            <a:endParaRPr lang="en-US" altLang="zh-CN" dirty="0" smtClean="0"/>
          </a:p>
          <a:p>
            <a:pPr marL="0" indent="0">
              <a:buNone/>
            </a:pPr>
            <a:endParaRPr lang="en-US" dirty="0"/>
          </a:p>
        </p:txBody>
      </p:sp>
    </p:spTree>
    <p:extLst>
      <p:ext uri="{BB962C8B-B14F-4D97-AF65-F5344CB8AC3E}">
        <p14:creationId xmlns:p14="http://schemas.microsoft.com/office/powerpoint/2010/main" val="4000927310"/>
      </p:ext>
    </p:extLst>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zh-CN" altLang="en-US" smtClean="0"/>
              <a:t>配置管理</a:t>
            </a:r>
            <a:endParaRPr lang="zh-CN" altLang="en-US" dirty="0"/>
          </a:p>
        </p:txBody>
      </p:sp>
      <p:sp>
        <p:nvSpPr>
          <p:cNvPr id="11267" name="DtsShapeName" descr="8CE5295821885C70CB254E5500C4G505083E@F83E@PB26513!!!!!!BIHO@]b26513!!!!@5E19B011306188854E31!籽吓纪撑泞变/qqu!!!!!!!!!!!!!!!!!!!!!!!!!!!!!!!!!!!!!!!!!!!!!!!!!!!!!!!!!!!!!!!!!!!!!!!!!!!!!!!!!!!!!!!!!!!!!!!!!!!!!!!!!!!!!!!!!!!!!!!!!!!!!!!!!!!!!!!!!!!!!!!!!!!!!!!!!!!!!!!!!!!!!!!!!!!!!!!!!!!!!!!!!!!!!!!!!!!!!!!!!!!!!!!!!!!!!!!!!!!!!!!!!!!!!!!!!!!!!!!!!!!!!!!!!!!!!!!!!!!!!!!!!!!!!!!!!!!!!!!!!!!!!!!!!!!!!!!!!!!!!!!!!!!!!!!!!!!!!!!!!!!!!!!!!!!!!!!!!!!!!!!!!!!!!!!!!!!!!!!!!!!!!!!!!!!!!!!!!!!!!!!!!!!!!!!!!!!!!!!!!!!!!!!!!!!!!!!!!!!!!!!!!!!!!!!!!!!!!!!!!!!!!!!!!!!!!!!!!!!!!!!!!!!!!!!!!!!!!!!!!!!!!!!!!!!!!!!!!!!!!!!!!!!!!!!!!!!!!!!!!!!!!!!!!!!!!!!!!!!!!!!!!!!!!!!!!!!!!!!!!!!!!!!!!!!!!!!!!!!!!!!!!!!!!!!!!!!!!!!!!!!!!!!!!!!!!!!!!!!!!!!!!!!!!!!!!!!!!!!!!!!!!!!!!!!!!!!!!!!!!!!!!!!!!!!!!!!!!!!!!!!!!!!!!!!!!!!!!!!!!!!!!!!!!!!!!!!!!!!!!!!!!!!!!!!!!!!!!!!!!!!!!!!!!!!!!!!!!!!!!!!!!!!!!!!!!!!!!!!!!!!!!!!!!!!!!!!!!!!!!!!!!!!!!!!!!!!!!!!!!!!!!!!!!!!!!!!!!!!!!!!!!!!!!!!!!!!!!!!!!!!!!!!!!!!!!!!!!!!!!!!!!!!!!!!!!!!!!!!!!!!!!!!!!!!!!!!!!!!!!!!!!!!!!!!!!!!!!!!!!!!!!!!!!!!!!!!!!!!!!!!!!!!!!!!!!!!!!!!!!!!!!!!!!!!!!!!!!!!!!!!!!!!!!!!!!!!!!!!!!!!!!!!!!!!!!!!!!!!!!!!!!!!!!!!!!!!!!!!!!!!!!!!!!!!!!!!!!!!!!!!!!!!!!!!!!!!!!!!!!!!!!!!!!!!!!!!!!!!!!!!!!!!!!!!!!!!!!!!!!!!!!!!!!!!!!!!!!!!!!!!!!!!!!!!!!!!!!!!!!!!!!!!!!!!!!!!!!!!!!!!!!!!!!!!!!!!!!!!!!!!!!!!!!!!!!!!!!!!!!!!!!!!!!!!!!!!!!!!!!!!!!!!!!!!!!!!!!!!!!!!!!!!!!!!!!!!!!!!!!!!!!!!!!!!!!!!!!!!!!!!!!!!!!!!!!!!!!!!!!!!!!!!!!!!!!!!!!!!!!!!!!!!!!!!!!!!!!!!!!!!!!!!!!!!!!!!!!!!!!!!!!!!!!!!!!!!!!!!!!!!!!!!!!!!!!!!!!!!!!!!!!!!!!!!!!!!!!!!!!!!!!!!!!!!!!!!!!!!!!!!!!!!!!!!!!!!!!!!!!!!!!!!!!!!!!!!!!!!!!!!!!!!!!!!!!!!!!!!!!!!!!!!!!!!!!!!!!!!!!!!!!!!!!!!!!!!!!!!!!!!!!!!!!!!!!!!!!!!!!!!!!!!!!!!!!!!!!!!!!!!!!!!!!!!!!!!!!!!!!!!!!!!!!!!!!!!!!!!!!!!!!!!!!!!!!!!!!!!!!!!!!!!!!!!!!!!!!!!!!!!!!!!!!!!!!!!!!!!!!!!!!!!!!!!!!!!!!!!!!!!!!!!!!!!!!!!!!!!!!!!!!!!!!!!!!!!!!!!!!!!!!!!!!!!!!!!!!!!!!!!!!!!!!!!!!!!!!!!!!!!!!!!!!!!!!!!!!!!!!!!!!!!!!!!!!!!!!!!!!!!!!!!!!!!!!!!!!!!!!!!!!!!!!!!!!!!!!!!!!!!!!!!!!!!!!!!!!!!!!!!!!!!!!!!!!!!!!!!!!!!!!!!!!!!!!!!!!!!!!!!!!!!!!!!!!!!!!!!!!!!!!!!!!!!!!!!!!!!!!!!!!!!!!!!!!!!!!!!!!!!!!!!!!!!!!!!!!!!!!!!!!!!!!!!!!!!!!!!!!!!!!!!!!!!!!!!!!!!!!!!!!!!!!!!!!!!!!!!!!!!!!!!!!!!!!!!!!!!!!!!!!!!!!!!!!!!!!!!!!!!!!!!!!!!!!!!!!!!!!!!!!!!!!!!!!!!!!!!!!!!!!!!!!!!!!!!!!!!!!!!!!!!!!!!!!!!!!!!!!!!!!!!!!!!!!!!!!!!!!!!!!!!!!!!!!!!!!!!!!!!!!!!!!!!!!!!!!!!!!!!!!!!!!!!!!!!!!!!!!!!!!!!!!!!!!!!!!!!!!!!!!!!!!!!!!!!!!!!!!!!!1!1" hidden="1"/>
          <p:cNvSpPr>
            <a:spLocks noChangeArrowheads="1"/>
          </p:cNvSpPr>
          <p:nvPr/>
        </p:nvSpPr>
        <p:spPr bwMode="auto">
          <a:xfrm>
            <a:off x="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err="1" smtClean="0"/>
              <a:t>Git</a:t>
            </a:r>
            <a:r>
              <a:rPr lang="zh-CN" altLang="en-US" dirty="0"/>
              <a:t> </a:t>
            </a:r>
            <a:r>
              <a:rPr lang="en-US" altLang="zh-CN" dirty="0" smtClean="0"/>
              <a:t>VS SVN(6/7</a:t>
            </a:r>
            <a:r>
              <a:rPr lang="en-US" altLang="zh-CN" dirty="0"/>
              <a:t>)</a:t>
            </a:r>
            <a:endParaRPr lang="zh-CN" altLang="en-US" dirty="0" smtClean="0"/>
          </a:p>
        </p:txBody>
      </p:sp>
      <p:sp>
        <p:nvSpPr>
          <p:cNvPr id="2" name="内容占位符 1"/>
          <p:cNvSpPr>
            <a:spLocks noGrp="1"/>
          </p:cNvSpPr>
          <p:nvPr>
            <p:ph type="body" sz="quarter" idx="10"/>
          </p:nvPr>
        </p:nvSpPr>
        <p:spPr/>
        <p:txBody>
          <a:bodyPr/>
          <a:lstStyle/>
          <a:p>
            <a:r>
              <a:rPr lang="zh-CN" altLang="en-US" dirty="0" smtClean="0"/>
              <a:t>隔离开发、提交审核</a:t>
            </a:r>
            <a:endParaRPr lang="en-US" altLang="zh-CN" dirty="0" smtClean="0"/>
          </a:p>
          <a:p>
            <a:pPr lvl="1"/>
            <a:r>
              <a:rPr lang="en-US" altLang="zh-CN" dirty="0" err="1" smtClean="0"/>
              <a:t>Git</a:t>
            </a:r>
            <a:endParaRPr lang="en-US" altLang="zh-CN" dirty="0"/>
          </a:p>
          <a:p>
            <a:pPr lvl="2"/>
            <a:r>
              <a:rPr lang="zh-CN" altLang="en-US" dirty="0" smtClean="0"/>
              <a:t>支持团队成员自建分支和版本库</a:t>
            </a:r>
            <a:endParaRPr lang="en-US" altLang="zh-CN" dirty="0" smtClean="0"/>
          </a:p>
          <a:p>
            <a:pPr lvl="2"/>
            <a:r>
              <a:rPr lang="zh-CN" altLang="en-US" dirty="0" smtClean="0"/>
              <a:t>通过合并请求或从成员个人版本库、分支获取提交，从提交说明、代码规范等方面对提交逐一审核</a:t>
            </a:r>
            <a:endParaRPr lang="en-US" altLang="zh-CN" dirty="0" smtClean="0"/>
          </a:p>
          <a:p>
            <a:pPr lvl="2"/>
            <a:endParaRPr lang="en-US" altLang="zh-CN" dirty="0" smtClean="0"/>
          </a:p>
          <a:p>
            <a:pPr marL="0" indent="0">
              <a:buNone/>
            </a:pPr>
            <a:endParaRPr lang="en-US" dirty="0"/>
          </a:p>
        </p:txBody>
      </p:sp>
    </p:spTree>
    <p:extLst>
      <p:ext uri="{BB962C8B-B14F-4D97-AF65-F5344CB8AC3E}">
        <p14:creationId xmlns:p14="http://schemas.microsoft.com/office/powerpoint/2010/main" val="3312567202"/>
      </p:ext>
    </p:extLst>
  </p:cSld>
  <p:clrMapOvr>
    <a:masterClrMapping/>
  </p:clrMapOvr>
  <p:transition advClick="0" advTm="8000">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err="1" smtClean="0"/>
              <a:t>Git</a:t>
            </a:r>
            <a:r>
              <a:rPr lang="zh-CN" altLang="en-US" dirty="0"/>
              <a:t> </a:t>
            </a:r>
            <a:r>
              <a:rPr lang="en-US" altLang="zh-CN" dirty="0" smtClean="0"/>
              <a:t>VS SVN(7/7</a:t>
            </a:r>
            <a:r>
              <a:rPr lang="en-US" altLang="zh-CN" dirty="0"/>
              <a:t>)</a:t>
            </a:r>
            <a:endParaRPr lang="zh-CN" altLang="en-US" dirty="0" smtClean="0"/>
          </a:p>
        </p:txBody>
      </p:sp>
      <p:sp>
        <p:nvSpPr>
          <p:cNvPr id="2" name="内容占位符 1"/>
          <p:cNvSpPr>
            <a:spLocks noGrp="1"/>
          </p:cNvSpPr>
          <p:nvPr>
            <p:ph type="body" sz="quarter" idx="10"/>
          </p:nvPr>
        </p:nvSpPr>
        <p:spPr/>
        <p:txBody>
          <a:bodyPr/>
          <a:lstStyle/>
          <a:p>
            <a:r>
              <a:rPr lang="zh-CN" altLang="en-US" dirty="0" smtClean="0"/>
              <a:t>对合并更好的支持：更少的冲突和更好的解决冲突</a:t>
            </a:r>
            <a:endParaRPr lang="en-US" altLang="zh-CN" dirty="0" smtClean="0"/>
          </a:p>
          <a:p>
            <a:pPr lvl="1"/>
            <a:r>
              <a:rPr lang="en-US" altLang="zh-CN" dirty="0" err="1" smtClean="0"/>
              <a:t>Git</a:t>
            </a:r>
            <a:endParaRPr lang="en-US" altLang="zh-CN" dirty="0" smtClean="0"/>
          </a:p>
          <a:p>
            <a:pPr lvl="2"/>
            <a:r>
              <a:rPr lang="zh-CN" altLang="en-US" dirty="0" smtClean="0"/>
              <a:t>基于</a:t>
            </a:r>
            <a:r>
              <a:rPr lang="en-US" altLang="zh-CN" dirty="0"/>
              <a:t>DAG</a:t>
            </a:r>
            <a:r>
              <a:rPr lang="zh-CN" altLang="en-US" dirty="0"/>
              <a:t>（有向非环图）的设计比</a:t>
            </a:r>
            <a:r>
              <a:rPr lang="en-US" altLang="zh-CN" dirty="0"/>
              <a:t>SVN</a:t>
            </a:r>
            <a:r>
              <a:rPr lang="zh-CN" altLang="en-US" dirty="0"/>
              <a:t>的线性提交提供更好的合并</a:t>
            </a:r>
            <a:r>
              <a:rPr lang="zh-CN" altLang="en-US" dirty="0" smtClean="0"/>
              <a:t>追踪，</a:t>
            </a:r>
            <a:r>
              <a:rPr lang="zh-CN" altLang="en-US" dirty="0"/>
              <a:t>避免不必要的冲突，提高</a:t>
            </a:r>
            <a:r>
              <a:rPr lang="zh-CN" altLang="en-US" dirty="0" smtClean="0"/>
              <a:t>工作效率</a:t>
            </a:r>
            <a:endParaRPr lang="en-US" altLang="zh-CN" dirty="0" smtClean="0"/>
          </a:p>
          <a:p>
            <a:pPr lvl="2"/>
            <a:r>
              <a:rPr lang="zh-CN" altLang="en-US" dirty="0" smtClean="0"/>
              <a:t>基于</a:t>
            </a:r>
            <a:r>
              <a:rPr lang="zh-CN" altLang="en-US" dirty="0"/>
              <a:t>对内容的追踪而非对文件名追踪，所以遇到一方或双方对文件名更改时， </a:t>
            </a:r>
            <a:r>
              <a:rPr lang="en-US" altLang="zh-CN" dirty="0" err="1"/>
              <a:t>Git</a:t>
            </a:r>
            <a:r>
              <a:rPr lang="zh-CN" altLang="en-US" dirty="0"/>
              <a:t>能够很好进行自动合并或提供工具辅助合并。而</a:t>
            </a:r>
            <a:r>
              <a:rPr lang="en-US" altLang="zh-CN" dirty="0"/>
              <a:t>SVN</a:t>
            </a:r>
            <a:r>
              <a:rPr lang="zh-CN" altLang="en-US" dirty="0"/>
              <a:t>遇到同样问题时会产生树冲突</a:t>
            </a:r>
            <a:r>
              <a:rPr lang="zh-CN" altLang="en-US" dirty="0" smtClean="0"/>
              <a:t>，解决</a:t>
            </a:r>
            <a:r>
              <a:rPr lang="zh-CN" altLang="en-US" dirty="0"/>
              <a:t>起来很</a:t>
            </a:r>
            <a:r>
              <a:rPr lang="zh-CN" altLang="en-US" dirty="0" smtClean="0"/>
              <a:t>麻烦</a:t>
            </a:r>
            <a:endParaRPr lang="en-US" altLang="zh-CN" dirty="0" smtClean="0"/>
          </a:p>
          <a:p>
            <a:pPr marL="0" indent="0">
              <a:buNone/>
            </a:pPr>
            <a:endParaRPr lang="en-US" dirty="0"/>
          </a:p>
        </p:txBody>
      </p:sp>
    </p:spTree>
    <p:extLst>
      <p:ext uri="{BB962C8B-B14F-4D97-AF65-F5344CB8AC3E}">
        <p14:creationId xmlns:p14="http://schemas.microsoft.com/office/powerpoint/2010/main" val="1438679073"/>
      </p:ext>
    </p:extLst>
  </p:cSld>
  <p:clrMapOvr>
    <a:masterClrMapping/>
  </p:clrMapOvr>
  <p:transition advClick="0" advTm="8000">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基本概念</a:t>
            </a:r>
            <a:r>
              <a:rPr lang="en-US" altLang="zh-CN" dirty="0"/>
              <a:t>(</a:t>
            </a:r>
            <a:r>
              <a:rPr lang="en-US" altLang="zh-CN" dirty="0" smtClean="0"/>
              <a:t>1/3)</a:t>
            </a:r>
            <a:endParaRPr lang="zh-CN" altLang="en-US" dirty="0"/>
          </a:p>
        </p:txBody>
      </p:sp>
      <p:sp>
        <p:nvSpPr>
          <p:cNvPr id="3" name="内容占位符 2"/>
          <p:cNvSpPr>
            <a:spLocks noGrp="1"/>
          </p:cNvSpPr>
          <p:nvPr>
            <p:ph type="body" sz="quarter" idx="10"/>
          </p:nvPr>
        </p:nvSpPr>
        <p:spPr/>
        <p:txBody>
          <a:bodyPr/>
          <a:lstStyle/>
          <a:p>
            <a:pPr>
              <a:lnSpc>
                <a:spcPct val="150000"/>
              </a:lnSpc>
            </a:pPr>
            <a:r>
              <a:rPr lang="zh-CN" altLang="en-US" b="1" dirty="0" smtClean="0">
                <a:solidFill>
                  <a:schemeClr val="tx2"/>
                </a:solidFill>
              </a:rPr>
              <a:t>工作拷贝（工作目录）：</a:t>
            </a:r>
            <a:r>
              <a:rPr lang="zh-CN" altLang="en-US" dirty="0" smtClean="0"/>
              <a:t>用于存放产品开发数据本地工作目录。</a:t>
            </a:r>
            <a:endParaRPr lang="en-US" altLang="zh-CN" dirty="0" smtClean="0"/>
          </a:p>
          <a:p>
            <a:pPr>
              <a:lnSpc>
                <a:spcPct val="150000"/>
              </a:lnSpc>
            </a:pPr>
            <a:r>
              <a:rPr lang="zh-CN" altLang="en-US" b="1" dirty="0" smtClean="0">
                <a:solidFill>
                  <a:schemeClr val="tx2"/>
                </a:solidFill>
              </a:rPr>
              <a:t>索引（</a:t>
            </a:r>
            <a:r>
              <a:rPr lang="en-US" altLang="zh-CN" b="1" dirty="0" smtClean="0">
                <a:solidFill>
                  <a:schemeClr val="tx2"/>
                </a:solidFill>
              </a:rPr>
              <a:t>Index</a:t>
            </a:r>
            <a:r>
              <a:rPr lang="zh-CN" altLang="en-US" b="1" dirty="0" smtClean="0">
                <a:solidFill>
                  <a:schemeClr val="tx2"/>
                </a:solidFill>
              </a:rPr>
              <a:t>）：</a:t>
            </a:r>
            <a:r>
              <a:rPr lang="zh-CN" altLang="en-US" dirty="0" smtClean="0"/>
              <a:t>用于存放待提交数据的缓存区。</a:t>
            </a:r>
            <a:endParaRPr lang="en-US" altLang="zh-CN" dirty="0" smtClean="0"/>
          </a:p>
          <a:p>
            <a:pPr>
              <a:lnSpc>
                <a:spcPct val="150000"/>
              </a:lnSpc>
            </a:pPr>
            <a:r>
              <a:rPr lang="zh-CN" altLang="en-US" b="1" dirty="0" smtClean="0">
                <a:solidFill>
                  <a:schemeClr val="tx2"/>
                </a:solidFill>
              </a:rPr>
              <a:t>本地库：</a:t>
            </a:r>
            <a:r>
              <a:rPr lang="zh-CN" altLang="en-US" dirty="0" smtClean="0"/>
              <a:t>远端库的一个完整的拷贝，包括所有文件的修改记录，分支等。</a:t>
            </a:r>
            <a:endParaRPr lang="en-US" altLang="zh-CN" dirty="0" smtClean="0"/>
          </a:p>
        </p:txBody>
      </p:sp>
    </p:spTree>
    <p:extLst>
      <p:ext uri="{BB962C8B-B14F-4D97-AF65-F5344CB8AC3E}">
        <p14:creationId xmlns:p14="http://schemas.microsoft.com/office/powerpoint/2010/main" val="39699468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基本概念</a:t>
            </a:r>
            <a:r>
              <a:rPr lang="en-US" altLang="zh-CN" dirty="0" smtClean="0"/>
              <a:t>(2/3</a:t>
            </a:r>
            <a:r>
              <a:rPr lang="en-US" altLang="zh-CN" dirty="0"/>
              <a:t>)</a:t>
            </a:r>
            <a:endParaRPr lang="zh-CN" altLang="en-US" dirty="0"/>
          </a:p>
        </p:txBody>
      </p:sp>
      <p:sp>
        <p:nvSpPr>
          <p:cNvPr id="3" name="内容占位符 2"/>
          <p:cNvSpPr>
            <a:spLocks noGrp="1"/>
          </p:cNvSpPr>
          <p:nvPr>
            <p:ph type="body" sz="quarter" idx="10"/>
          </p:nvPr>
        </p:nvSpPr>
        <p:spPr/>
        <p:txBody>
          <a:bodyPr/>
          <a:lstStyle/>
          <a:p>
            <a:pPr>
              <a:lnSpc>
                <a:spcPct val="150000"/>
              </a:lnSpc>
            </a:pPr>
            <a:r>
              <a:rPr lang="zh-CN" altLang="en-US" b="1" dirty="0" smtClean="0">
                <a:solidFill>
                  <a:schemeClr val="tx2"/>
                </a:solidFill>
              </a:rPr>
              <a:t>远端库：</a:t>
            </a:r>
            <a:r>
              <a:rPr lang="zh-CN" altLang="en-US" dirty="0" smtClean="0"/>
              <a:t>本地库</a:t>
            </a:r>
            <a:r>
              <a:rPr lang="en-US" altLang="zh-CN" dirty="0" smtClean="0"/>
              <a:t>clone</a:t>
            </a:r>
            <a:r>
              <a:rPr lang="zh-CN" altLang="en-US" dirty="0" smtClean="0"/>
              <a:t>来源。</a:t>
            </a:r>
            <a:endParaRPr lang="en-US" altLang="zh-CN" dirty="0" smtClean="0"/>
          </a:p>
          <a:p>
            <a:pPr>
              <a:lnSpc>
                <a:spcPct val="150000"/>
              </a:lnSpc>
            </a:pPr>
            <a:r>
              <a:rPr lang="zh-CN" altLang="en-US" b="1" dirty="0" smtClean="0">
                <a:solidFill>
                  <a:schemeClr val="tx2"/>
                </a:solidFill>
              </a:rPr>
              <a:t>中心库：</a:t>
            </a:r>
            <a:r>
              <a:rPr lang="zh-CN" altLang="en-US" dirty="0" smtClean="0"/>
              <a:t>远端库的一种，公司级存放某个项目所有产品数据的仓库。</a:t>
            </a:r>
            <a:endParaRPr lang="en-US" altLang="zh-CN" dirty="0" smtClean="0"/>
          </a:p>
          <a:p>
            <a:pPr>
              <a:lnSpc>
                <a:spcPct val="150000"/>
              </a:lnSpc>
            </a:pPr>
            <a:r>
              <a:rPr lang="zh-CN" altLang="en-US" b="1" dirty="0" smtClean="0">
                <a:solidFill>
                  <a:schemeClr val="tx2"/>
                </a:solidFill>
              </a:rPr>
              <a:t>快照</a:t>
            </a:r>
            <a:r>
              <a:rPr lang="zh-CN" altLang="en-US" dirty="0" smtClean="0">
                <a:solidFill>
                  <a:schemeClr val="tx2"/>
                </a:solidFill>
              </a:rPr>
              <a:t>（</a:t>
            </a:r>
            <a:r>
              <a:rPr lang="en-US" altLang="zh-CN" dirty="0" smtClean="0">
                <a:solidFill>
                  <a:schemeClr val="tx2"/>
                </a:solidFill>
              </a:rPr>
              <a:t>snapshot</a:t>
            </a:r>
            <a:r>
              <a:rPr lang="zh-CN" altLang="en-US" dirty="0" smtClean="0">
                <a:solidFill>
                  <a:schemeClr val="tx2"/>
                </a:solidFill>
              </a:rPr>
              <a:t>）</a:t>
            </a:r>
            <a:r>
              <a:rPr lang="zh-CN" altLang="en-US" b="1" dirty="0" smtClean="0">
                <a:solidFill>
                  <a:schemeClr val="tx2"/>
                </a:solidFill>
              </a:rPr>
              <a:t>：</a:t>
            </a:r>
            <a:r>
              <a:rPr lang="zh-CN" altLang="en-US" dirty="0" smtClean="0"/>
              <a:t>版本库某个时间点所有文件集合。</a:t>
            </a:r>
            <a:endParaRPr lang="en-US" altLang="zh-CN" dirty="0" smtClean="0"/>
          </a:p>
          <a:p>
            <a:pPr>
              <a:lnSpc>
                <a:spcPct val="150000"/>
              </a:lnSpc>
            </a:pPr>
            <a:r>
              <a:rPr lang="zh-CN" altLang="en-US" b="1" dirty="0">
                <a:solidFill>
                  <a:schemeClr val="tx2"/>
                </a:solidFill>
              </a:rPr>
              <a:t>全</a:t>
            </a:r>
            <a:r>
              <a:rPr lang="zh-CN" altLang="en-US" b="1" dirty="0" smtClean="0">
                <a:solidFill>
                  <a:schemeClr val="tx2"/>
                </a:solidFill>
              </a:rPr>
              <a:t>球版本号</a:t>
            </a:r>
            <a:r>
              <a:rPr lang="zh-CN" altLang="en-US" dirty="0" smtClean="0">
                <a:solidFill>
                  <a:schemeClr val="tx2"/>
                </a:solidFill>
              </a:rPr>
              <a:t>（</a:t>
            </a:r>
            <a:r>
              <a:rPr lang="en-US" altLang="zh-CN" dirty="0" err="1" smtClean="0">
                <a:solidFill>
                  <a:schemeClr val="tx2"/>
                </a:solidFill>
              </a:rPr>
              <a:t>commitID</a:t>
            </a:r>
            <a:r>
              <a:rPr lang="zh-CN" altLang="en-US" dirty="0" smtClean="0">
                <a:solidFill>
                  <a:schemeClr val="tx2"/>
                </a:solidFill>
              </a:rPr>
              <a:t>）</a:t>
            </a:r>
            <a:r>
              <a:rPr lang="zh-CN" altLang="en-US" b="1" dirty="0" smtClean="0">
                <a:solidFill>
                  <a:schemeClr val="tx2"/>
                </a:solidFill>
              </a:rPr>
              <a:t>：</a:t>
            </a:r>
            <a:r>
              <a:rPr lang="en-US" altLang="zh-CN" dirty="0" err="1" smtClean="0"/>
              <a:t>Git</a:t>
            </a:r>
            <a:r>
              <a:rPr lang="zh-CN" altLang="en-US" dirty="0" smtClean="0"/>
              <a:t>库的版本号是通过</a:t>
            </a:r>
            <a:r>
              <a:rPr lang="en-US" altLang="zh-CN" dirty="0" smtClean="0"/>
              <a:t>SHA-1</a:t>
            </a:r>
            <a:r>
              <a:rPr lang="zh-CN" altLang="en-US" dirty="0" smtClean="0"/>
              <a:t>算法根据库中的所有内容计算出一个</a:t>
            </a:r>
            <a:r>
              <a:rPr lang="en-US" altLang="zh-CN" dirty="0" smtClean="0"/>
              <a:t>40</a:t>
            </a:r>
            <a:r>
              <a:rPr lang="zh-CN" altLang="en-US" dirty="0" smtClean="0"/>
              <a:t>位的哈希值，这个</a:t>
            </a:r>
            <a:r>
              <a:rPr lang="zh-CN" altLang="en-US" dirty="0"/>
              <a:t>哈希</a:t>
            </a:r>
            <a:r>
              <a:rPr lang="zh-CN" altLang="en-US" dirty="0" smtClean="0"/>
              <a:t>值是全球唯一的，基本只要前六位就可以唯一标识了。</a:t>
            </a:r>
            <a:endParaRPr lang="zh-CN" altLang="en-US" dirty="0"/>
          </a:p>
        </p:txBody>
      </p:sp>
    </p:spTree>
    <p:extLst>
      <p:ext uri="{BB962C8B-B14F-4D97-AF65-F5344CB8AC3E}">
        <p14:creationId xmlns:p14="http://schemas.microsoft.com/office/powerpoint/2010/main" val="9021036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p:txBody>
          <a:bodyPr/>
          <a:lstStyle/>
          <a:p>
            <a:r>
              <a:rPr lang="en-US" altLang="zh-CN" dirty="0" err="1" smtClean="0"/>
              <a:t>Git</a:t>
            </a:r>
            <a:r>
              <a:rPr lang="zh-CN" altLang="en-US" dirty="0" smtClean="0"/>
              <a:t>基本概念</a:t>
            </a:r>
            <a:r>
              <a:rPr lang="en-US" altLang="zh-CN" dirty="0" smtClean="0"/>
              <a:t>(3/3</a:t>
            </a:r>
            <a:r>
              <a:rPr lang="en-US" altLang="zh-CN" dirty="0"/>
              <a:t>)</a:t>
            </a:r>
            <a:endParaRPr lang="zh-CN" altLang="en-US" dirty="0"/>
          </a:p>
        </p:txBody>
      </p:sp>
      <p:sp>
        <p:nvSpPr>
          <p:cNvPr id="6" name="内容占位符 2"/>
          <p:cNvSpPr>
            <a:spLocks noGrp="1"/>
          </p:cNvSpPr>
          <p:nvPr>
            <p:ph type="body" sz="quarter" idx="10"/>
          </p:nvPr>
        </p:nvSpPr>
        <p:spPr/>
        <p:txBody>
          <a:bodyPr/>
          <a:lstStyle/>
          <a:p>
            <a:pPr marL="0" indent="0">
              <a:lnSpc>
                <a:spcPct val="150000"/>
              </a:lnSpc>
              <a:buNone/>
            </a:pPr>
            <a:r>
              <a:rPr lang="zh-CN" altLang="en-US" dirty="0" smtClean="0">
                <a:latin typeface="宋体" pitchFamily="2" charset="-122"/>
                <a:ea typeface="宋体" pitchFamily="2" charset="-122"/>
              </a:rPr>
              <a:t>文件状态介绍：</a:t>
            </a:r>
            <a:endParaRPr lang="en-US" altLang="zh-CN" dirty="0" smtClean="0">
              <a:latin typeface="宋体" pitchFamily="2" charset="-122"/>
              <a:ea typeface="宋体" pitchFamily="2" charset="-122"/>
            </a:endParaRPr>
          </a:p>
          <a:p>
            <a:pPr>
              <a:lnSpc>
                <a:spcPct val="150000"/>
              </a:lnSpc>
            </a:pPr>
            <a:r>
              <a:rPr lang="en-US" altLang="zh-CN" dirty="0" smtClean="0">
                <a:solidFill>
                  <a:schemeClr val="tx2"/>
                </a:solidFill>
                <a:latin typeface="+mj-lt"/>
              </a:rPr>
              <a:t>Untracked files</a:t>
            </a:r>
            <a:r>
              <a:rPr lang="zh-CN" altLang="en-US" dirty="0" smtClean="0">
                <a:solidFill>
                  <a:schemeClr val="tx2"/>
                </a:solidFill>
                <a:latin typeface="+mj-lt"/>
              </a:rPr>
              <a:t>：</a:t>
            </a:r>
            <a:r>
              <a:rPr lang="zh-CN" altLang="en-US" b="0" dirty="0" smtClean="0">
                <a:latin typeface="+mn-ea"/>
              </a:rPr>
              <a:t>未被跟踪的文件，一般指新添加的文件</a:t>
            </a:r>
            <a:endParaRPr lang="en-US" altLang="zh-CN" b="0" dirty="0" smtClean="0">
              <a:latin typeface="+mn-ea"/>
            </a:endParaRPr>
          </a:p>
          <a:p>
            <a:pPr>
              <a:lnSpc>
                <a:spcPct val="150000"/>
              </a:lnSpc>
            </a:pPr>
            <a:r>
              <a:rPr lang="en-US" altLang="zh-CN" dirty="0" smtClean="0">
                <a:solidFill>
                  <a:schemeClr val="tx2"/>
                </a:solidFill>
                <a:latin typeface="+mj-lt"/>
              </a:rPr>
              <a:t>Change  not staged for commit</a:t>
            </a:r>
            <a:r>
              <a:rPr lang="zh-CN" altLang="en-US" dirty="0" smtClean="0">
                <a:solidFill>
                  <a:schemeClr val="tx2"/>
                </a:solidFill>
                <a:latin typeface="+mj-lt"/>
              </a:rPr>
              <a:t>：</a:t>
            </a:r>
            <a:r>
              <a:rPr lang="zh-CN" altLang="en-US" b="0" dirty="0" smtClean="0"/>
              <a:t>已修改的文件，包括</a:t>
            </a:r>
            <a:r>
              <a:rPr lang="en-US" altLang="zh-CN" b="0" dirty="0" smtClean="0"/>
              <a:t>modified</a:t>
            </a:r>
            <a:r>
              <a:rPr lang="zh-CN" altLang="en-US" b="0" dirty="0" smtClean="0"/>
              <a:t>和</a:t>
            </a:r>
            <a:r>
              <a:rPr lang="en-US" altLang="zh-CN" b="0" dirty="0" smtClean="0"/>
              <a:t>deleted</a:t>
            </a:r>
            <a:r>
              <a:rPr lang="zh-CN" altLang="en-US" b="0" dirty="0" smtClean="0"/>
              <a:t>状态</a:t>
            </a:r>
            <a:endParaRPr lang="en-US" altLang="zh-CN" b="0" dirty="0" smtClean="0"/>
          </a:p>
          <a:p>
            <a:pPr>
              <a:lnSpc>
                <a:spcPct val="150000"/>
              </a:lnSpc>
            </a:pPr>
            <a:r>
              <a:rPr lang="en-US" altLang="zh-CN" dirty="0" smtClean="0">
                <a:solidFill>
                  <a:schemeClr val="tx2"/>
                </a:solidFill>
                <a:latin typeface="+mj-lt"/>
              </a:rPr>
              <a:t>Change to be commit</a:t>
            </a:r>
            <a:r>
              <a:rPr lang="zh-CN" altLang="en-US" dirty="0" smtClean="0">
                <a:solidFill>
                  <a:schemeClr val="tx2"/>
                </a:solidFill>
                <a:latin typeface="+mj-lt"/>
              </a:rPr>
              <a:t>：</a:t>
            </a:r>
            <a:r>
              <a:rPr lang="zh-CN" altLang="en-US" b="0" dirty="0" smtClean="0">
                <a:latin typeface="+mn-ea"/>
              </a:rPr>
              <a:t>已</a:t>
            </a:r>
            <a:r>
              <a:rPr lang="zh-CN" altLang="en-US" b="0" dirty="0" smtClean="0"/>
              <a:t>缓冲的文件，即已</a:t>
            </a:r>
            <a:r>
              <a:rPr lang="en-US" altLang="zh-CN" b="0" dirty="0" smtClean="0"/>
              <a:t>add</a:t>
            </a:r>
            <a:r>
              <a:rPr lang="zh-CN" altLang="en-US" b="0" dirty="0" smtClean="0"/>
              <a:t>的文件，包括</a:t>
            </a:r>
            <a:r>
              <a:rPr lang="en-US" altLang="zh-CN" b="0" dirty="0" smtClean="0"/>
              <a:t>modified</a:t>
            </a:r>
            <a:r>
              <a:rPr lang="zh-CN" altLang="en-US" b="0" dirty="0" smtClean="0"/>
              <a:t>、</a:t>
            </a:r>
            <a:r>
              <a:rPr lang="en-US" altLang="zh-CN" b="0" dirty="0" smtClean="0"/>
              <a:t>deleted</a:t>
            </a:r>
            <a:r>
              <a:rPr lang="zh-CN" altLang="en-US" b="0" dirty="0" smtClean="0"/>
              <a:t>和</a:t>
            </a:r>
            <a:r>
              <a:rPr lang="en-US" altLang="zh-CN" b="0" dirty="0" smtClean="0"/>
              <a:t>new file</a:t>
            </a:r>
            <a:r>
              <a:rPr lang="zh-CN" altLang="en-US" b="0" dirty="0" smtClean="0"/>
              <a:t>状态</a:t>
            </a:r>
            <a:endParaRPr lang="en-US" altLang="zh-CN" b="0" dirty="0" smtClean="0"/>
          </a:p>
          <a:p>
            <a:pPr>
              <a:lnSpc>
                <a:spcPct val="150000"/>
              </a:lnSpc>
            </a:pPr>
            <a:r>
              <a:rPr lang="en-US" altLang="zh-CN" dirty="0" smtClean="0">
                <a:solidFill>
                  <a:schemeClr val="tx2"/>
                </a:solidFill>
                <a:latin typeface="+mj-lt"/>
              </a:rPr>
              <a:t>Noting to commit</a:t>
            </a:r>
            <a:r>
              <a:rPr lang="zh-CN" altLang="en-US" dirty="0" smtClean="0">
                <a:solidFill>
                  <a:schemeClr val="tx2"/>
                </a:solidFill>
                <a:latin typeface="+mj-lt"/>
              </a:rPr>
              <a:t>：</a:t>
            </a:r>
            <a:r>
              <a:rPr lang="zh-CN" altLang="en-US" b="0" dirty="0" smtClean="0">
                <a:latin typeface="+mn-ea"/>
              </a:rPr>
              <a:t>已</a:t>
            </a:r>
            <a:r>
              <a:rPr lang="zh-CN" altLang="en-US" b="0" dirty="0" smtClean="0"/>
              <a:t>提交的文件，即已</a:t>
            </a:r>
            <a:r>
              <a:rPr lang="en-US" altLang="zh-CN" b="0" dirty="0" smtClean="0"/>
              <a:t>commit</a:t>
            </a:r>
            <a:r>
              <a:rPr lang="zh-CN" altLang="en-US" b="0" dirty="0" smtClean="0"/>
              <a:t>的</a:t>
            </a:r>
            <a:r>
              <a:rPr lang="zh-CN" altLang="en-US" b="0" dirty="0" smtClean="0">
                <a:latin typeface="+mn-ea"/>
              </a:rPr>
              <a:t>文件</a:t>
            </a:r>
            <a:endParaRPr lang="en-US" altLang="zh-CN" b="0" dirty="0" smtClean="0">
              <a:latin typeface="+mn-ea"/>
            </a:endParaRPr>
          </a:p>
        </p:txBody>
      </p:sp>
    </p:spTree>
    <p:extLst>
      <p:ext uri="{BB962C8B-B14F-4D97-AF65-F5344CB8AC3E}">
        <p14:creationId xmlns:p14="http://schemas.microsoft.com/office/powerpoint/2010/main" val="28555902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操作模式</a:t>
            </a:r>
            <a:endParaRPr lang="zh-CN" altLang="en-US" dirty="0"/>
          </a:p>
        </p:txBody>
      </p:sp>
      <p:grpSp>
        <p:nvGrpSpPr>
          <p:cNvPr id="3" name="组合 2"/>
          <p:cNvGrpSpPr/>
          <p:nvPr/>
        </p:nvGrpSpPr>
        <p:grpSpPr>
          <a:xfrm>
            <a:off x="721525" y="1412367"/>
            <a:ext cx="7854640" cy="4631174"/>
            <a:chOff x="179513" y="1128678"/>
            <a:chExt cx="8712967" cy="5137253"/>
          </a:xfrm>
        </p:grpSpPr>
        <p:sp>
          <p:nvSpPr>
            <p:cNvPr id="23" name="矩形 22"/>
            <p:cNvSpPr/>
            <p:nvPr/>
          </p:nvSpPr>
          <p:spPr bwMode="auto">
            <a:xfrm>
              <a:off x="6588224" y="1128678"/>
              <a:ext cx="2304256" cy="5112568"/>
            </a:xfrm>
            <a:prstGeom prst="rect">
              <a:avLst/>
            </a:prstGeom>
            <a:solidFill>
              <a:srgbClr val="00A8DF"/>
            </a:solidFill>
            <a:ln w="9525" cap="flat" cmpd="sng" algn="ctr">
              <a:solidFill>
                <a:schemeClr val="bg1">
                  <a:lumMod val="75000"/>
                </a:scheme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no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dirty="0" smtClean="0">
                <a:ln>
                  <a:noFill/>
                </a:ln>
                <a:solidFill>
                  <a:schemeClr val="bg1"/>
                </a:solidFill>
                <a:effectLst/>
                <a:latin typeface="FrutigerNext LT Regular" pitchFamily="34" charset="0"/>
                <a:ea typeface="ＭＳ Ｐゴシック" pitchFamily="34" charset="-128"/>
              </a:endParaRPr>
            </a:p>
          </p:txBody>
        </p:sp>
        <p:sp>
          <p:nvSpPr>
            <p:cNvPr id="22" name="矩形 21"/>
            <p:cNvSpPr/>
            <p:nvPr/>
          </p:nvSpPr>
          <p:spPr bwMode="auto">
            <a:xfrm>
              <a:off x="179513" y="1153363"/>
              <a:ext cx="6372200" cy="5112568"/>
            </a:xfrm>
            <a:prstGeom prst="rect">
              <a:avLst/>
            </a:prstGeom>
            <a:solidFill>
              <a:srgbClr val="0180D1"/>
            </a:solidFill>
            <a:ln w="9525" cap="flat" cmpd="sng" algn="ctr">
              <a:solidFill>
                <a:schemeClr val="bg1">
                  <a:lumMod val="75000"/>
                </a:scheme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pitchFamily="34" charset="0"/>
                <a:ea typeface="ＭＳ Ｐゴシック" pitchFamily="34" charset="-128"/>
              </a:endParaRPr>
            </a:p>
          </p:txBody>
        </p:sp>
        <p:sp>
          <p:nvSpPr>
            <p:cNvPr id="7" name="圆角矩形 6"/>
            <p:cNvSpPr/>
            <p:nvPr/>
          </p:nvSpPr>
          <p:spPr bwMode="auto">
            <a:xfrm>
              <a:off x="251520" y="1520788"/>
              <a:ext cx="2002622" cy="720080"/>
            </a:xfrm>
            <a:prstGeom prst="roundRect">
              <a:avLst/>
            </a:prstGeom>
            <a:solidFill>
              <a:srgbClr val="3BD0FF"/>
            </a:solidFill>
            <a:ln w="9525" cap="flat" cmpd="sng" algn="ctr">
              <a:no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sz="1400" dirty="0" smtClean="0">
                  <a:solidFill>
                    <a:schemeClr val="bg1"/>
                  </a:solidFill>
                  <a:latin typeface="+mn-ea"/>
                  <a:ea typeface="+mn-ea"/>
                </a:rPr>
                <a:t>工作目录</a:t>
              </a:r>
              <a:endParaRPr kumimoji="0" lang="en-US" altLang="zh-CN" sz="1400" b="0" i="0" u="none" strike="noStrike" cap="none" normalizeH="0" baseline="0" dirty="0" smtClean="0">
                <a:ln>
                  <a:noFill/>
                </a:ln>
                <a:solidFill>
                  <a:schemeClr val="bg1"/>
                </a:solidFill>
                <a:effectLst/>
                <a:latin typeface="+mn-ea"/>
                <a:ea typeface="+mn-ea"/>
              </a:endParaRPr>
            </a:p>
          </p:txBody>
        </p:sp>
        <p:sp>
          <p:nvSpPr>
            <p:cNvPr id="8" name="圆角矩形 7"/>
            <p:cNvSpPr/>
            <p:nvPr/>
          </p:nvSpPr>
          <p:spPr bwMode="auto">
            <a:xfrm>
              <a:off x="2465513" y="1537910"/>
              <a:ext cx="1368152" cy="720080"/>
            </a:xfrm>
            <a:prstGeom prst="roundRect">
              <a:avLst/>
            </a:prstGeom>
            <a:solidFill>
              <a:srgbClr val="3BD0FF"/>
            </a:solidFill>
            <a:ln w="9525" cap="flat" cmpd="sng" algn="ctr">
              <a:no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sz="1400" dirty="0">
                  <a:solidFill>
                    <a:schemeClr val="bg1"/>
                  </a:solidFill>
                  <a:latin typeface="+mn-ea"/>
                  <a:ea typeface="+mn-ea"/>
                </a:rPr>
                <a:t>暂存区</a:t>
              </a:r>
              <a:endParaRPr kumimoji="0" lang="en-US" altLang="zh-CN" sz="1400" b="0" i="0" u="none" strike="noStrike" cap="none" normalizeH="0" baseline="0" dirty="0" smtClean="0">
                <a:ln>
                  <a:noFill/>
                </a:ln>
                <a:solidFill>
                  <a:schemeClr val="bg1"/>
                </a:solidFill>
                <a:effectLst/>
                <a:latin typeface="+mn-ea"/>
                <a:ea typeface="+mn-ea"/>
              </a:endParaRPr>
            </a:p>
          </p:txBody>
        </p:sp>
        <p:sp>
          <p:nvSpPr>
            <p:cNvPr id="9" name="圆角矩形 8"/>
            <p:cNvSpPr/>
            <p:nvPr/>
          </p:nvSpPr>
          <p:spPr bwMode="auto">
            <a:xfrm>
              <a:off x="4123988" y="1537910"/>
              <a:ext cx="1656184" cy="720080"/>
            </a:xfrm>
            <a:prstGeom prst="roundRect">
              <a:avLst/>
            </a:prstGeom>
            <a:solidFill>
              <a:srgbClr val="3BD0FF"/>
            </a:solidFill>
            <a:ln w="9525" cap="flat" cmpd="sng" algn="ctr">
              <a:no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sz="1400" dirty="0" smtClean="0">
                  <a:solidFill>
                    <a:schemeClr val="bg1"/>
                  </a:solidFill>
                  <a:latin typeface="+mn-ea"/>
                  <a:ea typeface="+mn-ea"/>
                </a:rPr>
                <a:t>本地仓库</a:t>
              </a:r>
              <a:endParaRPr lang="en-US" altLang="zh-CN" sz="1400" dirty="0" smtClean="0">
                <a:solidFill>
                  <a:schemeClr val="bg1"/>
                </a:solidFill>
                <a:latin typeface="+mn-ea"/>
                <a:ea typeface="+mn-ea"/>
              </a:endParaRPr>
            </a:p>
          </p:txBody>
        </p:sp>
        <p:sp>
          <p:nvSpPr>
            <p:cNvPr id="10" name="圆角矩形 9"/>
            <p:cNvSpPr/>
            <p:nvPr/>
          </p:nvSpPr>
          <p:spPr bwMode="auto">
            <a:xfrm>
              <a:off x="6696744" y="1520788"/>
              <a:ext cx="2123728" cy="720080"/>
            </a:xfrm>
            <a:prstGeom prst="roundRect">
              <a:avLst/>
            </a:prstGeom>
            <a:solidFill>
              <a:srgbClr val="3BD0FF"/>
            </a:solidFill>
            <a:ln w="9525" cap="flat" cmpd="sng" algn="ctr">
              <a:noFill/>
              <a:prstDash val="solid"/>
              <a:round/>
              <a:headEnd type="none" w="med" len="med"/>
              <a:tailEnd type="none" w="med" len="med"/>
            </a:ln>
            <a:effectLst/>
          </p:spPr>
          <p:txBody>
            <a:bodyPr vert="horz"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sz="1400" dirty="0">
                  <a:solidFill>
                    <a:schemeClr val="bg1"/>
                  </a:solidFill>
                  <a:latin typeface="+mn-ea"/>
                  <a:ea typeface="+mn-ea"/>
                </a:rPr>
                <a:t>远</a:t>
              </a:r>
              <a:r>
                <a:rPr lang="zh-CN" altLang="en-US" sz="1400" dirty="0" smtClean="0">
                  <a:solidFill>
                    <a:schemeClr val="bg1"/>
                  </a:solidFill>
                  <a:latin typeface="+mn-ea"/>
                  <a:ea typeface="+mn-ea"/>
                </a:rPr>
                <a:t>端仓库</a:t>
              </a:r>
              <a:endParaRPr kumimoji="0" lang="en-US" altLang="zh-CN" sz="1400" b="0" i="0" u="none" strike="noStrike" cap="none" normalizeH="0" baseline="0" dirty="0" smtClean="0">
                <a:ln>
                  <a:noFill/>
                </a:ln>
                <a:solidFill>
                  <a:schemeClr val="bg1"/>
                </a:solidFill>
                <a:effectLst/>
                <a:latin typeface="+mn-ea"/>
                <a:ea typeface="+mn-ea"/>
              </a:endParaRPr>
            </a:p>
          </p:txBody>
        </p:sp>
        <p:sp>
          <p:nvSpPr>
            <p:cNvPr id="13" name="矩形 12"/>
            <p:cNvSpPr/>
            <p:nvPr/>
          </p:nvSpPr>
          <p:spPr bwMode="auto">
            <a:xfrm>
              <a:off x="971600" y="2313276"/>
              <a:ext cx="432048" cy="3672008"/>
            </a:xfrm>
            <a:prstGeom prst="rect">
              <a:avLst/>
            </a:prstGeom>
            <a:solidFill>
              <a:srgbClr val="01D5E0"/>
            </a:solidFill>
            <a:ln w="9525" cap="flat" cmpd="sng" algn="ctr">
              <a:solidFill>
                <a:schemeClr val="bg1">
                  <a:lumMod val="75000"/>
                </a:schemeClr>
              </a:solidFill>
              <a:prstDash val="solid"/>
              <a:round/>
              <a:headEnd type="none" w="med" len="med"/>
              <a:tailEnd type="none" w="med" len="med"/>
            </a:ln>
            <a:effectLst/>
          </p:spPr>
          <p:txBody>
            <a:bodyPr vert="eaVert" wrap="square" lIns="79200" tIns="39600" rIns="79200" bIns="39600" numCol="1" rtlCol="0" anchor="ctr"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sz="1400" b="1" dirty="0" smtClean="0">
                  <a:solidFill>
                    <a:schemeClr val="bg1"/>
                  </a:solidFill>
                  <a:latin typeface="+mn-ea"/>
                  <a:ea typeface="+mn-ea"/>
                </a:rPr>
                <a:t>已修改</a:t>
              </a:r>
              <a:endParaRPr kumimoji="0" lang="zh-CN" altLang="en-US" sz="1400" b="1" i="0" u="none" strike="noStrike" cap="none" normalizeH="0" baseline="0" dirty="0" smtClean="0">
                <a:ln>
                  <a:noFill/>
                </a:ln>
                <a:solidFill>
                  <a:schemeClr val="bg1"/>
                </a:solidFill>
                <a:effectLst/>
                <a:latin typeface="+mn-ea"/>
                <a:ea typeface="+mn-ea"/>
              </a:endParaRPr>
            </a:p>
          </p:txBody>
        </p:sp>
        <p:sp>
          <p:nvSpPr>
            <p:cNvPr id="14" name="矩形 13"/>
            <p:cNvSpPr/>
            <p:nvPr/>
          </p:nvSpPr>
          <p:spPr bwMode="auto">
            <a:xfrm>
              <a:off x="2924097" y="2312875"/>
              <a:ext cx="432048" cy="3672408"/>
            </a:xfrm>
            <a:prstGeom prst="rect">
              <a:avLst/>
            </a:prstGeom>
            <a:solidFill>
              <a:srgbClr val="00D0A8"/>
            </a:solidFill>
            <a:ln w="9525" cap="flat" cmpd="sng" algn="ctr">
              <a:solidFill>
                <a:schemeClr val="bg1">
                  <a:lumMod val="75000"/>
                </a:schemeClr>
              </a:solidFill>
              <a:prstDash val="solid"/>
              <a:round/>
              <a:headEnd type="none" w="med" len="med"/>
              <a:tailEnd type="none" w="med" len="med"/>
            </a:ln>
            <a:effectLst/>
          </p:spPr>
          <p:txBody>
            <a:bodyPr vert="eaVert" wrap="square" lIns="79200" tIns="39600" rIns="79200" bIns="39600" numCol="1" rtlCol="0" anchor="t"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mn-ea"/>
                  <a:ea typeface="+mn-ea"/>
                </a:rPr>
                <a:t>已缓存</a:t>
              </a:r>
            </a:p>
          </p:txBody>
        </p:sp>
        <p:sp>
          <p:nvSpPr>
            <p:cNvPr id="15" name="矩形 14"/>
            <p:cNvSpPr/>
            <p:nvPr/>
          </p:nvSpPr>
          <p:spPr bwMode="auto">
            <a:xfrm>
              <a:off x="4734220" y="2282256"/>
              <a:ext cx="432048" cy="3672408"/>
            </a:xfrm>
            <a:prstGeom prst="rect">
              <a:avLst/>
            </a:prstGeom>
            <a:solidFill>
              <a:srgbClr val="33CCCC"/>
            </a:solidFill>
            <a:ln w="9525" cap="flat" cmpd="sng" algn="ctr">
              <a:solidFill>
                <a:schemeClr val="bg1">
                  <a:lumMod val="75000"/>
                </a:schemeClr>
              </a:solidFill>
              <a:prstDash val="solid"/>
              <a:round/>
              <a:headEnd type="none" w="med" len="med"/>
              <a:tailEnd type="none" w="med" len="med"/>
            </a:ln>
            <a:effectLst/>
          </p:spPr>
          <p:txBody>
            <a:bodyPr vert="eaVert" wrap="square" lIns="79200" tIns="39600" rIns="79200" bIns="39600" numCol="1" rtlCol="0" anchor="t"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mn-ea"/>
                  <a:ea typeface="+mn-ea"/>
                </a:rPr>
                <a:t>已提交</a:t>
              </a:r>
            </a:p>
          </p:txBody>
        </p:sp>
        <p:sp>
          <p:nvSpPr>
            <p:cNvPr id="16" name="矩形 15"/>
            <p:cNvSpPr/>
            <p:nvPr/>
          </p:nvSpPr>
          <p:spPr bwMode="auto">
            <a:xfrm>
              <a:off x="7632848" y="2312876"/>
              <a:ext cx="432048" cy="3672408"/>
            </a:xfrm>
            <a:prstGeom prst="rect">
              <a:avLst/>
            </a:prstGeom>
            <a:solidFill>
              <a:srgbClr val="78D0E2"/>
            </a:solidFill>
            <a:ln w="9525" cap="flat" cmpd="sng" algn="ctr">
              <a:solidFill>
                <a:srgbClr val="A8D5EE"/>
              </a:solidFill>
              <a:prstDash val="solid"/>
              <a:round/>
              <a:headEnd type="none" w="med" len="med"/>
              <a:tailEnd type="none" w="med" len="med"/>
            </a:ln>
            <a:effectLst/>
          </p:spPr>
          <p:txBody>
            <a:bodyPr vert="eaVert" wrap="square" lIns="79200" tIns="39600" rIns="79200" bIns="39600" numCol="1" rtlCol="0" anchor="t" anchorCtr="0" compatLnSpc="1">
              <a:prstTxWarp prst="textNoShape">
                <a:avLst/>
              </a:prstTxWarp>
              <a:noAutofit/>
            </a:bodyPr>
            <a:lstStyle/>
            <a:p>
              <a:pPr marL="0" marR="0" indent="0" algn="ctr" defTabSz="801688"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mn-ea"/>
                  <a:ea typeface="+mn-ea"/>
                </a:rPr>
                <a:t>已上</a:t>
              </a:r>
              <a:r>
                <a:rPr kumimoji="0" lang="zh-CN" altLang="en-US" sz="1400" i="0" u="none" strike="noStrike" cap="none" normalizeH="0" baseline="0" dirty="0" smtClean="0">
                  <a:ln>
                    <a:noFill/>
                  </a:ln>
                  <a:solidFill>
                    <a:schemeClr val="bg1"/>
                  </a:solidFill>
                  <a:effectLst/>
                  <a:latin typeface="+mn-ea"/>
                  <a:ea typeface="+mn-ea"/>
                </a:rPr>
                <a:t>传</a:t>
              </a:r>
            </a:p>
          </p:txBody>
        </p:sp>
        <p:sp>
          <p:nvSpPr>
            <p:cNvPr id="17" name="左箭头 16"/>
            <p:cNvSpPr/>
            <p:nvPr/>
          </p:nvSpPr>
          <p:spPr bwMode="auto">
            <a:xfrm>
              <a:off x="5238276" y="2456892"/>
              <a:ext cx="2358060" cy="650961"/>
            </a:xfrm>
            <a:prstGeom prst="leftArrow">
              <a:avLst/>
            </a:prstGeom>
            <a:solidFill>
              <a:srgbClr val="9FE8FF"/>
            </a:solidFill>
            <a:ln w="9525" cap="flat" cmpd="sng" algn="ctr">
              <a:solidFill>
                <a:schemeClr val="bg1">
                  <a:lumMod val="75000"/>
                </a:scheme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400" dirty="0" err="1" smtClean="0">
                  <a:latin typeface="FrutigerNext LT Regular" pitchFamily="34" charset="0"/>
                  <a:ea typeface="ＭＳ Ｐゴシック" pitchFamily="34" charset="-128"/>
                </a:rPr>
                <a:t>git</a:t>
              </a:r>
              <a:r>
                <a:rPr lang="en-US" altLang="zh-CN" sz="1400" dirty="0" smtClean="0">
                  <a:latin typeface="FrutigerNext LT Regular" pitchFamily="34" charset="0"/>
                  <a:ea typeface="ＭＳ Ｐゴシック" pitchFamily="34" charset="-128"/>
                </a:rPr>
                <a:t> clone/</a:t>
              </a:r>
              <a:r>
                <a:rPr lang="en-US" altLang="zh-CN" sz="1400" dirty="0" err="1" smtClean="0">
                  <a:latin typeface="FrutigerNext LT Regular" pitchFamily="34" charset="0"/>
                  <a:ea typeface="ＭＳ Ｐゴシック" pitchFamily="34" charset="-128"/>
                </a:rPr>
                <a:t>git</a:t>
              </a:r>
              <a:r>
                <a:rPr lang="en-US" altLang="zh-CN" sz="1400" dirty="0" smtClean="0">
                  <a:latin typeface="FrutigerNext LT Regular" pitchFamily="34" charset="0"/>
                  <a:ea typeface="ＭＳ Ｐゴシック" pitchFamily="34" charset="-128"/>
                </a:rPr>
                <a:t> fetch</a:t>
              </a:r>
              <a:endParaRPr kumimoji="0" lang="zh-CN" altLang="en-US" sz="1400" b="0" i="0" u="none" strike="noStrike" cap="none" normalizeH="0" baseline="0" dirty="0" smtClean="0">
                <a:ln>
                  <a:noFill/>
                </a:ln>
                <a:effectLst/>
                <a:latin typeface="FrutigerNext LT Regular" pitchFamily="34" charset="0"/>
                <a:ea typeface="ＭＳ Ｐゴシック" pitchFamily="34" charset="-128"/>
              </a:endParaRPr>
            </a:p>
          </p:txBody>
        </p:sp>
        <p:sp>
          <p:nvSpPr>
            <p:cNvPr id="18" name="右箭头 17"/>
            <p:cNvSpPr/>
            <p:nvPr/>
          </p:nvSpPr>
          <p:spPr bwMode="auto">
            <a:xfrm>
              <a:off x="1403648" y="3320988"/>
              <a:ext cx="1494377" cy="650961"/>
            </a:xfrm>
            <a:prstGeom prst="rightArrow">
              <a:avLst/>
            </a:prstGeom>
            <a:solidFill>
              <a:srgbClr val="9FE8FF"/>
            </a:solidFill>
            <a:ln w="9525" cap="flat" cmpd="sng" algn="ctr">
              <a:solidFill>
                <a:schemeClr val="bg1">
                  <a:lumMod val="75000"/>
                </a:scheme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400" dirty="0" err="1" smtClean="0">
                  <a:latin typeface="FrutigerNext LT Regular" pitchFamily="34" charset="0"/>
                  <a:ea typeface="ＭＳ Ｐゴシック" pitchFamily="34" charset="-128"/>
                </a:rPr>
                <a:t>g</a:t>
              </a:r>
              <a:r>
                <a:rPr kumimoji="0" lang="en-US" altLang="zh-CN" sz="1400" b="0" i="0" u="none" strike="noStrike" cap="none" normalizeH="0" baseline="0" dirty="0" err="1" smtClean="0">
                  <a:ln>
                    <a:noFill/>
                  </a:ln>
                  <a:effectLst/>
                  <a:latin typeface="FrutigerNext LT Regular" pitchFamily="34" charset="0"/>
                  <a:ea typeface="ＭＳ Ｐゴシック" pitchFamily="34" charset="-128"/>
                </a:rPr>
                <a:t>it</a:t>
              </a:r>
              <a:r>
                <a:rPr kumimoji="0" lang="en-US" altLang="zh-CN" sz="1400" b="0" i="0" u="none" strike="noStrike" cap="none" normalizeH="0" baseline="0" dirty="0" smtClean="0">
                  <a:ln>
                    <a:noFill/>
                  </a:ln>
                  <a:effectLst/>
                  <a:latin typeface="FrutigerNext LT Regular" pitchFamily="34" charset="0"/>
                  <a:ea typeface="ＭＳ Ｐゴシック" pitchFamily="34" charset="-128"/>
                </a:rPr>
                <a:t> add</a:t>
              </a:r>
              <a:endParaRPr kumimoji="0" lang="zh-CN" altLang="en-US" sz="1400" b="0" i="0" u="none" strike="noStrike" cap="none" normalizeH="0" baseline="0" dirty="0" smtClean="0">
                <a:ln>
                  <a:noFill/>
                </a:ln>
                <a:effectLst/>
                <a:latin typeface="FrutigerNext LT Regular" pitchFamily="34" charset="0"/>
                <a:ea typeface="ＭＳ Ｐゴシック" pitchFamily="34" charset="-128"/>
              </a:endParaRPr>
            </a:p>
          </p:txBody>
        </p:sp>
        <p:sp>
          <p:nvSpPr>
            <p:cNvPr id="19" name="右箭头 18"/>
            <p:cNvSpPr/>
            <p:nvPr/>
          </p:nvSpPr>
          <p:spPr bwMode="auto">
            <a:xfrm>
              <a:off x="3356144" y="3995961"/>
              <a:ext cx="1378075" cy="650961"/>
            </a:xfrm>
            <a:prstGeom prst="rightArrow">
              <a:avLst/>
            </a:prstGeom>
            <a:solidFill>
              <a:srgbClr val="9FE8FF"/>
            </a:solidFill>
            <a:ln w="9525" cap="flat" cmpd="sng" algn="ctr">
              <a:solidFill>
                <a:schemeClr val="bg1">
                  <a:lumMod val="75000"/>
                </a:scheme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400" dirty="0" err="1" smtClean="0">
                  <a:latin typeface="FrutigerNext LT Regular" pitchFamily="34" charset="0"/>
                  <a:ea typeface="ＭＳ Ｐゴシック" pitchFamily="34" charset="-128"/>
                </a:rPr>
                <a:t>g</a:t>
              </a:r>
              <a:r>
                <a:rPr kumimoji="0" lang="en-US" altLang="zh-CN" sz="1400" b="0" i="0" u="none" strike="noStrike" cap="none" normalizeH="0" baseline="0" dirty="0" err="1" smtClean="0">
                  <a:ln>
                    <a:noFill/>
                  </a:ln>
                  <a:effectLst/>
                  <a:latin typeface="FrutigerNext LT Regular" pitchFamily="34" charset="0"/>
                  <a:ea typeface="ＭＳ Ｐゴシック" pitchFamily="34" charset="-128"/>
                </a:rPr>
                <a:t>it</a:t>
              </a:r>
              <a:r>
                <a:rPr kumimoji="0" lang="en-US" altLang="zh-CN" sz="1400" b="0" i="0" u="none" strike="noStrike" cap="none" normalizeH="0" baseline="0" dirty="0" smtClean="0">
                  <a:ln>
                    <a:noFill/>
                  </a:ln>
                  <a:effectLst/>
                  <a:latin typeface="FrutigerNext LT Regular" pitchFamily="34" charset="0"/>
                  <a:ea typeface="ＭＳ Ｐゴシック" pitchFamily="34" charset="-128"/>
                </a:rPr>
                <a:t> commit</a:t>
              </a:r>
            </a:p>
          </p:txBody>
        </p:sp>
        <p:sp>
          <p:nvSpPr>
            <p:cNvPr id="20" name="右箭头 19"/>
            <p:cNvSpPr/>
            <p:nvPr/>
          </p:nvSpPr>
          <p:spPr bwMode="auto">
            <a:xfrm>
              <a:off x="5166267" y="4697524"/>
              <a:ext cx="2430069" cy="650961"/>
            </a:xfrm>
            <a:prstGeom prst="rightArrow">
              <a:avLst/>
            </a:prstGeom>
            <a:solidFill>
              <a:srgbClr val="9FE8FF"/>
            </a:solidFill>
            <a:ln w="9525" cap="flat" cmpd="sng" algn="ctr">
              <a:solidFill>
                <a:schemeClr val="bg1">
                  <a:lumMod val="75000"/>
                </a:scheme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400" dirty="0" err="1" smtClean="0">
                  <a:latin typeface="FrutigerNext LT Regular" pitchFamily="34" charset="0"/>
                  <a:ea typeface="ＭＳ Ｐゴシック" pitchFamily="34" charset="-128"/>
                </a:rPr>
                <a:t>gi</a:t>
              </a:r>
              <a:r>
                <a:rPr kumimoji="0" lang="en-US" altLang="zh-CN" sz="1400" b="0" i="0" u="none" strike="noStrike" cap="none" normalizeH="0" baseline="0" dirty="0" err="1" smtClean="0">
                  <a:ln>
                    <a:noFill/>
                  </a:ln>
                  <a:effectLst/>
                  <a:latin typeface="FrutigerNext LT Regular" pitchFamily="34" charset="0"/>
                  <a:ea typeface="ＭＳ Ｐゴシック" pitchFamily="34" charset="-128"/>
                </a:rPr>
                <a:t>t</a:t>
              </a:r>
              <a:r>
                <a:rPr kumimoji="0" lang="en-US" altLang="zh-CN" sz="1400" b="0" i="0" u="none" strike="noStrike" cap="none" normalizeH="0" baseline="0" dirty="0" smtClean="0">
                  <a:ln>
                    <a:noFill/>
                  </a:ln>
                  <a:effectLst/>
                  <a:latin typeface="FrutigerNext LT Regular" pitchFamily="34" charset="0"/>
                  <a:ea typeface="ＭＳ Ｐゴシック" pitchFamily="34" charset="-128"/>
                </a:rPr>
                <a:t> push</a:t>
              </a:r>
              <a:endParaRPr kumimoji="0" lang="zh-CN" altLang="en-US" sz="1400" b="0" i="0" u="none" strike="noStrike" cap="none" normalizeH="0" baseline="0" dirty="0" smtClean="0">
                <a:ln>
                  <a:noFill/>
                </a:ln>
                <a:effectLst/>
                <a:latin typeface="FrutigerNext LT Regular" pitchFamily="34" charset="0"/>
                <a:ea typeface="ＭＳ Ｐゴシック" pitchFamily="34" charset="-128"/>
              </a:endParaRPr>
            </a:p>
          </p:txBody>
        </p:sp>
        <p:sp>
          <p:nvSpPr>
            <p:cNvPr id="24" name="矩形 23"/>
            <p:cNvSpPr/>
            <p:nvPr/>
          </p:nvSpPr>
          <p:spPr bwMode="auto">
            <a:xfrm>
              <a:off x="2898026" y="1153363"/>
              <a:ext cx="1296144" cy="327699"/>
            </a:xfrm>
            <a:prstGeom prst="rect">
              <a:avLst/>
            </a:prstGeom>
            <a:no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sz="1400" b="1" dirty="0" smtClean="0">
                  <a:solidFill>
                    <a:schemeClr val="bg1"/>
                  </a:solidFill>
                  <a:latin typeface="+mn-ea"/>
                  <a:ea typeface="+mn-ea"/>
                </a:rPr>
                <a:t>本地操作</a:t>
              </a:r>
              <a:endParaRPr kumimoji="0" lang="zh-CN" altLang="en-US" sz="1400" b="1" i="0" u="none" strike="noStrike" cap="none" normalizeH="0" baseline="0" dirty="0" smtClean="0">
                <a:ln>
                  <a:noFill/>
                </a:ln>
                <a:solidFill>
                  <a:schemeClr val="bg1"/>
                </a:solidFill>
                <a:effectLst/>
                <a:latin typeface="+mn-ea"/>
                <a:ea typeface="+mn-ea"/>
              </a:endParaRPr>
            </a:p>
          </p:txBody>
        </p:sp>
        <p:sp>
          <p:nvSpPr>
            <p:cNvPr id="26" name="矩形 25"/>
            <p:cNvSpPr/>
            <p:nvPr/>
          </p:nvSpPr>
          <p:spPr bwMode="auto">
            <a:xfrm>
              <a:off x="7092280" y="1153363"/>
              <a:ext cx="1296144" cy="327699"/>
            </a:xfrm>
            <a:prstGeom prst="rect">
              <a:avLst/>
            </a:prstGeom>
            <a:noFill/>
            <a:ln w="9525" cap="flat" cmpd="sng" algn="ctr">
              <a:no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zh-CN" altLang="en-US" sz="1400" b="1" dirty="0" smtClean="0">
                  <a:solidFill>
                    <a:schemeClr val="bg1"/>
                  </a:solidFill>
                  <a:latin typeface="+mn-ea"/>
                  <a:ea typeface="+mn-ea"/>
                </a:rPr>
                <a:t>远端</a:t>
              </a:r>
              <a:endParaRPr kumimoji="0" lang="zh-CN" altLang="en-US" sz="1400" b="1" i="0" u="none" strike="noStrike" cap="none" normalizeH="0" baseline="0" dirty="0" smtClean="0">
                <a:ln>
                  <a:noFill/>
                </a:ln>
                <a:solidFill>
                  <a:schemeClr val="bg1"/>
                </a:solidFill>
                <a:effectLst/>
                <a:latin typeface="+mn-ea"/>
                <a:ea typeface="+mn-ea"/>
              </a:endParaRPr>
            </a:p>
          </p:txBody>
        </p:sp>
        <p:sp>
          <p:nvSpPr>
            <p:cNvPr id="25" name="左箭头 24"/>
            <p:cNvSpPr/>
            <p:nvPr/>
          </p:nvSpPr>
          <p:spPr bwMode="auto">
            <a:xfrm>
              <a:off x="1403648" y="2456892"/>
              <a:ext cx="3330571" cy="650961"/>
            </a:xfrm>
            <a:prstGeom prst="leftArrow">
              <a:avLst/>
            </a:prstGeom>
            <a:solidFill>
              <a:srgbClr val="9FE8FF"/>
            </a:solidFill>
            <a:ln w="9525" cap="flat" cmpd="sng" algn="ctr">
              <a:solidFill>
                <a:schemeClr val="bg1">
                  <a:lumMod val="75000"/>
                </a:schemeClr>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ctr" defTabSz="801688" rtl="0" eaLnBrk="1" fontAlgn="base" latinLnBrk="0" hangingPunct="1">
                <a:lnSpc>
                  <a:spcPct val="100000"/>
                </a:lnSpc>
                <a:spcBef>
                  <a:spcPct val="0"/>
                </a:spcBef>
                <a:spcAft>
                  <a:spcPct val="0"/>
                </a:spcAft>
                <a:buClrTx/>
                <a:buSzTx/>
                <a:buFontTx/>
                <a:buNone/>
                <a:tabLst/>
              </a:pPr>
              <a:r>
                <a:rPr lang="en-US" altLang="zh-CN" sz="1400" dirty="0" err="1" smtClean="0">
                  <a:latin typeface="FrutigerNext LT Regular" pitchFamily="34" charset="0"/>
                  <a:ea typeface="ＭＳ Ｐゴシック" pitchFamily="34" charset="-128"/>
                </a:rPr>
                <a:t>git</a:t>
              </a:r>
              <a:r>
                <a:rPr lang="en-US" altLang="zh-CN" sz="1400" dirty="0" smtClean="0">
                  <a:latin typeface="FrutigerNext LT Regular" pitchFamily="34" charset="0"/>
                  <a:ea typeface="ＭＳ Ｐゴシック" pitchFamily="34" charset="-128"/>
                </a:rPr>
                <a:t> checkout</a:t>
              </a:r>
              <a:endParaRPr kumimoji="0" lang="zh-CN" altLang="en-US" sz="1400" b="0" i="0" u="none" strike="noStrike" cap="none" normalizeH="0" baseline="0" dirty="0" smtClean="0">
                <a:ln>
                  <a:noFill/>
                </a:ln>
                <a:effectLst/>
                <a:latin typeface="FrutigerNext LT Regular" pitchFamily="34" charset="0"/>
                <a:ea typeface="ＭＳ Ｐゴシック" pitchFamily="34" charset="-128"/>
              </a:endParaRPr>
            </a:p>
          </p:txBody>
        </p:sp>
      </p:grpSp>
    </p:spTree>
    <p:extLst>
      <p:ext uri="{BB962C8B-B14F-4D97-AF65-F5344CB8AC3E}">
        <p14:creationId xmlns:p14="http://schemas.microsoft.com/office/powerpoint/2010/main" val="9033867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分支</a:t>
            </a:r>
            <a:r>
              <a:rPr lang="en-US" altLang="zh-CN" dirty="0"/>
              <a:t>(</a:t>
            </a:r>
            <a:r>
              <a:rPr lang="en-US" altLang="zh-CN" dirty="0" smtClean="0"/>
              <a:t>1/17)</a:t>
            </a:r>
            <a:endParaRPr lang="zh-CN" altLang="en-US" dirty="0"/>
          </a:p>
        </p:txBody>
      </p:sp>
      <p:sp>
        <p:nvSpPr>
          <p:cNvPr id="4" name="文本占位符 3"/>
          <p:cNvSpPr>
            <a:spLocks noGrp="1"/>
          </p:cNvSpPr>
          <p:nvPr>
            <p:ph type="body" sz="quarter" idx="10"/>
          </p:nvPr>
        </p:nvSpPr>
        <p:spPr>
          <a:xfrm>
            <a:off x="684213" y="1376363"/>
            <a:ext cx="3167707" cy="3888841"/>
          </a:xfrm>
        </p:spPr>
        <p:txBody>
          <a:bodyPr/>
          <a:lstStyle/>
          <a:p>
            <a:r>
              <a:rPr lang="zh-CN" altLang="en-US" sz="2000" dirty="0" smtClean="0"/>
              <a:t>分支</a:t>
            </a:r>
            <a:endParaRPr lang="en-US" altLang="zh-CN" sz="2000" dirty="0" smtClean="0"/>
          </a:p>
          <a:p>
            <a:pPr lvl="1" algn="just"/>
            <a:r>
              <a:rPr lang="zh-CN" altLang="en-US" sz="1800" dirty="0"/>
              <a:t>本质</a:t>
            </a:r>
            <a:r>
              <a:rPr lang="zh-CN" altLang="en-US" sz="1800" dirty="0" smtClean="0"/>
              <a:t>上是</a:t>
            </a:r>
            <a:r>
              <a:rPr lang="zh-CN" altLang="en-US" sz="1800" dirty="0"/>
              <a:t>个</a:t>
            </a:r>
            <a:r>
              <a:rPr lang="zh-CN" altLang="en-US" sz="1800" dirty="0" smtClean="0"/>
              <a:t>指向</a:t>
            </a:r>
            <a:r>
              <a:rPr lang="en-US" altLang="zh-CN" sz="1800" dirty="0" smtClean="0"/>
              <a:t>commit</a:t>
            </a:r>
            <a:r>
              <a:rPr lang="zh-CN" altLang="en-US" sz="1800" dirty="0" smtClean="0"/>
              <a:t>对象</a:t>
            </a:r>
            <a:r>
              <a:rPr lang="zh-CN" altLang="en-US" sz="1800" dirty="0"/>
              <a:t>的可变</a:t>
            </a:r>
            <a:r>
              <a:rPr lang="zh-CN" altLang="en-US" sz="1800" dirty="0" smtClean="0"/>
              <a:t>指针</a:t>
            </a:r>
            <a:endParaRPr lang="en-US" altLang="zh-CN" sz="1800" dirty="0" smtClean="0"/>
          </a:p>
          <a:p>
            <a:pPr lvl="1" algn="just"/>
            <a:r>
              <a:rPr lang="zh-CN" altLang="en-US" sz="1800" dirty="0" smtClean="0"/>
              <a:t>分支</a:t>
            </a:r>
            <a:r>
              <a:rPr lang="zh-CN" altLang="en-US" sz="1800" dirty="0"/>
              <a:t>的默认</a:t>
            </a:r>
            <a:r>
              <a:rPr lang="zh-CN" altLang="en-US" sz="1800" dirty="0" smtClean="0"/>
              <a:t>名字为</a:t>
            </a:r>
            <a:r>
              <a:rPr lang="en-US" altLang="zh-CN" sz="1800" dirty="0" smtClean="0"/>
              <a:t>master</a:t>
            </a:r>
          </a:p>
          <a:p>
            <a:pPr lvl="1" algn="just"/>
            <a:r>
              <a:rPr lang="zh-CN" altLang="en-US" sz="1800" dirty="0"/>
              <a:t>每次提交的时候都会自动向前</a:t>
            </a:r>
            <a:r>
              <a:rPr lang="zh-CN" altLang="en-US" sz="1800" dirty="0" smtClean="0"/>
              <a:t>移动</a:t>
            </a:r>
            <a:endParaRPr lang="en-US" altLang="zh-CN" sz="1800" dirty="0" smtClean="0"/>
          </a:p>
          <a:p>
            <a:pPr lvl="1" algn="just"/>
            <a:r>
              <a:rPr lang="zh-CN" altLang="en-US" sz="1800" dirty="0" smtClean="0"/>
              <a:t>作用：从</a:t>
            </a:r>
            <a:r>
              <a:rPr lang="zh-CN" altLang="en-US" sz="1800" dirty="0"/>
              <a:t>某个提交对象往回看的历史</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2132856"/>
            <a:ext cx="4446709" cy="2232248"/>
          </a:xfrm>
          <a:prstGeom prst="rect">
            <a:avLst/>
          </a:prstGeom>
        </p:spPr>
      </p:pic>
    </p:spTree>
    <p:extLst>
      <p:ext uri="{BB962C8B-B14F-4D97-AF65-F5344CB8AC3E}">
        <p14:creationId xmlns:p14="http://schemas.microsoft.com/office/powerpoint/2010/main" val="24204130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分支</a:t>
            </a:r>
            <a:r>
              <a:rPr lang="en-US" altLang="zh-CN" dirty="0" smtClean="0"/>
              <a:t>(2/17</a:t>
            </a:r>
            <a:r>
              <a:rPr lang="en-US" altLang="zh-CN" dirty="0"/>
              <a:t>)</a:t>
            </a:r>
            <a:endParaRPr lang="zh-CN" altLang="en-US" dirty="0"/>
          </a:p>
        </p:txBody>
      </p:sp>
      <p:sp>
        <p:nvSpPr>
          <p:cNvPr id="4" name="文本占位符 3"/>
          <p:cNvSpPr>
            <a:spLocks noGrp="1"/>
          </p:cNvSpPr>
          <p:nvPr>
            <p:ph type="body" sz="quarter" idx="10"/>
          </p:nvPr>
        </p:nvSpPr>
        <p:spPr>
          <a:xfrm>
            <a:off x="684213" y="1376363"/>
            <a:ext cx="3167707" cy="3924300"/>
          </a:xfrm>
        </p:spPr>
        <p:txBody>
          <a:bodyPr/>
          <a:lstStyle/>
          <a:p>
            <a:pPr algn="just"/>
            <a:r>
              <a:rPr lang="zh-CN" altLang="en-US" sz="2000" dirty="0" smtClean="0"/>
              <a:t>新建分支</a:t>
            </a:r>
            <a:endParaRPr lang="en-US" altLang="zh-CN" sz="2000" dirty="0" smtClean="0"/>
          </a:p>
          <a:p>
            <a:pPr lvl="1" algn="just"/>
            <a:r>
              <a:rPr lang="zh-CN" altLang="en-US" sz="1800" dirty="0" smtClean="0"/>
              <a:t>示例：新建一个</a:t>
            </a:r>
            <a:r>
              <a:rPr lang="en-US" altLang="zh-CN" sz="1800" dirty="0" smtClean="0"/>
              <a:t>testing</a:t>
            </a:r>
            <a:r>
              <a:rPr lang="zh-CN" altLang="en-US" sz="1800" dirty="0" smtClean="0"/>
              <a:t>分支</a:t>
            </a:r>
            <a:endParaRPr lang="en-US" altLang="zh-CN" sz="1800" dirty="0" smtClean="0"/>
          </a:p>
          <a:p>
            <a:pPr marL="401637" lvl="1" indent="0" algn="just">
              <a:buNone/>
            </a:pPr>
            <a:r>
              <a:rPr lang="en-US" altLang="zh-CN" sz="1800" dirty="0" smtClean="0"/>
              <a:t>$ </a:t>
            </a:r>
            <a:r>
              <a:rPr lang="en-US" altLang="zh-CN" sz="1800" dirty="0" err="1" smtClean="0"/>
              <a:t>git</a:t>
            </a:r>
            <a:r>
              <a:rPr lang="en-US" altLang="zh-CN" sz="1800" dirty="0" smtClean="0"/>
              <a:t> branch testing</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1452" y="2276872"/>
            <a:ext cx="3427649" cy="1717676"/>
          </a:xfrm>
          <a:prstGeom prst="rect">
            <a:avLst/>
          </a:prstGeom>
        </p:spPr>
      </p:pic>
    </p:spTree>
    <p:extLst>
      <p:ext uri="{BB962C8B-B14F-4D97-AF65-F5344CB8AC3E}">
        <p14:creationId xmlns:p14="http://schemas.microsoft.com/office/powerpoint/2010/main" val="24392598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分支</a:t>
            </a:r>
            <a:r>
              <a:rPr lang="en-US" altLang="zh-CN" dirty="0" smtClean="0"/>
              <a:t>(3/17</a:t>
            </a:r>
            <a:r>
              <a:rPr lang="en-US" altLang="zh-CN" dirty="0"/>
              <a:t>)</a:t>
            </a:r>
            <a:endParaRPr lang="zh-CN" altLang="en-US" dirty="0"/>
          </a:p>
        </p:txBody>
      </p:sp>
      <p:sp>
        <p:nvSpPr>
          <p:cNvPr id="4" name="文本占位符 3"/>
          <p:cNvSpPr>
            <a:spLocks noGrp="1"/>
          </p:cNvSpPr>
          <p:nvPr>
            <p:ph type="body" sz="quarter" idx="10"/>
          </p:nvPr>
        </p:nvSpPr>
        <p:spPr>
          <a:xfrm>
            <a:off x="684213" y="1376363"/>
            <a:ext cx="3167707" cy="3924300"/>
          </a:xfrm>
        </p:spPr>
        <p:txBody>
          <a:bodyPr/>
          <a:lstStyle/>
          <a:p>
            <a:pPr algn="just"/>
            <a:r>
              <a:rPr lang="zh-CN" altLang="en-US" sz="2000" dirty="0" smtClean="0"/>
              <a:t>如何识别当前分支</a:t>
            </a:r>
            <a:endParaRPr lang="en-US" altLang="zh-CN" sz="2000" dirty="0" smtClean="0"/>
          </a:p>
          <a:p>
            <a:pPr lvl="1" algn="just"/>
            <a:r>
              <a:rPr lang="en-US" altLang="zh-CN" sz="1800" dirty="0" smtClean="0"/>
              <a:t>HEAD</a:t>
            </a:r>
            <a:r>
              <a:rPr lang="zh-CN" altLang="en-US" sz="1800" dirty="0" smtClean="0"/>
              <a:t>指针</a:t>
            </a:r>
            <a:endParaRPr lang="en-US" altLang="zh-CN" sz="1800" dirty="0" smtClean="0"/>
          </a:p>
          <a:p>
            <a:pPr lvl="1" algn="just"/>
            <a:r>
              <a:rPr lang="zh-CN" altLang="en-US" sz="1800" dirty="0" smtClean="0"/>
              <a:t>示例：切换到当前分支</a:t>
            </a:r>
            <a:endParaRPr lang="en-US" altLang="zh-CN" sz="1800" dirty="0" smtClean="0"/>
          </a:p>
          <a:p>
            <a:pPr marL="401637" lvl="1" indent="0" algn="just">
              <a:buNone/>
            </a:pPr>
            <a:r>
              <a:rPr lang="en-US" altLang="zh-CN" sz="1800" dirty="0" smtClean="0"/>
              <a:t>$ </a:t>
            </a:r>
            <a:r>
              <a:rPr lang="en-US" altLang="zh-CN" sz="1800" dirty="0" err="1" smtClean="0"/>
              <a:t>git</a:t>
            </a:r>
            <a:r>
              <a:rPr lang="en-US" altLang="zh-CN" sz="1800" dirty="0" smtClean="0"/>
              <a:t> checkout testing</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3749" y="3068960"/>
            <a:ext cx="3121732" cy="2468717"/>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7946" y="593337"/>
            <a:ext cx="3137934" cy="2185977"/>
          </a:xfrm>
          <a:prstGeom prst="rect">
            <a:avLst/>
          </a:prstGeom>
        </p:spPr>
      </p:pic>
      <p:sp>
        <p:nvSpPr>
          <p:cNvPr id="7" name="文本框 6"/>
          <p:cNvSpPr txBox="1"/>
          <p:nvPr/>
        </p:nvSpPr>
        <p:spPr bwMode="auto">
          <a:xfrm>
            <a:off x="4159579" y="1809504"/>
            <a:ext cx="1151806" cy="324036"/>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smtClean="0">
                <a:solidFill>
                  <a:srgbClr val="FF0000"/>
                </a:solidFill>
                <a:latin typeface="+mn-lt"/>
                <a:ea typeface="+mn-ea"/>
                <a:cs typeface="Arial" pitchFamily="34" charset="0"/>
              </a:rPr>
              <a:t>切换前</a:t>
            </a:r>
          </a:p>
        </p:txBody>
      </p:sp>
      <p:sp>
        <p:nvSpPr>
          <p:cNvPr id="10" name="文本框 9"/>
          <p:cNvSpPr txBox="1"/>
          <p:nvPr/>
        </p:nvSpPr>
        <p:spPr bwMode="auto">
          <a:xfrm>
            <a:off x="4173939" y="3838091"/>
            <a:ext cx="1151806" cy="324036"/>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smtClean="0">
                <a:solidFill>
                  <a:srgbClr val="FF0000"/>
                </a:solidFill>
                <a:latin typeface="+mn-lt"/>
                <a:ea typeface="+mn-ea"/>
                <a:cs typeface="Arial" pitchFamily="34" charset="0"/>
              </a:rPr>
              <a:t>切换后</a:t>
            </a:r>
          </a:p>
        </p:txBody>
      </p:sp>
    </p:spTree>
    <p:extLst>
      <p:ext uri="{BB962C8B-B14F-4D97-AF65-F5344CB8AC3E}">
        <p14:creationId xmlns:p14="http://schemas.microsoft.com/office/powerpoint/2010/main" val="40380406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分支</a:t>
            </a:r>
            <a:r>
              <a:rPr lang="en-US" altLang="zh-CN" dirty="0" smtClean="0"/>
              <a:t>(4/17</a:t>
            </a:r>
            <a:r>
              <a:rPr lang="en-US" altLang="zh-CN" dirty="0"/>
              <a:t>)</a:t>
            </a:r>
            <a:endParaRPr lang="zh-CN" altLang="en-US" dirty="0"/>
          </a:p>
        </p:txBody>
      </p:sp>
      <p:sp>
        <p:nvSpPr>
          <p:cNvPr id="4" name="文本占位符 3"/>
          <p:cNvSpPr>
            <a:spLocks noGrp="1"/>
          </p:cNvSpPr>
          <p:nvPr>
            <p:ph type="body" sz="quarter" idx="10"/>
          </p:nvPr>
        </p:nvSpPr>
        <p:spPr>
          <a:xfrm>
            <a:off x="684213" y="1376363"/>
            <a:ext cx="3203711" cy="3924300"/>
          </a:xfrm>
        </p:spPr>
        <p:txBody>
          <a:bodyPr/>
          <a:lstStyle/>
          <a:p>
            <a:pPr algn="just"/>
            <a:r>
              <a:rPr lang="zh-CN" altLang="en-US" sz="2000" dirty="0" smtClean="0"/>
              <a:t>如何识别当前分支</a:t>
            </a:r>
            <a:endParaRPr lang="en-US" altLang="zh-CN" sz="2000" dirty="0" smtClean="0"/>
          </a:p>
          <a:p>
            <a:pPr lvl="1" algn="just"/>
            <a:r>
              <a:rPr lang="zh-CN" altLang="en-US" sz="1800" dirty="0" smtClean="0"/>
              <a:t>示例：做一次提交</a:t>
            </a:r>
            <a:endParaRPr lang="en-US" altLang="zh-CN" sz="1800" dirty="0" smtClean="0"/>
          </a:p>
          <a:p>
            <a:pPr marL="401637" lvl="1" indent="0" algn="just">
              <a:buNone/>
            </a:pPr>
            <a:r>
              <a:rPr lang="en-US" altLang="zh-CN" sz="1800" dirty="0"/>
              <a:t>$ vim </a:t>
            </a:r>
            <a:r>
              <a:rPr lang="en-US" altLang="zh-CN" sz="1800" dirty="0" err="1"/>
              <a:t>test.rb</a:t>
            </a:r>
            <a:r>
              <a:rPr lang="en-US" altLang="zh-CN" sz="1800" dirty="0"/>
              <a:t> </a:t>
            </a:r>
          </a:p>
          <a:p>
            <a:pPr marL="401637" lvl="1" indent="0" algn="just">
              <a:buNone/>
            </a:pPr>
            <a:r>
              <a:rPr lang="en-US" altLang="zh-CN" sz="1800" dirty="0"/>
              <a:t>$ </a:t>
            </a:r>
            <a:r>
              <a:rPr lang="en-US" altLang="zh-CN" sz="1800" dirty="0" err="1"/>
              <a:t>git</a:t>
            </a:r>
            <a:r>
              <a:rPr lang="en-US" altLang="zh-CN" sz="1800" dirty="0"/>
              <a:t> commit -a -m 'made a change</a:t>
            </a:r>
            <a:r>
              <a:rPr lang="en-US" altLang="zh-CN" sz="1800" dirty="0" smtClean="0"/>
              <a:t>'</a:t>
            </a:r>
          </a:p>
          <a:p>
            <a:pPr lvl="1" algn="just"/>
            <a:r>
              <a:rPr lang="zh-CN" altLang="en-US" sz="1800" dirty="0"/>
              <a:t>每次提交后 </a:t>
            </a:r>
            <a:r>
              <a:rPr lang="en-US" altLang="zh-CN" sz="1800" dirty="0"/>
              <a:t>HEAD </a:t>
            </a:r>
            <a:r>
              <a:rPr lang="zh-CN" altLang="en-US" sz="1800" dirty="0"/>
              <a:t>随着分支一起向前</a:t>
            </a:r>
            <a:r>
              <a:rPr lang="zh-CN" altLang="en-US" sz="1800" dirty="0" smtClean="0"/>
              <a:t>移动</a:t>
            </a:r>
            <a:endParaRPr lang="en-US" altLang="zh-CN" sz="1800"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2263" y="1952836"/>
            <a:ext cx="4516181" cy="2592288"/>
          </a:xfrm>
          <a:prstGeom prst="rect">
            <a:avLst/>
          </a:prstGeom>
        </p:spPr>
      </p:pic>
    </p:spTree>
    <p:extLst>
      <p:ext uri="{BB962C8B-B14F-4D97-AF65-F5344CB8AC3E}">
        <p14:creationId xmlns:p14="http://schemas.microsoft.com/office/powerpoint/2010/main" val="4066176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zh-CN" altLang="en-US" dirty="0" smtClean="0"/>
              <a:t>本胶片主要介绍了华为软件开发云的配置管理服务：首先简单介绍版本控制系统和云端代码托管服务，然后再详细介绍常用的版本控制系统</a:t>
            </a:r>
            <a:r>
              <a:rPr lang="en-US" altLang="zh-CN" dirty="0" err="1" smtClean="0"/>
              <a:t>Git</a:t>
            </a:r>
            <a:r>
              <a:rPr lang="zh-CN" altLang="en-US" dirty="0" smtClean="0"/>
              <a:t>，再引出软件开发云配置管理服务，然后通过动手实践让学员熟悉配置管理的使用。</a:t>
            </a: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分支</a:t>
            </a:r>
            <a:r>
              <a:rPr lang="en-US" altLang="zh-CN" dirty="0" smtClean="0"/>
              <a:t>(5/17</a:t>
            </a:r>
            <a:r>
              <a:rPr lang="en-US" altLang="zh-CN" dirty="0"/>
              <a:t>)</a:t>
            </a:r>
            <a:endParaRPr lang="zh-CN" altLang="en-US" dirty="0"/>
          </a:p>
        </p:txBody>
      </p:sp>
      <p:sp>
        <p:nvSpPr>
          <p:cNvPr id="4" name="文本占位符 3"/>
          <p:cNvSpPr>
            <a:spLocks noGrp="1"/>
          </p:cNvSpPr>
          <p:nvPr>
            <p:ph type="body" sz="quarter" idx="10"/>
          </p:nvPr>
        </p:nvSpPr>
        <p:spPr>
          <a:xfrm>
            <a:off x="684213" y="1376363"/>
            <a:ext cx="3131703" cy="3924300"/>
          </a:xfrm>
        </p:spPr>
        <p:txBody>
          <a:bodyPr/>
          <a:lstStyle/>
          <a:p>
            <a:pPr algn="just"/>
            <a:r>
              <a:rPr lang="zh-CN" altLang="en-US" sz="2000" dirty="0" smtClean="0"/>
              <a:t>如何识别当前分支</a:t>
            </a:r>
            <a:endParaRPr lang="en-US" altLang="zh-CN" sz="2000" dirty="0" smtClean="0"/>
          </a:p>
          <a:p>
            <a:pPr lvl="1" algn="just"/>
            <a:r>
              <a:rPr lang="zh-CN" altLang="en-US" sz="1800" dirty="0" smtClean="0"/>
              <a:t>示例：切换回</a:t>
            </a:r>
            <a:r>
              <a:rPr lang="en-US" altLang="zh-CN" sz="1800" dirty="0" smtClean="0"/>
              <a:t>master</a:t>
            </a:r>
            <a:r>
              <a:rPr lang="zh-CN" altLang="en-US" sz="1800" dirty="0" smtClean="0"/>
              <a:t>分支</a:t>
            </a:r>
            <a:endParaRPr lang="en-US" altLang="zh-CN" sz="1800" dirty="0" smtClean="0"/>
          </a:p>
          <a:p>
            <a:pPr marL="401637" lvl="1" indent="0" algn="just">
              <a:buNone/>
            </a:pPr>
            <a:r>
              <a:rPr lang="en-US" altLang="zh-CN" sz="1800" dirty="0"/>
              <a:t>$ </a:t>
            </a:r>
            <a:r>
              <a:rPr lang="en-US" altLang="zh-CN" sz="1800" dirty="0" err="1"/>
              <a:t>git</a:t>
            </a:r>
            <a:r>
              <a:rPr lang="en-US" altLang="zh-CN" sz="1800" dirty="0"/>
              <a:t> checkout </a:t>
            </a:r>
            <a:r>
              <a:rPr lang="en-US" altLang="zh-CN" sz="1800" dirty="0" smtClean="0"/>
              <a:t>master</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1940" y="1772816"/>
            <a:ext cx="4516181" cy="2592288"/>
          </a:xfrm>
          <a:prstGeom prst="rect">
            <a:avLst/>
          </a:prstGeom>
        </p:spPr>
      </p:pic>
    </p:spTree>
    <p:extLst>
      <p:ext uri="{BB962C8B-B14F-4D97-AF65-F5344CB8AC3E}">
        <p14:creationId xmlns:p14="http://schemas.microsoft.com/office/powerpoint/2010/main" val="14760597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分支</a:t>
            </a:r>
            <a:r>
              <a:rPr lang="en-US" altLang="zh-CN" dirty="0" smtClean="0"/>
              <a:t>(6/17</a:t>
            </a:r>
            <a:r>
              <a:rPr lang="en-US" altLang="zh-CN" dirty="0"/>
              <a:t>)</a:t>
            </a:r>
            <a:endParaRPr lang="zh-CN" altLang="en-US" dirty="0"/>
          </a:p>
        </p:txBody>
      </p:sp>
      <p:sp>
        <p:nvSpPr>
          <p:cNvPr id="4" name="文本占位符 3"/>
          <p:cNvSpPr>
            <a:spLocks noGrp="1"/>
          </p:cNvSpPr>
          <p:nvPr>
            <p:ph type="body" sz="quarter" idx="10"/>
          </p:nvPr>
        </p:nvSpPr>
        <p:spPr>
          <a:xfrm>
            <a:off x="684213" y="1376363"/>
            <a:ext cx="3131703" cy="3924300"/>
          </a:xfrm>
        </p:spPr>
        <p:txBody>
          <a:bodyPr/>
          <a:lstStyle/>
          <a:p>
            <a:pPr algn="just"/>
            <a:r>
              <a:rPr lang="zh-CN" altLang="en-US" sz="2000" dirty="0" smtClean="0"/>
              <a:t>如何识别当前分支</a:t>
            </a:r>
            <a:endParaRPr lang="en-US" altLang="zh-CN" sz="2000" dirty="0" smtClean="0"/>
          </a:p>
          <a:p>
            <a:pPr lvl="1" algn="just"/>
            <a:r>
              <a:rPr lang="zh-CN" altLang="en-US" sz="1800" dirty="0" smtClean="0"/>
              <a:t>示例：在</a:t>
            </a:r>
            <a:r>
              <a:rPr lang="en-US" altLang="zh-CN" sz="1800" dirty="0" smtClean="0"/>
              <a:t>master</a:t>
            </a:r>
            <a:r>
              <a:rPr lang="zh-CN" altLang="en-US" sz="1800" dirty="0" smtClean="0"/>
              <a:t>分支上做一次提交</a:t>
            </a:r>
            <a:endParaRPr lang="en-US" altLang="zh-CN" sz="1800" dirty="0" smtClean="0"/>
          </a:p>
          <a:p>
            <a:pPr marL="401637" lvl="1" indent="0" algn="just">
              <a:buNone/>
            </a:pPr>
            <a:r>
              <a:rPr lang="en-US" altLang="zh-CN" sz="1800" dirty="0"/>
              <a:t>$ vim </a:t>
            </a:r>
            <a:r>
              <a:rPr lang="en-US" altLang="zh-CN" sz="1800" dirty="0" err="1"/>
              <a:t>test.rb</a:t>
            </a:r>
            <a:r>
              <a:rPr lang="en-US" altLang="zh-CN" sz="1800" dirty="0"/>
              <a:t> </a:t>
            </a:r>
            <a:endParaRPr lang="en-US" altLang="zh-CN" sz="1800" dirty="0" smtClean="0"/>
          </a:p>
          <a:p>
            <a:pPr marL="401637" lvl="1" indent="0" algn="just">
              <a:buNone/>
            </a:pPr>
            <a:r>
              <a:rPr lang="en-US" altLang="zh-CN" sz="1800" dirty="0" smtClean="0"/>
              <a:t>$ </a:t>
            </a:r>
            <a:r>
              <a:rPr lang="en-US" altLang="zh-CN" sz="1800" dirty="0" err="1"/>
              <a:t>git</a:t>
            </a:r>
            <a:r>
              <a:rPr lang="en-US" altLang="zh-CN" sz="1800" dirty="0"/>
              <a:t> commit -a -m 'made other changes'</a:t>
            </a:r>
            <a:endParaRPr lang="en-US" altLang="zh-CN" sz="1800"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932" y="1255713"/>
            <a:ext cx="4620139" cy="3529786"/>
          </a:xfrm>
          <a:prstGeom prst="rect">
            <a:avLst/>
          </a:prstGeom>
        </p:spPr>
      </p:pic>
    </p:spTree>
    <p:extLst>
      <p:ext uri="{BB962C8B-B14F-4D97-AF65-F5344CB8AC3E}">
        <p14:creationId xmlns:p14="http://schemas.microsoft.com/office/powerpoint/2010/main" val="5602526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分支</a:t>
            </a:r>
            <a:r>
              <a:rPr lang="en-US" altLang="zh-CN" dirty="0" smtClean="0"/>
              <a:t>(7/17</a:t>
            </a:r>
            <a:r>
              <a:rPr lang="en-US" altLang="zh-CN" dirty="0"/>
              <a:t>)</a:t>
            </a:r>
            <a:endParaRPr lang="zh-CN" altLang="en-US" dirty="0"/>
          </a:p>
        </p:txBody>
      </p:sp>
      <p:sp>
        <p:nvSpPr>
          <p:cNvPr id="4" name="文本占位符 3"/>
          <p:cNvSpPr>
            <a:spLocks noGrp="1"/>
          </p:cNvSpPr>
          <p:nvPr>
            <p:ph type="body" sz="quarter" idx="10"/>
          </p:nvPr>
        </p:nvSpPr>
        <p:spPr/>
        <p:txBody>
          <a:bodyPr/>
          <a:lstStyle/>
          <a:p>
            <a:r>
              <a:rPr lang="zh-CN" altLang="en-US" sz="2000" dirty="0"/>
              <a:t>总结</a:t>
            </a:r>
            <a:endParaRPr lang="en-US" altLang="zh-CN" sz="2000" dirty="0" smtClean="0"/>
          </a:p>
          <a:p>
            <a:pPr lvl="1"/>
            <a:r>
              <a:rPr lang="zh-CN" altLang="en-US" sz="1800" dirty="0" smtClean="0">
                <a:latin typeface="+mn-ea"/>
              </a:rPr>
              <a:t>什么是</a:t>
            </a:r>
            <a:r>
              <a:rPr lang="en-US" altLang="zh-CN" sz="1800" dirty="0" err="1" smtClean="0"/>
              <a:t>Git</a:t>
            </a:r>
            <a:r>
              <a:rPr lang="zh-CN" altLang="en-US" sz="1800" dirty="0" smtClean="0">
                <a:latin typeface="+mn-ea"/>
              </a:rPr>
              <a:t>分支：</a:t>
            </a:r>
            <a:endParaRPr lang="en-US" altLang="zh-CN" sz="1800" dirty="0" smtClean="0">
              <a:latin typeface="+mn-ea"/>
            </a:endParaRPr>
          </a:p>
          <a:p>
            <a:pPr lvl="2"/>
            <a:r>
              <a:rPr lang="zh-CN" altLang="en-US" sz="1600" dirty="0" smtClean="0">
                <a:latin typeface="+mn-ea"/>
              </a:rPr>
              <a:t>一</a:t>
            </a:r>
            <a:r>
              <a:rPr lang="zh-CN" altLang="en-US" sz="1600" dirty="0">
                <a:latin typeface="+mn-ea"/>
              </a:rPr>
              <a:t>个包含所指对象校验和（</a:t>
            </a:r>
            <a:r>
              <a:rPr lang="en-US" altLang="zh-CN" sz="1600" dirty="0">
                <a:latin typeface="+mn-ea"/>
              </a:rPr>
              <a:t>40 </a:t>
            </a:r>
            <a:r>
              <a:rPr lang="zh-CN" altLang="en-US" sz="1600" dirty="0">
                <a:latin typeface="+mn-ea"/>
              </a:rPr>
              <a:t>个字符长度 </a:t>
            </a:r>
            <a:r>
              <a:rPr lang="en-US" altLang="zh-CN" sz="1600" dirty="0">
                <a:latin typeface="+mn-lt"/>
              </a:rPr>
              <a:t>SHA-1 </a:t>
            </a:r>
            <a:r>
              <a:rPr lang="zh-CN" altLang="en-US" sz="1600" dirty="0">
                <a:latin typeface="+mn-ea"/>
              </a:rPr>
              <a:t>字串）的</a:t>
            </a:r>
            <a:r>
              <a:rPr lang="zh-CN" altLang="en-US" sz="1600" dirty="0" smtClean="0">
                <a:latin typeface="+mn-ea"/>
              </a:rPr>
              <a:t>文件</a:t>
            </a:r>
            <a:endParaRPr lang="en-US" altLang="zh-CN" sz="1600" dirty="0" smtClean="0">
              <a:latin typeface="+mn-ea"/>
            </a:endParaRPr>
          </a:p>
          <a:p>
            <a:pPr lvl="2"/>
            <a:r>
              <a:rPr lang="zh-CN" altLang="en-US" sz="1600" dirty="0" smtClean="0"/>
              <a:t>新建</a:t>
            </a:r>
            <a:r>
              <a:rPr lang="zh-CN" altLang="en-US" sz="1600" dirty="0"/>
              <a:t>一个分支就是向一个文件写入 </a:t>
            </a:r>
            <a:r>
              <a:rPr lang="en-US" altLang="zh-CN" sz="1600" dirty="0"/>
              <a:t>41 </a:t>
            </a:r>
            <a:r>
              <a:rPr lang="zh-CN" altLang="en-US" sz="1600" dirty="0"/>
              <a:t>个字节（外加一个换行符</a:t>
            </a:r>
            <a:r>
              <a:rPr lang="zh-CN" altLang="en-US" sz="1600" dirty="0" smtClean="0"/>
              <a:t>）</a:t>
            </a:r>
            <a:endParaRPr lang="en-US" altLang="zh-CN" sz="1600" dirty="0" smtClean="0"/>
          </a:p>
          <a:p>
            <a:pPr lvl="1"/>
            <a:r>
              <a:rPr lang="en-US" altLang="zh-CN" dirty="0" err="1" smtClean="0"/>
              <a:t>Git</a:t>
            </a:r>
            <a:r>
              <a:rPr lang="zh-CN" altLang="en-US" dirty="0" smtClean="0">
                <a:latin typeface="+mn-ea"/>
              </a:rPr>
              <a:t>分支的特点</a:t>
            </a:r>
            <a:endParaRPr lang="en-US" altLang="zh-CN" dirty="0" smtClean="0">
              <a:latin typeface="+mn-ea"/>
            </a:endParaRPr>
          </a:p>
          <a:p>
            <a:pPr lvl="2"/>
            <a:r>
              <a:rPr lang="zh-CN" altLang="en-US" dirty="0" smtClean="0">
                <a:latin typeface="+mn-ea"/>
              </a:rPr>
              <a:t>操作简单</a:t>
            </a:r>
            <a:endParaRPr lang="en-US" altLang="zh-CN" dirty="0" smtClean="0">
              <a:latin typeface="+mn-ea"/>
            </a:endParaRPr>
          </a:p>
          <a:p>
            <a:pPr lvl="2"/>
            <a:r>
              <a:rPr lang="zh-CN" altLang="en-US" dirty="0" smtClean="0">
                <a:latin typeface="+mn-ea"/>
              </a:rPr>
              <a:t>操作速度快</a:t>
            </a:r>
            <a:endParaRPr lang="en-US" altLang="zh-CN" dirty="0" smtClean="0">
              <a:latin typeface="+mn-ea"/>
            </a:endParaRPr>
          </a:p>
          <a:p>
            <a:pPr lvl="2"/>
            <a:r>
              <a:rPr lang="zh-CN" altLang="en-US" dirty="0" smtClean="0">
                <a:latin typeface="+mn-ea"/>
              </a:rPr>
              <a:t>合并分支容易</a:t>
            </a:r>
            <a:endParaRPr lang="en-US" altLang="zh-CN" dirty="0" smtClean="0">
              <a:latin typeface="+mn-ea"/>
            </a:endParaRPr>
          </a:p>
          <a:p>
            <a:pPr lvl="2"/>
            <a:r>
              <a:rPr lang="zh-CN" altLang="en-US" dirty="0">
                <a:latin typeface="+mn-ea"/>
              </a:rPr>
              <a:t>创建和销毁分支廉价</a:t>
            </a:r>
            <a:endParaRPr lang="en-US" altLang="zh-CN" dirty="0">
              <a:latin typeface="+mn-ea"/>
            </a:endParaRPr>
          </a:p>
          <a:p>
            <a:pPr marL="801687" lvl="2" indent="0">
              <a:buNone/>
            </a:pPr>
            <a:endParaRPr lang="en-US" altLang="zh-CN" dirty="0" smtClean="0">
              <a:latin typeface="+mn-ea"/>
            </a:endParaRPr>
          </a:p>
        </p:txBody>
      </p:sp>
    </p:spTree>
    <p:extLst>
      <p:ext uri="{BB962C8B-B14F-4D97-AF65-F5344CB8AC3E}">
        <p14:creationId xmlns:p14="http://schemas.microsoft.com/office/powerpoint/2010/main" val="4260092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分支</a:t>
            </a:r>
            <a:r>
              <a:rPr lang="en-US" altLang="zh-CN" dirty="0" smtClean="0"/>
              <a:t>(8/17</a:t>
            </a:r>
            <a:r>
              <a:rPr lang="en-US" altLang="zh-CN" dirty="0"/>
              <a:t>)</a:t>
            </a:r>
            <a:endParaRPr lang="zh-CN" altLang="en-US" dirty="0"/>
          </a:p>
        </p:txBody>
      </p:sp>
      <p:sp>
        <p:nvSpPr>
          <p:cNvPr id="4" name="文本占位符 3"/>
          <p:cNvSpPr>
            <a:spLocks noGrp="1"/>
          </p:cNvSpPr>
          <p:nvPr>
            <p:ph type="body" sz="quarter" idx="10"/>
          </p:nvPr>
        </p:nvSpPr>
        <p:spPr>
          <a:xfrm>
            <a:off x="684213" y="1376363"/>
            <a:ext cx="3167707" cy="3924300"/>
          </a:xfrm>
        </p:spPr>
        <p:txBody>
          <a:bodyPr/>
          <a:lstStyle/>
          <a:p>
            <a:pPr algn="just"/>
            <a:r>
              <a:rPr lang="zh-CN" altLang="en-US" sz="2000" dirty="0" smtClean="0"/>
              <a:t>分支合并</a:t>
            </a:r>
            <a:endParaRPr lang="en-US" altLang="zh-CN" sz="2000" dirty="0" smtClean="0"/>
          </a:p>
          <a:p>
            <a:pPr lvl="1" algn="just"/>
            <a:r>
              <a:rPr lang="zh-CN" altLang="en-US" sz="1800" dirty="0" smtClean="0"/>
              <a:t>快进式合并</a:t>
            </a:r>
            <a:r>
              <a:rPr lang="en-US" altLang="zh-CN" sz="1800" dirty="0" smtClean="0"/>
              <a:t>(</a:t>
            </a:r>
            <a:r>
              <a:rPr lang="en-US" altLang="zh-CN" sz="1800" dirty="0" err="1" smtClean="0"/>
              <a:t>fastforward</a:t>
            </a:r>
            <a:r>
              <a:rPr lang="en-US" altLang="zh-CN" sz="1800" dirty="0" smtClean="0"/>
              <a:t>)</a:t>
            </a:r>
          </a:p>
          <a:p>
            <a:pPr lvl="2" algn="just"/>
            <a:r>
              <a:rPr lang="zh-CN" altLang="en-US" sz="1600" dirty="0"/>
              <a:t>顺着一个分支走下去可以到达另一个</a:t>
            </a:r>
            <a:r>
              <a:rPr lang="zh-CN" altLang="en-US" sz="1600" dirty="0" smtClean="0"/>
              <a:t>分支的合并过程</a:t>
            </a:r>
            <a:endParaRPr lang="en-US" altLang="zh-CN" sz="1600" dirty="0" smtClean="0"/>
          </a:p>
          <a:p>
            <a:pPr lvl="2" algn="just"/>
            <a:r>
              <a:rPr lang="zh-CN" altLang="en-US" sz="1600" dirty="0" smtClean="0"/>
              <a:t>示例：右图</a:t>
            </a:r>
            <a:endParaRPr lang="en-US" altLang="zh-CN" sz="1600" dirty="0" smtClean="0"/>
          </a:p>
          <a:p>
            <a:pPr marL="801687" lvl="2" indent="0" algn="just">
              <a:buNone/>
            </a:pPr>
            <a:endParaRPr lang="en-US" altLang="zh-CN" dirty="0" smtClean="0">
              <a:latin typeface="+mn-ea"/>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7180" y="728700"/>
            <a:ext cx="2564457" cy="2086198"/>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8729" y="3141377"/>
            <a:ext cx="2322908" cy="2285442"/>
          </a:xfrm>
          <a:prstGeom prst="rect">
            <a:avLst/>
          </a:prstGeom>
        </p:spPr>
      </p:pic>
      <p:sp>
        <p:nvSpPr>
          <p:cNvPr id="6" name="文本框 5"/>
          <p:cNvSpPr txBox="1"/>
          <p:nvPr/>
        </p:nvSpPr>
        <p:spPr bwMode="auto">
          <a:xfrm>
            <a:off x="4689555" y="1613603"/>
            <a:ext cx="1106590"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smtClean="0">
                <a:solidFill>
                  <a:srgbClr val="FF0000"/>
                </a:solidFill>
                <a:latin typeface="+mn-lt"/>
                <a:ea typeface="+mn-ea"/>
                <a:cs typeface="Arial" pitchFamily="34" charset="0"/>
              </a:rPr>
              <a:t>合并前</a:t>
            </a:r>
          </a:p>
        </p:txBody>
      </p:sp>
      <p:sp>
        <p:nvSpPr>
          <p:cNvPr id="8" name="文本框 7"/>
          <p:cNvSpPr txBox="1"/>
          <p:nvPr/>
        </p:nvSpPr>
        <p:spPr bwMode="auto">
          <a:xfrm>
            <a:off x="4724078" y="4125902"/>
            <a:ext cx="1106590"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smtClean="0">
                <a:solidFill>
                  <a:srgbClr val="FF0000"/>
                </a:solidFill>
                <a:latin typeface="+mn-lt"/>
                <a:ea typeface="+mn-ea"/>
                <a:cs typeface="Arial" pitchFamily="34" charset="0"/>
              </a:rPr>
              <a:t>合并后</a:t>
            </a:r>
          </a:p>
        </p:txBody>
      </p:sp>
    </p:spTree>
    <p:extLst>
      <p:ext uri="{BB962C8B-B14F-4D97-AF65-F5344CB8AC3E}">
        <p14:creationId xmlns:p14="http://schemas.microsoft.com/office/powerpoint/2010/main" val="7210700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分支</a:t>
            </a:r>
            <a:r>
              <a:rPr lang="en-US" altLang="zh-CN" dirty="0" smtClean="0"/>
              <a:t>(9/17</a:t>
            </a:r>
            <a:r>
              <a:rPr lang="en-US" altLang="zh-CN" dirty="0"/>
              <a:t>)</a:t>
            </a:r>
            <a:endParaRPr lang="zh-CN" altLang="en-US" dirty="0"/>
          </a:p>
        </p:txBody>
      </p:sp>
      <p:sp>
        <p:nvSpPr>
          <p:cNvPr id="4" name="文本占位符 3"/>
          <p:cNvSpPr>
            <a:spLocks noGrp="1"/>
          </p:cNvSpPr>
          <p:nvPr>
            <p:ph type="body" sz="quarter" idx="10"/>
          </p:nvPr>
        </p:nvSpPr>
        <p:spPr>
          <a:xfrm>
            <a:off x="684213" y="1376363"/>
            <a:ext cx="3167707" cy="3924300"/>
          </a:xfrm>
        </p:spPr>
        <p:txBody>
          <a:bodyPr/>
          <a:lstStyle/>
          <a:p>
            <a:pPr algn="just"/>
            <a:r>
              <a:rPr lang="zh-CN" altLang="en-US" sz="2000" dirty="0" smtClean="0"/>
              <a:t>分支合并</a:t>
            </a:r>
            <a:endParaRPr lang="en-US" altLang="zh-CN" sz="2000" dirty="0" smtClean="0"/>
          </a:p>
          <a:p>
            <a:pPr lvl="1" algn="just"/>
            <a:r>
              <a:rPr lang="zh-CN" altLang="en-US" sz="1800" dirty="0" smtClean="0"/>
              <a:t>非快进式合并</a:t>
            </a:r>
            <a:r>
              <a:rPr lang="en-US" altLang="zh-CN" sz="1800" dirty="0" smtClean="0"/>
              <a:t>(non-</a:t>
            </a:r>
            <a:r>
              <a:rPr lang="en-US" altLang="zh-CN" sz="1800" dirty="0" err="1" smtClean="0"/>
              <a:t>fastforward</a:t>
            </a:r>
            <a:r>
              <a:rPr lang="en-US" altLang="zh-CN" sz="1800" dirty="0" smtClean="0"/>
              <a:t>)</a:t>
            </a:r>
          </a:p>
          <a:p>
            <a:pPr lvl="2" algn="just"/>
            <a:r>
              <a:rPr lang="zh-CN" altLang="en-US" sz="1600" dirty="0"/>
              <a:t>使用</a:t>
            </a:r>
            <a:r>
              <a:rPr lang="zh-CN" altLang="en-US" sz="1600" dirty="0" smtClean="0"/>
              <a:t>两</a:t>
            </a:r>
            <a:r>
              <a:rPr lang="zh-CN" altLang="en-US" sz="1600" dirty="0"/>
              <a:t>个分支的</a:t>
            </a:r>
            <a:r>
              <a:rPr lang="zh-CN" altLang="en-US" sz="1600" dirty="0" smtClean="0"/>
              <a:t>末端以及</a:t>
            </a:r>
            <a:r>
              <a:rPr lang="zh-CN" altLang="en-US" sz="1600" dirty="0"/>
              <a:t>它们的</a:t>
            </a:r>
            <a:r>
              <a:rPr lang="zh-CN" altLang="en-US" sz="1600" dirty="0" smtClean="0"/>
              <a:t>共同</a:t>
            </a:r>
            <a:r>
              <a:rPr lang="zh-CN" altLang="en-US" sz="1600" dirty="0"/>
              <a:t>祖先</a:t>
            </a:r>
            <a:r>
              <a:rPr lang="zh-CN" altLang="en-US" sz="1600" dirty="0" smtClean="0"/>
              <a:t>进行</a:t>
            </a:r>
            <a:r>
              <a:rPr lang="zh-CN" altLang="en-US" sz="1600" dirty="0"/>
              <a:t>一次简单的三方合并</a:t>
            </a:r>
            <a:r>
              <a:rPr lang="zh-CN" altLang="en-US" sz="1600" dirty="0" smtClean="0"/>
              <a:t>计算的合并过程</a:t>
            </a:r>
            <a:endParaRPr lang="en-US" altLang="zh-CN" sz="1600" dirty="0" smtClean="0"/>
          </a:p>
          <a:p>
            <a:pPr lvl="2" algn="just"/>
            <a:r>
              <a:rPr lang="zh-CN" altLang="en-US" sz="1600" dirty="0" smtClean="0"/>
              <a:t>示例：右图</a:t>
            </a:r>
            <a:endParaRPr lang="en-US" altLang="zh-CN" sz="1600" dirty="0" smtClean="0"/>
          </a:p>
          <a:p>
            <a:pPr marL="801687" lvl="2" indent="0" algn="just">
              <a:buNone/>
            </a:pPr>
            <a:endParaRPr lang="en-US" altLang="zh-CN" dirty="0" smtClean="0">
              <a:latin typeface="+mn-ea"/>
            </a:endParaRPr>
          </a:p>
        </p:txBody>
      </p:sp>
      <p:sp>
        <p:nvSpPr>
          <p:cNvPr id="6" name="文本框 5"/>
          <p:cNvSpPr txBox="1"/>
          <p:nvPr/>
        </p:nvSpPr>
        <p:spPr bwMode="auto">
          <a:xfrm>
            <a:off x="4528100" y="1734945"/>
            <a:ext cx="1106590"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smtClean="0">
                <a:solidFill>
                  <a:srgbClr val="FF0000"/>
                </a:solidFill>
                <a:latin typeface="+mn-lt"/>
                <a:ea typeface="+mn-ea"/>
                <a:cs typeface="Arial" pitchFamily="34" charset="0"/>
              </a:rPr>
              <a:t>合并前</a:t>
            </a:r>
          </a:p>
        </p:txBody>
      </p:sp>
      <p:sp>
        <p:nvSpPr>
          <p:cNvPr id="8" name="文本框 7"/>
          <p:cNvSpPr txBox="1"/>
          <p:nvPr/>
        </p:nvSpPr>
        <p:spPr bwMode="auto">
          <a:xfrm>
            <a:off x="4456092" y="4247244"/>
            <a:ext cx="1106590"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smtClean="0">
                <a:solidFill>
                  <a:srgbClr val="FF0000"/>
                </a:solidFill>
                <a:latin typeface="+mn-lt"/>
                <a:ea typeface="+mn-ea"/>
                <a:cs typeface="Arial" pitchFamily="34" charset="0"/>
              </a:rPr>
              <a:t>合并后</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213" y="843973"/>
            <a:ext cx="2888189" cy="2489619"/>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2682" y="3886334"/>
            <a:ext cx="3005762" cy="1594894"/>
          </a:xfrm>
          <a:prstGeom prst="rect">
            <a:avLst/>
          </a:prstGeom>
        </p:spPr>
      </p:pic>
    </p:spTree>
    <p:extLst>
      <p:ext uri="{BB962C8B-B14F-4D97-AF65-F5344CB8AC3E}">
        <p14:creationId xmlns:p14="http://schemas.microsoft.com/office/powerpoint/2010/main" val="15999371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分支</a:t>
            </a:r>
            <a:r>
              <a:rPr lang="en-US" altLang="zh-CN" dirty="0" smtClean="0"/>
              <a:t>(10/17</a:t>
            </a:r>
            <a:r>
              <a:rPr lang="en-US" altLang="zh-CN" dirty="0"/>
              <a:t>)</a:t>
            </a:r>
            <a:endParaRPr lang="zh-CN" altLang="en-US" dirty="0"/>
          </a:p>
        </p:txBody>
      </p:sp>
      <p:sp>
        <p:nvSpPr>
          <p:cNvPr id="4" name="文本占位符 3"/>
          <p:cNvSpPr>
            <a:spLocks noGrp="1"/>
          </p:cNvSpPr>
          <p:nvPr>
            <p:ph type="body" sz="quarter" idx="10"/>
          </p:nvPr>
        </p:nvSpPr>
        <p:spPr>
          <a:xfrm>
            <a:off x="684213" y="1376363"/>
            <a:ext cx="3167707" cy="3924300"/>
          </a:xfrm>
        </p:spPr>
        <p:txBody>
          <a:bodyPr/>
          <a:lstStyle/>
          <a:p>
            <a:r>
              <a:rPr lang="zh-CN" altLang="en-US" sz="2000" dirty="0" smtClean="0"/>
              <a:t>分支衍合</a:t>
            </a:r>
            <a:endParaRPr lang="en-US" altLang="zh-CN" sz="2000" dirty="0" smtClean="0"/>
          </a:p>
          <a:p>
            <a:pPr lvl="1"/>
            <a:r>
              <a:rPr lang="zh-CN" altLang="en-US" sz="1800" dirty="0"/>
              <a:t>示例</a:t>
            </a:r>
            <a:endParaRPr lang="en-US" altLang="zh-CN" dirty="0" smtClean="0">
              <a:latin typeface="+mn-ea"/>
            </a:endParaRPr>
          </a:p>
        </p:txBody>
      </p:sp>
      <p:sp>
        <p:nvSpPr>
          <p:cNvPr id="6" name="文本框 5"/>
          <p:cNvSpPr txBox="1"/>
          <p:nvPr/>
        </p:nvSpPr>
        <p:spPr bwMode="auto">
          <a:xfrm>
            <a:off x="3744065" y="2021894"/>
            <a:ext cx="1106590"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a:solidFill>
                  <a:srgbClr val="FF0000"/>
                </a:solidFill>
                <a:latin typeface="+mn-lt"/>
                <a:ea typeface="+mn-ea"/>
                <a:cs typeface="Arial" pitchFamily="34" charset="0"/>
              </a:rPr>
              <a:t>衍合</a:t>
            </a:r>
            <a:r>
              <a:rPr lang="zh-CN" altLang="en-US" sz="1400" b="1" dirty="0" smtClean="0">
                <a:solidFill>
                  <a:srgbClr val="FF0000"/>
                </a:solidFill>
                <a:latin typeface="+mn-lt"/>
                <a:ea typeface="+mn-ea"/>
                <a:cs typeface="Arial" pitchFamily="34" charset="0"/>
              </a:rPr>
              <a:t>前</a:t>
            </a:r>
          </a:p>
        </p:txBody>
      </p:sp>
      <p:sp>
        <p:nvSpPr>
          <p:cNvPr id="8" name="文本框 7"/>
          <p:cNvSpPr txBox="1"/>
          <p:nvPr/>
        </p:nvSpPr>
        <p:spPr bwMode="auto">
          <a:xfrm>
            <a:off x="3744065" y="4332256"/>
            <a:ext cx="1106590"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a:solidFill>
                  <a:srgbClr val="FF0000"/>
                </a:solidFill>
                <a:latin typeface="+mn-lt"/>
                <a:ea typeface="+mn-ea"/>
                <a:cs typeface="Arial" pitchFamily="34" charset="0"/>
              </a:rPr>
              <a:t>衍合</a:t>
            </a:r>
            <a:r>
              <a:rPr lang="zh-CN" altLang="en-US" sz="1400" b="1" dirty="0" smtClean="0">
                <a:solidFill>
                  <a:srgbClr val="FF0000"/>
                </a:solidFill>
                <a:latin typeface="+mn-lt"/>
                <a:ea typeface="+mn-ea"/>
                <a:cs typeface="Arial" pitchFamily="34" charset="0"/>
              </a:rPr>
              <a:t>后</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0655" y="1340768"/>
            <a:ext cx="3714750" cy="1762125"/>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9500" y="3619715"/>
            <a:ext cx="3714750" cy="1714500"/>
          </a:xfrm>
          <a:prstGeom prst="rect">
            <a:avLst/>
          </a:prstGeom>
        </p:spPr>
      </p:pic>
    </p:spTree>
    <p:extLst>
      <p:ext uri="{BB962C8B-B14F-4D97-AF65-F5344CB8AC3E}">
        <p14:creationId xmlns:p14="http://schemas.microsoft.com/office/powerpoint/2010/main" val="38101390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分支</a:t>
            </a:r>
            <a:r>
              <a:rPr lang="en-US" altLang="zh-CN" dirty="0" smtClean="0"/>
              <a:t>(11/17</a:t>
            </a:r>
            <a:r>
              <a:rPr lang="en-US" altLang="zh-CN" dirty="0"/>
              <a:t>)</a:t>
            </a:r>
            <a:endParaRPr lang="zh-CN" altLang="en-US" dirty="0"/>
          </a:p>
        </p:txBody>
      </p:sp>
      <p:sp>
        <p:nvSpPr>
          <p:cNvPr id="4" name="文本占位符 3"/>
          <p:cNvSpPr>
            <a:spLocks noGrp="1"/>
          </p:cNvSpPr>
          <p:nvPr>
            <p:ph type="body" sz="quarter" idx="10"/>
          </p:nvPr>
        </p:nvSpPr>
        <p:spPr>
          <a:xfrm>
            <a:off x="684213" y="1376363"/>
            <a:ext cx="3167707" cy="3924300"/>
          </a:xfrm>
        </p:spPr>
        <p:txBody>
          <a:bodyPr/>
          <a:lstStyle/>
          <a:p>
            <a:pPr algn="just"/>
            <a:r>
              <a:rPr lang="zh-CN" altLang="en-US" sz="2000" dirty="0" smtClean="0"/>
              <a:t>分支衍合</a:t>
            </a:r>
            <a:endParaRPr lang="en-US" altLang="zh-CN" sz="2000" dirty="0" smtClean="0"/>
          </a:p>
          <a:p>
            <a:pPr lvl="1" algn="just"/>
            <a:r>
              <a:rPr lang="zh-CN" altLang="en-US" sz="1600" dirty="0" smtClean="0">
                <a:latin typeface="+mn-ea"/>
              </a:rPr>
              <a:t>对比：和三方合并结果一致，但能产生更简洁的提交历史</a:t>
            </a:r>
            <a:endParaRPr lang="en-US" altLang="zh-CN" sz="1600" dirty="0" smtClean="0">
              <a:latin typeface="+mn-ea"/>
            </a:endParaRPr>
          </a:p>
          <a:p>
            <a:pPr lvl="1" algn="just"/>
            <a:r>
              <a:rPr lang="zh-CN" altLang="en-US" sz="1600" dirty="0" smtClean="0">
                <a:latin typeface="+mn-ea"/>
              </a:rPr>
              <a:t>适用：在</a:t>
            </a:r>
            <a:r>
              <a:rPr lang="zh-CN" altLang="en-US" sz="1600" dirty="0">
                <a:latin typeface="+mn-ea"/>
              </a:rPr>
              <a:t>主干分支能干净应用的</a:t>
            </a:r>
            <a:r>
              <a:rPr lang="zh-CN" altLang="en-US" sz="1600" dirty="0" smtClean="0">
                <a:latin typeface="+mn-ea"/>
              </a:rPr>
              <a:t>补丁。把</a:t>
            </a:r>
            <a:r>
              <a:rPr lang="zh-CN" altLang="en-US" sz="1600" dirty="0">
                <a:latin typeface="+mn-ea"/>
              </a:rPr>
              <a:t>解决分支补丁同最新主干代码之间冲突的责任</a:t>
            </a:r>
            <a:r>
              <a:rPr lang="zh-CN" altLang="en-US" sz="1600" dirty="0" smtClean="0">
                <a:latin typeface="+mn-ea"/>
              </a:rPr>
              <a:t>，转化为由</a:t>
            </a:r>
            <a:r>
              <a:rPr lang="zh-CN" altLang="en-US" sz="1600" dirty="0">
                <a:latin typeface="+mn-ea"/>
              </a:rPr>
              <a:t>提交补丁的人来</a:t>
            </a:r>
            <a:r>
              <a:rPr lang="zh-CN" altLang="en-US" sz="1600" dirty="0" smtClean="0">
                <a:latin typeface="+mn-ea"/>
              </a:rPr>
              <a:t>解决</a:t>
            </a:r>
            <a:endParaRPr lang="en-US" altLang="zh-CN" sz="1600" dirty="0" smtClean="0">
              <a:latin typeface="+mn-ea"/>
            </a:endParaRPr>
          </a:p>
        </p:txBody>
      </p:sp>
      <p:sp>
        <p:nvSpPr>
          <p:cNvPr id="6" name="文本框 5"/>
          <p:cNvSpPr txBox="1"/>
          <p:nvPr/>
        </p:nvSpPr>
        <p:spPr bwMode="auto">
          <a:xfrm>
            <a:off x="3894617" y="2299250"/>
            <a:ext cx="1106590"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a:solidFill>
                  <a:srgbClr val="FF0000"/>
                </a:solidFill>
                <a:latin typeface="+mn-lt"/>
                <a:ea typeface="+mn-ea"/>
                <a:cs typeface="Arial" pitchFamily="34" charset="0"/>
              </a:rPr>
              <a:t>三</a:t>
            </a:r>
            <a:r>
              <a:rPr lang="zh-CN" altLang="en-US" sz="1400" b="1" dirty="0" smtClean="0">
                <a:solidFill>
                  <a:srgbClr val="FF0000"/>
                </a:solidFill>
                <a:latin typeface="+mn-lt"/>
                <a:ea typeface="+mn-ea"/>
                <a:cs typeface="Arial" pitchFamily="34" charset="0"/>
              </a:rPr>
              <a:t>方合并</a:t>
            </a:r>
          </a:p>
        </p:txBody>
      </p:sp>
      <p:sp>
        <p:nvSpPr>
          <p:cNvPr id="8" name="文本框 7"/>
          <p:cNvSpPr txBox="1"/>
          <p:nvPr/>
        </p:nvSpPr>
        <p:spPr bwMode="auto">
          <a:xfrm>
            <a:off x="3938384" y="4177905"/>
            <a:ext cx="1106590" cy="316392"/>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zh-CN" altLang="en-US" sz="1400" b="1" dirty="0">
                <a:solidFill>
                  <a:srgbClr val="FF0000"/>
                </a:solidFill>
                <a:latin typeface="+mn-lt"/>
                <a:ea typeface="+mn-ea"/>
                <a:cs typeface="Arial" pitchFamily="34" charset="0"/>
              </a:rPr>
              <a:t>衍</a:t>
            </a:r>
            <a:r>
              <a:rPr lang="zh-CN" altLang="en-US" sz="1400" b="1" dirty="0" smtClean="0">
                <a:solidFill>
                  <a:srgbClr val="FF0000"/>
                </a:solidFill>
                <a:latin typeface="+mn-lt"/>
                <a:ea typeface="+mn-ea"/>
                <a:cs typeface="Arial" pitchFamily="34" charset="0"/>
              </a:rPr>
              <a:t>合</a:t>
            </a: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52" y="3537012"/>
            <a:ext cx="3462722" cy="159817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1207" y="1142608"/>
            <a:ext cx="3462722" cy="2130906"/>
          </a:xfrm>
          <a:prstGeom prst="rect">
            <a:avLst/>
          </a:prstGeom>
        </p:spPr>
      </p:pic>
    </p:spTree>
    <p:extLst>
      <p:ext uri="{BB962C8B-B14F-4D97-AF65-F5344CB8AC3E}">
        <p14:creationId xmlns:p14="http://schemas.microsoft.com/office/powerpoint/2010/main" val="1049071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分支</a:t>
            </a:r>
            <a:r>
              <a:rPr lang="en-US" altLang="zh-CN" dirty="0"/>
              <a:t>(</a:t>
            </a:r>
            <a:r>
              <a:rPr lang="en-US" altLang="zh-CN" dirty="0" smtClean="0"/>
              <a:t>12/17</a:t>
            </a:r>
            <a:r>
              <a:rPr lang="en-US" altLang="zh-CN" dirty="0"/>
              <a:t>)</a:t>
            </a:r>
            <a:endParaRPr lang="zh-CN" altLang="en-US" dirty="0"/>
          </a:p>
        </p:txBody>
      </p:sp>
      <p:sp>
        <p:nvSpPr>
          <p:cNvPr id="4" name="文本占位符 3"/>
          <p:cNvSpPr>
            <a:spLocks noGrp="1"/>
          </p:cNvSpPr>
          <p:nvPr>
            <p:ph type="body" sz="quarter" idx="10"/>
          </p:nvPr>
        </p:nvSpPr>
        <p:spPr>
          <a:xfrm>
            <a:off x="684213" y="1376363"/>
            <a:ext cx="3167707" cy="3924300"/>
          </a:xfrm>
        </p:spPr>
        <p:txBody>
          <a:bodyPr/>
          <a:lstStyle/>
          <a:p>
            <a:pPr algn="just"/>
            <a:r>
              <a:rPr lang="zh-CN" altLang="en-US" sz="2000" dirty="0" smtClean="0"/>
              <a:t>合并冲突</a:t>
            </a:r>
            <a:endParaRPr lang="en-US" altLang="zh-CN" sz="2000" dirty="0"/>
          </a:p>
          <a:p>
            <a:pPr lvl="1" algn="just"/>
            <a:r>
              <a:rPr lang="zh-CN" altLang="en-US" sz="1800" dirty="0" smtClean="0">
                <a:latin typeface="+mn-ea"/>
              </a:rPr>
              <a:t>类型</a:t>
            </a:r>
            <a:r>
              <a:rPr lang="en-US" altLang="zh-CN" sz="1800" dirty="0" smtClean="0">
                <a:latin typeface="+mn-ea"/>
              </a:rPr>
              <a:t>1</a:t>
            </a:r>
            <a:r>
              <a:rPr lang="zh-CN" altLang="en-US" sz="1800" dirty="0" smtClean="0">
                <a:latin typeface="+mn-ea"/>
              </a:rPr>
              <a:t>：修改</a:t>
            </a:r>
            <a:r>
              <a:rPr lang="zh-CN" altLang="en-US" sz="1800" dirty="0">
                <a:latin typeface="+mn-ea"/>
              </a:rPr>
              <a:t>了同一个文件的同</a:t>
            </a:r>
            <a:r>
              <a:rPr lang="zh-CN" altLang="en-US" sz="1800" dirty="0" smtClean="0">
                <a:latin typeface="+mn-ea"/>
              </a:rPr>
              <a:t>一行</a:t>
            </a:r>
            <a:endParaRPr lang="en-US" altLang="zh-CN" sz="1800" dirty="0">
              <a:latin typeface="+mn-ea"/>
            </a:endParaRPr>
          </a:p>
          <a:p>
            <a:pPr lvl="2" algn="just"/>
            <a:r>
              <a:rPr lang="zh-CN" altLang="en-US" sz="1600" dirty="0" smtClean="0">
                <a:latin typeface="+mn-ea"/>
              </a:rPr>
              <a:t>解决方法：确认正确的修改</a:t>
            </a:r>
            <a:endParaRPr lang="en-US" altLang="zh-CN" sz="1600" dirty="0" smtClean="0">
              <a:latin typeface="+mn-ea"/>
            </a:endParaRPr>
          </a:p>
          <a:p>
            <a:pPr lvl="2" algn="just"/>
            <a:r>
              <a:rPr lang="zh-CN" altLang="en-US" sz="1600" dirty="0" smtClean="0">
                <a:latin typeface="+mn-ea"/>
              </a:rPr>
              <a:t>示例：命令行解决</a:t>
            </a:r>
            <a:endParaRPr lang="en-US" altLang="zh-CN" sz="1600" dirty="0" smtClean="0">
              <a:latin typeface="+mn-ea"/>
            </a:endParaRPr>
          </a:p>
          <a:p>
            <a:pPr lvl="2" algn="just"/>
            <a:endParaRPr lang="en-US" altLang="zh-CN" sz="1400" dirty="0" smtClean="0">
              <a:latin typeface="+mn-ea"/>
            </a:endParaRPr>
          </a:p>
        </p:txBody>
      </p:sp>
      <p:pic>
        <p:nvPicPr>
          <p:cNvPr id="6" name="图片 5"/>
          <p:cNvPicPr>
            <a:picLocks noChangeAspect="1"/>
          </p:cNvPicPr>
          <p:nvPr/>
        </p:nvPicPr>
        <p:blipFill>
          <a:blip r:embed="rId3"/>
          <a:stretch>
            <a:fillRect/>
          </a:stretch>
        </p:blipFill>
        <p:spPr>
          <a:xfrm>
            <a:off x="4225509" y="1628800"/>
            <a:ext cx="4363118" cy="1097513"/>
          </a:xfrm>
          <a:prstGeom prst="rect">
            <a:avLst/>
          </a:prstGeom>
        </p:spPr>
      </p:pic>
      <p:pic>
        <p:nvPicPr>
          <p:cNvPr id="10" name="图片 9"/>
          <p:cNvPicPr>
            <a:picLocks noChangeAspect="1"/>
          </p:cNvPicPr>
          <p:nvPr/>
        </p:nvPicPr>
        <p:blipFill>
          <a:blip r:embed="rId4"/>
          <a:stretch>
            <a:fillRect/>
          </a:stretch>
        </p:blipFill>
        <p:spPr>
          <a:xfrm>
            <a:off x="4225509" y="3193937"/>
            <a:ext cx="4363118" cy="574622"/>
          </a:xfrm>
          <a:prstGeom prst="rect">
            <a:avLst/>
          </a:prstGeom>
        </p:spPr>
      </p:pic>
      <p:pic>
        <p:nvPicPr>
          <p:cNvPr id="11" name="图片 10"/>
          <p:cNvPicPr>
            <a:picLocks noChangeAspect="1"/>
          </p:cNvPicPr>
          <p:nvPr/>
        </p:nvPicPr>
        <p:blipFill>
          <a:blip r:embed="rId5"/>
          <a:stretch>
            <a:fillRect/>
          </a:stretch>
        </p:blipFill>
        <p:spPr>
          <a:xfrm>
            <a:off x="4211960" y="4287634"/>
            <a:ext cx="4376668" cy="361980"/>
          </a:xfrm>
          <a:prstGeom prst="rect">
            <a:avLst/>
          </a:prstGeom>
        </p:spPr>
      </p:pic>
    </p:spTree>
    <p:extLst>
      <p:ext uri="{BB962C8B-B14F-4D97-AF65-F5344CB8AC3E}">
        <p14:creationId xmlns:p14="http://schemas.microsoft.com/office/powerpoint/2010/main" val="18309626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分支</a:t>
            </a:r>
            <a:r>
              <a:rPr lang="en-US" altLang="zh-CN" dirty="0"/>
              <a:t>(</a:t>
            </a:r>
            <a:r>
              <a:rPr lang="en-US" altLang="zh-CN" dirty="0" smtClean="0"/>
              <a:t>13/17</a:t>
            </a:r>
            <a:r>
              <a:rPr lang="en-US" altLang="zh-CN" dirty="0"/>
              <a:t>)</a:t>
            </a:r>
            <a:endParaRPr lang="zh-CN" altLang="en-US" dirty="0"/>
          </a:p>
        </p:txBody>
      </p:sp>
      <p:sp>
        <p:nvSpPr>
          <p:cNvPr id="4" name="文本占位符 3"/>
          <p:cNvSpPr>
            <a:spLocks noGrp="1"/>
          </p:cNvSpPr>
          <p:nvPr>
            <p:ph type="body" sz="quarter" idx="10"/>
          </p:nvPr>
        </p:nvSpPr>
        <p:spPr>
          <a:xfrm>
            <a:off x="684213" y="1376363"/>
            <a:ext cx="3167707" cy="3924300"/>
          </a:xfrm>
        </p:spPr>
        <p:txBody>
          <a:bodyPr/>
          <a:lstStyle/>
          <a:p>
            <a:pPr algn="just"/>
            <a:r>
              <a:rPr lang="zh-CN" altLang="en-US" sz="2000" dirty="0" smtClean="0"/>
              <a:t>合并冲突</a:t>
            </a:r>
            <a:endParaRPr lang="en-US" altLang="zh-CN" sz="2000" dirty="0"/>
          </a:p>
          <a:p>
            <a:pPr lvl="1" algn="just"/>
            <a:r>
              <a:rPr lang="zh-CN" altLang="en-US" sz="1800" dirty="0" smtClean="0">
                <a:latin typeface="+mn-ea"/>
              </a:rPr>
              <a:t>类型</a:t>
            </a:r>
            <a:r>
              <a:rPr lang="en-US" altLang="zh-CN" sz="1800" dirty="0" smtClean="0">
                <a:latin typeface="+mn-ea"/>
              </a:rPr>
              <a:t>2</a:t>
            </a:r>
            <a:r>
              <a:rPr lang="zh-CN" altLang="en-US" sz="1800" dirty="0" smtClean="0">
                <a:latin typeface="+mn-ea"/>
              </a:rPr>
              <a:t>：文件</a:t>
            </a:r>
            <a:r>
              <a:rPr lang="zh-CN" altLang="en-US" sz="1800" dirty="0">
                <a:latin typeface="+mn-ea"/>
              </a:rPr>
              <a:t>被重命名为不同的</a:t>
            </a:r>
            <a:r>
              <a:rPr lang="zh-CN" altLang="en-US" sz="1800" dirty="0" smtClean="0">
                <a:latin typeface="+mn-ea"/>
              </a:rPr>
              <a:t>名字（树冲突）</a:t>
            </a:r>
            <a:endParaRPr lang="en-US" altLang="zh-CN" sz="1800" dirty="0" smtClean="0">
              <a:latin typeface="+mn-ea"/>
            </a:endParaRPr>
          </a:p>
          <a:p>
            <a:pPr lvl="2" algn="just"/>
            <a:r>
              <a:rPr lang="zh-CN" altLang="en-US" sz="1600" dirty="0" smtClean="0">
                <a:latin typeface="+mn-ea"/>
              </a:rPr>
              <a:t>解决办法：确认哪个名字是正确的，删除错误的</a:t>
            </a:r>
            <a:endParaRPr lang="en-US" altLang="zh-CN" sz="1600" dirty="0" smtClean="0">
              <a:latin typeface="+mn-ea"/>
            </a:endParaRPr>
          </a:p>
          <a:p>
            <a:pPr lvl="2" algn="just"/>
            <a:r>
              <a:rPr lang="zh-CN" altLang="en-US" sz="1600" dirty="0" smtClean="0">
                <a:latin typeface="+mn-ea"/>
              </a:rPr>
              <a:t>示例：命令行解决</a:t>
            </a:r>
            <a:endParaRPr lang="en-US" altLang="zh-CN" sz="1600" dirty="0" smtClean="0">
              <a:latin typeface="+mn-ea"/>
            </a:endParaRPr>
          </a:p>
          <a:p>
            <a:pPr marL="401637" lvl="1" indent="0" algn="just">
              <a:buNone/>
            </a:pPr>
            <a:endParaRPr lang="en-US" altLang="zh-CN" sz="1800" dirty="0" smtClean="0">
              <a:latin typeface="+mn-ea"/>
            </a:endParaRPr>
          </a:p>
          <a:p>
            <a:pPr marL="801687" lvl="2" indent="0" algn="just">
              <a:buNone/>
            </a:pPr>
            <a:endParaRPr lang="en-US" altLang="zh-CN" sz="1600" dirty="0">
              <a:latin typeface="+mn-ea"/>
            </a:endParaRPr>
          </a:p>
          <a:p>
            <a:pPr lvl="1" algn="just"/>
            <a:endParaRPr lang="en-US" altLang="zh-CN" sz="1600" dirty="0" smtClean="0">
              <a:latin typeface="+mn-ea"/>
            </a:endParaRPr>
          </a:p>
        </p:txBody>
      </p:sp>
      <p:pic>
        <p:nvPicPr>
          <p:cNvPr id="10" name="图片 9"/>
          <p:cNvPicPr>
            <a:picLocks noChangeAspect="1"/>
          </p:cNvPicPr>
          <p:nvPr/>
        </p:nvPicPr>
        <p:blipFill>
          <a:blip r:embed="rId3"/>
          <a:stretch>
            <a:fillRect/>
          </a:stretch>
        </p:blipFill>
        <p:spPr>
          <a:xfrm>
            <a:off x="4299482" y="1988840"/>
            <a:ext cx="4253614" cy="719310"/>
          </a:xfrm>
          <a:prstGeom prst="rect">
            <a:avLst/>
          </a:prstGeom>
        </p:spPr>
      </p:pic>
      <p:pic>
        <p:nvPicPr>
          <p:cNvPr id="11" name="图片 10"/>
          <p:cNvPicPr>
            <a:picLocks noChangeAspect="1"/>
          </p:cNvPicPr>
          <p:nvPr/>
        </p:nvPicPr>
        <p:blipFill>
          <a:blip r:embed="rId4"/>
          <a:stretch>
            <a:fillRect/>
          </a:stretch>
        </p:blipFill>
        <p:spPr>
          <a:xfrm>
            <a:off x="4300228" y="3152424"/>
            <a:ext cx="4268216" cy="619580"/>
          </a:xfrm>
          <a:prstGeom prst="rect">
            <a:avLst/>
          </a:prstGeom>
        </p:spPr>
      </p:pic>
      <p:pic>
        <p:nvPicPr>
          <p:cNvPr id="13" name="图片 12"/>
          <p:cNvPicPr>
            <a:picLocks noChangeAspect="1"/>
          </p:cNvPicPr>
          <p:nvPr/>
        </p:nvPicPr>
        <p:blipFill>
          <a:blip r:embed="rId5"/>
          <a:stretch>
            <a:fillRect/>
          </a:stretch>
        </p:blipFill>
        <p:spPr>
          <a:xfrm>
            <a:off x="4298046" y="4223773"/>
            <a:ext cx="4225531" cy="290717"/>
          </a:xfrm>
          <a:prstGeom prst="rect">
            <a:avLst/>
          </a:prstGeom>
        </p:spPr>
      </p:pic>
    </p:spTree>
    <p:extLst>
      <p:ext uri="{BB962C8B-B14F-4D97-AF65-F5344CB8AC3E}">
        <p14:creationId xmlns:p14="http://schemas.microsoft.com/office/powerpoint/2010/main" val="40317756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分支</a:t>
            </a:r>
            <a:r>
              <a:rPr lang="en-US" altLang="zh-CN" dirty="0"/>
              <a:t>(</a:t>
            </a:r>
            <a:r>
              <a:rPr lang="en-US" altLang="zh-CN" dirty="0" smtClean="0"/>
              <a:t>14/17</a:t>
            </a:r>
            <a:r>
              <a:rPr lang="en-US" altLang="zh-CN" dirty="0"/>
              <a:t>)</a:t>
            </a:r>
            <a:endParaRPr lang="zh-CN" altLang="en-US" dirty="0"/>
          </a:p>
        </p:txBody>
      </p:sp>
      <p:sp>
        <p:nvSpPr>
          <p:cNvPr id="4" name="文本占位符 3"/>
          <p:cNvSpPr>
            <a:spLocks noGrp="1"/>
          </p:cNvSpPr>
          <p:nvPr>
            <p:ph type="body" sz="quarter" idx="10"/>
          </p:nvPr>
        </p:nvSpPr>
        <p:spPr/>
        <p:txBody>
          <a:bodyPr/>
          <a:lstStyle/>
          <a:p>
            <a:pPr algn="just">
              <a:lnSpc>
                <a:spcPct val="130000"/>
              </a:lnSpc>
            </a:pPr>
            <a:r>
              <a:rPr lang="zh-CN" altLang="en-US" sz="2000" dirty="0" smtClean="0"/>
              <a:t>分支管理</a:t>
            </a:r>
            <a:endParaRPr lang="en-US" altLang="zh-CN" sz="2000" dirty="0" smtClean="0"/>
          </a:p>
          <a:p>
            <a:pPr lvl="1" algn="just">
              <a:lnSpc>
                <a:spcPct val="130000"/>
              </a:lnSpc>
            </a:pPr>
            <a:r>
              <a:rPr lang="zh-CN" altLang="en-US" sz="1800" dirty="0" smtClean="0"/>
              <a:t>查看所有分支</a:t>
            </a:r>
            <a:endParaRPr lang="en-US" altLang="zh-CN" sz="1800" dirty="0" smtClean="0"/>
          </a:p>
          <a:p>
            <a:pPr marL="401637" lvl="1" indent="0" algn="just">
              <a:lnSpc>
                <a:spcPct val="130000"/>
              </a:lnSpc>
              <a:buNone/>
            </a:pPr>
            <a:r>
              <a:rPr lang="en-US" altLang="zh-CN" sz="1800" dirty="0"/>
              <a:t>$ </a:t>
            </a:r>
            <a:r>
              <a:rPr lang="en-US" altLang="zh-CN" sz="1800" dirty="0" err="1"/>
              <a:t>git</a:t>
            </a:r>
            <a:r>
              <a:rPr lang="en-US" altLang="zh-CN" sz="1800" dirty="0"/>
              <a:t> branch </a:t>
            </a:r>
            <a:endParaRPr lang="en-US" altLang="zh-CN" sz="1800" dirty="0" smtClean="0"/>
          </a:p>
          <a:p>
            <a:pPr lvl="1" algn="just">
              <a:lnSpc>
                <a:spcPct val="130000"/>
              </a:lnSpc>
            </a:pPr>
            <a:r>
              <a:rPr lang="zh-CN" altLang="en-US" sz="1800" dirty="0" smtClean="0"/>
              <a:t>查看已合并分支</a:t>
            </a:r>
            <a:endParaRPr lang="en-US" altLang="zh-CN" sz="1800" dirty="0" smtClean="0"/>
          </a:p>
          <a:p>
            <a:pPr marL="401637" lvl="1" indent="0" algn="just">
              <a:lnSpc>
                <a:spcPct val="130000"/>
              </a:lnSpc>
              <a:buNone/>
            </a:pPr>
            <a:r>
              <a:rPr lang="en-US" altLang="zh-CN" sz="1800" dirty="0"/>
              <a:t>$ </a:t>
            </a:r>
            <a:r>
              <a:rPr lang="en-US" altLang="zh-CN" sz="1800" dirty="0" err="1"/>
              <a:t>git</a:t>
            </a:r>
            <a:r>
              <a:rPr lang="en-US" altLang="zh-CN" sz="1800" dirty="0"/>
              <a:t> branch --merged</a:t>
            </a:r>
            <a:endParaRPr lang="en-US" altLang="zh-CN" sz="1800" dirty="0" smtClean="0"/>
          </a:p>
          <a:p>
            <a:pPr lvl="1" algn="just">
              <a:lnSpc>
                <a:spcPct val="130000"/>
              </a:lnSpc>
            </a:pPr>
            <a:r>
              <a:rPr lang="zh-CN" altLang="en-US" sz="1800" dirty="0" smtClean="0"/>
              <a:t>查看未合并分支</a:t>
            </a:r>
            <a:endParaRPr lang="en-US" altLang="zh-CN" sz="1800" dirty="0" smtClean="0"/>
          </a:p>
          <a:p>
            <a:pPr marL="401637" lvl="1" indent="0" algn="just">
              <a:lnSpc>
                <a:spcPct val="130000"/>
              </a:lnSpc>
              <a:buNone/>
            </a:pPr>
            <a:r>
              <a:rPr lang="en-US" altLang="zh-CN" sz="1800" dirty="0"/>
              <a:t>$ </a:t>
            </a:r>
            <a:r>
              <a:rPr lang="en-US" altLang="zh-CN" sz="1800" dirty="0" err="1"/>
              <a:t>git</a:t>
            </a:r>
            <a:r>
              <a:rPr lang="en-US" altLang="zh-CN" sz="1800" dirty="0"/>
              <a:t> branch --</a:t>
            </a:r>
            <a:r>
              <a:rPr lang="en-US" altLang="zh-CN" sz="1800" dirty="0" smtClean="0"/>
              <a:t>no-merged</a:t>
            </a:r>
          </a:p>
          <a:p>
            <a:pPr lvl="1" algn="just">
              <a:lnSpc>
                <a:spcPct val="130000"/>
              </a:lnSpc>
            </a:pPr>
            <a:r>
              <a:rPr lang="zh-CN" altLang="en-US" sz="1800" dirty="0" smtClean="0"/>
              <a:t>删除分支</a:t>
            </a:r>
            <a:endParaRPr lang="en-US" altLang="zh-CN" sz="1800" dirty="0" smtClean="0"/>
          </a:p>
          <a:p>
            <a:pPr marL="401637" lvl="1" indent="0" algn="just">
              <a:lnSpc>
                <a:spcPct val="130000"/>
              </a:lnSpc>
              <a:buNone/>
            </a:pPr>
            <a:r>
              <a:rPr lang="en-US" altLang="zh-CN" sz="1800" dirty="0"/>
              <a:t>$ </a:t>
            </a:r>
            <a:r>
              <a:rPr lang="en-US" altLang="zh-CN" sz="1800" dirty="0" err="1"/>
              <a:t>git</a:t>
            </a:r>
            <a:r>
              <a:rPr lang="en-US" altLang="zh-CN" sz="1800" dirty="0"/>
              <a:t> branch </a:t>
            </a:r>
            <a:r>
              <a:rPr lang="en-US" altLang="zh-CN" sz="1800" dirty="0" smtClean="0"/>
              <a:t>-d </a:t>
            </a:r>
            <a:r>
              <a:rPr lang="zh-CN" altLang="en-US" sz="1800" dirty="0" smtClean="0"/>
              <a:t>分支名</a:t>
            </a:r>
            <a:endParaRPr lang="en-US" altLang="zh-CN" sz="1800" dirty="0"/>
          </a:p>
          <a:p>
            <a:pPr lvl="1"/>
            <a:endParaRPr lang="en-US" altLang="zh-CN" sz="1800" dirty="0" smtClean="0"/>
          </a:p>
          <a:p>
            <a:pPr lvl="1"/>
            <a:endParaRPr lang="en-US" altLang="zh-CN" sz="1800" dirty="0" smtClean="0"/>
          </a:p>
          <a:p>
            <a:pPr marL="401637" lvl="1" indent="0">
              <a:buNone/>
            </a:pPr>
            <a:endParaRPr lang="en-US" altLang="zh-CN" sz="1800" dirty="0" smtClean="0"/>
          </a:p>
          <a:p>
            <a:pPr marL="0" indent="0">
              <a:buNone/>
            </a:pPr>
            <a:endParaRPr lang="en-US" altLang="zh-CN" sz="2000" dirty="0" smtClean="0"/>
          </a:p>
          <a:p>
            <a:pPr marL="801687" lvl="2" indent="0">
              <a:buNone/>
            </a:pPr>
            <a:endParaRPr lang="en-US" altLang="zh-CN" dirty="0" smtClean="0">
              <a:latin typeface="+mn-ea"/>
            </a:endParaRPr>
          </a:p>
        </p:txBody>
      </p:sp>
    </p:spTree>
    <p:extLst>
      <p:ext uri="{BB962C8B-B14F-4D97-AF65-F5344CB8AC3E}">
        <p14:creationId xmlns:p14="http://schemas.microsoft.com/office/powerpoint/2010/main" val="3461418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600"/>
              </a:spcBef>
            </a:pPr>
            <a:r>
              <a:rPr lang="zh-CN" altLang="en-US" dirty="0" smtClean="0"/>
              <a:t>学完本课程后，您将能够：</a:t>
            </a:r>
          </a:p>
          <a:p>
            <a:pPr lvl="1" eaLnBrk="1">
              <a:spcBef>
                <a:spcPts val="600"/>
              </a:spcBef>
            </a:pPr>
            <a:r>
              <a:rPr lang="zh-CN" altLang="en-US" dirty="0"/>
              <a:t>了解版本控制系统</a:t>
            </a:r>
            <a:endParaRPr lang="en-US" altLang="zh-CN" dirty="0"/>
          </a:p>
          <a:p>
            <a:pPr lvl="1" eaLnBrk="1">
              <a:spcBef>
                <a:spcPts val="600"/>
              </a:spcBef>
            </a:pPr>
            <a:r>
              <a:rPr lang="zh-CN" altLang="en-US" dirty="0"/>
              <a:t>了解</a:t>
            </a:r>
            <a:r>
              <a:rPr lang="en-US" altLang="zh-CN" dirty="0" err="1" smtClean="0"/>
              <a:t>Git</a:t>
            </a:r>
            <a:r>
              <a:rPr lang="zh-CN" altLang="en-US" dirty="0" smtClean="0"/>
              <a:t>和常用操作</a:t>
            </a:r>
            <a:endParaRPr lang="en-US" altLang="zh-CN" dirty="0"/>
          </a:p>
          <a:p>
            <a:pPr lvl="1" eaLnBrk="1">
              <a:spcBef>
                <a:spcPts val="600"/>
              </a:spcBef>
            </a:pPr>
            <a:r>
              <a:rPr lang="zh-CN" altLang="en-US" dirty="0" smtClean="0"/>
              <a:t>了解和熟悉软件开发</a:t>
            </a:r>
            <a:r>
              <a:rPr lang="zh-CN" altLang="en-US" dirty="0"/>
              <a:t>云配置管理</a:t>
            </a:r>
            <a:r>
              <a:rPr lang="zh-CN" altLang="en-US" dirty="0" smtClean="0"/>
              <a:t>服务</a:t>
            </a:r>
            <a:endParaRPr lang="en-US" altLang="zh-C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分支</a:t>
            </a:r>
            <a:r>
              <a:rPr lang="en-US" altLang="zh-CN" dirty="0"/>
              <a:t>(</a:t>
            </a:r>
            <a:r>
              <a:rPr lang="en-US" altLang="zh-CN" dirty="0" smtClean="0"/>
              <a:t>15/17</a:t>
            </a:r>
            <a:r>
              <a:rPr lang="en-US" altLang="zh-CN" dirty="0"/>
              <a:t>)</a:t>
            </a:r>
            <a:endParaRPr lang="zh-CN" altLang="en-US" dirty="0"/>
          </a:p>
        </p:txBody>
      </p:sp>
      <p:sp>
        <p:nvSpPr>
          <p:cNvPr id="4" name="文本占位符 3"/>
          <p:cNvSpPr>
            <a:spLocks noGrp="1"/>
          </p:cNvSpPr>
          <p:nvPr>
            <p:ph type="body" sz="quarter" idx="10"/>
          </p:nvPr>
        </p:nvSpPr>
        <p:spPr>
          <a:xfrm>
            <a:off x="684213" y="1376363"/>
            <a:ext cx="3167707" cy="3924300"/>
          </a:xfrm>
        </p:spPr>
        <p:txBody>
          <a:bodyPr/>
          <a:lstStyle/>
          <a:p>
            <a:pPr algn="just"/>
            <a:r>
              <a:rPr lang="zh-CN" altLang="en-US" sz="2000" dirty="0" smtClean="0"/>
              <a:t>分支策略</a:t>
            </a:r>
            <a:endParaRPr lang="en-US" altLang="zh-CN" sz="2000" dirty="0" smtClean="0"/>
          </a:p>
          <a:p>
            <a:pPr lvl="1" algn="just"/>
            <a:r>
              <a:rPr lang="zh-CN" altLang="en-US" sz="1800" dirty="0" smtClean="0"/>
              <a:t>长期分支</a:t>
            </a:r>
            <a:endParaRPr lang="en-US" altLang="zh-CN" sz="1800" dirty="0"/>
          </a:p>
          <a:p>
            <a:pPr lvl="2" algn="just"/>
            <a:r>
              <a:rPr lang="zh-CN" altLang="en-US" sz="1600" dirty="0" smtClean="0"/>
              <a:t>典型示例：</a:t>
            </a:r>
            <a:endParaRPr lang="en-US" altLang="zh-CN" sz="1400" dirty="0" smtClean="0"/>
          </a:p>
          <a:p>
            <a:pPr lvl="3" algn="just"/>
            <a:r>
              <a:rPr lang="en-US" altLang="zh-CN" sz="1400" dirty="0" smtClean="0"/>
              <a:t>master</a:t>
            </a:r>
            <a:r>
              <a:rPr lang="zh-CN" altLang="en-US" sz="1400" dirty="0" smtClean="0"/>
              <a:t>：稳定分支</a:t>
            </a:r>
            <a:endParaRPr lang="en-US" altLang="zh-CN" sz="1400" dirty="0" smtClean="0"/>
          </a:p>
          <a:p>
            <a:pPr lvl="3" algn="just"/>
            <a:r>
              <a:rPr lang="en-US" altLang="zh-CN" sz="1400" dirty="0"/>
              <a:t>d</a:t>
            </a:r>
            <a:r>
              <a:rPr lang="en-US" altLang="zh-CN" sz="1400" dirty="0" smtClean="0"/>
              <a:t>evelop</a:t>
            </a:r>
            <a:r>
              <a:rPr lang="zh-CN" altLang="en-US" sz="1400" dirty="0" smtClean="0"/>
              <a:t>：测试分支</a:t>
            </a:r>
            <a:endParaRPr lang="en-US" altLang="zh-CN" sz="1400" dirty="0" smtClean="0"/>
          </a:p>
          <a:p>
            <a:pPr lvl="3" algn="just"/>
            <a:r>
              <a:rPr lang="en-US" altLang="zh-CN" sz="1400" dirty="0"/>
              <a:t>t</a:t>
            </a:r>
            <a:r>
              <a:rPr lang="en-US" altLang="zh-CN" sz="1400" dirty="0" smtClean="0"/>
              <a:t>opic</a:t>
            </a:r>
            <a:r>
              <a:rPr lang="zh-CN" altLang="en-US" sz="1400" dirty="0" smtClean="0"/>
              <a:t>：开发分支</a:t>
            </a:r>
            <a:endParaRPr lang="en-US" altLang="zh-CN" sz="1400" dirty="0" smtClean="0"/>
          </a:p>
          <a:p>
            <a:pPr marL="0" indent="0" algn="just">
              <a:buNone/>
            </a:pPr>
            <a:endParaRPr lang="en-US" altLang="zh-CN" sz="2000" dirty="0" smtClean="0"/>
          </a:p>
          <a:p>
            <a:pPr marL="801687" lvl="2" indent="0" algn="just">
              <a:buNone/>
            </a:pPr>
            <a:endParaRPr lang="en-US" altLang="zh-CN" dirty="0" smtClean="0">
              <a:latin typeface="+mn-ea"/>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1808820"/>
            <a:ext cx="4464496" cy="2535834"/>
          </a:xfrm>
          <a:prstGeom prst="rect">
            <a:avLst/>
          </a:prstGeom>
        </p:spPr>
      </p:pic>
    </p:spTree>
    <p:extLst>
      <p:ext uri="{BB962C8B-B14F-4D97-AF65-F5344CB8AC3E}">
        <p14:creationId xmlns:p14="http://schemas.microsoft.com/office/powerpoint/2010/main" val="12702481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分支</a:t>
            </a:r>
            <a:r>
              <a:rPr lang="en-US" altLang="zh-CN" dirty="0"/>
              <a:t>(</a:t>
            </a:r>
            <a:r>
              <a:rPr lang="en-US" altLang="zh-CN" dirty="0" smtClean="0"/>
              <a:t>16/17</a:t>
            </a:r>
            <a:r>
              <a:rPr lang="en-US" altLang="zh-CN" dirty="0"/>
              <a:t>)</a:t>
            </a:r>
            <a:endParaRPr lang="zh-CN" altLang="en-US" dirty="0"/>
          </a:p>
        </p:txBody>
      </p:sp>
      <p:sp>
        <p:nvSpPr>
          <p:cNvPr id="4" name="文本占位符 3"/>
          <p:cNvSpPr>
            <a:spLocks noGrp="1"/>
          </p:cNvSpPr>
          <p:nvPr>
            <p:ph type="body" sz="quarter" idx="10"/>
          </p:nvPr>
        </p:nvSpPr>
        <p:spPr>
          <a:xfrm>
            <a:off x="684213" y="1376363"/>
            <a:ext cx="3167707" cy="3924300"/>
          </a:xfrm>
        </p:spPr>
        <p:txBody>
          <a:bodyPr/>
          <a:lstStyle/>
          <a:p>
            <a:pPr algn="just"/>
            <a:r>
              <a:rPr lang="zh-CN" altLang="en-US" sz="2000" dirty="0" smtClean="0">
                <a:latin typeface="+mn-ea"/>
              </a:rPr>
              <a:t>分支策略</a:t>
            </a:r>
            <a:endParaRPr lang="en-US" altLang="zh-CN" sz="2000" dirty="0" smtClean="0">
              <a:latin typeface="+mn-ea"/>
            </a:endParaRPr>
          </a:p>
          <a:p>
            <a:pPr lvl="1" algn="just"/>
            <a:r>
              <a:rPr lang="zh-CN" altLang="en-US" sz="1800" dirty="0">
                <a:latin typeface="+mn-ea"/>
              </a:rPr>
              <a:t>特性</a:t>
            </a:r>
            <a:r>
              <a:rPr lang="zh-CN" altLang="en-US" sz="1800" dirty="0" smtClean="0">
                <a:latin typeface="+mn-ea"/>
              </a:rPr>
              <a:t>分支</a:t>
            </a:r>
            <a:endParaRPr lang="en-US" altLang="zh-CN" sz="1800" dirty="0" smtClean="0">
              <a:latin typeface="+mn-ea"/>
            </a:endParaRPr>
          </a:p>
          <a:p>
            <a:pPr lvl="2" algn="just"/>
            <a:r>
              <a:rPr lang="zh-CN" altLang="en-US" sz="1600" dirty="0" smtClean="0">
                <a:latin typeface="+mn-ea"/>
              </a:rPr>
              <a:t>适用</a:t>
            </a:r>
            <a:r>
              <a:rPr lang="zh-CN" altLang="en-US" sz="1600" dirty="0">
                <a:latin typeface="+mn-ea"/>
              </a:rPr>
              <a:t>任何规模的</a:t>
            </a:r>
            <a:r>
              <a:rPr lang="zh-CN" altLang="en-US" sz="1600" dirty="0" smtClean="0">
                <a:latin typeface="+mn-ea"/>
              </a:rPr>
              <a:t>项目</a:t>
            </a:r>
            <a:endParaRPr lang="en-US" altLang="zh-CN" sz="1600" dirty="0" smtClean="0">
              <a:latin typeface="+mn-ea"/>
            </a:endParaRPr>
          </a:p>
          <a:p>
            <a:pPr lvl="2" algn="just"/>
            <a:r>
              <a:rPr lang="zh-CN" altLang="en-US" sz="1600" dirty="0">
                <a:latin typeface="+mn-ea"/>
              </a:rPr>
              <a:t>短期的，用来实现单一特性或与其相关工作的</a:t>
            </a:r>
            <a:r>
              <a:rPr lang="zh-CN" altLang="en-US" sz="1600" dirty="0" smtClean="0">
                <a:latin typeface="+mn-ea"/>
              </a:rPr>
              <a:t>分支</a:t>
            </a:r>
            <a:endParaRPr lang="en-US" altLang="zh-CN" sz="1600" dirty="0" smtClean="0">
              <a:latin typeface="+mn-ea"/>
            </a:endParaRPr>
          </a:p>
          <a:p>
            <a:pPr lvl="2" algn="just"/>
            <a:r>
              <a:rPr lang="zh-CN" altLang="en-US" sz="1600" dirty="0" smtClean="0">
                <a:latin typeface="+mn-ea"/>
              </a:rPr>
              <a:t>示例：见右图</a:t>
            </a:r>
            <a:endParaRPr lang="en-US" altLang="zh-CN" sz="1600" dirty="0" smtClean="0">
              <a:latin typeface="+mn-ea"/>
            </a:endParaRPr>
          </a:p>
          <a:p>
            <a:pPr marL="0" indent="0" algn="just">
              <a:buNone/>
            </a:pPr>
            <a:endParaRPr lang="en-US" altLang="zh-CN" sz="2000" dirty="0" smtClean="0"/>
          </a:p>
          <a:p>
            <a:pPr marL="801687" lvl="2" indent="0" algn="just">
              <a:buNone/>
            </a:pPr>
            <a:endParaRPr lang="en-US" altLang="zh-CN" dirty="0" smtClean="0">
              <a:latin typeface="+mn-ea"/>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960" y="1047619"/>
            <a:ext cx="4076700" cy="4257675"/>
          </a:xfrm>
          <a:prstGeom prst="rect">
            <a:avLst/>
          </a:prstGeom>
        </p:spPr>
      </p:pic>
    </p:spTree>
    <p:extLst>
      <p:ext uri="{BB962C8B-B14F-4D97-AF65-F5344CB8AC3E}">
        <p14:creationId xmlns:p14="http://schemas.microsoft.com/office/powerpoint/2010/main" val="30446171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分支</a:t>
            </a:r>
            <a:r>
              <a:rPr lang="en-US" altLang="zh-CN" dirty="0"/>
              <a:t>(</a:t>
            </a:r>
            <a:r>
              <a:rPr lang="en-US" altLang="zh-CN" dirty="0" smtClean="0"/>
              <a:t>17/17</a:t>
            </a:r>
            <a:r>
              <a:rPr lang="en-US" altLang="zh-CN" dirty="0"/>
              <a:t>)</a:t>
            </a:r>
            <a:endParaRPr lang="zh-CN" altLang="en-US" dirty="0"/>
          </a:p>
        </p:txBody>
      </p:sp>
      <p:sp>
        <p:nvSpPr>
          <p:cNvPr id="4" name="文本占位符 3"/>
          <p:cNvSpPr>
            <a:spLocks noGrp="1"/>
          </p:cNvSpPr>
          <p:nvPr>
            <p:ph type="body" sz="quarter" idx="10"/>
          </p:nvPr>
        </p:nvSpPr>
        <p:spPr/>
        <p:txBody>
          <a:bodyPr/>
          <a:lstStyle/>
          <a:p>
            <a:r>
              <a:rPr lang="zh-CN" altLang="en-US" sz="2000" dirty="0" smtClean="0">
                <a:latin typeface="+mn-ea"/>
              </a:rPr>
              <a:t>分支策略</a:t>
            </a:r>
            <a:endParaRPr lang="en-US" altLang="zh-CN" sz="2000" dirty="0" smtClean="0">
              <a:latin typeface="+mn-ea"/>
            </a:endParaRPr>
          </a:p>
          <a:p>
            <a:pPr lvl="1"/>
            <a:r>
              <a:rPr lang="zh-CN" altLang="en-US" sz="1800" dirty="0">
                <a:latin typeface="+mn-ea"/>
              </a:rPr>
              <a:t>特性</a:t>
            </a:r>
            <a:r>
              <a:rPr lang="zh-CN" altLang="en-US" sz="1800" dirty="0" smtClean="0">
                <a:latin typeface="+mn-ea"/>
              </a:rPr>
              <a:t>分支</a:t>
            </a:r>
            <a:endParaRPr lang="en-US" altLang="zh-CN" sz="1800" dirty="0" smtClean="0">
              <a:latin typeface="+mn-ea"/>
            </a:endParaRPr>
          </a:p>
          <a:p>
            <a:pPr lvl="2"/>
            <a:r>
              <a:rPr lang="zh-CN" altLang="en-US" sz="1600" dirty="0" smtClean="0">
                <a:latin typeface="+mn-ea"/>
              </a:rPr>
              <a:t>示例：见右图</a:t>
            </a:r>
            <a:endParaRPr lang="en-US" altLang="zh-CN" sz="1600" dirty="0" smtClean="0">
              <a:latin typeface="+mn-ea"/>
            </a:endParaRPr>
          </a:p>
          <a:p>
            <a:pPr marL="0" indent="0">
              <a:buNone/>
            </a:pPr>
            <a:endParaRPr lang="en-US" altLang="zh-CN" sz="2000" dirty="0" smtClean="0"/>
          </a:p>
          <a:p>
            <a:pPr marL="801687" lvl="2" indent="0">
              <a:buNone/>
            </a:pPr>
            <a:endParaRPr lang="en-US" altLang="zh-CN" dirty="0" smtClean="0">
              <a:latin typeface="+mn-ea"/>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656692"/>
            <a:ext cx="3276600" cy="4867275"/>
          </a:xfrm>
          <a:prstGeom prst="rect">
            <a:avLst/>
          </a:prstGeom>
        </p:spPr>
      </p:pic>
    </p:spTree>
    <p:extLst>
      <p:ext uri="{BB962C8B-B14F-4D97-AF65-F5344CB8AC3E}">
        <p14:creationId xmlns:p14="http://schemas.microsoft.com/office/powerpoint/2010/main" val="16181180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使用协议</a:t>
            </a:r>
            <a:r>
              <a:rPr lang="en-US" altLang="zh-CN" dirty="0" smtClean="0"/>
              <a:t>(1/4)</a:t>
            </a:r>
            <a:endParaRPr lang="zh-CN" altLang="en-US" dirty="0"/>
          </a:p>
        </p:txBody>
      </p:sp>
      <p:sp>
        <p:nvSpPr>
          <p:cNvPr id="4" name="文本占位符 3"/>
          <p:cNvSpPr>
            <a:spLocks noGrp="1"/>
          </p:cNvSpPr>
          <p:nvPr>
            <p:ph type="body" sz="quarter" idx="10"/>
          </p:nvPr>
        </p:nvSpPr>
        <p:spPr/>
        <p:txBody>
          <a:bodyPr/>
          <a:lstStyle/>
          <a:p>
            <a:pPr>
              <a:spcBef>
                <a:spcPts val="600"/>
              </a:spcBef>
            </a:pPr>
            <a:r>
              <a:rPr lang="en-US" altLang="zh-CN" sz="2000" dirty="0" smtClean="0"/>
              <a:t>HTTP</a:t>
            </a:r>
            <a:r>
              <a:rPr lang="zh-CN" altLang="en-US" sz="2000" dirty="0" smtClean="0">
                <a:latin typeface="+mn-ea"/>
              </a:rPr>
              <a:t>协议</a:t>
            </a:r>
            <a:endParaRPr lang="en-US" altLang="zh-CN" sz="2000" dirty="0" smtClean="0">
              <a:latin typeface="+mn-ea"/>
            </a:endParaRPr>
          </a:p>
          <a:p>
            <a:pPr lvl="1">
              <a:spcBef>
                <a:spcPts val="600"/>
              </a:spcBef>
            </a:pPr>
            <a:r>
              <a:rPr lang="zh-CN" altLang="en-US" sz="1800" dirty="0">
                <a:latin typeface="+mn-ea"/>
              </a:rPr>
              <a:t>版本控制工具普遍采用的</a:t>
            </a:r>
            <a:r>
              <a:rPr lang="zh-CN" altLang="en-US" sz="1800" dirty="0" smtClean="0">
                <a:latin typeface="+mn-ea"/>
              </a:rPr>
              <a:t>协议</a:t>
            </a:r>
            <a:r>
              <a:rPr lang="zh-CN" altLang="en-US" sz="1800" dirty="0">
                <a:latin typeface="+mn-ea"/>
              </a:rPr>
              <a:t>，</a:t>
            </a:r>
            <a:r>
              <a:rPr lang="zh-CN" altLang="en-US" sz="1800" dirty="0" smtClean="0">
                <a:latin typeface="+mn-ea"/>
              </a:rPr>
              <a:t>优点：安全</a:t>
            </a:r>
            <a:r>
              <a:rPr lang="zh-CN" altLang="en-US" sz="1800" dirty="0">
                <a:latin typeface="+mn-ea"/>
              </a:rPr>
              <a:t>（</a:t>
            </a:r>
            <a:r>
              <a:rPr lang="en-US" altLang="zh-CN" sz="1800" dirty="0"/>
              <a:t>HTTPS</a:t>
            </a:r>
            <a:r>
              <a:rPr lang="zh-CN" altLang="en-US" sz="1800" dirty="0" smtClean="0">
                <a:latin typeface="+mn-ea"/>
              </a:rPr>
              <a:t>）、方便</a:t>
            </a:r>
            <a:r>
              <a:rPr lang="zh-CN" altLang="en-US" sz="1800" dirty="0">
                <a:latin typeface="+mn-ea"/>
              </a:rPr>
              <a:t>（跨越防火墙</a:t>
            </a:r>
            <a:r>
              <a:rPr lang="zh-CN" altLang="en-US" sz="1800" dirty="0" smtClean="0">
                <a:latin typeface="+mn-ea"/>
              </a:rPr>
              <a:t>）</a:t>
            </a:r>
            <a:endParaRPr lang="en-US" altLang="zh-CN" sz="1800" dirty="0" smtClean="0">
              <a:latin typeface="+mn-ea"/>
            </a:endParaRPr>
          </a:p>
          <a:p>
            <a:pPr lvl="1">
              <a:spcBef>
                <a:spcPts val="600"/>
              </a:spcBef>
            </a:pPr>
            <a:r>
              <a:rPr lang="zh-CN" altLang="en-US" sz="1800" dirty="0" smtClean="0">
                <a:latin typeface="+mn-ea"/>
              </a:rPr>
              <a:t>哑协议</a:t>
            </a:r>
            <a:endParaRPr lang="en-US" altLang="zh-CN" sz="1800" dirty="0" smtClean="0">
              <a:latin typeface="+mn-ea"/>
            </a:endParaRPr>
          </a:p>
          <a:p>
            <a:pPr lvl="2">
              <a:spcBef>
                <a:spcPts val="600"/>
              </a:spcBef>
            </a:pPr>
            <a:r>
              <a:rPr lang="en-US" altLang="zh-CN" sz="1600" dirty="0" err="1"/>
              <a:t>Git</a:t>
            </a:r>
            <a:r>
              <a:rPr lang="zh-CN" altLang="en-US" sz="1600" dirty="0"/>
              <a:t>服务器</a:t>
            </a:r>
            <a:r>
              <a:rPr lang="zh-CN" altLang="en-US" sz="1600" dirty="0" smtClean="0"/>
              <a:t>和客户端</a:t>
            </a:r>
            <a:r>
              <a:rPr lang="zh-CN" altLang="en-US" sz="1600" dirty="0"/>
              <a:t>的会话过程中只使用了相关协议提供的基本传输功能，而未针对</a:t>
            </a:r>
            <a:r>
              <a:rPr lang="en-US" altLang="zh-CN" sz="1600" dirty="0" err="1"/>
              <a:t>Git</a:t>
            </a:r>
            <a:r>
              <a:rPr lang="zh-CN" altLang="en-US" sz="1600" dirty="0"/>
              <a:t>的传输特点进行相关优化</a:t>
            </a:r>
            <a:r>
              <a:rPr lang="zh-CN" altLang="en-US" sz="1600" dirty="0" smtClean="0"/>
              <a:t>设计</a:t>
            </a:r>
            <a:endParaRPr lang="en-US" altLang="zh-CN" sz="1600" dirty="0" smtClean="0"/>
          </a:p>
          <a:p>
            <a:pPr lvl="2">
              <a:spcBef>
                <a:spcPts val="600"/>
              </a:spcBef>
            </a:pPr>
            <a:r>
              <a:rPr lang="zh-CN" altLang="en-US" sz="1600" dirty="0" smtClean="0">
                <a:latin typeface="+mn-ea"/>
              </a:rPr>
              <a:t>优点：配置简单</a:t>
            </a:r>
            <a:endParaRPr lang="en-US" altLang="zh-CN" sz="1600" dirty="0" smtClean="0">
              <a:latin typeface="+mn-ea"/>
            </a:endParaRPr>
          </a:p>
          <a:p>
            <a:pPr lvl="2">
              <a:spcBef>
                <a:spcPts val="600"/>
              </a:spcBef>
            </a:pPr>
            <a:r>
              <a:rPr lang="zh-CN" altLang="en-US" sz="1600" dirty="0" smtClean="0">
                <a:latin typeface="+mn-ea"/>
              </a:rPr>
              <a:t>缺点：</a:t>
            </a:r>
            <a:r>
              <a:rPr lang="en-US" altLang="zh-CN" sz="1600" dirty="0" err="1">
                <a:latin typeface="FrutigerNext LT Regular" panose="020B0503040504020204" pitchFamily="34" charset="0"/>
              </a:rPr>
              <a:t>Git</a:t>
            </a:r>
            <a:r>
              <a:rPr lang="zh-CN" altLang="en-US" sz="1600" dirty="0"/>
              <a:t>客户端和服务器间的通讯缺乏效率，用户使用时最直观的体验之一就是在操作过程没有进度提示，应用会一直停在那里直到整个通讯过程处理完毕</a:t>
            </a:r>
            <a:endParaRPr lang="en-US" altLang="zh-CN" sz="1600" dirty="0" smtClean="0">
              <a:latin typeface="+mn-ea"/>
            </a:endParaRPr>
          </a:p>
          <a:p>
            <a:pPr lvl="1">
              <a:spcBef>
                <a:spcPts val="600"/>
              </a:spcBef>
            </a:pPr>
            <a:endParaRPr lang="en-US" altLang="zh-CN" sz="1800" dirty="0" smtClean="0">
              <a:latin typeface="+mn-ea"/>
            </a:endParaRPr>
          </a:p>
          <a:p>
            <a:pPr marL="801687" lvl="2" indent="0">
              <a:spcBef>
                <a:spcPts val="600"/>
              </a:spcBef>
              <a:buNone/>
            </a:pPr>
            <a:endParaRPr lang="en-US" altLang="zh-CN" dirty="0" smtClean="0">
              <a:latin typeface="+mn-ea"/>
            </a:endParaRPr>
          </a:p>
        </p:txBody>
      </p:sp>
    </p:spTree>
    <p:extLst>
      <p:ext uri="{BB962C8B-B14F-4D97-AF65-F5344CB8AC3E}">
        <p14:creationId xmlns:p14="http://schemas.microsoft.com/office/powerpoint/2010/main" val="9405372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使用协议</a:t>
            </a:r>
            <a:r>
              <a:rPr lang="en-US" altLang="zh-CN" dirty="0" smtClean="0"/>
              <a:t>(2/4</a:t>
            </a:r>
            <a:r>
              <a:rPr lang="en-US" altLang="zh-CN" dirty="0"/>
              <a:t>)</a:t>
            </a:r>
            <a:endParaRPr lang="zh-CN" altLang="en-US" dirty="0"/>
          </a:p>
        </p:txBody>
      </p:sp>
      <p:sp>
        <p:nvSpPr>
          <p:cNvPr id="4" name="文本占位符 3"/>
          <p:cNvSpPr>
            <a:spLocks noGrp="1"/>
          </p:cNvSpPr>
          <p:nvPr>
            <p:ph type="body" sz="quarter" idx="10"/>
          </p:nvPr>
        </p:nvSpPr>
        <p:spPr/>
        <p:txBody>
          <a:bodyPr/>
          <a:lstStyle/>
          <a:p>
            <a:pPr algn="just">
              <a:spcBef>
                <a:spcPts val="600"/>
              </a:spcBef>
            </a:pPr>
            <a:r>
              <a:rPr lang="en-US" altLang="zh-CN" sz="2000" dirty="0" smtClean="0"/>
              <a:t>HTTP</a:t>
            </a:r>
            <a:r>
              <a:rPr lang="zh-CN" altLang="en-US" sz="2000" dirty="0" smtClean="0">
                <a:latin typeface="+mn-ea"/>
              </a:rPr>
              <a:t>协议</a:t>
            </a:r>
            <a:endParaRPr lang="en-US" altLang="zh-CN" sz="2000" dirty="0" smtClean="0">
              <a:latin typeface="+mn-ea"/>
            </a:endParaRPr>
          </a:p>
          <a:p>
            <a:pPr lvl="1" algn="just">
              <a:spcBef>
                <a:spcPts val="600"/>
              </a:spcBef>
            </a:pPr>
            <a:r>
              <a:rPr lang="zh-CN" altLang="en-US" sz="1800" dirty="0" smtClean="0">
                <a:latin typeface="+mn-ea"/>
              </a:rPr>
              <a:t>智能协议</a:t>
            </a:r>
            <a:endParaRPr lang="en-US" altLang="zh-CN" sz="1800" dirty="0" smtClean="0">
              <a:latin typeface="+mn-ea"/>
            </a:endParaRPr>
          </a:p>
          <a:p>
            <a:pPr lvl="2" algn="just">
              <a:spcBef>
                <a:spcPts val="600"/>
              </a:spcBef>
            </a:pPr>
            <a:r>
              <a:rPr lang="zh-CN" altLang="en-US" sz="1600" dirty="0" smtClean="0">
                <a:latin typeface="+mn-ea"/>
              </a:rPr>
              <a:t>优点：</a:t>
            </a:r>
            <a:r>
              <a:rPr lang="zh-CN" altLang="en-US" sz="1600" dirty="0" smtClean="0"/>
              <a:t>打破</a:t>
            </a:r>
            <a:r>
              <a:rPr lang="zh-CN" altLang="en-US" sz="1600" dirty="0"/>
              <a:t>了以前哑传输协议给</a:t>
            </a:r>
            <a:r>
              <a:rPr lang="en-US" altLang="zh-CN" sz="1600" dirty="0"/>
              <a:t>HTTP</a:t>
            </a:r>
            <a:r>
              <a:rPr lang="zh-CN" altLang="en-US" sz="1600" dirty="0"/>
              <a:t>协议带来的恶劣印象，让</a:t>
            </a:r>
            <a:r>
              <a:rPr lang="en-US" altLang="zh-CN" sz="1600" dirty="0">
                <a:latin typeface="+mn-lt"/>
              </a:rPr>
              <a:t>HTTP</a:t>
            </a:r>
            <a:r>
              <a:rPr lang="zh-CN" altLang="en-US" sz="1600" dirty="0"/>
              <a:t>协议成为</a:t>
            </a:r>
            <a:r>
              <a:rPr lang="en-US" altLang="zh-CN" sz="1600" dirty="0" err="1">
                <a:latin typeface="+mn-lt"/>
              </a:rPr>
              <a:t>Git</a:t>
            </a:r>
            <a:r>
              <a:rPr lang="zh-CN" altLang="en-US" sz="1600" dirty="0"/>
              <a:t>服务的一个重要选项</a:t>
            </a:r>
            <a:endParaRPr lang="en-US" altLang="zh-CN" sz="1600" dirty="0" smtClean="0">
              <a:latin typeface="+mn-ea"/>
            </a:endParaRPr>
          </a:p>
          <a:p>
            <a:pPr lvl="2" algn="just">
              <a:spcBef>
                <a:spcPts val="600"/>
              </a:spcBef>
            </a:pPr>
            <a:r>
              <a:rPr lang="zh-CN" altLang="en-US" sz="1600" dirty="0" smtClean="0">
                <a:latin typeface="+mn-ea"/>
              </a:rPr>
              <a:t>不足：授权管理能力弱</a:t>
            </a:r>
            <a:endParaRPr lang="en-US" altLang="zh-CN" sz="1600" dirty="0" smtClean="0">
              <a:latin typeface="+mn-ea"/>
            </a:endParaRPr>
          </a:p>
          <a:p>
            <a:pPr lvl="3" algn="just">
              <a:spcBef>
                <a:spcPts val="600"/>
              </a:spcBef>
            </a:pPr>
            <a:r>
              <a:rPr lang="zh-CN" altLang="en-US" sz="1400" dirty="0">
                <a:latin typeface="+mn-ea"/>
              </a:rPr>
              <a:t>创建版本库只能在服务器端进行，不能通过远程客户端</a:t>
            </a:r>
            <a:r>
              <a:rPr lang="zh-CN" altLang="en-US" sz="1400" dirty="0" smtClean="0">
                <a:latin typeface="+mn-ea"/>
              </a:rPr>
              <a:t>进行</a:t>
            </a:r>
            <a:endParaRPr lang="zh-CN" altLang="en-US" sz="1400" dirty="0">
              <a:latin typeface="+mn-ea"/>
            </a:endParaRPr>
          </a:p>
          <a:p>
            <a:pPr lvl="3" algn="just">
              <a:spcBef>
                <a:spcPts val="600"/>
              </a:spcBef>
            </a:pPr>
            <a:r>
              <a:rPr lang="zh-CN" altLang="en-US" sz="1400" dirty="0">
                <a:latin typeface="+mn-ea"/>
              </a:rPr>
              <a:t>配置认证和授权，也只能在服务器端进行，不能在客户端远程</a:t>
            </a:r>
            <a:r>
              <a:rPr lang="zh-CN" altLang="en-US" sz="1400" dirty="0" smtClean="0">
                <a:latin typeface="+mn-ea"/>
              </a:rPr>
              <a:t>配置</a:t>
            </a:r>
            <a:endParaRPr lang="zh-CN" altLang="en-US" sz="1400" dirty="0">
              <a:latin typeface="+mn-ea"/>
            </a:endParaRPr>
          </a:p>
          <a:p>
            <a:pPr lvl="3" algn="just">
              <a:spcBef>
                <a:spcPts val="600"/>
              </a:spcBef>
            </a:pPr>
            <a:r>
              <a:rPr lang="zh-CN" altLang="en-US" sz="1400" dirty="0">
                <a:latin typeface="+mn-ea"/>
              </a:rPr>
              <a:t>版本库的写操作授权只能进行非零即壹的授权，不能针对分支甚至路径进行授权</a:t>
            </a:r>
          </a:p>
          <a:p>
            <a:pPr lvl="1" algn="just">
              <a:spcBef>
                <a:spcPts val="600"/>
              </a:spcBef>
            </a:pPr>
            <a:endParaRPr lang="en-US" altLang="zh-CN" sz="1800" dirty="0" smtClean="0">
              <a:latin typeface="+mn-ea"/>
            </a:endParaRPr>
          </a:p>
          <a:p>
            <a:pPr marL="801687" lvl="2" indent="0" algn="just">
              <a:spcBef>
                <a:spcPts val="600"/>
              </a:spcBef>
              <a:buNone/>
            </a:pPr>
            <a:endParaRPr lang="en-US" altLang="zh-CN" dirty="0" smtClean="0">
              <a:latin typeface="+mn-ea"/>
            </a:endParaRPr>
          </a:p>
        </p:txBody>
      </p:sp>
    </p:spTree>
    <p:extLst>
      <p:ext uri="{BB962C8B-B14F-4D97-AF65-F5344CB8AC3E}">
        <p14:creationId xmlns:p14="http://schemas.microsoft.com/office/powerpoint/2010/main" val="20755050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使用协议</a:t>
            </a:r>
            <a:r>
              <a:rPr lang="en-US" altLang="zh-CN" dirty="0" smtClean="0"/>
              <a:t>(3/4</a:t>
            </a:r>
            <a:r>
              <a:rPr lang="en-US" altLang="zh-CN" dirty="0"/>
              <a:t>)</a:t>
            </a:r>
            <a:endParaRPr lang="zh-CN" altLang="en-US" dirty="0"/>
          </a:p>
        </p:txBody>
      </p:sp>
      <p:sp>
        <p:nvSpPr>
          <p:cNvPr id="4" name="文本占位符 3"/>
          <p:cNvSpPr>
            <a:spLocks noGrp="1"/>
          </p:cNvSpPr>
          <p:nvPr>
            <p:ph type="body" sz="quarter" idx="10"/>
          </p:nvPr>
        </p:nvSpPr>
        <p:spPr/>
        <p:txBody>
          <a:bodyPr/>
          <a:lstStyle/>
          <a:p>
            <a:r>
              <a:rPr lang="en-US" altLang="zh-CN" sz="2000" dirty="0"/>
              <a:t>SSH</a:t>
            </a:r>
            <a:r>
              <a:rPr lang="zh-CN" altLang="en-US" sz="2000" dirty="0" smtClean="0">
                <a:latin typeface="+mn-ea"/>
              </a:rPr>
              <a:t>协议</a:t>
            </a:r>
            <a:endParaRPr lang="en-US" altLang="zh-CN" sz="2000" dirty="0" smtClean="0">
              <a:latin typeface="+mn-ea"/>
            </a:endParaRPr>
          </a:p>
          <a:p>
            <a:pPr lvl="1">
              <a:lnSpc>
                <a:spcPct val="120000"/>
              </a:lnSpc>
            </a:pPr>
            <a:r>
              <a:rPr lang="zh-CN" altLang="en-US" sz="1800" dirty="0"/>
              <a:t>唯一一个同时支持读写操作的</a:t>
            </a:r>
            <a:r>
              <a:rPr lang="zh-CN" altLang="en-US" sz="1800" dirty="0" smtClean="0"/>
              <a:t>网络协议</a:t>
            </a:r>
            <a:endParaRPr lang="en-US" altLang="zh-CN" sz="1800" dirty="0"/>
          </a:p>
          <a:p>
            <a:pPr lvl="1">
              <a:lnSpc>
                <a:spcPct val="120000"/>
              </a:lnSpc>
            </a:pPr>
            <a:r>
              <a:rPr lang="zh-CN" altLang="en-US" sz="1800" dirty="0" smtClean="0"/>
              <a:t>是一</a:t>
            </a:r>
            <a:r>
              <a:rPr lang="zh-CN" altLang="en-US" sz="1800" dirty="0"/>
              <a:t>个验证授权的</a:t>
            </a:r>
            <a:r>
              <a:rPr lang="zh-CN" altLang="en-US" sz="1800" dirty="0" smtClean="0"/>
              <a:t>网络协议</a:t>
            </a:r>
            <a:endParaRPr lang="en-US" altLang="zh-CN" sz="1800" dirty="0" smtClean="0"/>
          </a:p>
          <a:p>
            <a:pPr lvl="1">
              <a:lnSpc>
                <a:spcPct val="120000"/>
              </a:lnSpc>
            </a:pPr>
            <a:r>
              <a:rPr lang="zh-CN" altLang="en-US" sz="1800" dirty="0" smtClean="0"/>
              <a:t>优点</a:t>
            </a:r>
            <a:endParaRPr lang="en-US" altLang="zh-CN" sz="1800" dirty="0" smtClean="0"/>
          </a:p>
          <a:p>
            <a:pPr lvl="2">
              <a:lnSpc>
                <a:spcPct val="120000"/>
              </a:lnSpc>
            </a:pPr>
            <a:r>
              <a:rPr lang="zh-CN" altLang="en-US" sz="1600" dirty="0" smtClean="0"/>
              <a:t>拥有对网络仓库的写权限</a:t>
            </a:r>
            <a:endParaRPr lang="en-US" altLang="zh-CN" sz="1600" dirty="0" smtClean="0"/>
          </a:p>
          <a:p>
            <a:pPr lvl="2">
              <a:lnSpc>
                <a:spcPct val="120000"/>
              </a:lnSpc>
            </a:pPr>
            <a:r>
              <a:rPr lang="zh-CN" altLang="en-US" sz="1600" dirty="0" smtClean="0"/>
              <a:t>架设相对简单</a:t>
            </a:r>
            <a:endParaRPr lang="en-US" altLang="zh-CN" sz="1600" dirty="0"/>
          </a:p>
          <a:p>
            <a:pPr lvl="2">
              <a:lnSpc>
                <a:spcPct val="120000"/>
              </a:lnSpc>
            </a:pPr>
            <a:r>
              <a:rPr lang="zh-CN" altLang="en-US" sz="1600" dirty="0" smtClean="0"/>
              <a:t>安全：传输过程加密和授权</a:t>
            </a:r>
            <a:endParaRPr lang="en-US" altLang="zh-CN" sz="1600" dirty="0" smtClean="0"/>
          </a:p>
          <a:p>
            <a:pPr lvl="2">
              <a:lnSpc>
                <a:spcPct val="120000"/>
              </a:lnSpc>
            </a:pPr>
            <a:r>
              <a:rPr lang="zh-CN" altLang="en-US" sz="1600" dirty="0" smtClean="0"/>
              <a:t>高效：压缩数据传输</a:t>
            </a:r>
            <a:endParaRPr lang="en-US" altLang="zh-CN" sz="1600" dirty="0" smtClean="0"/>
          </a:p>
          <a:p>
            <a:pPr lvl="1">
              <a:lnSpc>
                <a:spcPct val="120000"/>
              </a:lnSpc>
            </a:pPr>
            <a:r>
              <a:rPr lang="zh-CN" altLang="en-US" sz="1800" dirty="0" smtClean="0"/>
              <a:t>缺点</a:t>
            </a:r>
            <a:endParaRPr lang="en-US" altLang="zh-CN" sz="1800" dirty="0" smtClean="0"/>
          </a:p>
          <a:p>
            <a:pPr lvl="2">
              <a:lnSpc>
                <a:spcPct val="120000"/>
              </a:lnSpc>
            </a:pPr>
            <a:r>
              <a:rPr lang="zh-CN" altLang="en-US" sz="1600" dirty="0" smtClean="0"/>
              <a:t>无法匿名访问仓库</a:t>
            </a:r>
            <a:endParaRPr lang="en-US" altLang="zh-CN" sz="1600" dirty="0" smtClean="0"/>
          </a:p>
          <a:p>
            <a:pPr lvl="2">
              <a:lnSpc>
                <a:spcPct val="120000"/>
              </a:lnSpc>
            </a:pPr>
            <a:r>
              <a:rPr lang="zh-CN" altLang="en-US" sz="1600" dirty="0" smtClean="0"/>
              <a:t>不利于开源项目</a:t>
            </a:r>
            <a:endParaRPr lang="en-US" altLang="zh-CN" sz="1600" dirty="0" smtClean="0"/>
          </a:p>
          <a:p>
            <a:pPr lvl="2"/>
            <a:endParaRPr lang="en-US" altLang="zh-CN" sz="1600" dirty="0" smtClean="0"/>
          </a:p>
          <a:p>
            <a:pPr lvl="2"/>
            <a:endParaRPr lang="en-US" altLang="zh-CN" sz="1600" dirty="0" smtClean="0"/>
          </a:p>
          <a:p>
            <a:pPr lvl="1"/>
            <a:endParaRPr lang="en-US" altLang="zh-CN" sz="1800" dirty="0" smtClean="0">
              <a:latin typeface="+mn-ea"/>
            </a:endParaRPr>
          </a:p>
          <a:p>
            <a:pPr marL="801687" lvl="2" indent="0">
              <a:buNone/>
            </a:pPr>
            <a:endParaRPr lang="en-US" altLang="zh-CN" dirty="0" smtClean="0">
              <a:latin typeface="+mn-ea"/>
            </a:endParaRPr>
          </a:p>
        </p:txBody>
      </p:sp>
    </p:spTree>
    <p:extLst>
      <p:ext uri="{BB962C8B-B14F-4D97-AF65-F5344CB8AC3E}">
        <p14:creationId xmlns:p14="http://schemas.microsoft.com/office/powerpoint/2010/main" val="13807061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Git</a:t>
            </a:r>
            <a:r>
              <a:rPr lang="zh-CN" altLang="en-US" dirty="0" smtClean="0"/>
              <a:t>使用协议</a:t>
            </a:r>
            <a:r>
              <a:rPr lang="en-US" altLang="zh-CN" dirty="0" smtClean="0"/>
              <a:t>(4/4</a:t>
            </a:r>
            <a:r>
              <a:rPr lang="en-US" altLang="zh-CN" dirty="0"/>
              <a:t>)</a:t>
            </a:r>
            <a:endParaRPr lang="zh-CN" altLang="en-US" dirty="0"/>
          </a:p>
        </p:txBody>
      </p:sp>
      <p:sp>
        <p:nvSpPr>
          <p:cNvPr id="4" name="文本占位符 3"/>
          <p:cNvSpPr>
            <a:spLocks noGrp="1"/>
          </p:cNvSpPr>
          <p:nvPr>
            <p:ph type="body" sz="quarter" idx="10"/>
          </p:nvPr>
        </p:nvSpPr>
        <p:spPr/>
        <p:txBody>
          <a:bodyPr/>
          <a:lstStyle/>
          <a:p>
            <a:pPr algn="just">
              <a:lnSpc>
                <a:spcPct val="130000"/>
              </a:lnSpc>
            </a:pPr>
            <a:r>
              <a:rPr lang="en-US" altLang="zh-CN" sz="2000" dirty="0" err="1"/>
              <a:t>Git</a:t>
            </a:r>
            <a:r>
              <a:rPr lang="zh-CN" altLang="en-US" sz="2000" dirty="0" smtClean="0">
                <a:latin typeface="+mn-ea"/>
              </a:rPr>
              <a:t>协议</a:t>
            </a:r>
            <a:endParaRPr lang="en-US" altLang="zh-CN" sz="2000" dirty="0" smtClean="0">
              <a:latin typeface="+mn-ea"/>
            </a:endParaRPr>
          </a:p>
          <a:p>
            <a:pPr lvl="1" algn="just">
              <a:lnSpc>
                <a:spcPct val="130000"/>
              </a:lnSpc>
            </a:pPr>
            <a:r>
              <a:rPr lang="zh-CN" altLang="en-US" sz="1800" dirty="0">
                <a:latin typeface="+mn-ea"/>
              </a:rPr>
              <a:t>一个包含在 </a:t>
            </a:r>
            <a:r>
              <a:rPr lang="en-US" altLang="zh-CN" sz="1800" dirty="0" err="1"/>
              <a:t>Git</a:t>
            </a:r>
            <a:r>
              <a:rPr lang="en-US" altLang="zh-CN" sz="1800" dirty="0"/>
              <a:t> </a:t>
            </a:r>
            <a:r>
              <a:rPr lang="zh-CN" altLang="en-US" sz="1800" dirty="0">
                <a:latin typeface="+mn-ea"/>
              </a:rPr>
              <a:t>软件包中的特殊守护进程</a:t>
            </a:r>
            <a:endParaRPr lang="en-US" altLang="zh-CN" sz="1800" dirty="0">
              <a:latin typeface="+mn-ea"/>
            </a:endParaRPr>
          </a:p>
          <a:p>
            <a:pPr lvl="1" algn="just">
              <a:lnSpc>
                <a:spcPct val="130000"/>
              </a:lnSpc>
            </a:pPr>
            <a:r>
              <a:rPr lang="zh-CN" altLang="en-US" sz="1800" dirty="0">
                <a:latin typeface="+mn-ea"/>
              </a:rPr>
              <a:t>监听一个提供</a:t>
            </a:r>
            <a:r>
              <a:rPr lang="zh-CN" altLang="en-US" sz="1800" dirty="0" smtClean="0">
                <a:latin typeface="+mn-ea"/>
              </a:rPr>
              <a:t>类似于</a:t>
            </a:r>
            <a:r>
              <a:rPr lang="en-US" altLang="zh-CN" sz="1800" dirty="0" smtClean="0">
                <a:latin typeface="+mn-ea"/>
              </a:rPr>
              <a:t>SSH</a:t>
            </a:r>
            <a:r>
              <a:rPr lang="zh-CN" altLang="en-US" sz="1800" dirty="0" smtClean="0">
                <a:latin typeface="+mn-ea"/>
              </a:rPr>
              <a:t>服务</a:t>
            </a:r>
            <a:r>
              <a:rPr lang="zh-CN" altLang="en-US" sz="1800" dirty="0">
                <a:latin typeface="+mn-ea"/>
              </a:rPr>
              <a:t>的特定端口（</a:t>
            </a:r>
            <a:r>
              <a:rPr lang="en-US" altLang="zh-CN" sz="1800" dirty="0" smtClean="0">
                <a:latin typeface="+mn-ea"/>
              </a:rPr>
              <a:t>9418</a:t>
            </a:r>
            <a:r>
              <a:rPr lang="zh-CN" altLang="en-US" sz="1800" dirty="0" smtClean="0">
                <a:latin typeface="+mn-ea"/>
              </a:rPr>
              <a:t>），</a:t>
            </a:r>
            <a:r>
              <a:rPr lang="zh-CN" altLang="en-US" sz="1800" dirty="0">
                <a:latin typeface="+mn-ea"/>
              </a:rPr>
              <a:t>而无需任何授权</a:t>
            </a:r>
            <a:endParaRPr lang="en-US" altLang="zh-CN" sz="1800" dirty="0" smtClean="0">
              <a:latin typeface="+mn-ea"/>
            </a:endParaRPr>
          </a:p>
          <a:p>
            <a:pPr lvl="1" algn="just">
              <a:lnSpc>
                <a:spcPct val="130000"/>
              </a:lnSpc>
            </a:pPr>
            <a:r>
              <a:rPr lang="zh-CN" altLang="en-US" sz="1800" dirty="0" smtClean="0">
                <a:latin typeface="+mn-ea"/>
              </a:rPr>
              <a:t>优点</a:t>
            </a:r>
            <a:endParaRPr lang="en-US" altLang="zh-CN" sz="1800" dirty="0" smtClean="0">
              <a:latin typeface="+mn-ea"/>
            </a:endParaRPr>
          </a:p>
          <a:p>
            <a:pPr lvl="2" algn="just">
              <a:lnSpc>
                <a:spcPct val="130000"/>
              </a:lnSpc>
            </a:pPr>
            <a:r>
              <a:rPr lang="zh-CN" altLang="en-US" sz="1600" dirty="0">
                <a:latin typeface="+mn-ea"/>
              </a:rPr>
              <a:t>现存最快的传输</a:t>
            </a:r>
            <a:r>
              <a:rPr lang="zh-CN" altLang="en-US" sz="1600" dirty="0" smtClean="0">
                <a:latin typeface="+mn-ea"/>
              </a:rPr>
              <a:t>协议</a:t>
            </a:r>
            <a:endParaRPr lang="en-US" altLang="zh-CN" sz="1600" dirty="0" smtClean="0">
              <a:latin typeface="+mn-ea"/>
            </a:endParaRPr>
          </a:p>
          <a:p>
            <a:pPr lvl="2" algn="just">
              <a:lnSpc>
                <a:spcPct val="130000"/>
              </a:lnSpc>
            </a:pPr>
            <a:r>
              <a:rPr lang="zh-CN" altLang="en-US" sz="1600" dirty="0" smtClean="0">
                <a:latin typeface="+mn-ea"/>
              </a:rPr>
              <a:t>使用</a:t>
            </a:r>
            <a:r>
              <a:rPr lang="zh-CN" altLang="en-US" sz="1600" dirty="0">
                <a:latin typeface="+mn-ea"/>
              </a:rPr>
              <a:t>与 </a:t>
            </a:r>
            <a:r>
              <a:rPr lang="en-US" altLang="zh-CN" sz="1600" dirty="0">
                <a:latin typeface="+mn-lt"/>
              </a:rPr>
              <a:t>SSH</a:t>
            </a:r>
            <a:r>
              <a:rPr lang="en-US" altLang="zh-CN" sz="1600" dirty="0">
                <a:latin typeface="+mn-ea"/>
              </a:rPr>
              <a:t> </a:t>
            </a:r>
            <a:r>
              <a:rPr lang="zh-CN" altLang="en-US" sz="1600" dirty="0">
                <a:latin typeface="+mn-ea"/>
              </a:rPr>
              <a:t>协议相同的数据传输机制，但省去了加密和授权的开销</a:t>
            </a:r>
            <a:endParaRPr lang="en-US" altLang="zh-CN" sz="1600" dirty="0" smtClean="0">
              <a:latin typeface="+mn-ea"/>
            </a:endParaRPr>
          </a:p>
          <a:p>
            <a:pPr lvl="1" algn="just">
              <a:lnSpc>
                <a:spcPct val="130000"/>
              </a:lnSpc>
            </a:pPr>
            <a:r>
              <a:rPr lang="zh-CN" altLang="en-US" sz="1800" dirty="0" smtClean="0">
                <a:latin typeface="+mn-ea"/>
              </a:rPr>
              <a:t>缺点</a:t>
            </a:r>
            <a:endParaRPr lang="en-US" altLang="zh-CN" sz="1800" dirty="0" smtClean="0">
              <a:latin typeface="+mn-ea"/>
            </a:endParaRPr>
          </a:p>
          <a:p>
            <a:pPr lvl="2" algn="just">
              <a:lnSpc>
                <a:spcPct val="130000"/>
              </a:lnSpc>
            </a:pPr>
            <a:r>
              <a:rPr lang="zh-CN" altLang="en-US" sz="1600" dirty="0">
                <a:latin typeface="+mn-ea"/>
              </a:rPr>
              <a:t>缺少授权机制</a:t>
            </a:r>
            <a:endParaRPr lang="en-US" altLang="zh-CN" sz="1600" dirty="0" smtClean="0">
              <a:latin typeface="+mn-ea"/>
            </a:endParaRPr>
          </a:p>
          <a:p>
            <a:pPr lvl="2" algn="just">
              <a:lnSpc>
                <a:spcPct val="130000"/>
              </a:lnSpc>
            </a:pPr>
            <a:r>
              <a:rPr lang="zh-CN" altLang="en-US" sz="1600" dirty="0">
                <a:latin typeface="+mn-ea"/>
              </a:rPr>
              <a:t>最难架设的</a:t>
            </a:r>
            <a:r>
              <a:rPr lang="zh-CN" altLang="en-US" sz="1600" dirty="0" smtClean="0">
                <a:latin typeface="+mn-ea"/>
              </a:rPr>
              <a:t>协议：</a:t>
            </a:r>
            <a:r>
              <a:rPr lang="zh-CN" altLang="en-US" sz="1600" dirty="0">
                <a:latin typeface="+mn-ea"/>
              </a:rPr>
              <a:t>要求有单独的守护进程，需要</a:t>
            </a:r>
            <a:r>
              <a:rPr lang="zh-CN" altLang="en-US" sz="1600" dirty="0" smtClean="0">
                <a:latin typeface="+mn-ea"/>
              </a:rPr>
              <a:t>定制</a:t>
            </a:r>
            <a:endParaRPr lang="en-US" altLang="zh-CN" sz="1600" dirty="0" smtClean="0">
              <a:latin typeface="+mn-ea"/>
            </a:endParaRPr>
          </a:p>
          <a:p>
            <a:pPr lvl="2" algn="just">
              <a:lnSpc>
                <a:spcPct val="130000"/>
              </a:lnSpc>
            </a:pPr>
            <a:r>
              <a:rPr lang="zh-CN" altLang="en-US" sz="1600" dirty="0">
                <a:latin typeface="+mn-ea"/>
              </a:rPr>
              <a:t>要求防火墙开放 </a:t>
            </a:r>
            <a:r>
              <a:rPr lang="en-US" altLang="zh-CN" sz="1600" dirty="0">
                <a:latin typeface="+mn-ea"/>
              </a:rPr>
              <a:t>9418 </a:t>
            </a:r>
            <a:r>
              <a:rPr lang="zh-CN" altLang="en-US" sz="1600" dirty="0" smtClean="0">
                <a:latin typeface="+mn-ea"/>
              </a:rPr>
              <a:t>端口，</a:t>
            </a:r>
            <a:r>
              <a:rPr lang="zh-CN" altLang="en-US" sz="1600" dirty="0">
                <a:latin typeface="+mn-ea"/>
              </a:rPr>
              <a:t>而企业级防火墙一般不允许对这个非标准端口的</a:t>
            </a:r>
            <a:r>
              <a:rPr lang="zh-CN" altLang="en-US" sz="1600" dirty="0" smtClean="0">
                <a:latin typeface="+mn-ea"/>
              </a:rPr>
              <a:t>访问</a:t>
            </a:r>
            <a:endParaRPr lang="en-US" altLang="zh-CN" dirty="0" smtClean="0">
              <a:latin typeface="+mn-ea"/>
            </a:endParaRPr>
          </a:p>
        </p:txBody>
      </p:sp>
    </p:spTree>
    <p:extLst>
      <p:ext uri="{BB962C8B-B14F-4D97-AF65-F5344CB8AC3E}">
        <p14:creationId xmlns:p14="http://schemas.microsoft.com/office/powerpoint/2010/main" val="13874931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版本系统简介</a:t>
            </a:r>
            <a:endParaRPr lang="en-US" altLang="zh-CN" dirty="0">
              <a:solidFill>
                <a:schemeClr val="bg1">
                  <a:lumMod val="50000"/>
                </a:schemeClr>
              </a:solidFill>
            </a:endParaRPr>
          </a:p>
          <a:p>
            <a:r>
              <a:rPr lang="en-US" altLang="zh-CN" dirty="0" err="1">
                <a:solidFill>
                  <a:schemeClr val="bg1">
                    <a:lumMod val="50000"/>
                  </a:schemeClr>
                </a:solidFill>
              </a:rPr>
              <a:t>Git</a:t>
            </a:r>
            <a:r>
              <a:rPr lang="zh-CN" altLang="en-US" dirty="0">
                <a:solidFill>
                  <a:schemeClr val="bg1">
                    <a:lumMod val="50000"/>
                  </a:schemeClr>
                </a:solidFill>
              </a:rPr>
              <a:t>详解</a:t>
            </a:r>
            <a:endParaRPr lang="en-US" altLang="zh-CN" dirty="0">
              <a:solidFill>
                <a:schemeClr val="bg1">
                  <a:lumMod val="50000"/>
                </a:schemeClr>
              </a:solidFill>
            </a:endParaRPr>
          </a:p>
          <a:p>
            <a:r>
              <a:rPr lang="zh-CN" altLang="en-US" b="1" dirty="0"/>
              <a:t>配置管理的企业应用</a:t>
            </a:r>
            <a:endParaRPr lang="en-US" altLang="zh-CN" b="1" dirty="0"/>
          </a:p>
          <a:p>
            <a:r>
              <a:rPr lang="zh-CN" altLang="en-US" dirty="0">
                <a:solidFill>
                  <a:schemeClr val="bg1">
                    <a:lumMod val="50000"/>
                  </a:schemeClr>
                </a:solidFill>
              </a:rPr>
              <a:t>动手实践</a:t>
            </a:r>
            <a:endParaRPr lang="en-US" altLang="zh-CN" dirty="0">
              <a:solidFill>
                <a:schemeClr val="bg1">
                  <a:lumMod val="50000"/>
                </a:schemeClr>
              </a:solidFill>
            </a:endParaRPr>
          </a:p>
          <a:p>
            <a:r>
              <a:rPr lang="zh-CN" altLang="en-US" dirty="0">
                <a:solidFill>
                  <a:schemeClr val="bg1">
                    <a:lumMod val="50000"/>
                  </a:schemeClr>
                </a:solidFill>
              </a:rPr>
              <a:t>本地</a:t>
            </a:r>
            <a:r>
              <a:rPr lang="en-US" altLang="zh-CN" dirty="0" err="1">
                <a:solidFill>
                  <a:schemeClr val="bg1">
                    <a:lumMod val="50000"/>
                  </a:schemeClr>
                </a:solidFill>
              </a:rPr>
              <a:t>Git</a:t>
            </a:r>
            <a:r>
              <a:rPr lang="zh-CN" altLang="en-US" dirty="0">
                <a:solidFill>
                  <a:schemeClr val="bg1">
                    <a:lumMod val="50000"/>
                  </a:schemeClr>
                </a:solidFill>
              </a:rPr>
              <a:t>客户端</a:t>
            </a:r>
            <a:r>
              <a:rPr lang="zh-CN" altLang="en-US" dirty="0" smtClean="0">
                <a:solidFill>
                  <a:schemeClr val="bg1">
                    <a:lumMod val="50000"/>
                  </a:schemeClr>
                </a:solidFill>
              </a:rPr>
              <a:t>实践</a:t>
            </a:r>
            <a:endParaRPr lang="en-US" altLang="zh-CN" dirty="0">
              <a:solidFill>
                <a:schemeClr val="bg1">
                  <a:lumMod val="50000"/>
                </a:schemeClr>
              </a:solidFill>
            </a:endParaRPr>
          </a:p>
        </p:txBody>
      </p:sp>
    </p:spTree>
    <p:extLst>
      <p:ext uri="{BB962C8B-B14F-4D97-AF65-F5344CB8AC3E}">
        <p14:creationId xmlns:p14="http://schemas.microsoft.com/office/powerpoint/2010/main" val="20029754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配置管理的企业应用</a:t>
            </a:r>
            <a:r>
              <a:rPr lang="en-US" altLang="zh-CN" dirty="0" smtClean="0"/>
              <a:t>(1/7)</a:t>
            </a:r>
            <a:endParaRPr lang="zh-CN" altLang="en-US" dirty="0"/>
          </a:p>
        </p:txBody>
      </p:sp>
      <p:sp>
        <p:nvSpPr>
          <p:cNvPr id="4" name="内容占位符 3"/>
          <p:cNvSpPr>
            <a:spLocks noGrp="1"/>
          </p:cNvSpPr>
          <p:nvPr>
            <p:ph type="body" sz="quarter" idx="10"/>
          </p:nvPr>
        </p:nvSpPr>
        <p:spPr/>
        <p:txBody>
          <a:bodyPr/>
          <a:lstStyle/>
          <a:p>
            <a:r>
              <a:rPr lang="zh-CN" altLang="en-US" sz="2000" dirty="0" smtClean="0"/>
              <a:t>配置管理：面向</a:t>
            </a:r>
            <a:r>
              <a:rPr lang="zh-CN" altLang="en-US" sz="2000" dirty="0"/>
              <a:t>软件开发者提供的基于</a:t>
            </a:r>
            <a:r>
              <a:rPr lang="en-US" altLang="zh-CN" sz="2000" dirty="0" err="1"/>
              <a:t>Git</a:t>
            </a:r>
            <a:r>
              <a:rPr lang="zh-CN" altLang="en-US" sz="2000" dirty="0"/>
              <a:t>的在线代码托管</a:t>
            </a:r>
            <a:r>
              <a:rPr lang="zh-CN" altLang="en-US" sz="2000" dirty="0" smtClean="0"/>
              <a:t>服务</a:t>
            </a:r>
            <a:endParaRPr lang="en-US" altLang="zh-CN" sz="2000" dirty="0" smtClean="0"/>
          </a:p>
          <a:p>
            <a:pPr lvl="1"/>
            <a:r>
              <a:rPr lang="zh-CN" altLang="en-US" sz="1800" dirty="0" smtClean="0">
                <a:latin typeface="+mn-ea"/>
              </a:rPr>
              <a:t>面向</a:t>
            </a:r>
            <a:r>
              <a:rPr lang="zh-CN" altLang="en-US" sz="1800" dirty="0">
                <a:latin typeface="+mn-ea"/>
              </a:rPr>
              <a:t>管理员</a:t>
            </a:r>
            <a:r>
              <a:rPr lang="en-US" altLang="zh-CN" sz="1800" dirty="0">
                <a:latin typeface="+mn-ea"/>
              </a:rPr>
              <a:t>/</a:t>
            </a:r>
            <a:r>
              <a:rPr lang="zh-CN" altLang="en-US" sz="1800" dirty="0">
                <a:latin typeface="+mn-ea"/>
              </a:rPr>
              <a:t>项目经理，提供仓库管理、权限管理、成员管理、分支保护、安全管控及统计</a:t>
            </a:r>
            <a:r>
              <a:rPr lang="zh-CN" altLang="en-US" sz="1800" dirty="0" smtClean="0">
                <a:latin typeface="+mn-ea"/>
              </a:rPr>
              <a:t>服务</a:t>
            </a:r>
            <a:endParaRPr lang="en-US" altLang="zh-CN" sz="1800" dirty="0" smtClean="0">
              <a:latin typeface="+mn-ea"/>
            </a:endParaRPr>
          </a:p>
          <a:p>
            <a:pPr lvl="1"/>
            <a:r>
              <a:rPr lang="zh-CN" altLang="en-US" sz="1800" dirty="0" smtClean="0">
                <a:latin typeface="+mn-ea"/>
              </a:rPr>
              <a:t>面向</a:t>
            </a:r>
            <a:r>
              <a:rPr lang="zh-CN" altLang="en-US" sz="1800" dirty="0">
                <a:latin typeface="+mn-ea"/>
              </a:rPr>
              <a:t>开发者提供代码托管服务、代码仓库、在线客户端等</a:t>
            </a:r>
            <a:r>
              <a:rPr lang="zh-CN" altLang="en-US" sz="1800" dirty="0" smtClean="0">
                <a:latin typeface="+mn-ea"/>
              </a:rPr>
              <a:t>服务</a:t>
            </a:r>
            <a:endParaRPr lang="zh-CN" altLang="en-US" sz="1800" dirty="0">
              <a:latin typeface="+mn-ea"/>
            </a:endParaRPr>
          </a:p>
          <a:p>
            <a:endParaRPr lang="zh-CN" altLang="en-US" sz="1800" dirty="0">
              <a:latin typeface="+mn-ea"/>
            </a:endParaRPr>
          </a:p>
        </p:txBody>
      </p:sp>
    </p:spTree>
    <p:extLst>
      <p:ext uri="{BB962C8B-B14F-4D97-AF65-F5344CB8AC3E}">
        <p14:creationId xmlns:p14="http://schemas.microsoft.com/office/powerpoint/2010/main" val="13850098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配置管理的企业应用</a:t>
            </a:r>
            <a:r>
              <a:rPr lang="en-US" altLang="zh-CN" dirty="0" smtClean="0"/>
              <a:t>(2/7</a:t>
            </a:r>
            <a:r>
              <a:rPr lang="en-US" altLang="zh-CN" dirty="0"/>
              <a:t>)</a:t>
            </a:r>
            <a:endParaRPr lang="zh-CN" altLang="en-US" dirty="0"/>
          </a:p>
        </p:txBody>
      </p:sp>
      <p:pic>
        <p:nvPicPr>
          <p:cNvPr id="3" name="图片 2"/>
          <p:cNvPicPr>
            <a:picLocks noChangeAspect="1"/>
          </p:cNvPicPr>
          <p:nvPr/>
        </p:nvPicPr>
        <p:blipFill>
          <a:blip r:embed="rId3"/>
          <a:stretch>
            <a:fillRect/>
          </a:stretch>
        </p:blipFill>
        <p:spPr>
          <a:xfrm>
            <a:off x="1439652" y="1736812"/>
            <a:ext cx="6707299" cy="4328646"/>
          </a:xfrm>
          <a:prstGeom prst="rect">
            <a:avLst/>
          </a:prstGeom>
        </p:spPr>
      </p:pic>
      <p:sp>
        <p:nvSpPr>
          <p:cNvPr id="5" name="文本框 4"/>
          <p:cNvSpPr txBox="1"/>
          <p:nvPr/>
        </p:nvSpPr>
        <p:spPr bwMode="auto">
          <a:xfrm>
            <a:off x="4047902" y="1340768"/>
            <a:ext cx="1260140" cy="408725"/>
          </a:xfrm>
          <a:prstGeom prst="rect">
            <a:avLst/>
          </a:prstGeom>
          <a:noFill/>
          <a:ln w="9525">
            <a:noFill/>
            <a:miter lim="800000"/>
            <a:headEnd/>
            <a:tailEnd/>
          </a:ln>
        </p:spPr>
        <p:txBody>
          <a:bodyPr wrap="square" lIns="99980" tIns="49986" rIns="99980" bIns="49986" rtlCol="0">
            <a:spAutoFit/>
          </a:bodyPr>
          <a:lstStyle/>
          <a:p>
            <a:pPr defTabSz="1001649" eaLnBrk="0" hangingPunct="0"/>
            <a:r>
              <a:rPr lang="zh-CN" altLang="en-US" sz="2000" dirty="0" smtClean="0">
                <a:solidFill>
                  <a:srgbClr val="000000"/>
                </a:solidFill>
                <a:latin typeface="+mn-lt"/>
                <a:ea typeface="+mn-ea"/>
                <a:cs typeface="Arial" pitchFamily="34" charset="0"/>
              </a:rPr>
              <a:t>产品架构</a:t>
            </a:r>
          </a:p>
        </p:txBody>
      </p:sp>
    </p:spTree>
    <p:extLst>
      <p:ext uri="{BB962C8B-B14F-4D97-AF65-F5344CB8AC3E}">
        <p14:creationId xmlns:p14="http://schemas.microsoft.com/office/powerpoint/2010/main" val="4086014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eaLnBrk="1" hangingPunct="1"/>
            <a:r>
              <a:rPr lang="zh-CN" altLang="en-US" b="1" dirty="0" smtClean="0"/>
              <a:t>版本控制系统简介</a:t>
            </a:r>
            <a:endParaRPr lang="en-US" altLang="zh-CN" b="1" dirty="0"/>
          </a:p>
          <a:p>
            <a:r>
              <a:rPr lang="en-US" altLang="zh-CN" dirty="0" err="1" smtClean="0">
                <a:solidFill>
                  <a:schemeClr val="bg1">
                    <a:lumMod val="50000"/>
                  </a:schemeClr>
                </a:solidFill>
              </a:rPr>
              <a:t>Git</a:t>
            </a:r>
            <a:r>
              <a:rPr lang="zh-CN" altLang="en-US" dirty="0" smtClean="0">
                <a:solidFill>
                  <a:schemeClr val="bg1">
                    <a:lumMod val="50000"/>
                  </a:schemeClr>
                </a:solidFill>
              </a:rPr>
              <a:t>详解</a:t>
            </a:r>
            <a:endParaRPr lang="en-US" altLang="zh-CN" dirty="0">
              <a:solidFill>
                <a:schemeClr val="bg1">
                  <a:lumMod val="50000"/>
                </a:schemeClr>
              </a:solidFill>
            </a:endParaRPr>
          </a:p>
          <a:p>
            <a:r>
              <a:rPr lang="zh-CN" altLang="en-US" dirty="0">
                <a:solidFill>
                  <a:schemeClr val="bg1">
                    <a:lumMod val="50000"/>
                  </a:schemeClr>
                </a:solidFill>
              </a:rPr>
              <a:t>配置管理的企业应用</a:t>
            </a:r>
            <a:endParaRPr lang="en-US" altLang="zh-CN" dirty="0">
              <a:solidFill>
                <a:schemeClr val="bg1">
                  <a:lumMod val="50000"/>
                </a:schemeClr>
              </a:solidFill>
            </a:endParaRPr>
          </a:p>
          <a:p>
            <a:r>
              <a:rPr lang="zh-CN" altLang="en-US" dirty="0">
                <a:solidFill>
                  <a:schemeClr val="bg1">
                    <a:lumMod val="50000"/>
                  </a:schemeClr>
                </a:solidFill>
              </a:rPr>
              <a:t>动手</a:t>
            </a:r>
            <a:r>
              <a:rPr lang="zh-CN" altLang="en-US" dirty="0" smtClean="0">
                <a:solidFill>
                  <a:schemeClr val="bg1">
                    <a:lumMod val="50000"/>
                  </a:schemeClr>
                </a:solidFill>
              </a:rPr>
              <a:t>实践</a:t>
            </a:r>
            <a:endParaRPr lang="en-US" altLang="zh-CN" dirty="0" smtClean="0">
              <a:solidFill>
                <a:schemeClr val="bg1">
                  <a:lumMod val="50000"/>
                </a:schemeClr>
              </a:solidFill>
            </a:endParaRPr>
          </a:p>
          <a:p>
            <a:r>
              <a:rPr lang="zh-CN" altLang="en-US" dirty="0">
                <a:solidFill>
                  <a:schemeClr val="bg1">
                    <a:lumMod val="50000"/>
                  </a:schemeClr>
                </a:solidFill>
              </a:rPr>
              <a:t>本地</a:t>
            </a:r>
            <a:r>
              <a:rPr lang="en-US" altLang="zh-CN" dirty="0" err="1">
                <a:solidFill>
                  <a:schemeClr val="bg1">
                    <a:lumMod val="50000"/>
                  </a:schemeClr>
                </a:solidFill>
              </a:rPr>
              <a:t>Git</a:t>
            </a:r>
            <a:r>
              <a:rPr lang="zh-CN" altLang="en-US" dirty="0">
                <a:solidFill>
                  <a:schemeClr val="bg1">
                    <a:lumMod val="50000"/>
                  </a:schemeClr>
                </a:solidFill>
              </a:rPr>
              <a:t>客户端</a:t>
            </a:r>
            <a:r>
              <a:rPr lang="zh-CN" altLang="en-US" dirty="0" smtClean="0">
                <a:solidFill>
                  <a:schemeClr val="bg1">
                    <a:lumMod val="50000"/>
                  </a:schemeClr>
                </a:solidFill>
              </a:rPr>
              <a:t>实践</a:t>
            </a:r>
            <a:endParaRPr lang="en-US" altLang="zh-CN" dirty="0">
              <a:solidFill>
                <a:schemeClr val="bg1">
                  <a:lumMod val="50000"/>
                </a:schemeClr>
              </a:solidFill>
            </a:endParaRPr>
          </a:p>
          <a:p>
            <a:pPr marL="0" indent="0">
              <a:buNone/>
            </a:pPr>
            <a:endParaRPr lang="zh-CN" altLang="en-US" dirty="0"/>
          </a:p>
        </p:txBody>
      </p:sp>
    </p:spTree>
    <p:extLst>
      <p:ext uri="{BB962C8B-B14F-4D97-AF65-F5344CB8AC3E}">
        <p14:creationId xmlns:p14="http://schemas.microsoft.com/office/powerpoint/2010/main" val="40377289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配置管理的企业应用</a:t>
            </a:r>
            <a:r>
              <a:rPr lang="en-US" altLang="zh-CN" dirty="0" smtClean="0"/>
              <a:t>(3/7</a:t>
            </a:r>
            <a:r>
              <a:rPr lang="en-US" altLang="zh-CN" dirty="0"/>
              <a:t>)</a:t>
            </a:r>
            <a:endParaRPr lang="zh-CN" altLang="en-US" dirty="0"/>
          </a:p>
        </p:txBody>
      </p:sp>
      <p:sp>
        <p:nvSpPr>
          <p:cNvPr id="3" name="文本占位符 2"/>
          <p:cNvSpPr>
            <a:spLocks noGrp="1"/>
          </p:cNvSpPr>
          <p:nvPr>
            <p:ph type="body" sz="quarter" idx="10"/>
          </p:nvPr>
        </p:nvSpPr>
        <p:spPr/>
        <p:txBody>
          <a:bodyPr/>
          <a:lstStyle/>
          <a:p>
            <a:pPr marL="0" indent="0">
              <a:buNone/>
            </a:pPr>
            <a:r>
              <a:rPr lang="zh-CN" altLang="en-US" sz="2400" dirty="0" smtClean="0">
                <a:solidFill>
                  <a:schemeClr val="tx2"/>
                </a:solidFill>
                <a:latin typeface="+mn-ea"/>
              </a:rPr>
              <a:t>配置管理</a:t>
            </a:r>
            <a:r>
              <a:rPr lang="zh-CN" altLang="en-US" sz="2400" dirty="0">
                <a:solidFill>
                  <a:schemeClr val="tx2"/>
                </a:solidFill>
                <a:latin typeface="+mn-ea"/>
              </a:rPr>
              <a:t>服务</a:t>
            </a:r>
            <a:r>
              <a:rPr lang="zh-CN" altLang="en-US" sz="2400" dirty="0" smtClean="0">
                <a:solidFill>
                  <a:schemeClr val="tx2"/>
                </a:solidFill>
                <a:latin typeface="+mn-ea"/>
              </a:rPr>
              <a:t>特性</a:t>
            </a:r>
            <a:r>
              <a:rPr lang="zh-CN" altLang="en-US" sz="2400" dirty="0">
                <a:solidFill>
                  <a:schemeClr val="tx2"/>
                </a:solidFill>
                <a:latin typeface="+mn-ea"/>
              </a:rPr>
              <a:t>一</a:t>
            </a:r>
            <a:endParaRPr lang="en-US" altLang="zh-CN" dirty="0">
              <a:solidFill>
                <a:schemeClr val="tx2"/>
              </a:solidFill>
            </a:endParaRPr>
          </a:p>
          <a:p>
            <a:pPr hangingPunct="0"/>
            <a:r>
              <a:rPr lang="zh-CN" altLang="en-US" sz="2000" dirty="0">
                <a:latin typeface="+mn-ea"/>
                <a:cs typeface="Times New Roman" pitchFamily="18" charset="0"/>
              </a:rPr>
              <a:t>跨地域协同</a:t>
            </a:r>
            <a:r>
              <a:rPr lang="zh-CN" altLang="en-US" sz="2000" dirty="0" smtClean="0">
                <a:latin typeface="+mn-ea"/>
                <a:cs typeface="Times New Roman" pitchFamily="18" charset="0"/>
              </a:rPr>
              <a:t>开发</a:t>
            </a:r>
            <a:endParaRPr lang="en-US" altLang="zh-CN" sz="2000" dirty="0">
              <a:latin typeface="+mn-ea"/>
              <a:cs typeface="Times New Roman" pitchFamily="18" charset="0"/>
            </a:endParaRPr>
          </a:p>
          <a:p>
            <a:pPr lvl="1" hangingPunct="0"/>
            <a:r>
              <a:rPr lang="zh-CN" altLang="en-US" dirty="0">
                <a:latin typeface="+mn-ea"/>
              </a:rPr>
              <a:t>本地离线操作</a:t>
            </a:r>
            <a:endParaRPr lang="en-US" altLang="zh-CN" dirty="0">
              <a:latin typeface="+mn-ea"/>
            </a:endParaRPr>
          </a:p>
          <a:p>
            <a:pPr lvl="1" hangingPunct="0"/>
            <a:r>
              <a:rPr lang="zh-CN" altLang="en-US" dirty="0">
                <a:latin typeface="+mn-ea"/>
              </a:rPr>
              <a:t>代码合入评审</a:t>
            </a:r>
          </a:p>
          <a:p>
            <a:pPr hangingPunct="0"/>
            <a:endParaRPr lang="zh-CN" altLang="en-US" sz="1349" i="1" dirty="0">
              <a:latin typeface="微软雅黑" pitchFamily="34" charset="-122"/>
              <a:ea typeface="微软雅黑" pitchFamily="34" charset="-122"/>
            </a:endParaRPr>
          </a:p>
          <a:p>
            <a:pPr lvl="0" hangingPunct="0"/>
            <a:endParaRPr lang="en-US" altLang="zh-CN" sz="1349" i="1" dirty="0">
              <a:latin typeface="微软雅黑" pitchFamily="34" charset="-122"/>
              <a:ea typeface="微软雅黑" pitchFamily="34" charset="-122"/>
            </a:endParaRPr>
          </a:p>
          <a:p>
            <a:pPr lvl="0" hangingPunct="0"/>
            <a:endParaRPr lang="en-US" altLang="zh-CN" sz="1349" i="1" dirty="0">
              <a:latin typeface="微软雅黑" pitchFamily="34" charset="-122"/>
              <a:ea typeface="微软雅黑" pitchFamily="34" charset="-122"/>
            </a:endParaRPr>
          </a:p>
          <a:p>
            <a:pPr hangingPunct="0"/>
            <a:endParaRPr lang="en-US" altLang="zh-CN" sz="1349" i="1" dirty="0">
              <a:latin typeface="微软雅黑" pitchFamily="34" charset="-122"/>
              <a:ea typeface="微软雅黑" pitchFamily="34" charset="-122"/>
            </a:endParaRPr>
          </a:p>
          <a:p>
            <a:pPr lvl="0" hangingPunct="0"/>
            <a:endParaRPr lang="en-US" altLang="zh-CN" sz="1799" dirty="0">
              <a:latin typeface="微软雅黑" pitchFamily="34" charset="-122"/>
              <a:ea typeface="微软雅黑" pitchFamily="34" charset="-122"/>
              <a:cs typeface="Times New Roman" pitchFamily="18" charset="0"/>
            </a:endParaRPr>
          </a:p>
          <a:p>
            <a:endParaRPr lang="zh-CN" altLang="en-US" dirty="0"/>
          </a:p>
        </p:txBody>
      </p:sp>
      <p:pic>
        <p:nvPicPr>
          <p:cNvPr id="11" name="图片 10"/>
          <p:cNvPicPr>
            <a:picLocks noChangeAspect="1"/>
          </p:cNvPicPr>
          <p:nvPr/>
        </p:nvPicPr>
        <p:blipFill>
          <a:blip r:embed="rId3"/>
          <a:stretch>
            <a:fillRect/>
          </a:stretch>
        </p:blipFill>
        <p:spPr>
          <a:xfrm>
            <a:off x="3661613" y="3212976"/>
            <a:ext cx="4317751" cy="2627723"/>
          </a:xfrm>
          <a:prstGeom prst="rect">
            <a:avLst/>
          </a:prstGeom>
          <a:ln>
            <a:solidFill>
              <a:schemeClr val="bg2">
                <a:lumMod val="20000"/>
                <a:lumOff val="80000"/>
              </a:schemeClr>
            </a:solidFill>
            <a:prstDash val="dash"/>
          </a:ln>
        </p:spPr>
      </p:pic>
      <p:sp>
        <p:nvSpPr>
          <p:cNvPr id="4" name="文本框 3"/>
          <p:cNvSpPr txBox="1"/>
          <p:nvPr/>
        </p:nvSpPr>
        <p:spPr bwMode="auto">
          <a:xfrm>
            <a:off x="5292080" y="3054780"/>
            <a:ext cx="1620180" cy="316392"/>
          </a:xfrm>
          <a:prstGeom prst="rect">
            <a:avLst/>
          </a:prstGeom>
          <a:solidFill>
            <a:srgbClr val="9FE8FF"/>
          </a:solidFill>
          <a:ln w="9525">
            <a:noFill/>
            <a:miter lim="800000"/>
            <a:headEnd/>
            <a:tailEnd/>
          </a:ln>
        </p:spPr>
        <p:txBody>
          <a:bodyPr wrap="square" lIns="99980" tIns="49986" rIns="99980" bIns="49986" rtlCol="0">
            <a:spAutoFit/>
          </a:bodyPr>
          <a:lstStyle/>
          <a:p>
            <a:pPr algn="ctr" defTabSz="1001649" eaLnBrk="0" hangingPunct="0"/>
            <a:r>
              <a:rPr lang="zh-CN" altLang="en-US" sz="1400" dirty="0" smtClean="0">
                <a:solidFill>
                  <a:srgbClr val="000000"/>
                </a:solidFill>
                <a:latin typeface="+mn-lt"/>
                <a:ea typeface="+mn-ea"/>
                <a:cs typeface="Arial" pitchFamily="34" charset="0"/>
              </a:rPr>
              <a:t>合并代码并推送</a:t>
            </a:r>
          </a:p>
        </p:txBody>
      </p:sp>
      <p:sp>
        <p:nvSpPr>
          <p:cNvPr id="6" name="文本框 5"/>
          <p:cNvSpPr txBox="1"/>
          <p:nvPr/>
        </p:nvSpPr>
        <p:spPr bwMode="auto">
          <a:xfrm>
            <a:off x="7524328" y="4473116"/>
            <a:ext cx="1471356" cy="316392"/>
          </a:xfrm>
          <a:prstGeom prst="rect">
            <a:avLst/>
          </a:prstGeom>
          <a:solidFill>
            <a:srgbClr val="85E2FF"/>
          </a:solidFill>
          <a:ln w="9525">
            <a:noFill/>
            <a:miter lim="800000"/>
            <a:headEnd/>
            <a:tailEnd/>
          </a:ln>
        </p:spPr>
        <p:txBody>
          <a:bodyPr wrap="square" lIns="99980" tIns="49986" rIns="99980" bIns="49986" rtlCol="0">
            <a:spAutoFit/>
          </a:bodyPr>
          <a:lstStyle/>
          <a:p>
            <a:pPr algn="ctr" defTabSz="1001649" eaLnBrk="0" hangingPunct="0"/>
            <a:r>
              <a:rPr lang="zh-CN" altLang="en-US" sz="1400" dirty="0" smtClean="0">
                <a:solidFill>
                  <a:srgbClr val="000000"/>
                </a:solidFill>
                <a:latin typeface="+mn-lt"/>
                <a:ea typeface="+mn-ea"/>
                <a:cs typeface="Arial" pitchFamily="34" charset="0"/>
              </a:rPr>
              <a:t>提交合并请求</a:t>
            </a:r>
          </a:p>
        </p:txBody>
      </p:sp>
      <p:sp>
        <p:nvSpPr>
          <p:cNvPr id="7" name="文本框 6"/>
          <p:cNvSpPr txBox="1"/>
          <p:nvPr/>
        </p:nvSpPr>
        <p:spPr bwMode="auto">
          <a:xfrm>
            <a:off x="2735796" y="4350518"/>
            <a:ext cx="1160793" cy="531835"/>
          </a:xfrm>
          <a:prstGeom prst="rect">
            <a:avLst/>
          </a:prstGeom>
          <a:solidFill>
            <a:srgbClr val="85E2FF"/>
          </a:solidFill>
          <a:ln w="9525">
            <a:noFill/>
            <a:miter lim="800000"/>
            <a:headEnd/>
            <a:tailEnd/>
          </a:ln>
        </p:spPr>
        <p:txBody>
          <a:bodyPr wrap="square" lIns="99980" tIns="49986" rIns="99980" bIns="49986" rtlCol="0">
            <a:spAutoFit/>
          </a:bodyPr>
          <a:lstStyle/>
          <a:p>
            <a:pPr algn="ctr" defTabSz="1001649" eaLnBrk="0" hangingPunct="0"/>
            <a:r>
              <a:rPr lang="zh-CN" altLang="en-US" sz="1400" dirty="0" smtClean="0">
                <a:solidFill>
                  <a:srgbClr val="000000"/>
                </a:solidFill>
                <a:latin typeface="+mn-lt"/>
                <a:ea typeface="+mn-ea"/>
                <a:cs typeface="Arial" pitchFamily="34" charset="0"/>
              </a:rPr>
              <a:t>克隆到本地并新建分支</a:t>
            </a:r>
          </a:p>
        </p:txBody>
      </p:sp>
    </p:spTree>
    <p:extLst>
      <p:ext uri="{BB962C8B-B14F-4D97-AF65-F5344CB8AC3E}">
        <p14:creationId xmlns:p14="http://schemas.microsoft.com/office/powerpoint/2010/main" val="11068538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配置管理的企业应用</a:t>
            </a:r>
            <a:r>
              <a:rPr lang="en-US" altLang="zh-CN" dirty="0" smtClean="0"/>
              <a:t>(4/7</a:t>
            </a:r>
            <a:r>
              <a:rPr lang="en-US" altLang="zh-CN" dirty="0"/>
              <a:t>)</a:t>
            </a:r>
            <a:endParaRPr lang="zh-CN" altLang="en-US" dirty="0"/>
          </a:p>
        </p:txBody>
      </p:sp>
      <p:sp>
        <p:nvSpPr>
          <p:cNvPr id="3" name="文本占位符 2"/>
          <p:cNvSpPr>
            <a:spLocks noGrp="1"/>
          </p:cNvSpPr>
          <p:nvPr>
            <p:ph type="body" sz="quarter" idx="10"/>
          </p:nvPr>
        </p:nvSpPr>
        <p:spPr>
          <a:xfrm>
            <a:off x="684213" y="1376363"/>
            <a:ext cx="3959795" cy="3924300"/>
          </a:xfrm>
        </p:spPr>
        <p:txBody>
          <a:bodyPr/>
          <a:lstStyle/>
          <a:p>
            <a:pPr marL="0" indent="0">
              <a:buNone/>
            </a:pPr>
            <a:r>
              <a:rPr lang="zh-CN" altLang="en-US" sz="2400" dirty="0">
                <a:solidFill>
                  <a:schemeClr val="tx2"/>
                </a:solidFill>
                <a:latin typeface="+mn-ea"/>
              </a:rPr>
              <a:t>配置管理服务</a:t>
            </a:r>
            <a:r>
              <a:rPr lang="zh-CN" altLang="en-US" sz="2400" dirty="0" smtClean="0">
                <a:solidFill>
                  <a:schemeClr val="tx2"/>
                </a:solidFill>
                <a:latin typeface="+mn-ea"/>
              </a:rPr>
              <a:t>特性二</a:t>
            </a:r>
            <a:endParaRPr lang="en-US" altLang="zh-CN" dirty="0" smtClean="0">
              <a:solidFill>
                <a:schemeClr val="tx2"/>
              </a:solidFill>
            </a:endParaRPr>
          </a:p>
          <a:p>
            <a:r>
              <a:rPr lang="zh-CN" altLang="en-US" sz="2000" dirty="0" smtClean="0">
                <a:latin typeface="华文细黑" panose="02010600040101010101" pitchFamily="2" charset="-122"/>
                <a:ea typeface="华文细黑" panose="02010600040101010101" pitchFamily="2" charset="-122"/>
                <a:cs typeface="Times New Roman" pitchFamily="18" charset="0"/>
              </a:rPr>
              <a:t>在线</a:t>
            </a:r>
            <a:r>
              <a:rPr lang="zh-CN" altLang="en-US" sz="2000" dirty="0">
                <a:latin typeface="华文细黑" panose="02010600040101010101" pitchFamily="2" charset="-122"/>
                <a:ea typeface="华文细黑" panose="02010600040101010101" pitchFamily="2" charset="-122"/>
                <a:cs typeface="Times New Roman" pitchFamily="18" charset="0"/>
              </a:rPr>
              <a:t>客户端</a:t>
            </a:r>
            <a:endParaRPr lang="en-US" altLang="zh-CN" sz="2000" dirty="0">
              <a:latin typeface="华文细黑" panose="02010600040101010101" pitchFamily="2" charset="-122"/>
              <a:ea typeface="华文细黑" panose="02010600040101010101" pitchFamily="2" charset="-122"/>
              <a:cs typeface="Times New Roman" pitchFamily="18" charset="0"/>
            </a:endParaRPr>
          </a:p>
          <a:p>
            <a:pPr lvl="1"/>
            <a:r>
              <a:rPr lang="zh-CN" altLang="en-US" dirty="0">
                <a:latin typeface="华文细黑" panose="02010600040101010101" pitchFamily="2" charset="-122"/>
                <a:ea typeface="华文细黑" panose="02010600040101010101" pitchFamily="2" charset="-122"/>
                <a:cs typeface="Times New Roman" pitchFamily="18" charset="0"/>
              </a:rPr>
              <a:t>代码在线浏览、修改、提交</a:t>
            </a:r>
            <a:endParaRPr lang="en-US" altLang="zh-CN" dirty="0">
              <a:latin typeface="华文细黑" panose="02010600040101010101" pitchFamily="2" charset="-122"/>
              <a:ea typeface="华文细黑" panose="02010600040101010101" pitchFamily="2" charset="-122"/>
              <a:cs typeface="Times New Roman" pitchFamily="18" charset="0"/>
            </a:endParaRPr>
          </a:p>
          <a:p>
            <a:pPr lvl="1"/>
            <a:r>
              <a:rPr lang="zh-CN" altLang="en-US" dirty="0">
                <a:latin typeface="华文细黑" panose="02010600040101010101" pitchFamily="2" charset="-122"/>
                <a:ea typeface="华文细黑" panose="02010600040101010101" pitchFamily="2" charset="-122"/>
              </a:rPr>
              <a:t>在线创建分支、比较分支、新建合并请求</a:t>
            </a:r>
            <a:endParaRPr lang="en-US" altLang="zh-CN" dirty="0">
              <a:latin typeface="华文细黑" panose="02010600040101010101" pitchFamily="2" charset="-122"/>
              <a:ea typeface="华文细黑" panose="02010600040101010101" pitchFamily="2" charset="-122"/>
            </a:endParaRPr>
          </a:p>
          <a:p>
            <a:endParaRPr lang="zh-CN" altLang="en-US" sz="1800" i="1" dirty="0">
              <a:latin typeface="微软雅黑" pitchFamily="34" charset="-122"/>
              <a:ea typeface="微软雅黑" pitchFamily="34" charset="-122"/>
            </a:endParaRPr>
          </a:p>
          <a:p>
            <a:endParaRPr lang="zh-CN" altLang="en-US" sz="1800" i="1" dirty="0">
              <a:latin typeface="微软雅黑" pitchFamily="34" charset="-122"/>
              <a:ea typeface="微软雅黑" pitchFamily="34" charset="-122"/>
            </a:endParaRPr>
          </a:p>
          <a:p>
            <a:pPr lvl="0" hangingPunct="0"/>
            <a:endParaRPr lang="en-US" altLang="zh-CN" sz="1800" i="1" dirty="0">
              <a:latin typeface="微软雅黑" pitchFamily="34" charset="-122"/>
              <a:ea typeface="微软雅黑" pitchFamily="34" charset="-122"/>
            </a:endParaRPr>
          </a:p>
          <a:p>
            <a:pPr lvl="0" hangingPunct="0"/>
            <a:endParaRPr lang="en-US" altLang="zh-CN" sz="1800" i="1" dirty="0">
              <a:latin typeface="微软雅黑" pitchFamily="34" charset="-122"/>
              <a:ea typeface="微软雅黑" pitchFamily="34" charset="-122"/>
            </a:endParaRPr>
          </a:p>
          <a:p>
            <a:pPr hangingPunct="0"/>
            <a:endParaRPr lang="en-US" altLang="zh-CN" sz="1800" i="1" dirty="0">
              <a:latin typeface="微软雅黑" pitchFamily="34" charset="-122"/>
              <a:ea typeface="微软雅黑" pitchFamily="34" charset="-122"/>
            </a:endParaRPr>
          </a:p>
          <a:p>
            <a:pPr lvl="0" hangingPunct="0"/>
            <a:endParaRPr lang="en-US" altLang="zh-CN" sz="2400" dirty="0">
              <a:latin typeface="微软雅黑" pitchFamily="34" charset="-122"/>
              <a:ea typeface="微软雅黑" pitchFamily="34" charset="-122"/>
              <a:cs typeface="Times New Roman" pitchFamily="18" charset="0"/>
            </a:endParaRPr>
          </a:p>
          <a:p>
            <a:endParaRPr lang="zh-CN" altLang="en-US" dirty="0"/>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5929" y="1268761"/>
            <a:ext cx="4048321" cy="2125368"/>
          </a:xfrm>
          <a:prstGeom prst="rect">
            <a:avLst/>
          </a:prstGeom>
          <a:ln>
            <a:solidFill>
              <a:schemeClr val="bg1">
                <a:lumMod val="65000"/>
              </a:schemeClr>
            </a:solidFill>
          </a:ln>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3537012"/>
            <a:ext cx="4159580" cy="1926048"/>
          </a:xfrm>
          <a:prstGeom prst="rect">
            <a:avLst/>
          </a:prstGeom>
          <a:ln>
            <a:solidFill>
              <a:schemeClr val="bg1">
                <a:lumMod val="65000"/>
              </a:schemeClr>
            </a:solidFill>
          </a:ln>
        </p:spPr>
      </p:pic>
    </p:spTree>
    <p:extLst>
      <p:ext uri="{BB962C8B-B14F-4D97-AF65-F5344CB8AC3E}">
        <p14:creationId xmlns:p14="http://schemas.microsoft.com/office/powerpoint/2010/main" val="35776952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配置管理的企业应用</a:t>
            </a:r>
            <a:r>
              <a:rPr lang="en-US" altLang="zh-CN" dirty="0" smtClean="0"/>
              <a:t>(5/7</a:t>
            </a:r>
            <a:r>
              <a:rPr lang="en-US" altLang="zh-CN" dirty="0"/>
              <a:t>)</a:t>
            </a:r>
            <a:endParaRPr lang="zh-CN" altLang="en-US" dirty="0"/>
          </a:p>
        </p:txBody>
      </p:sp>
      <p:sp>
        <p:nvSpPr>
          <p:cNvPr id="3" name="文本占位符 2"/>
          <p:cNvSpPr>
            <a:spLocks noGrp="1"/>
          </p:cNvSpPr>
          <p:nvPr>
            <p:ph type="body" sz="quarter" idx="10"/>
          </p:nvPr>
        </p:nvSpPr>
        <p:spPr/>
        <p:txBody>
          <a:bodyPr/>
          <a:lstStyle/>
          <a:p>
            <a:pPr marL="0" indent="0">
              <a:buNone/>
            </a:pPr>
            <a:r>
              <a:rPr lang="zh-CN" altLang="en-US" sz="2400" dirty="0">
                <a:solidFill>
                  <a:schemeClr val="tx2"/>
                </a:solidFill>
                <a:latin typeface="华文细黑" panose="02010600040101010101" pitchFamily="2" charset="-122"/>
                <a:ea typeface="华文细黑" panose="02010600040101010101" pitchFamily="2" charset="-122"/>
              </a:rPr>
              <a:t>配置管理服务</a:t>
            </a:r>
            <a:r>
              <a:rPr lang="zh-CN" altLang="en-US" sz="2400" dirty="0" smtClean="0">
                <a:solidFill>
                  <a:schemeClr val="tx2"/>
                </a:solidFill>
                <a:latin typeface="华文细黑" panose="02010600040101010101" pitchFamily="2" charset="-122"/>
                <a:ea typeface="华文细黑" panose="02010600040101010101" pitchFamily="2" charset="-122"/>
              </a:rPr>
              <a:t>特性三</a:t>
            </a:r>
            <a:endParaRPr lang="en-US" altLang="zh-CN" dirty="0" smtClean="0"/>
          </a:p>
          <a:p>
            <a:pPr hangingPunct="0"/>
            <a:r>
              <a:rPr lang="zh-CN" altLang="en-US" sz="2000" dirty="0" smtClean="0">
                <a:latin typeface="华文细黑" panose="02010600040101010101" pitchFamily="2" charset="-122"/>
                <a:ea typeface="华文细黑" panose="02010600040101010101" pitchFamily="2" charset="-122"/>
                <a:cs typeface="Times New Roman" pitchFamily="18" charset="0"/>
              </a:rPr>
              <a:t>安全</a:t>
            </a:r>
            <a:endParaRPr lang="en-US" altLang="zh-CN" sz="2000" dirty="0">
              <a:latin typeface="华文细黑" panose="02010600040101010101" pitchFamily="2" charset="-122"/>
              <a:ea typeface="华文细黑" panose="02010600040101010101" pitchFamily="2" charset="-122"/>
              <a:cs typeface="Times New Roman" pitchFamily="18" charset="0"/>
            </a:endParaRPr>
          </a:p>
          <a:p>
            <a:pPr lvl="1" hangingPunct="0"/>
            <a:r>
              <a:rPr lang="zh-CN" altLang="en-US" dirty="0">
                <a:latin typeface="+mn-ea"/>
              </a:rPr>
              <a:t>代码加密传输</a:t>
            </a:r>
            <a:endParaRPr lang="en-US" altLang="zh-CN" dirty="0">
              <a:latin typeface="+mn-ea"/>
            </a:endParaRPr>
          </a:p>
          <a:p>
            <a:pPr lvl="1" hangingPunct="0"/>
            <a:r>
              <a:rPr lang="zh-CN" altLang="en-US" dirty="0">
                <a:latin typeface="+mn-ea"/>
              </a:rPr>
              <a:t>仓库权限管理</a:t>
            </a:r>
            <a:endParaRPr lang="en-US" altLang="zh-CN" dirty="0">
              <a:latin typeface="+mn-ea"/>
            </a:endParaRPr>
          </a:p>
          <a:p>
            <a:pPr lvl="1" hangingPunct="0"/>
            <a:r>
              <a:rPr lang="zh-CN" altLang="en-US" dirty="0">
                <a:latin typeface="+mn-ea"/>
              </a:rPr>
              <a:t>分支保护</a:t>
            </a:r>
          </a:p>
          <a:p>
            <a:pPr hangingPunct="0"/>
            <a:endParaRPr lang="zh-CN" altLang="en-US" sz="1800" i="1" dirty="0">
              <a:latin typeface="微软雅黑" pitchFamily="34" charset="-122"/>
              <a:ea typeface="微软雅黑" pitchFamily="34" charset="-122"/>
            </a:endParaRPr>
          </a:p>
          <a:p>
            <a:pPr lvl="0" hangingPunct="0"/>
            <a:endParaRPr lang="en-US" altLang="zh-CN" sz="1800" i="1" dirty="0">
              <a:latin typeface="微软雅黑" pitchFamily="34" charset="-122"/>
              <a:ea typeface="微软雅黑" pitchFamily="34" charset="-122"/>
            </a:endParaRPr>
          </a:p>
          <a:p>
            <a:pPr lvl="0" hangingPunct="0"/>
            <a:endParaRPr lang="en-US" altLang="zh-CN" sz="1800" i="1" dirty="0">
              <a:latin typeface="微软雅黑" pitchFamily="34" charset="-122"/>
              <a:ea typeface="微软雅黑" pitchFamily="34" charset="-122"/>
            </a:endParaRPr>
          </a:p>
          <a:p>
            <a:pPr hangingPunct="0"/>
            <a:endParaRPr lang="en-US" altLang="zh-CN" sz="1800" i="1" dirty="0">
              <a:latin typeface="微软雅黑" pitchFamily="34" charset="-122"/>
              <a:ea typeface="微软雅黑" pitchFamily="34" charset="-122"/>
            </a:endParaRPr>
          </a:p>
          <a:p>
            <a:pPr lvl="0" hangingPunct="0"/>
            <a:endParaRPr lang="en-US" altLang="zh-CN" sz="2400" dirty="0">
              <a:latin typeface="微软雅黑" pitchFamily="34" charset="-122"/>
              <a:ea typeface="微软雅黑" pitchFamily="34" charset="-122"/>
              <a:cs typeface="Times New Roman" pitchFamily="18" charset="0"/>
            </a:endParaRPr>
          </a:p>
          <a:p>
            <a:endParaRPr lang="zh-CN" altLang="en-US"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2766" y="1400860"/>
            <a:ext cx="3613630" cy="1893563"/>
          </a:xfrm>
          <a:prstGeom prst="rect">
            <a:avLst/>
          </a:prstGeom>
          <a:ln>
            <a:solidFill>
              <a:schemeClr val="bg1">
                <a:lumMod val="65000"/>
              </a:schemeClr>
            </a:solidFill>
          </a:ln>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4733" y="2132856"/>
            <a:ext cx="3603102" cy="1879549"/>
          </a:xfrm>
          <a:prstGeom prst="rect">
            <a:avLst/>
          </a:prstGeom>
          <a:ln>
            <a:solidFill>
              <a:schemeClr val="bg1">
                <a:lumMod val="65000"/>
              </a:schemeClr>
            </a:solidFill>
          </a:ln>
        </p:spPr>
      </p:pic>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1664" y="3065212"/>
            <a:ext cx="3519581" cy="1983968"/>
          </a:xfrm>
          <a:prstGeom prst="rect">
            <a:avLst/>
          </a:prstGeom>
          <a:ln>
            <a:solidFill>
              <a:schemeClr val="bg1">
                <a:lumMod val="65000"/>
              </a:schemeClr>
            </a:solidFill>
          </a:ln>
        </p:spPr>
      </p:pic>
    </p:spTree>
    <p:extLst>
      <p:ext uri="{BB962C8B-B14F-4D97-AF65-F5344CB8AC3E}">
        <p14:creationId xmlns:p14="http://schemas.microsoft.com/office/powerpoint/2010/main" val="12364906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配置管理的企业应用</a:t>
            </a:r>
            <a:r>
              <a:rPr lang="en-US" altLang="zh-CN" dirty="0" smtClean="0"/>
              <a:t>(6/7</a:t>
            </a:r>
            <a:r>
              <a:rPr lang="en-US" altLang="zh-CN" dirty="0"/>
              <a:t>)</a:t>
            </a:r>
            <a:endParaRPr lang="zh-CN" altLang="en-US" dirty="0"/>
          </a:p>
        </p:txBody>
      </p:sp>
      <p:sp>
        <p:nvSpPr>
          <p:cNvPr id="3" name="文本占位符 2"/>
          <p:cNvSpPr>
            <a:spLocks noGrp="1"/>
          </p:cNvSpPr>
          <p:nvPr>
            <p:ph type="body" sz="quarter" idx="10"/>
          </p:nvPr>
        </p:nvSpPr>
        <p:spPr>
          <a:xfrm>
            <a:off x="684213" y="1376363"/>
            <a:ext cx="3023691" cy="3924300"/>
          </a:xfrm>
        </p:spPr>
        <p:txBody>
          <a:bodyPr/>
          <a:lstStyle/>
          <a:p>
            <a:pPr marL="0" indent="0">
              <a:buNone/>
            </a:pPr>
            <a:r>
              <a:rPr lang="zh-CN" altLang="en-US" sz="2400" dirty="0">
                <a:solidFill>
                  <a:schemeClr val="tx2"/>
                </a:solidFill>
                <a:latin typeface="华文细黑" panose="02010600040101010101" pitchFamily="2" charset="-122"/>
                <a:ea typeface="华文细黑" panose="02010600040101010101" pitchFamily="2" charset="-122"/>
              </a:rPr>
              <a:t>配置管理服务</a:t>
            </a:r>
            <a:r>
              <a:rPr lang="zh-CN" altLang="en-US" sz="2400" dirty="0" smtClean="0">
                <a:solidFill>
                  <a:schemeClr val="tx2"/>
                </a:solidFill>
                <a:latin typeface="华文细黑" panose="02010600040101010101" pitchFamily="2" charset="-122"/>
                <a:ea typeface="华文细黑" panose="02010600040101010101" pitchFamily="2" charset="-122"/>
              </a:rPr>
              <a:t>特性四</a:t>
            </a:r>
            <a:endParaRPr lang="en-US" altLang="zh-CN" sz="2400" dirty="0" smtClean="0">
              <a:solidFill>
                <a:schemeClr val="tx2"/>
              </a:solidFill>
            </a:endParaRPr>
          </a:p>
          <a:p>
            <a:pPr hangingPunct="0"/>
            <a:r>
              <a:rPr lang="zh-CN" altLang="en-US" sz="2000" dirty="0" smtClean="0">
                <a:latin typeface="华文细黑" panose="02010600040101010101" pitchFamily="2" charset="-122"/>
                <a:ea typeface="华文细黑" panose="02010600040101010101" pitchFamily="2" charset="-122"/>
                <a:cs typeface="Times New Roman" pitchFamily="18" charset="0"/>
              </a:rPr>
              <a:t>仓库</a:t>
            </a:r>
            <a:r>
              <a:rPr lang="zh-CN" altLang="en-US" sz="2000" dirty="0">
                <a:latin typeface="华文细黑" panose="02010600040101010101" pitchFamily="2" charset="-122"/>
                <a:ea typeface="华文细黑" panose="02010600040101010101" pitchFamily="2" charset="-122"/>
                <a:cs typeface="Times New Roman" pitchFamily="18" charset="0"/>
              </a:rPr>
              <a:t>模板</a:t>
            </a:r>
            <a:endParaRPr lang="en-US" altLang="zh-CN" sz="2000" dirty="0">
              <a:latin typeface="华文细黑" panose="02010600040101010101" pitchFamily="2" charset="-122"/>
              <a:ea typeface="华文细黑" panose="02010600040101010101" pitchFamily="2" charset="-122"/>
              <a:cs typeface="Times New Roman" pitchFamily="18" charset="0"/>
            </a:endParaRPr>
          </a:p>
          <a:p>
            <a:pPr lvl="1" hangingPunct="0"/>
            <a:r>
              <a:rPr lang="zh-CN" altLang="en-US" dirty="0">
                <a:latin typeface="+mn-ea"/>
              </a:rPr>
              <a:t>提供通用模板，提高创建效率</a:t>
            </a:r>
            <a:endParaRPr lang="zh-CN" altLang="en-US" i="1" dirty="0">
              <a:latin typeface="+mn-ea"/>
            </a:endParaRPr>
          </a:p>
          <a:p>
            <a:pPr lvl="0" hangingPunct="0"/>
            <a:endParaRPr lang="en-US" altLang="zh-CN" sz="1800" i="1" dirty="0">
              <a:latin typeface="微软雅黑" pitchFamily="34" charset="-122"/>
              <a:ea typeface="微软雅黑" pitchFamily="34" charset="-122"/>
            </a:endParaRPr>
          </a:p>
          <a:p>
            <a:pPr lvl="0" hangingPunct="0"/>
            <a:endParaRPr lang="en-US" altLang="zh-CN" sz="1800" i="1" dirty="0">
              <a:latin typeface="微软雅黑" pitchFamily="34" charset="-122"/>
              <a:ea typeface="微软雅黑" pitchFamily="34" charset="-122"/>
            </a:endParaRPr>
          </a:p>
          <a:p>
            <a:pPr hangingPunct="0"/>
            <a:endParaRPr lang="en-US" altLang="zh-CN" sz="1800" i="1" dirty="0">
              <a:latin typeface="微软雅黑" pitchFamily="34" charset="-122"/>
              <a:ea typeface="微软雅黑" pitchFamily="34" charset="-122"/>
            </a:endParaRPr>
          </a:p>
          <a:p>
            <a:pPr lvl="0" hangingPunct="0"/>
            <a:endParaRPr lang="en-US" altLang="zh-CN" sz="2400" dirty="0">
              <a:latin typeface="微软雅黑" pitchFamily="34" charset="-122"/>
              <a:ea typeface="微软雅黑" pitchFamily="34" charset="-122"/>
              <a:cs typeface="Times New Roman" pitchFamily="18" charset="0"/>
            </a:endParaRPr>
          </a:p>
          <a:p>
            <a:endParaRPr lang="zh-CN" altLang="en-US" dirty="0"/>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2072" y="1736812"/>
            <a:ext cx="4788691" cy="2713139"/>
          </a:xfrm>
          <a:prstGeom prst="rect">
            <a:avLst/>
          </a:prstGeom>
          <a:ln>
            <a:solidFill>
              <a:schemeClr val="bg1">
                <a:lumMod val="65000"/>
              </a:schemeClr>
            </a:solidFill>
          </a:ln>
        </p:spPr>
      </p:pic>
    </p:spTree>
    <p:extLst>
      <p:ext uri="{BB962C8B-B14F-4D97-AF65-F5344CB8AC3E}">
        <p14:creationId xmlns:p14="http://schemas.microsoft.com/office/powerpoint/2010/main" val="12059969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配置管理的企业应用</a:t>
            </a:r>
            <a:r>
              <a:rPr lang="en-US" altLang="zh-CN" dirty="0" smtClean="0"/>
              <a:t>(7/7</a:t>
            </a:r>
            <a:r>
              <a:rPr lang="en-US" altLang="zh-CN" dirty="0"/>
              <a:t>)</a:t>
            </a:r>
            <a:endParaRPr lang="zh-CN" altLang="en-US" dirty="0"/>
          </a:p>
        </p:txBody>
      </p:sp>
      <p:sp>
        <p:nvSpPr>
          <p:cNvPr id="3" name="文本占位符 2"/>
          <p:cNvSpPr>
            <a:spLocks noGrp="1"/>
          </p:cNvSpPr>
          <p:nvPr>
            <p:ph type="body" sz="quarter" idx="10"/>
          </p:nvPr>
        </p:nvSpPr>
        <p:spPr/>
        <p:txBody>
          <a:bodyPr/>
          <a:lstStyle/>
          <a:p>
            <a:pPr marL="0" indent="0">
              <a:buNone/>
            </a:pPr>
            <a:r>
              <a:rPr lang="zh-CN" altLang="en-US" sz="2400" dirty="0" smtClean="0">
                <a:solidFill>
                  <a:schemeClr val="tx2"/>
                </a:solidFill>
                <a:latin typeface="+mn-ea"/>
              </a:rPr>
              <a:t>配置管理服务特性五</a:t>
            </a:r>
            <a:endParaRPr lang="en-US" altLang="zh-CN" sz="2400" dirty="0" smtClean="0">
              <a:solidFill>
                <a:schemeClr val="tx2"/>
              </a:solidFill>
              <a:latin typeface="+mn-ea"/>
            </a:endParaRPr>
          </a:p>
          <a:p>
            <a:pPr hangingPunct="0"/>
            <a:r>
              <a:rPr lang="zh-CN" altLang="en-US" sz="2000" dirty="0" smtClean="0">
                <a:latin typeface="华文细黑" panose="02010600040101010101" pitchFamily="2" charset="-122"/>
                <a:ea typeface="华文细黑" panose="02010600040101010101" pitchFamily="2" charset="-122"/>
                <a:cs typeface="Times New Roman" pitchFamily="18" charset="0"/>
              </a:rPr>
              <a:t>基于</a:t>
            </a:r>
            <a:r>
              <a:rPr lang="zh-CN" altLang="en-US" sz="2000" dirty="0">
                <a:latin typeface="华文细黑" panose="02010600040101010101" pitchFamily="2" charset="-122"/>
                <a:ea typeface="华文细黑" panose="02010600040101010101" pitchFamily="2" charset="-122"/>
                <a:cs typeface="Times New Roman" pitchFamily="18" charset="0"/>
              </a:rPr>
              <a:t>代码的统计分析</a:t>
            </a:r>
            <a:endParaRPr lang="en-US" altLang="zh-CN" sz="2000" dirty="0">
              <a:latin typeface="华文细黑" panose="02010600040101010101" pitchFamily="2" charset="-122"/>
              <a:ea typeface="华文细黑" panose="02010600040101010101" pitchFamily="2" charset="-122"/>
              <a:cs typeface="Times New Roman" pitchFamily="18" charset="0"/>
            </a:endParaRPr>
          </a:p>
          <a:p>
            <a:pPr lvl="1" hangingPunct="0"/>
            <a:r>
              <a:rPr lang="zh-CN" altLang="en-US" dirty="0">
                <a:latin typeface="+mn-ea"/>
              </a:rPr>
              <a:t>仓库提交信息统计</a:t>
            </a:r>
            <a:endParaRPr lang="en-US" altLang="zh-CN" dirty="0">
              <a:latin typeface="+mn-ea"/>
            </a:endParaRPr>
          </a:p>
          <a:p>
            <a:pPr lvl="1" hangingPunct="0"/>
            <a:r>
              <a:rPr lang="zh-CN" altLang="en-US" dirty="0">
                <a:latin typeface="+mn-ea"/>
              </a:rPr>
              <a:t>贡献者统计</a:t>
            </a:r>
            <a:endParaRPr lang="en-US" altLang="zh-CN" dirty="0">
              <a:latin typeface="+mn-ea"/>
            </a:endParaRPr>
          </a:p>
          <a:p>
            <a:pPr lvl="0" hangingPunct="0"/>
            <a:endParaRPr lang="en-US" altLang="zh-CN" sz="1800" i="1" dirty="0">
              <a:latin typeface="微软雅黑" pitchFamily="34" charset="-122"/>
              <a:ea typeface="微软雅黑" pitchFamily="34" charset="-122"/>
            </a:endParaRPr>
          </a:p>
          <a:p>
            <a:pPr lvl="0" hangingPunct="0"/>
            <a:endParaRPr lang="en-US" altLang="zh-CN" sz="1800" i="1" dirty="0">
              <a:latin typeface="微软雅黑" pitchFamily="34" charset="-122"/>
              <a:ea typeface="微软雅黑" pitchFamily="34" charset="-122"/>
            </a:endParaRPr>
          </a:p>
          <a:p>
            <a:pPr hangingPunct="0"/>
            <a:endParaRPr lang="en-US" altLang="zh-CN" sz="1800" i="1" dirty="0">
              <a:latin typeface="微软雅黑" pitchFamily="34" charset="-122"/>
              <a:ea typeface="微软雅黑" pitchFamily="34" charset="-122"/>
            </a:endParaRPr>
          </a:p>
          <a:p>
            <a:pPr lvl="0" hangingPunct="0"/>
            <a:endParaRPr lang="en-US" altLang="zh-CN" sz="2400" dirty="0">
              <a:latin typeface="微软雅黑" pitchFamily="34" charset="-122"/>
              <a:ea typeface="微软雅黑" pitchFamily="34" charset="-122"/>
              <a:cs typeface="Times New Roman" pitchFamily="18" charset="0"/>
            </a:endParaRPr>
          </a:p>
          <a:p>
            <a:endParaRPr lang="zh-CN" altLang="en-US" dirty="0"/>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1087" y="3654243"/>
            <a:ext cx="3498166" cy="1699596"/>
          </a:xfrm>
          <a:prstGeom prst="rect">
            <a:avLst/>
          </a:prstGeom>
          <a:ln>
            <a:solidFill>
              <a:schemeClr val="bg1">
                <a:lumMod val="65000"/>
              </a:schemeClr>
            </a:solidFill>
          </a:ln>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2136" y="1394499"/>
            <a:ext cx="3492972" cy="1859223"/>
          </a:xfrm>
          <a:prstGeom prst="rect">
            <a:avLst/>
          </a:prstGeom>
          <a:ln>
            <a:solidFill>
              <a:schemeClr val="bg1">
                <a:lumMod val="65000"/>
              </a:schemeClr>
            </a:solidFill>
          </a:ln>
        </p:spPr>
      </p:pic>
    </p:spTree>
    <p:extLst>
      <p:ext uri="{BB962C8B-B14F-4D97-AF65-F5344CB8AC3E}">
        <p14:creationId xmlns:p14="http://schemas.microsoft.com/office/powerpoint/2010/main" val="13027685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配置管理的企业</a:t>
            </a:r>
            <a:r>
              <a:rPr lang="zh-CN" altLang="en-US" dirty="0" smtClean="0"/>
              <a:t>应用</a:t>
            </a:r>
            <a:r>
              <a:rPr lang="en-US" altLang="zh-CN" dirty="0" smtClean="0"/>
              <a:t>—</a:t>
            </a:r>
            <a:r>
              <a:rPr lang="zh-CN" altLang="en-US" dirty="0" smtClean="0"/>
              <a:t>添加</a:t>
            </a:r>
            <a:r>
              <a:rPr lang="en-US" altLang="zh-CN" dirty="0" smtClean="0"/>
              <a:t>SSH</a:t>
            </a:r>
            <a:r>
              <a:rPr lang="zh-CN" altLang="en-US" dirty="0" smtClean="0"/>
              <a:t>密钥</a:t>
            </a:r>
            <a:endParaRPr lang="zh-CN" altLang="en-US" dirty="0"/>
          </a:p>
        </p:txBody>
      </p:sp>
      <p:sp>
        <p:nvSpPr>
          <p:cNvPr id="3" name="文本占位符 2"/>
          <p:cNvSpPr>
            <a:spLocks noGrp="1"/>
          </p:cNvSpPr>
          <p:nvPr>
            <p:ph type="body" sz="quarter" idx="10"/>
          </p:nvPr>
        </p:nvSpPr>
        <p:spPr>
          <a:xfrm>
            <a:off x="684213" y="1376363"/>
            <a:ext cx="3167940" cy="3924300"/>
          </a:xfrm>
        </p:spPr>
        <p:txBody>
          <a:bodyPr/>
          <a:lstStyle/>
          <a:p>
            <a:pPr algn="just"/>
            <a:r>
              <a:rPr lang="zh-CN" altLang="en-US" sz="2000" dirty="0" smtClean="0">
                <a:latin typeface="+mn-ea"/>
              </a:rPr>
              <a:t>本地生成</a:t>
            </a:r>
            <a:r>
              <a:rPr lang="en-US" altLang="zh-CN" sz="2000" dirty="0" smtClean="0"/>
              <a:t>SSH</a:t>
            </a:r>
            <a:r>
              <a:rPr lang="zh-CN" altLang="en-US" sz="2000" dirty="0" smtClean="0">
                <a:latin typeface="+mn-ea"/>
              </a:rPr>
              <a:t>密钥</a:t>
            </a:r>
            <a:endParaRPr lang="en-US" altLang="zh-CN" sz="2000" dirty="0" smtClean="0">
              <a:latin typeface="+mn-ea"/>
            </a:endParaRPr>
          </a:p>
          <a:p>
            <a:pPr lvl="1" algn="just"/>
            <a:r>
              <a:rPr lang="zh-CN" altLang="en-US" sz="1800" dirty="0" smtClean="0">
                <a:latin typeface="+mn-ea"/>
              </a:rPr>
              <a:t>命令行方式</a:t>
            </a:r>
            <a:endParaRPr lang="en-US" altLang="zh-CN" sz="1800" dirty="0" smtClean="0">
              <a:latin typeface="+mn-ea"/>
            </a:endParaRPr>
          </a:p>
          <a:p>
            <a:pPr lvl="2" algn="just"/>
            <a:r>
              <a:rPr lang="en-US" altLang="zh-CN" sz="1600" dirty="0" err="1" smtClean="0">
                <a:latin typeface="+mn-lt"/>
              </a:rPr>
              <a:t>ssh-keygen</a:t>
            </a:r>
            <a:r>
              <a:rPr lang="en-US" altLang="zh-CN" sz="1600" dirty="0" smtClean="0">
                <a:latin typeface="+mn-lt"/>
              </a:rPr>
              <a:t> </a:t>
            </a:r>
            <a:r>
              <a:rPr lang="en-US" altLang="zh-CN" sz="1600" dirty="0">
                <a:latin typeface="+mn-lt"/>
              </a:rPr>
              <a:t>-t </a:t>
            </a:r>
            <a:r>
              <a:rPr lang="en-US" altLang="zh-CN" sz="1600" dirty="0" err="1">
                <a:latin typeface="+mn-lt"/>
              </a:rPr>
              <a:t>rsa</a:t>
            </a:r>
            <a:r>
              <a:rPr lang="en-US" altLang="zh-CN" sz="1600" dirty="0">
                <a:latin typeface="+mn-lt"/>
              </a:rPr>
              <a:t> -C </a:t>
            </a:r>
            <a:r>
              <a:rPr lang="en-US" altLang="zh-CN" sz="1600" dirty="0" smtClean="0">
                <a:latin typeface="+mn-ea"/>
              </a:rPr>
              <a:t>“</a:t>
            </a:r>
            <a:r>
              <a:rPr lang="zh-CN" altLang="en-US" sz="1600" dirty="0" smtClean="0">
                <a:latin typeface="+mn-ea"/>
              </a:rPr>
              <a:t>您的</a:t>
            </a:r>
            <a:r>
              <a:rPr lang="en-US" altLang="zh-CN" sz="1600" dirty="0" smtClean="0">
                <a:latin typeface="+mn-lt"/>
              </a:rPr>
              <a:t>email</a:t>
            </a:r>
            <a:r>
              <a:rPr lang="en-US" altLang="zh-CN" sz="1600" dirty="0">
                <a:latin typeface="+mn-ea"/>
              </a:rPr>
              <a:t> </a:t>
            </a:r>
            <a:r>
              <a:rPr lang="zh-CN" altLang="en-US" sz="1600" dirty="0" smtClean="0">
                <a:latin typeface="+mn-ea"/>
              </a:rPr>
              <a:t>”</a:t>
            </a:r>
            <a:endParaRPr lang="en-US" altLang="zh-CN" sz="1600" dirty="0" smtClean="0">
              <a:latin typeface="+mn-ea"/>
            </a:endParaRPr>
          </a:p>
          <a:p>
            <a:pPr lvl="2" algn="just"/>
            <a:r>
              <a:rPr lang="en-US" altLang="zh-CN" sz="1600" dirty="0" smtClean="0">
                <a:latin typeface="+mn-lt"/>
              </a:rPr>
              <a:t>cat </a:t>
            </a:r>
            <a:r>
              <a:rPr lang="en-US" altLang="zh-CN" sz="1600" dirty="0">
                <a:latin typeface="+mn-lt"/>
              </a:rPr>
              <a:t>~/.</a:t>
            </a:r>
            <a:r>
              <a:rPr lang="en-US" altLang="zh-CN" sz="1600" dirty="0" err="1" smtClean="0">
                <a:latin typeface="+mn-lt"/>
              </a:rPr>
              <a:t>ssh</a:t>
            </a:r>
            <a:r>
              <a:rPr lang="en-US" altLang="zh-CN" sz="1600" dirty="0" smtClean="0">
                <a:latin typeface="+mn-lt"/>
              </a:rPr>
              <a:t>/id_rsa.pub </a:t>
            </a:r>
          </a:p>
          <a:p>
            <a:pPr algn="just"/>
            <a:r>
              <a:rPr lang="en-US" altLang="zh-CN" sz="2000" dirty="0" smtClean="0"/>
              <a:t>Web</a:t>
            </a:r>
            <a:r>
              <a:rPr lang="zh-CN" altLang="en-US" sz="2000" dirty="0" smtClean="0">
                <a:latin typeface="+mn-ea"/>
              </a:rPr>
              <a:t>端添加密钥</a:t>
            </a:r>
            <a:endParaRPr lang="en-US" altLang="zh-CN" sz="2000" dirty="0" smtClean="0">
              <a:latin typeface="+mn-ea"/>
            </a:endParaRPr>
          </a:p>
          <a:p>
            <a:pPr marL="0" indent="0" algn="just">
              <a:buNone/>
            </a:pPr>
            <a:endParaRPr lang="en-US" altLang="zh-CN" sz="2000" dirty="0" smtClean="0">
              <a:latin typeface="+mn-ea"/>
            </a:endParaRPr>
          </a:p>
          <a:p>
            <a:pPr lvl="2"/>
            <a:endParaRPr lang="en-US" altLang="zh-CN" dirty="0" smtClean="0"/>
          </a:p>
          <a:p>
            <a:pPr marL="801687" lvl="2" indent="0">
              <a:buNone/>
            </a:pPr>
            <a:endParaRPr lang="en-US" altLang="zh-CN" dirty="0" smtClean="0"/>
          </a:p>
          <a:p>
            <a:pPr lvl="2"/>
            <a:endParaRPr lang="zh-CN" altLang="en-US" dirty="0"/>
          </a:p>
        </p:txBody>
      </p:sp>
      <p:pic>
        <p:nvPicPr>
          <p:cNvPr id="23" name="图片 22"/>
          <p:cNvPicPr>
            <a:picLocks noChangeAspect="1"/>
          </p:cNvPicPr>
          <p:nvPr/>
        </p:nvPicPr>
        <p:blipFill>
          <a:blip r:embed="rId3"/>
          <a:stretch>
            <a:fillRect/>
          </a:stretch>
        </p:blipFill>
        <p:spPr>
          <a:xfrm>
            <a:off x="4103948" y="2324534"/>
            <a:ext cx="4577386" cy="1548172"/>
          </a:xfrm>
          <a:prstGeom prst="rect">
            <a:avLst/>
          </a:prstGeom>
        </p:spPr>
      </p:pic>
    </p:spTree>
    <p:extLst>
      <p:ext uri="{BB962C8B-B14F-4D97-AF65-F5344CB8AC3E}">
        <p14:creationId xmlns:p14="http://schemas.microsoft.com/office/powerpoint/2010/main" val="35051916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配置管理的企业</a:t>
            </a:r>
            <a:r>
              <a:rPr lang="zh-CN" altLang="en-US" dirty="0" smtClean="0"/>
              <a:t>应用</a:t>
            </a:r>
            <a:r>
              <a:rPr lang="en-US" altLang="zh-CN" dirty="0" smtClean="0"/>
              <a:t>—</a:t>
            </a:r>
            <a:r>
              <a:rPr lang="zh-CN" altLang="en-US" dirty="0" smtClean="0"/>
              <a:t>权限管理</a:t>
            </a:r>
            <a:r>
              <a:rPr lang="en-US" altLang="zh-CN" dirty="0"/>
              <a:t>(</a:t>
            </a:r>
            <a:r>
              <a:rPr lang="en-US" altLang="zh-CN" dirty="0" smtClean="0"/>
              <a:t>1/2)</a:t>
            </a:r>
            <a:endParaRPr lang="zh-CN" altLang="en-US" dirty="0"/>
          </a:p>
        </p:txBody>
      </p:sp>
      <p:sp>
        <p:nvSpPr>
          <p:cNvPr id="3" name="内容占位符 2"/>
          <p:cNvSpPr>
            <a:spLocks noGrp="1"/>
          </p:cNvSpPr>
          <p:nvPr>
            <p:ph type="body" sz="quarter" idx="10"/>
          </p:nvPr>
        </p:nvSpPr>
        <p:spPr/>
        <p:txBody>
          <a:bodyPr/>
          <a:lstStyle/>
          <a:p>
            <a:r>
              <a:rPr lang="zh-CN" altLang="en-US" sz="2000" dirty="0" smtClean="0">
                <a:latin typeface="+mn-ea"/>
              </a:rPr>
              <a:t>仓库成员设置</a:t>
            </a:r>
            <a:endParaRPr lang="en-US" altLang="zh-CN" sz="2000" dirty="0" smtClean="0">
              <a:latin typeface="+mn-ea"/>
            </a:endParaRPr>
          </a:p>
          <a:p>
            <a:pPr lvl="1"/>
            <a:r>
              <a:rPr lang="zh-CN" altLang="en-US" sz="1800" dirty="0" smtClean="0">
                <a:latin typeface="+mn-ea"/>
              </a:rPr>
              <a:t>添加成员</a:t>
            </a:r>
            <a:endParaRPr lang="en-US" altLang="zh-CN" sz="1800" dirty="0" smtClean="0">
              <a:latin typeface="+mn-ea"/>
            </a:endParaRPr>
          </a:p>
          <a:p>
            <a:pPr lvl="1"/>
            <a:r>
              <a:rPr lang="zh-CN" altLang="en-US" sz="1800" dirty="0" smtClean="0">
                <a:latin typeface="+mn-ea"/>
              </a:rPr>
              <a:t>设定为对应角色</a:t>
            </a:r>
            <a:endParaRPr lang="en-US" altLang="zh-CN" sz="1800" dirty="0" smtClean="0">
              <a:latin typeface="+mn-ea"/>
            </a:endParaRPr>
          </a:p>
        </p:txBody>
      </p:sp>
      <p:pic>
        <p:nvPicPr>
          <p:cNvPr id="5" name="图片 4"/>
          <p:cNvPicPr>
            <a:picLocks noChangeAspect="1"/>
          </p:cNvPicPr>
          <p:nvPr/>
        </p:nvPicPr>
        <p:blipFill>
          <a:blip r:embed="rId3"/>
          <a:stretch>
            <a:fillRect/>
          </a:stretch>
        </p:blipFill>
        <p:spPr>
          <a:xfrm>
            <a:off x="3684712" y="3356627"/>
            <a:ext cx="4928640" cy="1674736"/>
          </a:xfrm>
          <a:prstGeom prst="rect">
            <a:avLst/>
          </a:prstGeom>
        </p:spPr>
      </p:pic>
      <p:pic>
        <p:nvPicPr>
          <p:cNvPr id="4" name="图片 3"/>
          <p:cNvPicPr>
            <a:picLocks noChangeAspect="1"/>
          </p:cNvPicPr>
          <p:nvPr/>
        </p:nvPicPr>
        <p:blipFill>
          <a:blip r:embed="rId4"/>
          <a:stretch>
            <a:fillRect/>
          </a:stretch>
        </p:blipFill>
        <p:spPr>
          <a:xfrm>
            <a:off x="3684712" y="1520788"/>
            <a:ext cx="4919538" cy="1620180"/>
          </a:xfrm>
          <a:prstGeom prst="rect">
            <a:avLst/>
          </a:prstGeom>
        </p:spPr>
      </p:pic>
    </p:spTree>
    <p:extLst>
      <p:ext uri="{BB962C8B-B14F-4D97-AF65-F5344CB8AC3E}">
        <p14:creationId xmlns:p14="http://schemas.microsoft.com/office/powerpoint/2010/main" val="1248045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配置管理的企业</a:t>
            </a:r>
            <a:r>
              <a:rPr lang="zh-CN" altLang="en-US" dirty="0" smtClean="0"/>
              <a:t>应用</a:t>
            </a:r>
            <a:r>
              <a:rPr lang="en-US" altLang="zh-CN" dirty="0" smtClean="0"/>
              <a:t>—</a:t>
            </a:r>
            <a:r>
              <a:rPr lang="zh-CN" altLang="en-US" dirty="0" smtClean="0"/>
              <a:t>权限管理</a:t>
            </a:r>
            <a:r>
              <a:rPr lang="en-US" altLang="zh-CN" dirty="0" smtClean="0"/>
              <a:t>(2/2)</a:t>
            </a:r>
            <a:endParaRPr lang="zh-CN" altLang="en-US" dirty="0"/>
          </a:p>
        </p:txBody>
      </p:sp>
      <p:sp>
        <p:nvSpPr>
          <p:cNvPr id="3" name="内容占位符 2"/>
          <p:cNvSpPr>
            <a:spLocks noGrp="1"/>
          </p:cNvSpPr>
          <p:nvPr>
            <p:ph type="body" sz="quarter" idx="10"/>
          </p:nvPr>
        </p:nvSpPr>
        <p:spPr>
          <a:xfrm>
            <a:off x="684213" y="1376363"/>
            <a:ext cx="2879675" cy="3924300"/>
          </a:xfrm>
        </p:spPr>
        <p:txBody>
          <a:bodyPr/>
          <a:lstStyle/>
          <a:p>
            <a:r>
              <a:rPr lang="zh-CN" altLang="en-US" sz="2000" dirty="0" smtClean="0"/>
              <a:t>分支保护</a:t>
            </a:r>
            <a:endParaRPr lang="en-US" altLang="zh-CN" sz="2000" dirty="0" smtClean="0"/>
          </a:p>
          <a:p>
            <a:pPr lvl="1"/>
            <a:r>
              <a:rPr lang="zh-CN" altLang="en-US" sz="1800" dirty="0" smtClean="0"/>
              <a:t>选择需要保护的分支</a:t>
            </a:r>
            <a:endParaRPr lang="en-US" altLang="zh-CN" sz="1800" dirty="0" smtClean="0"/>
          </a:p>
          <a:p>
            <a:pPr lvl="1"/>
            <a:endParaRPr lang="zh-CN" altLang="en-US" dirty="0"/>
          </a:p>
        </p:txBody>
      </p:sp>
      <p:pic>
        <p:nvPicPr>
          <p:cNvPr id="7" name="图片 6"/>
          <p:cNvPicPr>
            <a:picLocks noChangeAspect="1"/>
          </p:cNvPicPr>
          <p:nvPr/>
        </p:nvPicPr>
        <p:blipFill>
          <a:blip r:embed="rId3"/>
          <a:stretch>
            <a:fillRect/>
          </a:stretch>
        </p:blipFill>
        <p:spPr>
          <a:xfrm>
            <a:off x="3763829" y="3434529"/>
            <a:ext cx="4840421" cy="2191889"/>
          </a:xfrm>
          <a:prstGeom prst="rect">
            <a:avLst/>
          </a:prstGeom>
        </p:spPr>
      </p:pic>
      <p:pic>
        <p:nvPicPr>
          <p:cNvPr id="6" name="图片 5"/>
          <p:cNvPicPr>
            <a:picLocks noChangeAspect="1"/>
          </p:cNvPicPr>
          <p:nvPr/>
        </p:nvPicPr>
        <p:blipFill>
          <a:blip r:embed="rId4"/>
          <a:stretch>
            <a:fillRect/>
          </a:stretch>
        </p:blipFill>
        <p:spPr>
          <a:xfrm>
            <a:off x="3763830" y="1255713"/>
            <a:ext cx="4844445" cy="2001908"/>
          </a:xfrm>
          <a:prstGeom prst="rect">
            <a:avLst/>
          </a:prstGeom>
        </p:spPr>
      </p:pic>
    </p:spTree>
    <p:extLst>
      <p:ext uri="{BB962C8B-B14F-4D97-AF65-F5344CB8AC3E}">
        <p14:creationId xmlns:p14="http://schemas.microsoft.com/office/powerpoint/2010/main" val="13802801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配置管理的企业</a:t>
            </a:r>
            <a:r>
              <a:rPr lang="zh-CN" altLang="en-US" dirty="0" smtClean="0"/>
              <a:t>应用</a:t>
            </a:r>
            <a:r>
              <a:rPr lang="en-US" altLang="zh-CN" dirty="0" smtClean="0"/>
              <a:t>—</a:t>
            </a:r>
            <a:r>
              <a:rPr lang="zh-CN" altLang="en-US" dirty="0" smtClean="0"/>
              <a:t>分支策略</a:t>
            </a:r>
            <a:r>
              <a:rPr lang="en-US" altLang="zh-CN" dirty="0"/>
              <a:t>(</a:t>
            </a:r>
            <a:r>
              <a:rPr lang="en-US" altLang="zh-CN" dirty="0" smtClean="0"/>
              <a:t>1/2)</a:t>
            </a:r>
            <a:endParaRPr lang="zh-CN" altLang="en-US" dirty="0"/>
          </a:p>
        </p:txBody>
      </p:sp>
      <p:sp>
        <p:nvSpPr>
          <p:cNvPr id="3" name="内容占位符 2"/>
          <p:cNvSpPr>
            <a:spLocks noGrp="1"/>
          </p:cNvSpPr>
          <p:nvPr>
            <p:ph type="body" sz="quarter" idx="10"/>
          </p:nvPr>
        </p:nvSpPr>
        <p:spPr>
          <a:xfrm>
            <a:off x="684213" y="1376363"/>
            <a:ext cx="3167707" cy="3924300"/>
          </a:xfrm>
        </p:spPr>
        <p:txBody>
          <a:bodyPr/>
          <a:lstStyle/>
          <a:p>
            <a:pPr algn="just"/>
            <a:r>
              <a:rPr lang="zh-CN" altLang="en-US" sz="2000" dirty="0" smtClean="0">
                <a:latin typeface="+mn-ea"/>
              </a:rPr>
              <a:t>推荐策略</a:t>
            </a:r>
            <a:endParaRPr lang="en-US" altLang="zh-CN" sz="2000" dirty="0" smtClean="0">
              <a:latin typeface="+mn-ea"/>
            </a:endParaRPr>
          </a:p>
          <a:p>
            <a:pPr lvl="1" algn="just"/>
            <a:r>
              <a:rPr lang="zh-CN" altLang="en-US" sz="1800" dirty="0" smtClean="0">
                <a:latin typeface="+mn-ea"/>
              </a:rPr>
              <a:t>长期分支</a:t>
            </a:r>
            <a:endParaRPr lang="en-US" altLang="zh-CN" sz="1800" dirty="0" smtClean="0">
              <a:latin typeface="+mn-ea"/>
            </a:endParaRPr>
          </a:p>
          <a:p>
            <a:pPr lvl="2" algn="just"/>
            <a:r>
              <a:rPr lang="en-US" altLang="zh-CN" sz="1600" dirty="0">
                <a:latin typeface="+mn-lt"/>
              </a:rPr>
              <a:t>m</a:t>
            </a:r>
            <a:r>
              <a:rPr lang="en-US" altLang="zh-CN" sz="1600" dirty="0" smtClean="0">
                <a:latin typeface="+mn-lt"/>
              </a:rPr>
              <a:t>aster</a:t>
            </a:r>
          </a:p>
          <a:p>
            <a:pPr lvl="2" algn="just"/>
            <a:r>
              <a:rPr lang="en-US" altLang="zh-CN" sz="1600" dirty="0">
                <a:latin typeface="+mn-lt"/>
              </a:rPr>
              <a:t>develop</a:t>
            </a:r>
            <a:endParaRPr lang="en-US" altLang="zh-CN" sz="1600" dirty="0" smtClean="0">
              <a:latin typeface="+mn-lt"/>
            </a:endParaRPr>
          </a:p>
          <a:p>
            <a:pPr lvl="1" algn="just"/>
            <a:r>
              <a:rPr lang="zh-CN" altLang="en-US" sz="1800" dirty="0" smtClean="0">
                <a:latin typeface="+mn-ea"/>
              </a:rPr>
              <a:t>特性分支</a:t>
            </a:r>
            <a:endParaRPr lang="en-US" altLang="zh-CN" sz="1800" dirty="0" smtClean="0">
              <a:latin typeface="+mn-ea"/>
            </a:endParaRPr>
          </a:p>
          <a:p>
            <a:pPr lvl="2" algn="just"/>
            <a:r>
              <a:rPr lang="en-US" altLang="zh-CN" sz="1600" dirty="0" err="1" smtClean="0">
                <a:latin typeface="+mn-lt"/>
              </a:rPr>
              <a:t>featureA</a:t>
            </a:r>
            <a:endParaRPr lang="en-US" altLang="zh-CN" sz="1600" dirty="0" smtClean="0">
              <a:latin typeface="+mn-lt"/>
            </a:endParaRPr>
          </a:p>
          <a:p>
            <a:pPr lvl="2" algn="just"/>
            <a:r>
              <a:rPr lang="en-US" altLang="zh-CN" sz="1600" dirty="0" err="1" smtClean="0">
                <a:latin typeface="+mn-lt"/>
              </a:rPr>
              <a:t>featureB</a:t>
            </a:r>
            <a:endParaRPr lang="en-US" altLang="zh-CN" sz="1600" dirty="0" smtClean="0">
              <a:latin typeface="+mn-lt"/>
            </a:endParaRPr>
          </a:p>
          <a:p>
            <a:pPr lvl="2" algn="just"/>
            <a:r>
              <a:rPr lang="en-US" altLang="zh-CN" sz="1600" dirty="0" smtClean="0">
                <a:latin typeface="+mn-lt"/>
              </a:rPr>
              <a:t>feature</a:t>
            </a:r>
          </a:p>
          <a:p>
            <a:pPr lvl="2" algn="just"/>
            <a:r>
              <a:rPr lang="en-US" altLang="zh-CN" sz="1600" dirty="0" smtClean="0">
                <a:latin typeface="+mn-lt"/>
              </a:rPr>
              <a:t>V1.0.1sp1</a:t>
            </a:r>
            <a:r>
              <a:rPr lang="zh-CN" altLang="en-US" sz="1600" dirty="0" smtClean="0">
                <a:latin typeface="+mn-ea"/>
              </a:rPr>
              <a:t>（补丁分支）</a:t>
            </a:r>
            <a:endParaRPr lang="zh-CN" altLang="en-US" sz="1600" dirty="0">
              <a:latin typeface="+mn-ea"/>
            </a:endParaRPr>
          </a:p>
        </p:txBody>
      </p:sp>
      <p:pic>
        <p:nvPicPr>
          <p:cNvPr id="12" name="图片 11"/>
          <p:cNvPicPr>
            <a:picLocks noChangeAspect="1"/>
          </p:cNvPicPr>
          <p:nvPr/>
        </p:nvPicPr>
        <p:blipFill>
          <a:blip r:embed="rId3"/>
          <a:stretch>
            <a:fillRect/>
          </a:stretch>
        </p:blipFill>
        <p:spPr>
          <a:xfrm>
            <a:off x="4662264" y="1367585"/>
            <a:ext cx="3640311" cy="1748560"/>
          </a:xfrm>
          <a:prstGeom prst="rect">
            <a:avLst/>
          </a:prstGeom>
          <a:ln>
            <a:noFill/>
            <a:prstDash val="dash"/>
          </a:ln>
        </p:spPr>
      </p:pic>
      <p:sp>
        <p:nvSpPr>
          <p:cNvPr id="13" name="文本框 12"/>
          <p:cNvSpPr txBox="1"/>
          <p:nvPr/>
        </p:nvSpPr>
        <p:spPr>
          <a:xfrm>
            <a:off x="4680012" y="3346682"/>
            <a:ext cx="3493372" cy="977360"/>
          </a:xfrm>
          <a:prstGeom prst="rect">
            <a:avLst/>
          </a:prstGeom>
          <a:solidFill>
            <a:schemeClr val="accent5"/>
          </a:solidFill>
          <a:ln>
            <a:solidFill>
              <a:schemeClr val="tx1"/>
            </a:solidFill>
            <a:prstDash val="dash"/>
          </a:ln>
        </p:spPr>
        <p:txBody>
          <a:bodyPr wrap="square" rtlCol="0">
            <a:spAutoFit/>
          </a:bodyPr>
          <a:lstStyle/>
          <a:p>
            <a:r>
              <a:rPr lang="en-US" altLang="zh-CN" sz="1000" dirty="0" err="1"/>
              <a:t>git</a:t>
            </a:r>
            <a:r>
              <a:rPr lang="en-US" altLang="zh-CN" sz="1000" dirty="0"/>
              <a:t> checkout –b </a:t>
            </a:r>
            <a:r>
              <a:rPr lang="en-US" altLang="zh-CN" sz="1000" dirty="0" err="1"/>
              <a:t>featureA</a:t>
            </a:r>
            <a:r>
              <a:rPr lang="en-US" altLang="zh-CN" sz="1000" dirty="0"/>
              <a:t> develop</a:t>
            </a:r>
            <a:endParaRPr lang="zh-CN" altLang="zh-CN" sz="1000" dirty="0"/>
          </a:p>
          <a:p>
            <a:r>
              <a:rPr lang="en-US" altLang="zh-CN" sz="1000" dirty="0"/>
              <a:t>vim App.java</a:t>
            </a:r>
            <a:endParaRPr lang="zh-CN" altLang="zh-CN" sz="1000" dirty="0"/>
          </a:p>
          <a:p>
            <a:r>
              <a:rPr lang="en-US" altLang="zh-CN" sz="1000" dirty="0" err="1"/>
              <a:t>git</a:t>
            </a:r>
            <a:r>
              <a:rPr lang="en-US" altLang="zh-CN" sz="1000" dirty="0"/>
              <a:t> status</a:t>
            </a:r>
            <a:endParaRPr lang="zh-CN" altLang="zh-CN" sz="1000" dirty="0"/>
          </a:p>
          <a:p>
            <a:r>
              <a:rPr lang="en-US" altLang="zh-CN" sz="1000" dirty="0" err="1"/>
              <a:t>git</a:t>
            </a:r>
            <a:r>
              <a:rPr lang="en-US" altLang="zh-CN" sz="1000" dirty="0"/>
              <a:t> add .</a:t>
            </a:r>
            <a:endParaRPr lang="zh-CN" altLang="zh-CN" sz="1000" dirty="0"/>
          </a:p>
          <a:p>
            <a:r>
              <a:rPr lang="en-US" altLang="zh-CN" sz="1000" dirty="0" err="1"/>
              <a:t>git</a:t>
            </a:r>
            <a:r>
              <a:rPr lang="en-US" altLang="zh-CN" sz="1000" dirty="0"/>
              <a:t> commit –m “add feature A”</a:t>
            </a:r>
            <a:endParaRPr lang="zh-CN" altLang="zh-CN" sz="1000" dirty="0"/>
          </a:p>
          <a:p>
            <a:r>
              <a:rPr lang="en-US" altLang="zh-CN" sz="1000" dirty="0" err="1"/>
              <a:t>git</a:t>
            </a:r>
            <a:r>
              <a:rPr lang="en-US" altLang="zh-CN" sz="1000" dirty="0"/>
              <a:t> push origin </a:t>
            </a:r>
            <a:r>
              <a:rPr lang="en-US" altLang="zh-CN" sz="1000" dirty="0" err="1"/>
              <a:t>featureA</a:t>
            </a:r>
            <a:endParaRPr lang="zh-CN" altLang="en-US" sz="1000" dirty="0"/>
          </a:p>
        </p:txBody>
      </p:sp>
      <p:sp>
        <p:nvSpPr>
          <p:cNvPr id="14" name="文本框 13"/>
          <p:cNvSpPr txBox="1"/>
          <p:nvPr/>
        </p:nvSpPr>
        <p:spPr>
          <a:xfrm>
            <a:off x="4662264" y="4477997"/>
            <a:ext cx="3493372" cy="977361"/>
          </a:xfrm>
          <a:prstGeom prst="rect">
            <a:avLst/>
          </a:prstGeom>
          <a:solidFill>
            <a:schemeClr val="accent5"/>
          </a:solidFill>
          <a:ln>
            <a:solidFill>
              <a:schemeClr val="tx1"/>
            </a:solidFill>
            <a:prstDash val="dash"/>
          </a:ln>
        </p:spPr>
        <p:txBody>
          <a:bodyPr wrap="square" rtlCol="0">
            <a:spAutoFit/>
          </a:bodyPr>
          <a:lstStyle>
            <a:defPPr>
              <a:defRPr lang="zh-CN"/>
            </a:defPPr>
            <a:lvl1pPr>
              <a:defRPr sz="1000"/>
            </a:lvl1pPr>
          </a:lstStyle>
          <a:p>
            <a:r>
              <a:rPr lang="en-US" altLang="zh-CN" dirty="0" err="1"/>
              <a:t>git</a:t>
            </a:r>
            <a:r>
              <a:rPr lang="en-US" altLang="zh-CN" dirty="0"/>
              <a:t> checkout –b </a:t>
            </a:r>
            <a:r>
              <a:rPr lang="en-US" altLang="zh-CN" dirty="0" err="1"/>
              <a:t>featureB</a:t>
            </a:r>
            <a:r>
              <a:rPr lang="en-US" altLang="zh-CN" dirty="0"/>
              <a:t> develop</a:t>
            </a:r>
            <a:endParaRPr lang="zh-CN" altLang="zh-CN" dirty="0"/>
          </a:p>
          <a:p>
            <a:r>
              <a:rPr lang="en-US" altLang="zh-CN" dirty="0"/>
              <a:t>#</a:t>
            </a:r>
            <a:r>
              <a:rPr lang="zh-CN" altLang="en-US" dirty="0"/>
              <a:t>特性开发，分支提交，本地合并</a:t>
            </a:r>
            <a:endParaRPr lang="zh-CN" altLang="zh-CN" dirty="0"/>
          </a:p>
          <a:p>
            <a:r>
              <a:rPr lang="en-US" altLang="zh-CN" dirty="0" err="1"/>
              <a:t>git</a:t>
            </a:r>
            <a:r>
              <a:rPr lang="en-US" altLang="zh-CN" dirty="0"/>
              <a:t> checkout develop</a:t>
            </a:r>
            <a:endParaRPr lang="zh-CN" altLang="zh-CN" dirty="0"/>
          </a:p>
          <a:p>
            <a:r>
              <a:rPr lang="en-US" altLang="zh-CN" dirty="0" err="1"/>
              <a:t>git</a:t>
            </a:r>
            <a:r>
              <a:rPr lang="en-US" altLang="zh-CN" dirty="0"/>
              <a:t> pull origin develop</a:t>
            </a:r>
            <a:endParaRPr lang="zh-CN" altLang="zh-CN" dirty="0"/>
          </a:p>
          <a:p>
            <a:r>
              <a:rPr lang="en-US" altLang="zh-CN" dirty="0" err="1"/>
              <a:t>git</a:t>
            </a:r>
            <a:r>
              <a:rPr lang="en-US" altLang="zh-CN" dirty="0"/>
              <a:t> merge </a:t>
            </a:r>
            <a:r>
              <a:rPr lang="en-US" altLang="zh-CN" dirty="0" err="1"/>
              <a:t>featureB</a:t>
            </a:r>
            <a:endParaRPr lang="zh-CN" altLang="zh-CN" dirty="0"/>
          </a:p>
          <a:p>
            <a:r>
              <a:rPr lang="en-US" altLang="zh-CN" dirty="0" err="1"/>
              <a:t>git</a:t>
            </a:r>
            <a:r>
              <a:rPr lang="en-US" altLang="zh-CN" dirty="0"/>
              <a:t> push origin develop</a:t>
            </a:r>
            <a:endParaRPr lang="zh-CN" altLang="zh-CN" dirty="0"/>
          </a:p>
        </p:txBody>
      </p:sp>
      <p:sp>
        <p:nvSpPr>
          <p:cNvPr id="22" name="文本框 21"/>
          <p:cNvSpPr txBox="1"/>
          <p:nvPr/>
        </p:nvSpPr>
        <p:spPr>
          <a:xfrm>
            <a:off x="3760668" y="3662483"/>
            <a:ext cx="1257754" cy="276999"/>
          </a:xfrm>
          <a:prstGeom prst="rect">
            <a:avLst/>
          </a:prstGeom>
          <a:noFill/>
        </p:spPr>
        <p:txBody>
          <a:bodyPr wrap="square" rtlCol="0">
            <a:spAutoFit/>
          </a:bodyPr>
          <a:lstStyle/>
          <a:p>
            <a:r>
              <a:rPr lang="en-US" altLang="zh-CN" sz="1200" dirty="0">
                <a:solidFill>
                  <a:srgbClr val="FF0000"/>
                </a:solidFill>
                <a:latin typeface="+mn-lt"/>
                <a:ea typeface="+mn-ea"/>
                <a:cs typeface="Times New Roman" panose="02020603050405020304" pitchFamily="18" charset="0"/>
              </a:rPr>
              <a:t>Feature</a:t>
            </a:r>
            <a:r>
              <a:rPr lang="en-US" altLang="zh-CN" dirty="0" smtClean="0">
                <a:solidFill>
                  <a:srgbClr val="FF0000"/>
                </a:solidFill>
                <a:latin typeface="+mn-lt"/>
                <a:ea typeface="+mn-ea"/>
              </a:rPr>
              <a:t> </a:t>
            </a:r>
            <a:r>
              <a:rPr lang="en-US" altLang="zh-CN" sz="1200" dirty="0">
                <a:solidFill>
                  <a:srgbClr val="FF0000"/>
                </a:solidFill>
                <a:latin typeface="+mn-lt"/>
                <a:ea typeface="+mn-ea"/>
                <a:cs typeface="Times New Roman" panose="02020603050405020304" pitchFamily="18" charset="0"/>
              </a:rPr>
              <a:t>A</a:t>
            </a:r>
            <a:endParaRPr lang="zh-CN" altLang="en-US" sz="1200" dirty="0">
              <a:solidFill>
                <a:srgbClr val="FF0000"/>
              </a:solidFill>
              <a:latin typeface="+mn-lt"/>
              <a:ea typeface="+mn-ea"/>
              <a:cs typeface="Times New Roman" panose="02020603050405020304" pitchFamily="18" charset="0"/>
            </a:endParaRPr>
          </a:p>
        </p:txBody>
      </p:sp>
      <p:sp>
        <p:nvSpPr>
          <p:cNvPr id="23" name="文本框 22"/>
          <p:cNvSpPr txBox="1"/>
          <p:nvPr/>
        </p:nvSpPr>
        <p:spPr>
          <a:xfrm>
            <a:off x="3760668" y="4709110"/>
            <a:ext cx="1257754" cy="276999"/>
          </a:xfrm>
          <a:prstGeom prst="rect">
            <a:avLst/>
          </a:prstGeom>
          <a:noFill/>
        </p:spPr>
        <p:txBody>
          <a:bodyPr wrap="square" rtlCol="0">
            <a:spAutoFit/>
          </a:bodyPr>
          <a:lstStyle/>
          <a:p>
            <a:r>
              <a:rPr lang="en-US" altLang="zh-CN" sz="1200" dirty="0" smtClean="0">
                <a:solidFill>
                  <a:srgbClr val="FF0000"/>
                </a:solidFill>
                <a:latin typeface="+mn-lt"/>
                <a:cs typeface="Times New Roman" panose="02020603050405020304" pitchFamily="18" charset="0"/>
              </a:rPr>
              <a:t>Feature B</a:t>
            </a:r>
            <a:endParaRPr lang="zh-CN" altLang="en-US" sz="1200" dirty="0">
              <a:solidFill>
                <a:srgbClr val="FF0000"/>
              </a:solidFill>
              <a:latin typeface="+mn-lt"/>
              <a:cs typeface="Times New Roman" panose="02020603050405020304" pitchFamily="18" charset="0"/>
            </a:endParaRPr>
          </a:p>
        </p:txBody>
      </p:sp>
      <p:sp>
        <p:nvSpPr>
          <p:cNvPr id="24" name="文本框 23"/>
          <p:cNvSpPr txBox="1"/>
          <p:nvPr/>
        </p:nvSpPr>
        <p:spPr>
          <a:xfrm>
            <a:off x="3745920" y="2357005"/>
            <a:ext cx="1257754" cy="276999"/>
          </a:xfrm>
          <a:prstGeom prst="rect">
            <a:avLst/>
          </a:prstGeom>
          <a:noFill/>
        </p:spPr>
        <p:txBody>
          <a:bodyPr wrap="square" rtlCol="0">
            <a:spAutoFit/>
          </a:bodyPr>
          <a:lstStyle/>
          <a:p>
            <a:r>
              <a:rPr lang="zh-CN" altLang="en-US" sz="1200" dirty="0" smtClean="0">
                <a:solidFill>
                  <a:srgbClr val="FF0000"/>
                </a:solidFill>
                <a:latin typeface="+mn-ea"/>
                <a:ea typeface="+mn-ea"/>
                <a:cs typeface="Times New Roman" panose="02020603050405020304" pitchFamily="18" charset="0"/>
              </a:rPr>
              <a:t>分支示意图</a:t>
            </a:r>
            <a:endParaRPr lang="zh-CN" altLang="en-US" sz="1200" dirty="0">
              <a:solidFill>
                <a:srgbClr val="FF0000"/>
              </a:solidFill>
              <a:latin typeface="+mn-ea"/>
              <a:ea typeface="+mn-ea"/>
              <a:cs typeface="Times New Roman" panose="02020603050405020304" pitchFamily="18" charset="0"/>
            </a:endParaRPr>
          </a:p>
        </p:txBody>
      </p:sp>
    </p:spTree>
    <p:extLst>
      <p:ext uri="{BB962C8B-B14F-4D97-AF65-F5344CB8AC3E}">
        <p14:creationId xmlns:p14="http://schemas.microsoft.com/office/powerpoint/2010/main" val="7806231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配置管理的企业</a:t>
            </a:r>
            <a:r>
              <a:rPr lang="zh-CN" altLang="en-US" dirty="0" smtClean="0"/>
              <a:t>应用</a:t>
            </a:r>
            <a:r>
              <a:rPr lang="en-US" altLang="zh-CN" dirty="0" smtClean="0"/>
              <a:t>—</a:t>
            </a:r>
            <a:r>
              <a:rPr lang="zh-CN" altLang="en-US" dirty="0" smtClean="0"/>
              <a:t>分支策略</a:t>
            </a:r>
            <a:r>
              <a:rPr lang="en-US" altLang="zh-CN" dirty="0" smtClean="0"/>
              <a:t>(</a:t>
            </a:r>
            <a:r>
              <a:rPr lang="en-US" altLang="zh-CN" dirty="0"/>
              <a:t>2</a:t>
            </a:r>
            <a:r>
              <a:rPr lang="en-US" altLang="zh-CN" dirty="0" smtClean="0"/>
              <a:t>/2)</a:t>
            </a:r>
            <a:endParaRPr lang="zh-CN" altLang="en-US" dirty="0"/>
          </a:p>
        </p:txBody>
      </p:sp>
      <p:sp>
        <p:nvSpPr>
          <p:cNvPr id="3" name="内容占位符 2"/>
          <p:cNvSpPr>
            <a:spLocks noGrp="1"/>
          </p:cNvSpPr>
          <p:nvPr>
            <p:ph type="body" sz="quarter" idx="10"/>
          </p:nvPr>
        </p:nvSpPr>
        <p:spPr>
          <a:xfrm>
            <a:off x="684213" y="1376363"/>
            <a:ext cx="3167707" cy="3924300"/>
          </a:xfrm>
        </p:spPr>
        <p:txBody>
          <a:bodyPr/>
          <a:lstStyle/>
          <a:p>
            <a:r>
              <a:rPr lang="zh-CN" altLang="en-US" sz="2000" dirty="0" smtClean="0">
                <a:latin typeface="+mn-ea"/>
              </a:rPr>
              <a:t>推荐策略</a:t>
            </a:r>
            <a:endParaRPr lang="en-US" altLang="zh-CN" sz="2000" dirty="0" smtClean="0">
              <a:latin typeface="+mn-ea"/>
            </a:endParaRPr>
          </a:p>
          <a:p>
            <a:pPr lvl="1"/>
            <a:r>
              <a:rPr lang="zh-CN" altLang="en-US" sz="1800" dirty="0" smtClean="0">
                <a:latin typeface="+mn-ea"/>
              </a:rPr>
              <a:t>仓库网络图</a:t>
            </a:r>
            <a:endParaRPr lang="en-US" altLang="zh-CN" sz="1800" dirty="0" smtClean="0">
              <a:latin typeface="+mn-ea"/>
            </a:endParaRPr>
          </a:p>
          <a:p>
            <a:pPr lvl="2"/>
            <a:r>
              <a:rPr lang="zh-CN" altLang="en-US" sz="1400" dirty="0" smtClean="0">
                <a:latin typeface="+mn-ea"/>
              </a:rPr>
              <a:t>分支合并情况及提交记录</a:t>
            </a:r>
            <a:endParaRPr lang="zh-CN" altLang="en-US" sz="1400" dirty="0">
              <a:latin typeface="+mn-ea"/>
            </a:endParaRPr>
          </a:p>
        </p:txBody>
      </p:sp>
      <p:pic>
        <p:nvPicPr>
          <p:cNvPr id="11" name="图片 10"/>
          <p:cNvPicPr>
            <a:picLocks noChangeAspect="1"/>
          </p:cNvPicPr>
          <p:nvPr/>
        </p:nvPicPr>
        <p:blipFill rotWithShape="1">
          <a:blip r:embed="rId3">
            <a:extLst>
              <a:ext uri="{28A0092B-C50C-407E-A947-70E740481C1C}">
                <a14:useLocalDpi xmlns:a14="http://schemas.microsoft.com/office/drawing/2010/main" val="0"/>
              </a:ext>
            </a:extLst>
          </a:blip>
          <a:srcRect l="14081" t="30704" r="38049"/>
          <a:stretch/>
        </p:blipFill>
        <p:spPr>
          <a:xfrm>
            <a:off x="4143427" y="2059589"/>
            <a:ext cx="4254448" cy="3240358"/>
          </a:xfrm>
          <a:prstGeom prst="rect">
            <a:avLst/>
          </a:prstGeom>
        </p:spPr>
      </p:pic>
    </p:spTree>
    <p:extLst>
      <p:ext uri="{BB962C8B-B14F-4D97-AF65-F5344CB8AC3E}">
        <p14:creationId xmlns:p14="http://schemas.microsoft.com/office/powerpoint/2010/main" val="249516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版本控制系统简介</a:t>
            </a:r>
            <a:r>
              <a:rPr lang="en-US" altLang="zh-CN" dirty="0" smtClean="0"/>
              <a:t>(1/8)</a:t>
            </a:r>
            <a:endParaRPr lang="zh-CN" altLang="en-US" dirty="0"/>
          </a:p>
        </p:txBody>
      </p:sp>
      <p:sp>
        <p:nvSpPr>
          <p:cNvPr id="4" name="文本占位符 3"/>
          <p:cNvSpPr>
            <a:spLocks noGrp="1"/>
          </p:cNvSpPr>
          <p:nvPr>
            <p:ph type="body" sz="quarter" idx="10"/>
          </p:nvPr>
        </p:nvSpPr>
        <p:spPr/>
        <p:txBody>
          <a:bodyPr/>
          <a:lstStyle/>
          <a:p>
            <a:pPr eaLnBrk="1">
              <a:lnSpc>
                <a:spcPct val="130000"/>
              </a:lnSpc>
            </a:pPr>
            <a:r>
              <a:rPr lang="zh-CN" altLang="en-US" dirty="0"/>
              <a:t>版本控制系统</a:t>
            </a:r>
            <a:endParaRPr lang="en-US" altLang="zh-CN" dirty="0"/>
          </a:p>
          <a:p>
            <a:pPr lvl="1" eaLnBrk="1">
              <a:lnSpc>
                <a:spcPct val="130000"/>
              </a:lnSpc>
            </a:pPr>
            <a:r>
              <a:rPr lang="zh-CN" altLang="en-US" dirty="0"/>
              <a:t>定义：</a:t>
            </a:r>
            <a:endParaRPr lang="en-US" altLang="zh-CN" dirty="0"/>
          </a:p>
          <a:p>
            <a:pPr lvl="2" eaLnBrk="1">
              <a:lnSpc>
                <a:spcPct val="130000"/>
              </a:lnSpc>
            </a:pPr>
            <a:r>
              <a:rPr lang="zh-CN" altLang="zh-CN" dirty="0"/>
              <a:t>从狭义上来说， 它是软件项目开发过程中用于储存我们所写的代码所有修订版本的软件</a:t>
            </a:r>
            <a:endParaRPr lang="en-US" altLang="zh-CN" dirty="0"/>
          </a:p>
          <a:p>
            <a:pPr lvl="2" eaLnBrk="1">
              <a:lnSpc>
                <a:spcPct val="130000"/>
              </a:lnSpc>
            </a:pPr>
            <a:r>
              <a:rPr lang="zh-CN" altLang="zh-CN" dirty="0"/>
              <a:t>事实上我们可以将任何对项目有帮助的文档交付版本控制系统进行管理</a:t>
            </a:r>
            <a:endParaRPr lang="en-US" altLang="zh-CN" dirty="0"/>
          </a:p>
          <a:p>
            <a:pPr lvl="1" eaLnBrk="1">
              <a:lnSpc>
                <a:spcPct val="130000"/>
              </a:lnSpc>
            </a:pPr>
            <a:r>
              <a:rPr lang="zh-CN" altLang="en-US" dirty="0"/>
              <a:t>目的：</a:t>
            </a:r>
            <a:endParaRPr lang="en-US" altLang="zh-CN" dirty="0"/>
          </a:p>
          <a:p>
            <a:pPr lvl="2" eaLnBrk="1">
              <a:lnSpc>
                <a:spcPct val="130000"/>
              </a:lnSpc>
            </a:pPr>
            <a:r>
              <a:rPr lang="zh-CN" altLang="zh-CN" dirty="0"/>
              <a:t>实现开发团队并行开发、提高开发效率</a:t>
            </a:r>
            <a:endParaRPr lang="en-US" altLang="zh-CN" dirty="0"/>
          </a:p>
          <a:p>
            <a:pPr lvl="2" eaLnBrk="1">
              <a:lnSpc>
                <a:spcPct val="130000"/>
              </a:lnSpc>
            </a:pPr>
            <a:r>
              <a:rPr lang="zh-CN" altLang="zh-CN" dirty="0"/>
              <a:t>对软件开发进程中文件或目录的发展过程提供有效的追踪手段，保证在需要时可回到</a:t>
            </a:r>
            <a:r>
              <a:rPr lang="zh-CN" altLang="zh-CN" dirty="0" smtClean="0"/>
              <a:t>旧版本</a:t>
            </a:r>
            <a:r>
              <a:rPr lang="zh-CN" altLang="zh-CN" dirty="0"/>
              <a:t>，避免</a:t>
            </a:r>
            <a:r>
              <a:rPr lang="zh-CN" altLang="zh-CN" dirty="0" smtClean="0"/>
              <a:t>文件丢失</a:t>
            </a:r>
            <a:r>
              <a:rPr lang="zh-CN" altLang="zh-CN" dirty="0"/>
              <a:t>、修改的丢失和</a:t>
            </a:r>
            <a:r>
              <a:rPr lang="zh-CN" altLang="zh-CN" dirty="0" smtClean="0"/>
              <a:t>相互覆盖</a:t>
            </a:r>
            <a:endParaRPr lang="en-US" altLang="zh-C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solidFill>
                  <a:schemeClr val="bg1">
                    <a:lumMod val="50000"/>
                  </a:schemeClr>
                </a:solidFill>
              </a:rPr>
              <a:t>版本系统简介</a:t>
            </a:r>
            <a:endParaRPr lang="en-US" altLang="zh-CN" dirty="0">
              <a:solidFill>
                <a:schemeClr val="bg1">
                  <a:lumMod val="50000"/>
                </a:schemeClr>
              </a:solidFill>
            </a:endParaRPr>
          </a:p>
          <a:p>
            <a:r>
              <a:rPr lang="en-US" altLang="zh-CN" dirty="0" err="1">
                <a:solidFill>
                  <a:schemeClr val="bg1">
                    <a:lumMod val="50000"/>
                  </a:schemeClr>
                </a:solidFill>
              </a:rPr>
              <a:t>Git</a:t>
            </a:r>
            <a:r>
              <a:rPr lang="zh-CN" altLang="en-US" dirty="0">
                <a:solidFill>
                  <a:schemeClr val="bg1">
                    <a:lumMod val="50000"/>
                  </a:schemeClr>
                </a:solidFill>
              </a:rPr>
              <a:t>详解</a:t>
            </a:r>
            <a:endParaRPr lang="en-US" altLang="zh-CN" dirty="0">
              <a:solidFill>
                <a:schemeClr val="bg1">
                  <a:lumMod val="50000"/>
                </a:schemeClr>
              </a:solidFill>
            </a:endParaRPr>
          </a:p>
          <a:p>
            <a:r>
              <a:rPr lang="zh-CN" altLang="en-US" dirty="0">
                <a:solidFill>
                  <a:schemeClr val="bg1">
                    <a:lumMod val="50000"/>
                  </a:schemeClr>
                </a:solidFill>
              </a:rPr>
              <a:t>配置管理的企业应用</a:t>
            </a:r>
            <a:endParaRPr lang="en-US" altLang="zh-CN" dirty="0">
              <a:solidFill>
                <a:schemeClr val="bg1">
                  <a:lumMod val="50000"/>
                </a:schemeClr>
              </a:solidFill>
            </a:endParaRPr>
          </a:p>
          <a:p>
            <a:r>
              <a:rPr lang="zh-CN" altLang="en-US" b="1" dirty="0"/>
              <a:t>动手实践</a:t>
            </a:r>
            <a:endParaRPr lang="en-US" altLang="zh-CN" b="1" dirty="0"/>
          </a:p>
          <a:p>
            <a:r>
              <a:rPr lang="zh-CN" altLang="en-US" dirty="0">
                <a:solidFill>
                  <a:schemeClr val="bg1">
                    <a:lumMod val="50000"/>
                  </a:schemeClr>
                </a:solidFill>
              </a:rPr>
              <a:t>本地</a:t>
            </a:r>
            <a:r>
              <a:rPr lang="en-US" altLang="zh-CN" dirty="0" err="1">
                <a:solidFill>
                  <a:schemeClr val="bg1">
                    <a:lumMod val="50000"/>
                  </a:schemeClr>
                </a:solidFill>
              </a:rPr>
              <a:t>Git</a:t>
            </a:r>
            <a:r>
              <a:rPr lang="zh-CN" altLang="en-US" dirty="0">
                <a:solidFill>
                  <a:schemeClr val="bg1">
                    <a:lumMod val="50000"/>
                  </a:schemeClr>
                </a:solidFill>
              </a:rPr>
              <a:t>客户端实践</a:t>
            </a:r>
            <a:endParaRPr lang="en-US" altLang="zh-CN" dirty="0">
              <a:solidFill>
                <a:schemeClr val="bg1">
                  <a:lumMod val="50000"/>
                </a:schemeClr>
              </a:solidFill>
            </a:endParaRPr>
          </a:p>
          <a:p>
            <a:pPr marL="0" indent="0">
              <a:buNone/>
            </a:pPr>
            <a:endParaRPr lang="zh-CN" altLang="en-US" dirty="0"/>
          </a:p>
        </p:txBody>
      </p:sp>
    </p:spTree>
    <p:extLst>
      <p:ext uri="{BB962C8B-B14F-4D97-AF65-F5344CB8AC3E}">
        <p14:creationId xmlns:p14="http://schemas.microsoft.com/office/powerpoint/2010/main" val="11908328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动手实践</a:t>
            </a:r>
            <a:r>
              <a:rPr lang="en-US" altLang="zh-CN" dirty="0"/>
              <a:t>(</a:t>
            </a:r>
            <a:r>
              <a:rPr lang="en-US" altLang="zh-CN" dirty="0" smtClean="0"/>
              <a:t>1/11)</a:t>
            </a:r>
            <a:endParaRPr lang="zh-CN" altLang="en-US" dirty="0" smtClean="0"/>
          </a:p>
        </p:txBody>
      </p:sp>
      <p:sp>
        <p:nvSpPr>
          <p:cNvPr id="14339" name="Rectangle 3"/>
          <p:cNvSpPr>
            <a:spLocks noGrp="1" noChangeArrowheads="1"/>
          </p:cNvSpPr>
          <p:nvPr>
            <p:ph type="body" sz="quarter" idx="10"/>
          </p:nvPr>
        </p:nvSpPr>
        <p:spPr/>
        <p:txBody>
          <a:bodyPr/>
          <a:lstStyle/>
          <a:p>
            <a:pPr eaLnBrk="1"/>
            <a:r>
              <a:rPr lang="zh-CN" altLang="en-US" dirty="0" smtClean="0"/>
              <a:t>新建代码仓库</a:t>
            </a:r>
            <a:endParaRPr lang="en-US" altLang="zh-CN" dirty="0" smtClean="0"/>
          </a:p>
          <a:p>
            <a:pPr eaLnBrk="1"/>
            <a:r>
              <a:rPr lang="zh-CN" altLang="en-US" dirty="0" smtClean="0"/>
              <a:t>克隆代码至本地（</a:t>
            </a:r>
            <a:r>
              <a:rPr lang="en-US" altLang="zh-CN" dirty="0" smtClean="0"/>
              <a:t>SSH</a:t>
            </a:r>
            <a:r>
              <a:rPr lang="zh-CN" altLang="en-US" dirty="0" smtClean="0"/>
              <a:t>方式、</a:t>
            </a:r>
            <a:r>
              <a:rPr lang="en-US" altLang="zh-CN" dirty="0" smtClean="0"/>
              <a:t>HTTPS</a:t>
            </a:r>
            <a:r>
              <a:rPr lang="zh-CN" altLang="en-US" dirty="0" smtClean="0"/>
              <a:t>方式）</a:t>
            </a:r>
            <a:endParaRPr lang="zh-CN" altLang="en-US" dirty="0"/>
          </a:p>
          <a:p>
            <a:pPr eaLnBrk="1"/>
            <a:r>
              <a:rPr lang="zh-CN" altLang="en-US" dirty="0" smtClean="0"/>
              <a:t>在线创建分支</a:t>
            </a:r>
            <a:endParaRPr lang="en-US" altLang="zh-CN" dirty="0" smtClean="0"/>
          </a:p>
          <a:p>
            <a:pPr eaLnBrk="1"/>
            <a:r>
              <a:rPr lang="zh-CN" altLang="en-US" dirty="0" smtClean="0"/>
              <a:t>在线修改并提交代码</a:t>
            </a:r>
            <a:endParaRPr lang="en-US" altLang="zh-CN" dirty="0" smtClean="0"/>
          </a:p>
          <a:p>
            <a:pPr eaLnBrk="1"/>
            <a:r>
              <a:rPr lang="zh-CN" altLang="en-US" dirty="0"/>
              <a:t>在线分支比较</a:t>
            </a:r>
          </a:p>
          <a:p>
            <a:pPr eaLnBrk="1"/>
            <a:endParaRPr lang="zh-CN" altLang="en-US" dirty="0"/>
          </a:p>
          <a:p>
            <a:pPr marL="457200" lvl="1" indent="0" eaLnBrk="1" hangingPunct="1">
              <a:buNone/>
            </a:pPr>
            <a:endParaRPr lang="en-US" altLang="zh-CN" dirty="0" smtClean="0"/>
          </a:p>
        </p:txBody>
      </p:sp>
    </p:spTree>
    <p:extLst>
      <p:ext uri="{BB962C8B-B14F-4D97-AF65-F5344CB8AC3E}">
        <p14:creationId xmlns:p14="http://schemas.microsoft.com/office/powerpoint/2010/main" val="322694188"/>
      </p:ext>
    </p:extLst>
  </p:cSld>
  <p:clrMapOvr>
    <a:masterClrMapping/>
  </p:clrMapOvr>
  <p:transition advClick="0" advTm="8000">
    <p:fade thruBlk="1"/>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动手实践</a:t>
            </a:r>
            <a:r>
              <a:rPr lang="en-US" altLang="zh-CN" dirty="0" smtClean="0"/>
              <a:t>(2/11</a:t>
            </a:r>
            <a:r>
              <a:rPr lang="en-US" altLang="zh-CN" dirty="0"/>
              <a:t>)</a:t>
            </a:r>
            <a:endParaRPr lang="zh-CN" altLang="en-US" dirty="0" smtClean="0"/>
          </a:p>
        </p:txBody>
      </p:sp>
      <p:sp>
        <p:nvSpPr>
          <p:cNvPr id="14339" name="Rectangle 3"/>
          <p:cNvSpPr>
            <a:spLocks noGrp="1" noChangeArrowheads="1"/>
          </p:cNvSpPr>
          <p:nvPr>
            <p:ph type="body" sz="quarter" idx="10"/>
          </p:nvPr>
        </p:nvSpPr>
        <p:spPr/>
        <p:txBody>
          <a:bodyPr/>
          <a:lstStyle/>
          <a:p>
            <a:pPr eaLnBrk="1"/>
            <a:r>
              <a:rPr lang="zh-CN" altLang="en-US" dirty="0" smtClean="0"/>
              <a:t>在线创建合并请求</a:t>
            </a:r>
            <a:endParaRPr lang="en-US" altLang="zh-CN" dirty="0" smtClean="0"/>
          </a:p>
          <a:p>
            <a:pPr eaLnBrk="1"/>
            <a:r>
              <a:rPr lang="zh-CN" altLang="en-US" dirty="0"/>
              <a:t>在线查看提交</a:t>
            </a:r>
            <a:r>
              <a:rPr lang="zh-CN" altLang="en-US" dirty="0" smtClean="0"/>
              <a:t>历史</a:t>
            </a:r>
            <a:endParaRPr lang="en-US" altLang="zh-CN" dirty="0" smtClean="0"/>
          </a:p>
          <a:p>
            <a:pPr eaLnBrk="1"/>
            <a:r>
              <a:rPr lang="zh-CN" altLang="en-US" dirty="0" smtClean="0"/>
              <a:t>在线查看</a:t>
            </a:r>
            <a:r>
              <a:rPr lang="zh-CN" altLang="en-US" dirty="0"/>
              <a:t>仓库</a:t>
            </a:r>
            <a:r>
              <a:rPr lang="zh-CN" altLang="en-US" dirty="0" smtClean="0"/>
              <a:t>网络</a:t>
            </a:r>
            <a:endParaRPr lang="en-US" altLang="zh-CN" dirty="0" smtClean="0"/>
          </a:p>
          <a:p>
            <a:pPr eaLnBrk="1"/>
            <a:r>
              <a:rPr lang="zh-CN" altLang="en-US" dirty="0" smtClean="0"/>
              <a:t>在线</a:t>
            </a:r>
            <a:r>
              <a:rPr lang="zh-CN" altLang="en-US" dirty="0"/>
              <a:t>查看仓库统计</a:t>
            </a:r>
          </a:p>
          <a:p>
            <a:pPr marL="457200" lvl="1" indent="0" eaLnBrk="1" hangingPunct="1">
              <a:buNone/>
            </a:pPr>
            <a:endParaRPr lang="en-US" altLang="zh-CN" dirty="0" smtClean="0"/>
          </a:p>
        </p:txBody>
      </p:sp>
    </p:spTree>
    <p:extLst>
      <p:ext uri="{BB962C8B-B14F-4D97-AF65-F5344CB8AC3E}">
        <p14:creationId xmlns:p14="http://schemas.microsoft.com/office/powerpoint/2010/main" val="2223571970"/>
      </p:ext>
    </p:extLst>
  </p:cSld>
  <p:clrMapOvr>
    <a:masterClrMapping/>
  </p:clrMapOvr>
  <p:transition advClick="0" advTm="8000">
    <p:fade thruBlk="1"/>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动手实践</a:t>
            </a:r>
            <a:r>
              <a:rPr lang="en-US" altLang="zh-CN" dirty="0" smtClean="0"/>
              <a:t>(3/11</a:t>
            </a:r>
            <a:r>
              <a:rPr lang="en-US" altLang="zh-CN" dirty="0"/>
              <a:t>)</a:t>
            </a:r>
            <a:endParaRPr lang="zh-CN" altLang="en-US" dirty="0" smtClean="0"/>
          </a:p>
        </p:txBody>
      </p:sp>
      <p:sp>
        <p:nvSpPr>
          <p:cNvPr id="14339" name="Rectangle 3"/>
          <p:cNvSpPr>
            <a:spLocks noGrp="1" noChangeArrowheads="1"/>
          </p:cNvSpPr>
          <p:nvPr>
            <p:ph type="body" sz="quarter" idx="10"/>
          </p:nvPr>
        </p:nvSpPr>
        <p:spPr/>
        <p:txBody>
          <a:bodyPr/>
          <a:lstStyle/>
          <a:p>
            <a:pPr eaLnBrk="1"/>
            <a:r>
              <a:rPr lang="zh-CN" altLang="en-US" dirty="0" smtClean="0"/>
              <a:t>新建代码仓库</a:t>
            </a:r>
            <a:endParaRPr lang="en-US" altLang="zh-CN" dirty="0" smtClean="0"/>
          </a:p>
          <a:p>
            <a:pPr marL="0" indent="0" eaLnBrk="1">
              <a:buNone/>
            </a:pPr>
            <a:endParaRPr lang="en-US" altLang="zh-CN" dirty="0" smtClean="0"/>
          </a:p>
        </p:txBody>
      </p:sp>
      <p:pic>
        <p:nvPicPr>
          <p:cNvPr id="5" name="图片 4"/>
          <p:cNvPicPr>
            <a:picLocks noChangeAspect="1"/>
          </p:cNvPicPr>
          <p:nvPr/>
        </p:nvPicPr>
        <p:blipFill>
          <a:blip r:embed="rId3"/>
          <a:stretch>
            <a:fillRect/>
          </a:stretch>
        </p:blipFill>
        <p:spPr>
          <a:xfrm>
            <a:off x="4211960" y="1220975"/>
            <a:ext cx="4392290" cy="2161408"/>
          </a:xfrm>
          <a:prstGeom prst="rect">
            <a:avLst/>
          </a:prstGeom>
        </p:spPr>
      </p:pic>
      <p:pic>
        <p:nvPicPr>
          <p:cNvPr id="7" name="图片 6"/>
          <p:cNvPicPr>
            <a:picLocks noChangeAspect="1"/>
          </p:cNvPicPr>
          <p:nvPr/>
        </p:nvPicPr>
        <p:blipFill>
          <a:blip r:embed="rId4"/>
          <a:stretch>
            <a:fillRect/>
          </a:stretch>
        </p:blipFill>
        <p:spPr>
          <a:xfrm>
            <a:off x="4211960" y="3433757"/>
            <a:ext cx="4392290" cy="1903455"/>
          </a:xfrm>
          <a:prstGeom prst="rect">
            <a:avLst/>
          </a:prstGeom>
        </p:spPr>
      </p:pic>
    </p:spTree>
    <p:extLst>
      <p:ext uri="{BB962C8B-B14F-4D97-AF65-F5344CB8AC3E}">
        <p14:creationId xmlns:p14="http://schemas.microsoft.com/office/powerpoint/2010/main" val="1308461583"/>
      </p:ext>
    </p:extLst>
  </p:cSld>
  <p:clrMapOvr>
    <a:masterClrMapping/>
  </p:clrMapOvr>
  <p:transition advClick="0" advTm="8000">
    <p:fade thruBlk="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动手实践</a:t>
            </a:r>
            <a:r>
              <a:rPr lang="en-US" altLang="zh-CN" dirty="0" smtClean="0"/>
              <a:t>(4/11</a:t>
            </a:r>
            <a:r>
              <a:rPr lang="en-US" altLang="zh-CN" dirty="0"/>
              <a:t>)</a:t>
            </a:r>
            <a:endParaRPr lang="zh-CN" altLang="en-US" dirty="0" smtClean="0"/>
          </a:p>
        </p:txBody>
      </p:sp>
      <p:sp>
        <p:nvSpPr>
          <p:cNvPr id="14339" name="Rectangle 3"/>
          <p:cNvSpPr>
            <a:spLocks noGrp="1" noChangeArrowheads="1"/>
          </p:cNvSpPr>
          <p:nvPr>
            <p:ph type="body" sz="quarter" idx="10"/>
          </p:nvPr>
        </p:nvSpPr>
        <p:spPr/>
        <p:txBody>
          <a:bodyPr/>
          <a:lstStyle/>
          <a:p>
            <a:pPr eaLnBrk="1"/>
            <a:r>
              <a:rPr lang="zh-CN" altLang="en-US" dirty="0"/>
              <a:t>克隆</a:t>
            </a:r>
            <a:r>
              <a:rPr lang="zh-CN" altLang="en-US" dirty="0" smtClean="0"/>
              <a:t>代码至本地</a:t>
            </a:r>
            <a:endParaRPr lang="en-US" altLang="zh-CN" dirty="0" smtClean="0"/>
          </a:p>
          <a:p>
            <a:pPr lvl="1" eaLnBrk="1"/>
            <a:r>
              <a:rPr lang="en-US" altLang="zh-CN" dirty="0" smtClean="0"/>
              <a:t>SSH</a:t>
            </a:r>
            <a:r>
              <a:rPr lang="zh-CN" altLang="en-US" dirty="0" smtClean="0"/>
              <a:t>方式</a:t>
            </a:r>
            <a:endParaRPr lang="en-US" altLang="zh-CN" dirty="0" smtClean="0"/>
          </a:p>
          <a:p>
            <a:pPr marL="0" indent="0" eaLnBrk="1">
              <a:buNone/>
            </a:pPr>
            <a:endParaRPr lang="en-US" altLang="zh-CN" dirty="0" smtClean="0"/>
          </a:p>
        </p:txBody>
      </p:sp>
      <p:sp>
        <p:nvSpPr>
          <p:cNvPr id="7" name="文本框 6"/>
          <p:cNvSpPr txBox="1"/>
          <p:nvPr/>
        </p:nvSpPr>
        <p:spPr bwMode="auto">
          <a:xfrm>
            <a:off x="1017130" y="2816419"/>
            <a:ext cx="2582762" cy="593391"/>
          </a:xfrm>
          <a:prstGeom prst="rect">
            <a:avLst/>
          </a:prstGeom>
          <a:noFill/>
          <a:ln w="9525">
            <a:noFill/>
            <a:miter lim="800000"/>
            <a:headEnd/>
            <a:tailEnd/>
          </a:ln>
        </p:spPr>
        <p:txBody>
          <a:bodyPr wrap="square" lIns="99980" tIns="49986" rIns="99980" bIns="49986" rtlCol="0">
            <a:spAutoFit/>
          </a:bodyPr>
          <a:lstStyle/>
          <a:p>
            <a:pPr algn="ctr" defTabSz="1001649" eaLnBrk="0" hangingPunct="0"/>
            <a:r>
              <a:rPr lang="en-US" altLang="zh-CN" sz="1600" dirty="0" smtClean="0">
                <a:solidFill>
                  <a:srgbClr val="000000"/>
                </a:solidFill>
                <a:latin typeface="+mn-lt"/>
                <a:ea typeface="+mn-ea"/>
                <a:cs typeface="Arial" pitchFamily="34" charset="0"/>
              </a:rPr>
              <a:t>Web</a:t>
            </a:r>
            <a:r>
              <a:rPr lang="zh-CN" altLang="en-US" sz="1600" dirty="0" smtClean="0">
                <a:solidFill>
                  <a:srgbClr val="000000"/>
                </a:solidFill>
                <a:latin typeface="+mn-lt"/>
                <a:ea typeface="+mn-ea"/>
                <a:cs typeface="Arial" pitchFamily="34" charset="0"/>
              </a:rPr>
              <a:t>端添加</a:t>
            </a:r>
            <a:r>
              <a:rPr lang="en-US" altLang="zh-CN" sz="1600" dirty="0" smtClean="0">
                <a:solidFill>
                  <a:srgbClr val="000000"/>
                </a:solidFill>
                <a:latin typeface="+mn-lt"/>
                <a:ea typeface="+mn-ea"/>
                <a:cs typeface="Arial" pitchFamily="34" charset="0"/>
              </a:rPr>
              <a:t>SSH</a:t>
            </a:r>
            <a:r>
              <a:rPr lang="zh-CN" altLang="en-US" sz="1600" dirty="0" smtClean="0">
                <a:solidFill>
                  <a:srgbClr val="000000"/>
                </a:solidFill>
                <a:latin typeface="+mn-lt"/>
                <a:ea typeface="+mn-ea"/>
                <a:cs typeface="Arial" pitchFamily="34" charset="0"/>
              </a:rPr>
              <a:t>密钥后本地执行</a:t>
            </a:r>
            <a:r>
              <a:rPr lang="en-US" altLang="zh-CN" sz="1600" dirty="0" err="1" smtClean="0">
                <a:solidFill>
                  <a:srgbClr val="000000"/>
                </a:solidFill>
                <a:latin typeface="+mn-lt"/>
                <a:ea typeface="+mn-ea"/>
                <a:cs typeface="Arial" pitchFamily="34" charset="0"/>
              </a:rPr>
              <a:t>git</a:t>
            </a:r>
            <a:r>
              <a:rPr lang="en-US" altLang="zh-CN" sz="1600" dirty="0" smtClean="0">
                <a:solidFill>
                  <a:srgbClr val="000000"/>
                </a:solidFill>
                <a:latin typeface="+mn-lt"/>
                <a:ea typeface="+mn-ea"/>
                <a:cs typeface="Arial" pitchFamily="34" charset="0"/>
              </a:rPr>
              <a:t> clone</a:t>
            </a:r>
            <a:r>
              <a:rPr lang="zh-CN" altLang="en-US" sz="1600" dirty="0" smtClean="0">
                <a:solidFill>
                  <a:srgbClr val="000000"/>
                </a:solidFill>
                <a:latin typeface="+mn-lt"/>
                <a:ea typeface="+mn-ea"/>
                <a:cs typeface="Arial" pitchFamily="34" charset="0"/>
              </a:rPr>
              <a:t>操作</a:t>
            </a:r>
          </a:p>
        </p:txBody>
      </p:sp>
      <p:sp>
        <p:nvSpPr>
          <p:cNvPr id="8" name="文本框 7"/>
          <p:cNvSpPr txBox="1"/>
          <p:nvPr/>
        </p:nvSpPr>
        <p:spPr bwMode="auto">
          <a:xfrm>
            <a:off x="356212" y="3753036"/>
            <a:ext cx="20197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endParaRPr lang="zh-CN" altLang="en-US" sz="1400" dirty="0" smtClean="0">
              <a:solidFill>
                <a:srgbClr val="000000"/>
              </a:solidFill>
              <a:latin typeface="+mn-lt"/>
              <a:ea typeface="+mn-ea"/>
              <a:cs typeface="Arial" pitchFamily="34" charset="0"/>
            </a:endParaRPr>
          </a:p>
        </p:txBody>
      </p:sp>
      <p:pic>
        <p:nvPicPr>
          <p:cNvPr id="2" name="图片 1"/>
          <p:cNvPicPr>
            <a:picLocks noChangeAspect="1"/>
          </p:cNvPicPr>
          <p:nvPr/>
        </p:nvPicPr>
        <p:blipFill>
          <a:blip r:embed="rId3"/>
          <a:stretch>
            <a:fillRect/>
          </a:stretch>
        </p:blipFill>
        <p:spPr>
          <a:xfrm>
            <a:off x="1118989" y="3767977"/>
            <a:ext cx="7050483" cy="1467805"/>
          </a:xfrm>
          <a:prstGeom prst="rect">
            <a:avLst/>
          </a:prstGeom>
        </p:spPr>
      </p:pic>
    </p:spTree>
    <p:extLst>
      <p:ext uri="{BB962C8B-B14F-4D97-AF65-F5344CB8AC3E}">
        <p14:creationId xmlns:p14="http://schemas.microsoft.com/office/powerpoint/2010/main" val="515677351"/>
      </p:ext>
    </p:extLst>
  </p:cSld>
  <p:clrMapOvr>
    <a:masterClrMapping/>
  </p:clrMapOvr>
  <p:transition advClick="0" advTm="8000">
    <p:fade thruBlk="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动手实践</a:t>
            </a:r>
            <a:r>
              <a:rPr lang="en-US" altLang="zh-CN" dirty="0" smtClean="0"/>
              <a:t>(5/11</a:t>
            </a:r>
            <a:r>
              <a:rPr lang="en-US" altLang="zh-CN" dirty="0"/>
              <a:t>)</a:t>
            </a:r>
            <a:endParaRPr lang="zh-CN" altLang="en-US" dirty="0" smtClean="0"/>
          </a:p>
        </p:txBody>
      </p:sp>
      <p:sp>
        <p:nvSpPr>
          <p:cNvPr id="14339" name="Rectangle 3"/>
          <p:cNvSpPr>
            <a:spLocks noGrp="1" noChangeArrowheads="1"/>
          </p:cNvSpPr>
          <p:nvPr>
            <p:ph type="body" sz="quarter" idx="10"/>
          </p:nvPr>
        </p:nvSpPr>
        <p:spPr/>
        <p:txBody>
          <a:bodyPr/>
          <a:lstStyle/>
          <a:p>
            <a:pPr eaLnBrk="1"/>
            <a:r>
              <a:rPr lang="zh-CN" altLang="en-US" dirty="0" smtClean="0"/>
              <a:t>在线创建分支</a:t>
            </a:r>
            <a:endParaRPr lang="en-US" altLang="zh-CN" dirty="0" smtClean="0"/>
          </a:p>
          <a:p>
            <a:pPr marL="0" indent="0" eaLnBrk="1">
              <a:buNone/>
            </a:pPr>
            <a:endParaRPr lang="en-US" altLang="zh-CN" dirty="0" smtClean="0"/>
          </a:p>
        </p:txBody>
      </p:sp>
      <p:sp>
        <p:nvSpPr>
          <p:cNvPr id="8" name="文本框 7"/>
          <p:cNvSpPr txBox="1"/>
          <p:nvPr/>
        </p:nvSpPr>
        <p:spPr bwMode="auto">
          <a:xfrm>
            <a:off x="356212" y="3753036"/>
            <a:ext cx="20197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endParaRPr lang="zh-CN" altLang="en-US" sz="1400" dirty="0" smtClean="0">
              <a:solidFill>
                <a:srgbClr val="000000"/>
              </a:solidFill>
              <a:latin typeface="+mn-lt"/>
              <a:ea typeface="+mn-ea"/>
              <a:cs typeface="Arial" pitchFamily="34" charset="0"/>
            </a:endParaRPr>
          </a:p>
        </p:txBody>
      </p:sp>
      <p:pic>
        <p:nvPicPr>
          <p:cNvPr id="10" name="图片 9"/>
          <p:cNvPicPr>
            <a:picLocks noChangeAspect="1"/>
          </p:cNvPicPr>
          <p:nvPr/>
        </p:nvPicPr>
        <p:blipFill>
          <a:blip r:embed="rId3"/>
          <a:stretch>
            <a:fillRect/>
          </a:stretch>
        </p:blipFill>
        <p:spPr>
          <a:xfrm>
            <a:off x="3891296" y="1404896"/>
            <a:ext cx="4656315" cy="1879822"/>
          </a:xfrm>
          <a:prstGeom prst="rect">
            <a:avLst/>
          </a:prstGeom>
        </p:spPr>
      </p:pic>
      <p:pic>
        <p:nvPicPr>
          <p:cNvPr id="9" name="图片 8"/>
          <p:cNvPicPr>
            <a:picLocks noChangeAspect="1"/>
          </p:cNvPicPr>
          <p:nvPr/>
        </p:nvPicPr>
        <p:blipFill>
          <a:blip r:embed="rId4"/>
          <a:stretch>
            <a:fillRect/>
          </a:stretch>
        </p:blipFill>
        <p:spPr>
          <a:xfrm>
            <a:off x="3872766" y="3473626"/>
            <a:ext cx="4695478" cy="1947687"/>
          </a:xfrm>
          <a:prstGeom prst="rect">
            <a:avLst/>
          </a:prstGeom>
        </p:spPr>
      </p:pic>
    </p:spTree>
    <p:extLst>
      <p:ext uri="{BB962C8B-B14F-4D97-AF65-F5344CB8AC3E}">
        <p14:creationId xmlns:p14="http://schemas.microsoft.com/office/powerpoint/2010/main" val="2091366496"/>
      </p:ext>
    </p:extLst>
  </p:cSld>
  <p:clrMapOvr>
    <a:masterClrMapping/>
  </p:clrMapOvr>
  <p:transition advClick="0" advTm="8000">
    <p:fade thruBlk="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动手实践</a:t>
            </a:r>
            <a:r>
              <a:rPr lang="en-US" altLang="zh-CN" dirty="0" smtClean="0"/>
              <a:t>(6/11</a:t>
            </a:r>
            <a:r>
              <a:rPr lang="en-US" altLang="zh-CN" dirty="0"/>
              <a:t>)</a:t>
            </a:r>
            <a:endParaRPr lang="zh-CN" altLang="en-US" dirty="0" smtClean="0"/>
          </a:p>
        </p:txBody>
      </p:sp>
      <p:sp>
        <p:nvSpPr>
          <p:cNvPr id="14339" name="Rectangle 3"/>
          <p:cNvSpPr>
            <a:spLocks noGrp="1" noChangeArrowheads="1"/>
          </p:cNvSpPr>
          <p:nvPr>
            <p:ph type="body" sz="quarter" idx="10"/>
          </p:nvPr>
        </p:nvSpPr>
        <p:spPr/>
        <p:txBody>
          <a:bodyPr/>
          <a:lstStyle/>
          <a:p>
            <a:pPr eaLnBrk="1"/>
            <a:r>
              <a:rPr lang="zh-CN" altLang="en-US" dirty="0" smtClean="0"/>
              <a:t>在线修改并提交代码</a:t>
            </a:r>
            <a:endParaRPr lang="en-US" altLang="zh-CN" dirty="0" smtClean="0"/>
          </a:p>
          <a:p>
            <a:pPr marL="0" indent="0" eaLnBrk="1">
              <a:buNone/>
            </a:pPr>
            <a:endParaRPr lang="en-US" altLang="zh-CN" dirty="0" smtClean="0"/>
          </a:p>
        </p:txBody>
      </p:sp>
      <p:sp>
        <p:nvSpPr>
          <p:cNvPr id="8" name="文本框 7"/>
          <p:cNvSpPr txBox="1"/>
          <p:nvPr/>
        </p:nvSpPr>
        <p:spPr bwMode="auto">
          <a:xfrm>
            <a:off x="356212" y="3753036"/>
            <a:ext cx="20197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endParaRPr lang="zh-CN" altLang="en-US" sz="1400" dirty="0" smtClean="0">
              <a:solidFill>
                <a:srgbClr val="000000"/>
              </a:solidFill>
              <a:latin typeface="+mn-lt"/>
              <a:ea typeface="+mn-ea"/>
              <a:cs typeface="Arial" pitchFamily="34" charset="0"/>
            </a:endParaRPr>
          </a:p>
        </p:txBody>
      </p:sp>
      <p:pic>
        <p:nvPicPr>
          <p:cNvPr id="7" name="图片 6"/>
          <p:cNvPicPr>
            <a:picLocks noChangeAspect="1"/>
          </p:cNvPicPr>
          <p:nvPr/>
        </p:nvPicPr>
        <p:blipFill>
          <a:blip r:embed="rId3"/>
          <a:stretch>
            <a:fillRect/>
          </a:stretch>
        </p:blipFill>
        <p:spPr>
          <a:xfrm>
            <a:off x="3959932" y="1924693"/>
            <a:ext cx="3960439" cy="2132817"/>
          </a:xfrm>
          <a:prstGeom prst="rect">
            <a:avLst/>
          </a:prstGeom>
        </p:spPr>
      </p:pic>
      <p:pic>
        <p:nvPicPr>
          <p:cNvPr id="6" name="图片 5"/>
          <p:cNvPicPr>
            <a:picLocks noChangeAspect="1"/>
          </p:cNvPicPr>
          <p:nvPr/>
        </p:nvPicPr>
        <p:blipFill>
          <a:blip r:embed="rId4"/>
          <a:stretch>
            <a:fillRect/>
          </a:stretch>
        </p:blipFill>
        <p:spPr>
          <a:xfrm>
            <a:off x="4431431" y="3154980"/>
            <a:ext cx="3960439" cy="2145683"/>
          </a:xfrm>
          <a:prstGeom prst="rect">
            <a:avLst/>
          </a:prstGeom>
        </p:spPr>
      </p:pic>
    </p:spTree>
    <p:extLst>
      <p:ext uri="{BB962C8B-B14F-4D97-AF65-F5344CB8AC3E}">
        <p14:creationId xmlns:p14="http://schemas.microsoft.com/office/powerpoint/2010/main" val="1287059647"/>
      </p:ext>
    </p:extLst>
  </p:cSld>
  <p:clrMapOvr>
    <a:masterClrMapping/>
  </p:clrMapOvr>
  <p:transition advClick="0" advTm="8000">
    <p:fade thruBlk="1"/>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动手实践</a:t>
            </a:r>
            <a:r>
              <a:rPr lang="en-US" altLang="zh-CN" dirty="0" smtClean="0"/>
              <a:t>(7/11</a:t>
            </a:r>
            <a:r>
              <a:rPr lang="en-US" altLang="zh-CN" dirty="0"/>
              <a:t>)</a:t>
            </a:r>
            <a:endParaRPr lang="zh-CN" altLang="en-US" dirty="0" smtClean="0"/>
          </a:p>
        </p:txBody>
      </p:sp>
      <p:sp>
        <p:nvSpPr>
          <p:cNvPr id="14339" name="Rectangle 3"/>
          <p:cNvSpPr>
            <a:spLocks noGrp="1" noChangeArrowheads="1"/>
          </p:cNvSpPr>
          <p:nvPr>
            <p:ph type="body" sz="quarter" idx="10"/>
          </p:nvPr>
        </p:nvSpPr>
        <p:spPr/>
        <p:txBody>
          <a:bodyPr/>
          <a:lstStyle/>
          <a:p>
            <a:pPr eaLnBrk="1"/>
            <a:r>
              <a:rPr lang="zh-CN" altLang="en-US" dirty="0" smtClean="0"/>
              <a:t>在线分支比较</a:t>
            </a:r>
            <a:endParaRPr lang="en-US" altLang="zh-CN" dirty="0" smtClean="0"/>
          </a:p>
          <a:p>
            <a:pPr marL="0" indent="0" eaLnBrk="1">
              <a:buNone/>
            </a:pPr>
            <a:endParaRPr lang="en-US" altLang="zh-CN" dirty="0" smtClean="0"/>
          </a:p>
        </p:txBody>
      </p:sp>
      <p:sp>
        <p:nvSpPr>
          <p:cNvPr id="8" name="文本框 7"/>
          <p:cNvSpPr txBox="1"/>
          <p:nvPr/>
        </p:nvSpPr>
        <p:spPr bwMode="auto">
          <a:xfrm>
            <a:off x="356212" y="3753036"/>
            <a:ext cx="20197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endParaRPr lang="zh-CN" altLang="en-US" sz="1400" dirty="0" smtClean="0">
              <a:solidFill>
                <a:srgbClr val="000000"/>
              </a:solidFill>
              <a:latin typeface="+mn-lt"/>
              <a:ea typeface="+mn-ea"/>
              <a:cs typeface="Arial" pitchFamily="34" charset="0"/>
            </a:endParaRPr>
          </a:p>
        </p:txBody>
      </p:sp>
      <p:pic>
        <p:nvPicPr>
          <p:cNvPr id="4" name="图片 3"/>
          <p:cNvPicPr>
            <a:picLocks noChangeAspect="1"/>
          </p:cNvPicPr>
          <p:nvPr/>
        </p:nvPicPr>
        <p:blipFill>
          <a:blip r:embed="rId3"/>
          <a:stretch>
            <a:fillRect/>
          </a:stretch>
        </p:blipFill>
        <p:spPr>
          <a:xfrm>
            <a:off x="3743908" y="1466126"/>
            <a:ext cx="4141704" cy="2249631"/>
          </a:xfrm>
          <a:prstGeom prst="rect">
            <a:avLst/>
          </a:prstGeom>
        </p:spPr>
      </p:pic>
      <p:pic>
        <p:nvPicPr>
          <p:cNvPr id="6" name="图片 5"/>
          <p:cNvPicPr>
            <a:picLocks noChangeAspect="1"/>
          </p:cNvPicPr>
          <p:nvPr/>
        </p:nvPicPr>
        <p:blipFill>
          <a:blip r:embed="rId4"/>
          <a:stretch>
            <a:fillRect/>
          </a:stretch>
        </p:blipFill>
        <p:spPr>
          <a:xfrm>
            <a:off x="4452495" y="3038440"/>
            <a:ext cx="4151756" cy="2262223"/>
          </a:xfrm>
          <a:prstGeom prst="rect">
            <a:avLst/>
          </a:prstGeom>
        </p:spPr>
      </p:pic>
    </p:spTree>
    <p:extLst>
      <p:ext uri="{BB962C8B-B14F-4D97-AF65-F5344CB8AC3E}">
        <p14:creationId xmlns:p14="http://schemas.microsoft.com/office/powerpoint/2010/main" val="3659025980"/>
      </p:ext>
    </p:extLst>
  </p:cSld>
  <p:clrMapOvr>
    <a:masterClrMapping/>
  </p:clrMapOvr>
  <p:transition advClick="0" advTm="8000">
    <p:fade thruBlk="1"/>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动手实践</a:t>
            </a:r>
            <a:r>
              <a:rPr lang="en-US" altLang="zh-CN" dirty="0" smtClean="0"/>
              <a:t>(8/11</a:t>
            </a:r>
            <a:r>
              <a:rPr lang="en-US" altLang="zh-CN" dirty="0"/>
              <a:t>)</a:t>
            </a:r>
            <a:endParaRPr lang="zh-CN" altLang="en-US" dirty="0" smtClean="0"/>
          </a:p>
        </p:txBody>
      </p:sp>
      <p:sp>
        <p:nvSpPr>
          <p:cNvPr id="14339" name="Rectangle 3"/>
          <p:cNvSpPr>
            <a:spLocks noGrp="1" noChangeArrowheads="1"/>
          </p:cNvSpPr>
          <p:nvPr>
            <p:ph type="body" sz="quarter" idx="10"/>
          </p:nvPr>
        </p:nvSpPr>
        <p:spPr/>
        <p:txBody>
          <a:bodyPr/>
          <a:lstStyle/>
          <a:p>
            <a:pPr eaLnBrk="1"/>
            <a:r>
              <a:rPr lang="zh-CN" altLang="en-US" dirty="0" smtClean="0"/>
              <a:t>在线创建合并请求</a:t>
            </a:r>
            <a:endParaRPr lang="en-US" altLang="zh-CN" dirty="0" smtClean="0"/>
          </a:p>
          <a:p>
            <a:pPr marL="0" indent="0" eaLnBrk="1">
              <a:buNone/>
            </a:pPr>
            <a:endParaRPr lang="en-US" altLang="zh-CN" dirty="0" smtClean="0"/>
          </a:p>
        </p:txBody>
      </p:sp>
      <p:sp>
        <p:nvSpPr>
          <p:cNvPr id="8" name="文本框 7"/>
          <p:cNvSpPr txBox="1"/>
          <p:nvPr/>
        </p:nvSpPr>
        <p:spPr bwMode="auto">
          <a:xfrm>
            <a:off x="356212" y="3753036"/>
            <a:ext cx="20197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endParaRPr lang="zh-CN" altLang="en-US" sz="1400" dirty="0" smtClean="0">
              <a:solidFill>
                <a:srgbClr val="000000"/>
              </a:solidFill>
              <a:latin typeface="+mn-lt"/>
              <a:ea typeface="+mn-ea"/>
              <a:cs typeface="Arial" pitchFamily="34" charset="0"/>
            </a:endParaRPr>
          </a:p>
        </p:txBody>
      </p:sp>
      <p:pic>
        <p:nvPicPr>
          <p:cNvPr id="9" name="图片 8"/>
          <p:cNvPicPr>
            <a:picLocks noChangeAspect="1"/>
          </p:cNvPicPr>
          <p:nvPr/>
        </p:nvPicPr>
        <p:blipFill>
          <a:blip r:embed="rId3"/>
          <a:stretch>
            <a:fillRect/>
          </a:stretch>
        </p:blipFill>
        <p:spPr>
          <a:xfrm>
            <a:off x="3671900" y="1370563"/>
            <a:ext cx="4312631" cy="2349881"/>
          </a:xfrm>
          <a:prstGeom prst="rect">
            <a:avLst/>
          </a:prstGeom>
        </p:spPr>
      </p:pic>
      <p:pic>
        <p:nvPicPr>
          <p:cNvPr id="3" name="图片 2"/>
          <p:cNvPicPr>
            <a:picLocks noChangeAspect="1"/>
          </p:cNvPicPr>
          <p:nvPr/>
        </p:nvPicPr>
        <p:blipFill>
          <a:blip r:embed="rId4"/>
          <a:stretch>
            <a:fillRect/>
          </a:stretch>
        </p:blipFill>
        <p:spPr>
          <a:xfrm>
            <a:off x="4453518" y="3236483"/>
            <a:ext cx="3949203" cy="2064588"/>
          </a:xfrm>
          <a:prstGeom prst="rect">
            <a:avLst/>
          </a:prstGeom>
        </p:spPr>
      </p:pic>
    </p:spTree>
    <p:extLst>
      <p:ext uri="{BB962C8B-B14F-4D97-AF65-F5344CB8AC3E}">
        <p14:creationId xmlns:p14="http://schemas.microsoft.com/office/powerpoint/2010/main" val="2827269103"/>
      </p:ext>
    </p:extLst>
  </p:cSld>
  <p:clrMapOvr>
    <a:masterClrMapping/>
  </p:clrMapOvr>
  <p:transition advClick="0" advTm="8000">
    <p:fade thruBlk="1"/>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动手实践</a:t>
            </a:r>
            <a:r>
              <a:rPr lang="en-US" altLang="zh-CN" dirty="0" smtClean="0"/>
              <a:t>(9/11</a:t>
            </a:r>
            <a:r>
              <a:rPr lang="en-US" altLang="zh-CN" dirty="0"/>
              <a:t>)</a:t>
            </a:r>
            <a:endParaRPr lang="zh-CN" altLang="en-US" dirty="0" smtClean="0"/>
          </a:p>
        </p:txBody>
      </p:sp>
      <p:sp>
        <p:nvSpPr>
          <p:cNvPr id="14339" name="Rectangle 3"/>
          <p:cNvSpPr>
            <a:spLocks noGrp="1" noChangeArrowheads="1"/>
          </p:cNvSpPr>
          <p:nvPr>
            <p:ph type="body" sz="quarter" idx="10"/>
          </p:nvPr>
        </p:nvSpPr>
        <p:spPr/>
        <p:txBody>
          <a:bodyPr/>
          <a:lstStyle/>
          <a:p>
            <a:pPr eaLnBrk="1"/>
            <a:r>
              <a:rPr lang="zh-CN" altLang="en-US" dirty="0"/>
              <a:t>在线查看提交历史</a:t>
            </a:r>
            <a:endParaRPr lang="en-US" altLang="zh-CN" dirty="0"/>
          </a:p>
          <a:p>
            <a:pPr marL="0" indent="0" eaLnBrk="1">
              <a:buNone/>
            </a:pPr>
            <a:endParaRPr lang="en-US" altLang="zh-CN" dirty="0" smtClean="0"/>
          </a:p>
          <a:p>
            <a:pPr marL="0" indent="0" eaLnBrk="1">
              <a:buNone/>
            </a:pPr>
            <a:endParaRPr lang="en-US" altLang="zh-CN" dirty="0" smtClean="0"/>
          </a:p>
        </p:txBody>
      </p:sp>
      <p:sp>
        <p:nvSpPr>
          <p:cNvPr id="8" name="文本框 7"/>
          <p:cNvSpPr txBox="1"/>
          <p:nvPr/>
        </p:nvSpPr>
        <p:spPr bwMode="auto">
          <a:xfrm>
            <a:off x="356212" y="3753036"/>
            <a:ext cx="20197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endParaRPr lang="zh-CN" altLang="en-US" sz="1400" dirty="0" smtClean="0">
              <a:solidFill>
                <a:srgbClr val="000000"/>
              </a:solidFill>
              <a:latin typeface="+mn-lt"/>
              <a:ea typeface="+mn-ea"/>
              <a:cs typeface="Arial" pitchFamily="34" charset="0"/>
            </a:endParaRPr>
          </a:p>
        </p:txBody>
      </p:sp>
      <p:pic>
        <p:nvPicPr>
          <p:cNvPr id="3" name="图片 2"/>
          <p:cNvPicPr>
            <a:picLocks noChangeAspect="1"/>
          </p:cNvPicPr>
          <p:nvPr/>
        </p:nvPicPr>
        <p:blipFill>
          <a:blip r:embed="rId3"/>
          <a:stretch>
            <a:fillRect/>
          </a:stretch>
        </p:blipFill>
        <p:spPr>
          <a:xfrm>
            <a:off x="3507907" y="2006365"/>
            <a:ext cx="5096343" cy="2664296"/>
          </a:xfrm>
          <a:prstGeom prst="rect">
            <a:avLst/>
          </a:prstGeom>
        </p:spPr>
      </p:pic>
    </p:spTree>
    <p:extLst>
      <p:ext uri="{BB962C8B-B14F-4D97-AF65-F5344CB8AC3E}">
        <p14:creationId xmlns:p14="http://schemas.microsoft.com/office/powerpoint/2010/main" val="3013572030"/>
      </p:ext>
    </p:extLst>
  </p:cSld>
  <p:clrMapOvr>
    <a:masterClrMapping/>
  </p:clrMapOvr>
  <p:transition advClick="0" advTm="8000">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版本控制系统</a:t>
            </a:r>
            <a:r>
              <a:rPr lang="zh-CN" altLang="en-US" dirty="0" smtClean="0"/>
              <a:t>简介</a:t>
            </a:r>
            <a:r>
              <a:rPr lang="en-US" altLang="zh-CN" dirty="0" smtClean="0"/>
              <a:t>(2/8</a:t>
            </a:r>
            <a:r>
              <a:rPr lang="en-US" altLang="zh-CN" dirty="0"/>
              <a:t>)</a:t>
            </a:r>
            <a:endParaRPr lang="zh-CN" altLang="en-US" dirty="0"/>
          </a:p>
        </p:txBody>
      </p:sp>
      <p:sp>
        <p:nvSpPr>
          <p:cNvPr id="4" name="文本占位符 3"/>
          <p:cNvSpPr>
            <a:spLocks noGrp="1"/>
          </p:cNvSpPr>
          <p:nvPr>
            <p:ph type="body" sz="quarter" idx="10"/>
          </p:nvPr>
        </p:nvSpPr>
        <p:spPr/>
        <p:txBody>
          <a:bodyPr/>
          <a:lstStyle/>
          <a:p>
            <a:pPr eaLnBrk="1">
              <a:spcBef>
                <a:spcPts val="600"/>
              </a:spcBef>
            </a:pPr>
            <a:r>
              <a:rPr lang="zh-CN" altLang="en-US" dirty="0"/>
              <a:t>版本控制</a:t>
            </a:r>
            <a:r>
              <a:rPr lang="zh-CN" altLang="en-US" dirty="0" smtClean="0"/>
              <a:t>系统</a:t>
            </a:r>
            <a:endParaRPr lang="en-US" altLang="zh-CN" dirty="0" smtClean="0"/>
          </a:p>
          <a:p>
            <a:pPr lvl="1" eaLnBrk="1">
              <a:spcBef>
                <a:spcPts val="600"/>
              </a:spcBef>
            </a:pPr>
            <a:r>
              <a:rPr lang="zh-CN" altLang="en-US" dirty="0" smtClean="0"/>
              <a:t>好处</a:t>
            </a:r>
            <a:r>
              <a:rPr lang="zh-CN" altLang="en-US" dirty="0"/>
              <a:t>：</a:t>
            </a:r>
            <a:r>
              <a:rPr lang="zh-CN" altLang="zh-CN" dirty="0"/>
              <a:t>减轻开发人员的负担，节省时间，同时降低人为错误</a:t>
            </a:r>
            <a:endParaRPr lang="en-US" altLang="zh-CN" dirty="0"/>
          </a:p>
          <a:p>
            <a:pPr lvl="2" eaLnBrk="1">
              <a:spcBef>
                <a:spcPts val="600"/>
              </a:spcBef>
            </a:pPr>
            <a:r>
              <a:rPr lang="zh-CN" altLang="en-US" dirty="0"/>
              <a:t>空间</a:t>
            </a:r>
            <a:endParaRPr lang="en-US" altLang="zh-CN" dirty="0"/>
          </a:p>
          <a:p>
            <a:pPr lvl="3" eaLnBrk="1">
              <a:spcBef>
                <a:spcPts val="600"/>
              </a:spcBef>
            </a:pPr>
            <a:r>
              <a:rPr lang="zh-CN" altLang="zh-CN" dirty="0"/>
              <a:t>保证集中统一管理，解决一致性和冗余问题</a:t>
            </a:r>
            <a:endParaRPr lang="en-US" altLang="zh-CN" dirty="0"/>
          </a:p>
          <a:p>
            <a:pPr lvl="2" eaLnBrk="1">
              <a:spcBef>
                <a:spcPts val="600"/>
              </a:spcBef>
            </a:pPr>
            <a:r>
              <a:rPr lang="zh-CN" altLang="en-US" dirty="0"/>
              <a:t>时间</a:t>
            </a:r>
            <a:endParaRPr lang="en-US" altLang="zh-CN" dirty="0"/>
          </a:p>
          <a:p>
            <a:pPr lvl="3" eaLnBrk="1">
              <a:spcBef>
                <a:spcPts val="600"/>
              </a:spcBef>
            </a:pPr>
            <a:r>
              <a:rPr lang="zh-CN" altLang="zh-CN" dirty="0"/>
              <a:t>解决冗余、事务性处理并发性问题</a:t>
            </a:r>
            <a:endParaRPr lang="en-US" altLang="zh-CN" dirty="0"/>
          </a:p>
        </p:txBody>
      </p:sp>
    </p:spTree>
    <p:extLst>
      <p:ext uri="{BB962C8B-B14F-4D97-AF65-F5344CB8AC3E}">
        <p14:creationId xmlns:p14="http://schemas.microsoft.com/office/powerpoint/2010/main" val="363807781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动手实践</a:t>
            </a:r>
            <a:r>
              <a:rPr lang="en-US" altLang="zh-CN" dirty="0" smtClean="0"/>
              <a:t>(10/11</a:t>
            </a:r>
            <a:r>
              <a:rPr lang="en-US" altLang="zh-CN" dirty="0"/>
              <a:t>)</a:t>
            </a:r>
            <a:endParaRPr lang="zh-CN" altLang="en-US" dirty="0" smtClean="0"/>
          </a:p>
        </p:txBody>
      </p:sp>
      <p:sp>
        <p:nvSpPr>
          <p:cNvPr id="14339" name="Rectangle 3"/>
          <p:cNvSpPr>
            <a:spLocks noGrp="1" noChangeArrowheads="1"/>
          </p:cNvSpPr>
          <p:nvPr>
            <p:ph type="body" sz="quarter" idx="10"/>
          </p:nvPr>
        </p:nvSpPr>
        <p:spPr/>
        <p:txBody>
          <a:bodyPr/>
          <a:lstStyle/>
          <a:p>
            <a:pPr eaLnBrk="1"/>
            <a:r>
              <a:rPr lang="zh-CN" altLang="en-US" dirty="0"/>
              <a:t>在线查看仓库网络</a:t>
            </a:r>
            <a:endParaRPr lang="en-US" altLang="zh-CN" dirty="0"/>
          </a:p>
          <a:p>
            <a:pPr marL="0" indent="0" eaLnBrk="1">
              <a:buNone/>
            </a:pPr>
            <a:endParaRPr lang="en-US" altLang="zh-CN" dirty="0" smtClean="0"/>
          </a:p>
          <a:p>
            <a:pPr marL="0" indent="0" eaLnBrk="1">
              <a:buNone/>
            </a:pPr>
            <a:endParaRPr lang="en-US" altLang="zh-CN" dirty="0" smtClean="0"/>
          </a:p>
        </p:txBody>
      </p:sp>
      <p:sp>
        <p:nvSpPr>
          <p:cNvPr id="8" name="文本框 7"/>
          <p:cNvSpPr txBox="1"/>
          <p:nvPr/>
        </p:nvSpPr>
        <p:spPr bwMode="auto">
          <a:xfrm>
            <a:off x="356212" y="3753036"/>
            <a:ext cx="20197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endParaRPr lang="zh-CN" altLang="en-US" sz="1400" dirty="0" smtClean="0">
              <a:solidFill>
                <a:srgbClr val="000000"/>
              </a:solidFill>
              <a:latin typeface="+mn-lt"/>
              <a:ea typeface="+mn-ea"/>
              <a:cs typeface="Arial" pitchFamily="34" charset="0"/>
            </a:endParaRPr>
          </a:p>
        </p:txBody>
      </p:sp>
      <p:pic>
        <p:nvPicPr>
          <p:cNvPr id="2" name="图片 1"/>
          <p:cNvPicPr>
            <a:picLocks noChangeAspect="1"/>
          </p:cNvPicPr>
          <p:nvPr/>
        </p:nvPicPr>
        <p:blipFill>
          <a:blip r:embed="rId3"/>
          <a:stretch>
            <a:fillRect/>
          </a:stretch>
        </p:blipFill>
        <p:spPr>
          <a:xfrm>
            <a:off x="3699599" y="1916832"/>
            <a:ext cx="4698276" cy="2568513"/>
          </a:xfrm>
          <a:prstGeom prst="rect">
            <a:avLst/>
          </a:prstGeom>
        </p:spPr>
      </p:pic>
    </p:spTree>
    <p:extLst>
      <p:ext uri="{BB962C8B-B14F-4D97-AF65-F5344CB8AC3E}">
        <p14:creationId xmlns:p14="http://schemas.microsoft.com/office/powerpoint/2010/main" val="3582079057"/>
      </p:ext>
    </p:extLst>
  </p:cSld>
  <p:clrMapOvr>
    <a:masterClrMapping/>
  </p:clrMapOvr>
  <p:transition advClick="0" advTm="8000">
    <p:fade thruBlk="1"/>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动手实践</a:t>
            </a:r>
            <a:r>
              <a:rPr lang="en-US" altLang="zh-CN" dirty="0"/>
              <a:t>(</a:t>
            </a:r>
            <a:r>
              <a:rPr lang="en-US" altLang="zh-CN" dirty="0" smtClean="0"/>
              <a:t>11/11</a:t>
            </a:r>
            <a:r>
              <a:rPr lang="en-US" altLang="zh-CN" dirty="0"/>
              <a:t>)</a:t>
            </a:r>
            <a:endParaRPr lang="zh-CN" altLang="en-US" dirty="0" smtClean="0"/>
          </a:p>
        </p:txBody>
      </p:sp>
      <p:sp>
        <p:nvSpPr>
          <p:cNvPr id="14339" name="Rectangle 3"/>
          <p:cNvSpPr>
            <a:spLocks noGrp="1" noChangeArrowheads="1"/>
          </p:cNvSpPr>
          <p:nvPr>
            <p:ph type="body" sz="quarter" idx="10"/>
          </p:nvPr>
        </p:nvSpPr>
        <p:spPr/>
        <p:txBody>
          <a:bodyPr/>
          <a:lstStyle/>
          <a:p>
            <a:pPr eaLnBrk="1"/>
            <a:r>
              <a:rPr lang="zh-CN" altLang="en-US" dirty="0"/>
              <a:t>在线查看仓库统计</a:t>
            </a:r>
          </a:p>
          <a:p>
            <a:pPr marL="0" indent="0" eaLnBrk="1">
              <a:buNone/>
            </a:pPr>
            <a:endParaRPr lang="en-US" altLang="zh-CN" dirty="0" smtClean="0"/>
          </a:p>
          <a:p>
            <a:pPr marL="0" indent="0" eaLnBrk="1">
              <a:buNone/>
            </a:pPr>
            <a:endParaRPr lang="en-US" altLang="zh-CN" dirty="0" smtClean="0"/>
          </a:p>
        </p:txBody>
      </p:sp>
      <p:sp>
        <p:nvSpPr>
          <p:cNvPr id="8" name="文本框 7"/>
          <p:cNvSpPr txBox="1"/>
          <p:nvPr/>
        </p:nvSpPr>
        <p:spPr bwMode="auto">
          <a:xfrm>
            <a:off x="356212" y="3753036"/>
            <a:ext cx="201976" cy="316392"/>
          </a:xfrm>
          <a:prstGeom prst="rect">
            <a:avLst/>
          </a:prstGeom>
          <a:noFill/>
          <a:ln w="9525">
            <a:noFill/>
            <a:miter lim="800000"/>
            <a:headEnd/>
            <a:tailEnd/>
          </a:ln>
        </p:spPr>
        <p:txBody>
          <a:bodyPr wrap="none" lIns="99980" tIns="49986" rIns="99980" bIns="49986" rtlCol="0">
            <a:spAutoFit/>
          </a:bodyPr>
          <a:lstStyle/>
          <a:p>
            <a:pPr algn="ctr" defTabSz="1001649" eaLnBrk="0" hangingPunct="0"/>
            <a:endParaRPr lang="zh-CN" altLang="en-US" sz="1400" dirty="0" smtClean="0">
              <a:solidFill>
                <a:srgbClr val="000000"/>
              </a:solidFill>
              <a:latin typeface="+mn-lt"/>
              <a:ea typeface="+mn-ea"/>
              <a:cs typeface="Arial" pitchFamily="34" charset="0"/>
            </a:endParaRPr>
          </a:p>
        </p:txBody>
      </p:sp>
      <p:pic>
        <p:nvPicPr>
          <p:cNvPr id="3" name="图片 2"/>
          <p:cNvPicPr>
            <a:picLocks noChangeAspect="1"/>
          </p:cNvPicPr>
          <p:nvPr/>
        </p:nvPicPr>
        <p:blipFill>
          <a:blip r:embed="rId3"/>
          <a:stretch>
            <a:fillRect/>
          </a:stretch>
        </p:blipFill>
        <p:spPr>
          <a:xfrm>
            <a:off x="3187103" y="2024844"/>
            <a:ext cx="5210772" cy="2808312"/>
          </a:xfrm>
          <a:prstGeom prst="rect">
            <a:avLst/>
          </a:prstGeom>
        </p:spPr>
      </p:pic>
    </p:spTree>
    <p:extLst>
      <p:ext uri="{BB962C8B-B14F-4D97-AF65-F5344CB8AC3E}">
        <p14:creationId xmlns:p14="http://schemas.microsoft.com/office/powerpoint/2010/main" val="2970259563"/>
      </p:ext>
    </p:extLst>
  </p:cSld>
  <p:clrMapOvr>
    <a:masterClrMapping/>
  </p:clrMapOvr>
  <p:transition advClick="0" advTm="8000">
    <p:fade thruBlk="1"/>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solidFill>
                  <a:schemeClr val="bg1">
                    <a:lumMod val="50000"/>
                  </a:schemeClr>
                </a:solidFill>
              </a:rPr>
              <a:t>版本系统简介</a:t>
            </a:r>
            <a:endParaRPr lang="en-US" altLang="zh-CN" dirty="0">
              <a:solidFill>
                <a:schemeClr val="bg1">
                  <a:lumMod val="50000"/>
                </a:schemeClr>
              </a:solidFill>
            </a:endParaRPr>
          </a:p>
          <a:p>
            <a:r>
              <a:rPr lang="en-US" altLang="zh-CN" dirty="0" err="1">
                <a:solidFill>
                  <a:schemeClr val="bg1">
                    <a:lumMod val="50000"/>
                  </a:schemeClr>
                </a:solidFill>
              </a:rPr>
              <a:t>Git</a:t>
            </a:r>
            <a:r>
              <a:rPr lang="zh-CN" altLang="en-US" dirty="0">
                <a:solidFill>
                  <a:schemeClr val="bg1">
                    <a:lumMod val="50000"/>
                  </a:schemeClr>
                </a:solidFill>
              </a:rPr>
              <a:t>详解</a:t>
            </a:r>
            <a:endParaRPr lang="en-US" altLang="zh-CN" dirty="0">
              <a:solidFill>
                <a:schemeClr val="bg1">
                  <a:lumMod val="50000"/>
                </a:schemeClr>
              </a:solidFill>
            </a:endParaRPr>
          </a:p>
          <a:p>
            <a:r>
              <a:rPr lang="zh-CN" altLang="en-US" dirty="0">
                <a:solidFill>
                  <a:schemeClr val="bg1">
                    <a:lumMod val="50000"/>
                  </a:schemeClr>
                </a:solidFill>
              </a:rPr>
              <a:t>配置管理的企业应用</a:t>
            </a:r>
            <a:endParaRPr lang="en-US" altLang="zh-CN" dirty="0">
              <a:solidFill>
                <a:schemeClr val="bg1">
                  <a:lumMod val="50000"/>
                </a:schemeClr>
              </a:solidFill>
            </a:endParaRPr>
          </a:p>
          <a:p>
            <a:r>
              <a:rPr lang="zh-CN" altLang="en-US" dirty="0">
                <a:solidFill>
                  <a:schemeClr val="bg1">
                    <a:lumMod val="50000"/>
                  </a:schemeClr>
                </a:solidFill>
              </a:rPr>
              <a:t>动手实践</a:t>
            </a:r>
            <a:endParaRPr lang="en-US" altLang="zh-CN" dirty="0">
              <a:solidFill>
                <a:schemeClr val="bg1">
                  <a:lumMod val="50000"/>
                </a:schemeClr>
              </a:solidFill>
            </a:endParaRPr>
          </a:p>
          <a:p>
            <a:r>
              <a:rPr lang="zh-CN" altLang="en-US" b="1" dirty="0" smtClean="0"/>
              <a:t>本地</a:t>
            </a:r>
            <a:r>
              <a:rPr lang="en-US" altLang="zh-CN" b="1" dirty="0" err="1" smtClean="0"/>
              <a:t>Git</a:t>
            </a:r>
            <a:r>
              <a:rPr lang="zh-CN" altLang="en-US" b="1" dirty="0" smtClean="0"/>
              <a:t>客户端实践</a:t>
            </a:r>
            <a:endParaRPr lang="en-US" altLang="zh-CN" b="1" dirty="0"/>
          </a:p>
          <a:p>
            <a:pPr marL="0" indent="0">
              <a:buNone/>
            </a:pPr>
            <a:endParaRPr lang="zh-CN" altLang="en-US" dirty="0"/>
          </a:p>
        </p:txBody>
      </p:sp>
    </p:spTree>
    <p:extLst>
      <p:ext uri="{BB962C8B-B14F-4D97-AF65-F5344CB8AC3E}">
        <p14:creationId xmlns:p14="http://schemas.microsoft.com/office/powerpoint/2010/main" val="205436660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本地</a:t>
            </a:r>
            <a:r>
              <a:rPr lang="en-US" altLang="zh-CN" dirty="0" err="1" smtClean="0"/>
              <a:t>Git</a:t>
            </a:r>
            <a:r>
              <a:rPr lang="zh-CN" altLang="en-US" dirty="0" smtClean="0"/>
              <a:t>客户端实践</a:t>
            </a:r>
            <a:r>
              <a:rPr lang="en-US" altLang="zh-CN" dirty="0"/>
              <a:t>(</a:t>
            </a:r>
            <a:r>
              <a:rPr lang="en-US" altLang="zh-CN" dirty="0" smtClean="0"/>
              <a:t>1/3)</a:t>
            </a:r>
            <a:endParaRPr lang="zh-CN" altLang="en-US" dirty="0"/>
          </a:p>
        </p:txBody>
      </p:sp>
      <p:sp>
        <p:nvSpPr>
          <p:cNvPr id="3" name="内容占位符 2"/>
          <p:cNvSpPr>
            <a:spLocks noGrp="1"/>
          </p:cNvSpPr>
          <p:nvPr>
            <p:ph type="body" sz="quarter" idx="10"/>
          </p:nvPr>
        </p:nvSpPr>
        <p:spPr/>
        <p:txBody>
          <a:bodyPr/>
          <a:lstStyle/>
          <a:p>
            <a:r>
              <a:rPr lang="zh-CN" altLang="en-US" sz="2000" dirty="0"/>
              <a:t>常见本地</a:t>
            </a:r>
            <a:r>
              <a:rPr lang="en-US" altLang="zh-CN" sz="2000" dirty="0" err="1"/>
              <a:t>Git</a:t>
            </a:r>
            <a:r>
              <a:rPr lang="zh-CN" altLang="en-US" sz="2000" dirty="0"/>
              <a:t>客户端或</a:t>
            </a:r>
            <a:r>
              <a:rPr lang="zh-CN" altLang="en-US" sz="2000" dirty="0" smtClean="0"/>
              <a:t>插件</a:t>
            </a:r>
            <a:endParaRPr lang="en-US" altLang="zh-CN" sz="2000" dirty="0" smtClean="0"/>
          </a:p>
          <a:p>
            <a:pPr lvl="1"/>
            <a:r>
              <a:rPr lang="en-US" altLang="zh-CN" sz="1800" dirty="0" err="1" smtClean="0"/>
              <a:t>TortoiseGit</a:t>
            </a:r>
            <a:endParaRPr lang="en-US" altLang="zh-CN" sz="1800" dirty="0" smtClean="0"/>
          </a:p>
          <a:p>
            <a:pPr lvl="1"/>
            <a:r>
              <a:rPr lang="en-US" altLang="zh-CN" sz="1800" dirty="0" err="1" smtClean="0"/>
              <a:t>SourceTree</a:t>
            </a:r>
            <a:endParaRPr lang="en-US" altLang="zh-CN" sz="1800" dirty="0" smtClean="0"/>
          </a:p>
          <a:p>
            <a:pPr lvl="1"/>
            <a:r>
              <a:rPr lang="en-US" altLang="zh-CN" sz="1800" dirty="0" smtClean="0"/>
              <a:t>Tower</a:t>
            </a:r>
          </a:p>
          <a:p>
            <a:pPr lvl="1"/>
            <a:r>
              <a:rPr lang="en-US" altLang="zh-CN" sz="1800" dirty="0" smtClean="0"/>
              <a:t>IDEA</a:t>
            </a:r>
          </a:p>
          <a:p>
            <a:pPr lvl="1"/>
            <a:r>
              <a:rPr lang="en-US" altLang="zh-CN" sz="1800" dirty="0" err="1"/>
              <a:t>EGit</a:t>
            </a:r>
            <a:endParaRPr lang="en-US" altLang="zh-CN" sz="1800" dirty="0" smtClean="0"/>
          </a:p>
          <a:p>
            <a:pPr marL="401637" lvl="1" indent="0">
              <a:buNone/>
            </a:pPr>
            <a:endParaRPr lang="en-US" altLang="zh-CN" dirty="0" smtClean="0"/>
          </a:p>
        </p:txBody>
      </p:sp>
    </p:spTree>
    <p:extLst>
      <p:ext uri="{BB962C8B-B14F-4D97-AF65-F5344CB8AC3E}">
        <p14:creationId xmlns:p14="http://schemas.microsoft.com/office/powerpoint/2010/main" val="206161799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本地</a:t>
            </a:r>
            <a:r>
              <a:rPr lang="en-US" altLang="zh-CN" dirty="0" err="1" smtClean="0"/>
              <a:t>Git</a:t>
            </a:r>
            <a:r>
              <a:rPr lang="zh-CN" altLang="en-US" dirty="0" smtClean="0"/>
              <a:t>客户端实践</a:t>
            </a:r>
            <a:r>
              <a:rPr lang="en-US" altLang="zh-CN" dirty="0" smtClean="0"/>
              <a:t>(2/3</a:t>
            </a:r>
            <a:r>
              <a:rPr lang="en-US" altLang="zh-CN" dirty="0"/>
              <a:t>)</a:t>
            </a:r>
            <a:endParaRPr lang="zh-CN" altLang="en-US" dirty="0"/>
          </a:p>
        </p:txBody>
      </p:sp>
      <p:sp>
        <p:nvSpPr>
          <p:cNvPr id="3" name="内容占位符 2"/>
          <p:cNvSpPr>
            <a:spLocks noGrp="1"/>
          </p:cNvSpPr>
          <p:nvPr>
            <p:ph type="body" sz="quarter" idx="10"/>
          </p:nvPr>
        </p:nvSpPr>
        <p:spPr/>
        <p:txBody>
          <a:bodyPr/>
          <a:lstStyle/>
          <a:p>
            <a:r>
              <a:rPr lang="zh-CN" altLang="en-US" sz="2000" dirty="0" smtClean="0"/>
              <a:t>推荐</a:t>
            </a:r>
            <a:endParaRPr lang="en-US" altLang="zh-CN" sz="2000" dirty="0" smtClean="0"/>
          </a:p>
          <a:p>
            <a:pPr lvl="1"/>
            <a:r>
              <a:rPr lang="en-US" altLang="zh-CN" sz="1800" dirty="0" err="1" smtClean="0"/>
              <a:t>TortoiseGit</a:t>
            </a:r>
            <a:endParaRPr lang="en-US" altLang="zh-CN" sz="1600" dirty="0"/>
          </a:p>
          <a:p>
            <a:pPr lvl="2"/>
            <a:r>
              <a:rPr lang="zh-CN" altLang="en-US" sz="1400" dirty="0" smtClean="0"/>
              <a:t>操作简单</a:t>
            </a:r>
            <a:endParaRPr lang="en-US" altLang="zh-CN" sz="1400" dirty="0"/>
          </a:p>
          <a:p>
            <a:pPr lvl="2"/>
            <a:r>
              <a:rPr lang="zh-CN" altLang="en-US" sz="1400" dirty="0" smtClean="0"/>
              <a:t>每个操作都会有进度条显示</a:t>
            </a:r>
            <a:endParaRPr lang="en-US" altLang="zh-CN" sz="1400" dirty="0" smtClean="0"/>
          </a:p>
          <a:p>
            <a:pPr marL="401637" lvl="1" indent="0">
              <a:buNone/>
            </a:pPr>
            <a:endParaRPr lang="en-US" altLang="zh-CN" dirty="0"/>
          </a:p>
        </p:txBody>
      </p:sp>
      <p:pic>
        <p:nvPicPr>
          <p:cNvPr id="5" name="图片 4"/>
          <p:cNvPicPr>
            <a:picLocks noChangeAspect="1"/>
          </p:cNvPicPr>
          <p:nvPr/>
        </p:nvPicPr>
        <p:blipFill>
          <a:blip r:embed="rId3"/>
          <a:stretch>
            <a:fillRect/>
          </a:stretch>
        </p:blipFill>
        <p:spPr>
          <a:xfrm>
            <a:off x="4905487" y="1712195"/>
            <a:ext cx="3492388" cy="3589534"/>
          </a:xfrm>
          <a:prstGeom prst="rect">
            <a:avLst/>
          </a:prstGeom>
        </p:spPr>
      </p:pic>
    </p:spTree>
    <p:extLst>
      <p:ext uri="{BB962C8B-B14F-4D97-AF65-F5344CB8AC3E}">
        <p14:creationId xmlns:p14="http://schemas.microsoft.com/office/powerpoint/2010/main" val="86381789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本地</a:t>
            </a:r>
            <a:r>
              <a:rPr lang="en-US" altLang="zh-CN" dirty="0" err="1" smtClean="0"/>
              <a:t>Git</a:t>
            </a:r>
            <a:r>
              <a:rPr lang="zh-CN" altLang="en-US" dirty="0" smtClean="0"/>
              <a:t>客户端实践</a:t>
            </a:r>
            <a:r>
              <a:rPr lang="en-US" altLang="zh-CN" dirty="0" smtClean="0"/>
              <a:t>(3/3</a:t>
            </a:r>
            <a:r>
              <a:rPr lang="en-US" altLang="zh-CN" dirty="0"/>
              <a:t>)</a:t>
            </a:r>
            <a:endParaRPr lang="zh-CN" altLang="en-US" dirty="0"/>
          </a:p>
        </p:txBody>
      </p:sp>
      <p:sp>
        <p:nvSpPr>
          <p:cNvPr id="3" name="内容占位符 2"/>
          <p:cNvSpPr>
            <a:spLocks noGrp="1"/>
          </p:cNvSpPr>
          <p:nvPr>
            <p:ph type="body" sz="quarter" idx="10"/>
          </p:nvPr>
        </p:nvSpPr>
        <p:spPr/>
        <p:txBody>
          <a:bodyPr/>
          <a:lstStyle/>
          <a:p>
            <a:r>
              <a:rPr lang="zh-CN" altLang="en-US" sz="2000" dirty="0" smtClean="0"/>
              <a:t>推荐</a:t>
            </a:r>
            <a:endParaRPr lang="en-US" altLang="zh-CN" sz="2000" dirty="0" smtClean="0"/>
          </a:p>
          <a:p>
            <a:pPr lvl="1"/>
            <a:r>
              <a:rPr lang="en-US" altLang="zh-CN" sz="1800" dirty="0" err="1" smtClean="0"/>
              <a:t>TortoiseGit</a:t>
            </a:r>
            <a:r>
              <a:rPr lang="zh-CN" altLang="en-US" sz="1600" dirty="0" smtClean="0"/>
              <a:t>：简单、每个操作都会有进度条显示</a:t>
            </a:r>
            <a:endParaRPr lang="en-US" altLang="zh-CN" sz="1600" dirty="0" smtClean="0"/>
          </a:p>
          <a:p>
            <a:pPr lvl="1"/>
            <a:r>
              <a:rPr lang="en-US" altLang="zh-CN" sz="1600" dirty="0" err="1"/>
              <a:t>SourceTree</a:t>
            </a:r>
            <a:endParaRPr lang="en-US" altLang="zh-CN" dirty="0"/>
          </a:p>
        </p:txBody>
      </p:sp>
      <p:pic>
        <p:nvPicPr>
          <p:cNvPr id="4" name="图片 3"/>
          <p:cNvPicPr>
            <a:picLocks noChangeAspect="1"/>
          </p:cNvPicPr>
          <p:nvPr/>
        </p:nvPicPr>
        <p:blipFill>
          <a:blip r:embed="rId3"/>
          <a:stretch>
            <a:fillRect/>
          </a:stretch>
        </p:blipFill>
        <p:spPr>
          <a:xfrm>
            <a:off x="3599892" y="2766749"/>
            <a:ext cx="5004358" cy="2533914"/>
          </a:xfrm>
          <a:prstGeom prst="rect">
            <a:avLst/>
          </a:prstGeom>
        </p:spPr>
      </p:pic>
    </p:spTree>
    <p:extLst>
      <p:ext uri="{BB962C8B-B14F-4D97-AF65-F5344CB8AC3E}">
        <p14:creationId xmlns:p14="http://schemas.microsoft.com/office/powerpoint/2010/main" val="38409475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本地</a:t>
            </a:r>
            <a:r>
              <a:rPr lang="en-US" altLang="zh-CN" dirty="0" err="1"/>
              <a:t>Git</a:t>
            </a:r>
            <a:r>
              <a:rPr lang="zh-CN" altLang="en-US" dirty="0"/>
              <a:t>客户端</a:t>
            </a:r>
            <a:r>
              <a:rPr lang="zh-CN" altLang="en-US" dirty="0" smtClean="0"/>
              <a:t>实践</a:t>
            </a:r>
            <a:r>
              <a:rPr lang="en-US" altLang="zh-CN" dirty="0"/>
              <a:t>—</a:t>
            </a:r>
            <a:r>
              <a:rPr lang="en-US" altLang="zh-CN" dirty="0" err="1" smtClean="0"/>
              <a:t>Tortoisegit</a:t>
            </a:r>
            <a:r>
              <a:rPr lang="en-US" altLang="zh-CN" dirty="0" smtClean="0"/>
              <a:t> (1/17)</a:t>
            </a:r>
            <a:endParaRPr lang="zh-CN" altLang="en-US" dirty="0"/>
          </a:p>
        </p:txBody>
      </p:sp>
      <p:sp>
        <p:nvSpPr>
          <p:cNvPr id="5" name="内容占位符 4"/>
          <p:cNvSpPr>
            <a:spLocks noGrp="1"/>
          </p:cNvSpPr>
          <p:nvPr>
            <p:ph type="body" sz="quarter" idx="10"/>
          </p:nvPr>
        </p:nvSpPr>
        <p:spPr/>
        <p:txBody>
          <a:bodyPr/>
          <a:lstStyle/>
          <a:p>
            <a:r>
              <a:rPr lang="zh-CN" altLang="en-US" dirty="0" smtClean="0"/>
              <a:t>配置</a:t>
            </a:r>
            <a:r>
              <a:rPr lang="en-US" altLang="zh-CN" dirty="0" smtClean="0"/>
              <a:t>SSH</a:t>
            </a:r>
            <a:r>
              <a:rPr lang="zh-CN" altLang="en-US" dirty="0" smtClean="0"/>
              <a:t>密钥</a:t>
            </a:r>
            <a:endParaRPr lang="en-US" altLang="zh-CN" dirty="0" smtClean="0"/>
          </a:p>
          <a:p>
            <a:pPr lvl="1"/>
            <a:endParaRPr lang="en-US" altLang="zh-CN" dirty="0" smtClean="0"/>
          </a:p>
        </p:txBody>
      </p:sp>
      <p:sp>
        <p:nvSpPr>
          <p:cNvPr id="6" name="矩形 5"/>
          <p:cNvSpPr/>
          <p:nvPr/>
        </p:nvSpPr>
        <p:spPr>
          <a:xfrm>
            <a:off x="755576" y="2096852"/>
            <a:ext cx="2304255" cy="830997"/>
          </a:xfrm>
          <a:prstGeom prst="rect">
            <a:avLst/>
          </a:prstGeom>
        </p:spPr>
        <p:txBody>
          <a:bodyPr wrap="square">
            <a:spAutoFit/>
          </a:bodyPr>
          <a:lstStyle/>
          <a:p>
            <a:r>
              <a:rPr lang="en-US" altLang="zh-CN" sz="1600" dirty="0" smtClean="0">
                <a:latin typeface="+mn-ea"/>
                <a:ea typeface="+mn-ea"/>
              </a:rPr>
              <a:t>1</a:t>
            </a:r>
            <a:r>
              <a:rPr lang="zh-CN" altLang="en-US" sz="1600" dirty="0" smtClean="0">
                <a:latin typeface="+mn-ea"/>
                <a:ea typeface="+mn-ea"/>
              </a:rPr>
              <a:t>、在</a:t>
            </a:r>
            <a:r>
              <a:rPr lang="zh-CN" altLang="en-US" sz="1600" dirty="0">
                <a:latin typeface="+mn-ea"/>
                <a:ea typeface="+mn-ea"/>
              </a:rPr>
              <a:t>“开始”菜单，选择</a:t>
            </a:r>
            <a:r>
              <a:rPr lang="zh-CN" altLang="en-US" sz="1600" dirty="0">
                <a:latin typeface="+mn-lt"/>
                <a:ea typeface="+mn-ea"/>
              </a:rPr>
              <a:t>“</a:t>
            </a:r>
            <a:r>
              <a:rPr lang="en-US" altLang="zh-CN" sz="1600" dirty="0" err="1">
                <a:latin typeface="+mn-lt"/>
                <a:ea typeface="+mn-ea"/>
              </a:rPr>
              <a:t>TortoiseGit</a:t>
            </a:r>
            <a:r>
              <a:rPr lang="en-US" altLang="zh-CN" sz="1600" dirty="0">
                <a:latin typeface="+mn-lt"/>
                <a:ea typeface="+mn-ea"/>
              </a:rPr>
              <a:t> &gt; </a:t>
            </a:r>
            <a:r>
              <a:rPr lang="en-US" altLang="zh-CN" sz="1600" dirty="0" err="1">
                <a:latin typeface="+mn-lt"/>
                <a:ea typeface="+mn-ea"/>
              </a:rPr>
              <a:t>PuttyGen</a:t>
            </a:r>
            <a:r>
              <a:rPr lang="en-US" altLang="zh-CN" sz="1600" dirty="0">
                <a:solidFill>
                  <a:srgbClr val="6F7479"/>
                </a:solidFill>
                <a:latin typeface="+mn-lt"/>
                <a:ea typeface="+mn-ea"/>
              </a:rPr>
              <a:t>”</a:t>
            </a:r>
            <a:endParaRPr lang="zh-CN" altLang="en-US" sz="1600" dirty="0">
              <a:latin typeface="+mn-lt"/>
              <a:ea typeface="+mn-ea"/>
            </a:endParaRPr>
          </a:p>
        </p:txBody>
      </p:sp>
      <p:pic>
        <p:nvPicPr>
          <p:cNvPr id="7" name="图片 6"/>
          <p:cNvPicPr>
            <a:picLocks noChangeAspect="1"/>
          </p:cNvPicPr>
          <p:nvPr/>
        </p:nvPicPr>
        <p:blipFill>
          <a:blip r:embed="rId3"/>
          <a:stretch>
            <a:fillRect/>
          </a:stretch>
        </p:blipFill>
        <p:spPr>
          <a:xfrm>
            <a:off x="3114919" y="2316101"/>
            <a:ext cx="5489331" cy="2988768"/>
          </a:xfrm>
          <a:prstGeom prst="rect">
            <a:avLst/>
          </a:prstGeom>
        </p:spPr>
      </p:pic>
    </p:spTree>
    <p:extLst>
      <p:ext uri="{BB962C8B-B14F-4D97-AF65-F5344CB8AC3E}">
        <p14:creationId xmlns:p14="http://schemas.microsoft.com/office/powerpoint/2010/main" val="368516630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本地</a:t>
            </a:r>
            <a:r>
              <a:rPr lang="en-US" altLang="zh-CN" dirty="0" err="1"/>
              <a:t>Git</a:t>
            </a:r>
            <a:r>
              <a:rPr lang="zh-CN" altLang="en-US" dirty="0"/>
              <a:t>客户端</a:t>
            </a:r>
            <a:r>
              <a:rPr lang="zh-CN" altLang="en-US" dirty="0" smtClean="0"/>
              <a:t>实践</a:t>
            </a:r>
            <a:r>
              <a:rPr lang="en-US" altLang="zh-CN" dirty="0"/>
              <a:t>—</a:t>
            </a:r>
            <a:r>
              <a:rPr lang="en-US" altLang="zh-CN" dirty="0" err="1" smtClean="0"/>
              <a:t>Tortoisegit</a:t>
            </a:r>
            <a:r>
              <a:rPr lang="en-US" altLang="zh-CN" dirty="0" smtClean="0"/>
              <a:t> (2/17</a:t>
            </a:r>
            <a:r>
              <a:rPr lang="en-US" altLang="zh-CN" dirty="0"/>
              <a:t>)</a:t>
            </a:r>
            <a:endParaRPr lang="zh-CN" altLang="en-US" dirty="0"/>
          </a:p>
        </p:txBody>
      </p:sp>
      <p:sp>
        <p:nvSpPr>
          <p:cNvPr id="5" name="内容占位符 4"/>
          <p:cNvSpPr>
            <a:spLocks noGrp="1"/>
          </p:cNvSpPr>
          <p:nvPr>
            <p:ph type="body" sz="quarter" idx="10"/>
          </p:nvPr>
        </p:nvSpPr>
        <p:spPr/>
        <p:txBody>
          <a:bodyPr/>
          <a:lstStyle/>
          <a:p>
            <a:r>
              <a:rPr lang="zh-CN" altLang="en-US" dirty="0" smtClean="0"/>
              <a:t>配置</a:t>
            </a:r>
            <a:r>
              <a:rPr lang="en-US" altLang="zh-CN" dirty="0" smtClean="0"/>
              <a:t>SSH</a:t>
            </a:r>
            <a:r>
              <a:rPr lang="zh-CN" altLang="en-US" dirty="0" smtClean="0"/>
              <a:t>密钥</a:t>
            </a:r>
            <a:endParaRPr lang="en-US" altLang="zh-CN" dirty="0" smtClean="0"/>
          </a:p>
          <a:p>
            <a:pPr lvl="1"/>
            <a:endParaRPr lang="en-US" altLang="zh-CN" dirty="0" smtClean="0"/>
          </a:p>
        </p:txBody>
      </p:sp>
      <p:sp>
        <p:nvSpPr>
          <p:cNvPr id="6" name="矩形 5"/>
          <p:cNvSpPr/>
          <p:nvPr/>
        </p:nvSpPr>
        <p:spPr>
          <a:xfrm>
            <a:off x="827584" y="1952836"/>
            <a:ext cx="2988332" cy="1126462"/>
          </a:xfrm>
          <a:prstGeom prst="rect">
            <a:avLst/>
          </a:prstGeom>
        </p:spPr>
        <p:txBody>
          <a:bodyPr wrap="square">
            <a:spAutoFit/>
          </a:bodyPr>
          <a:lstStyle/>
          <a:p>
            <a:pPr>
              <a:lnSpc>
                <a:spcPct val="140000"/>
              </a:lnSpc>
            </a:pPr>
            <a:r>
              <a:rPr lang="en-US" altLang="zh-CN" sz="1600" dirty="0" smtClean="0">
                <a:latin typeface="+mn-ea"/>
                <a:ea typeface="+mn-ea"/>
              </a:rPr>
              <a:t>2</a:t>
            </a:r>
            <a:r>
              <a:rPr lang="zh-CN" altLang="en-US" sz="1600" dirty="0" smtClean="0">
                <a:latin typeface="+mn-ea"/>
                <a:ea typeface="+mn-ea"/>
              </a:rPr>
              <a:t>、单击</a:t>
            </a:r>
            <a:r>
              <a:rPr lang="zh-CN" altLang="en-US" sz="1600" dirty="0">
                <a:latin typeface="+mn-lt"/>
                <a:ea typeface="+mn-ea"/>
              </a:rPr>
              <a:t>“</a:t>
            </a:r>
            <a:r>
              <a:rPr lang="en-US" altLang="zh-CN" sz="1600" dirty="0">
                <a:latin typeface="+mn-lt"/>
                <a:ea typeface="+mn-ea"/>
              </a:rPr>
              <a:t>Generate”</a:t>
            </a:r>
            <a:r>
              <a:rPr lang="zh-CN" altLang="en-US" sz="1600" dirty="0">
                <a:latin typeface="+mn-ea"/>
                <a:ea typeface="+mn-ea"/>
              </a:rPr>
              <a:t>按钮，在图中红色方框的区域内不停的移动鼠标，即可生成密钥</a:t>
            </a:r>
          </a:p>
        </p:txBody>
      </p:sp>
      <p:pic>
        <p:nvPicPr>
          <p:cNvPr id="7" name="图片 6"/>
          <p:cNvPicPr>
            <a:picLocks noChangeAspect="1"/>
          </p:cNvPicPr>
          <p:nvPr/>
        </p:nvPicPr>
        <p:blipFill>
          <a:blip r:embed="rId3"/>
          <a:stretch>
            <a:fillRect/>
          </a:stretch>
        </p:blipFill>
        <p:spPr>
          <a:xfrm>
            <a:off x="3995936" y="1412776"/>
            <a:ext cx="4468352" cy="4418594"/>
          </a:xfrm>
          <a:prstGeom prst="rect">
            <a:avLst/>
          </a:prstGeom>
        </p:spPr>
      </p:pic>
    </p:spTree>
    <p:extLst>
      <p:ext uri="{BB962C8B-B14F-4D97-AF65-F5344CB8AC3E}">
        <p14:creationId xmlns:p14="http://schemas.microsoft.com/office/powerpoint/2010/main" val="409278496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本地</a:t>
            </a:r>
            <a:r>
              <a:rPr lang="en-US" altLang="zh-CN" dirty="0" err="1"/>
              <a:t>Git</a:t>
            </a:r>
            <a:r>
              <a:rPr lang="zh-CN" altLang="en-US" dirty="0"/>
              <a:t>客户端</a:t>
            </a:r>
            <a:r>
              <a:rPr lang="zh-CN" altLang="en-US" dirty="0" smtClean="0"/>
              <a:t>实践</a:t>
            </a:r>
            <a:r>
              <a:rPr lang="en-US" altLang="zh-CN" dirty="0"/>
              <a:t>—</a:t>
            </a:r>
            <a:r>
              <a:rPr lang="en-US" altLang="zh-CN" dirty="0" err="1" smtClean="0"/>
              <a:t>Tortoisegit</a:t>
            </a:r>
            <a:r>
              <a:rPr lang="en-US" altLang="zh-CN" dirty="0" smtClean="0"/>
              <a:t> (3/17</a:t>
            </a:r>
            <a:r>
              <a:rPr lang="en-US" altLang="zh-CN" dirty="0"/>
              <a:t>)</a:t>
            </a:r>
            <a:endParaRPr lang="zh-CN" altLang="en-US" dirty="0"/>
          </a:p>
        </p:txBody>
      </p:sp>
      <p:sp>
        <p:nvSpPr>
          <p:cNvPr id="5" name="内容占位符 4"/>
          <p:cNvSpPr>
            <a:spLocks noGrp="1"/>
          </p:cNvSpPr>
          <p:nvPr>
            <p:ph type="body" sz="quarter" idx="10"/>
          </p:nvPr>
        </p:nvSpPr>
        <p:spPr/>
        <p:txBody>
          <a:bodyPr/>
          <a:lstStyle/>
          <a:p>
            <a:r>
              <a:rPr lang="zh-CN" altLang="en-US" dirty="0" smtClean="0"/>
              <a:t>配置</a:t>
            </a:r>
            <a:r>
              <a:rPr lang="en-US" altLang="zh-CN" dirty="0" smtClean="0"/>
              <a:t>SSH</a:t>
            </a:r>
            <a:r>
              <a:rPr lang="zh-CN" altLang="en-US" dirty="0" smtClean="0"/>
              <a:t>密钥</a:t>
            </a:r>
            <a:endParaRPr lang="en-US" altLang="zh-CN" dirty="0" smtClean="0"/>
          </a:p>
          <a:p>
            <a:pPr lvl="1"/>
            <a:endParaRPr lang="en-US" altLang="zh-CN" dirty="0" smtClean="0"/>
          </a:p>
        </p:txBody>
      </p:sp>
      <p:sp>
        <p:nvSpPr>
          <p:cNvPr id="6" name="矩形 5"/>
          <p:cNvSpPr/>
          <p:nvPr/>
        </p:nvSpPr>
        <p:spPr>
          <a:xfrm>
            <a:off x="827584" y="2024844"/>
            <a:ext cx="2700300" cy="1126462"/>
          </a:xfrm>
          <a:prstGeom prst="rect">
            <a:avLst/>
          </a:prstGeom>
        </p:spPr>
        <p:txBody>
          <a:bodyPr wrap="square">
            <a:spAutoFit/>
          </a:bodyPr>
          <a:lstStyle/>
          <a:p>
            <a:pPr>
              <a:lnSpc>
                <a:spcPct val="140000"/>
              </a:lnSpc>
            </a:pPr>
            <a:r>
              <a:rPr lang="en-US" altLang="zh-CN" sz="1600" dirty="0" smtClean="0">
                <a:solidFill>
                  <a:srgbClr val="6F7479"/>
                </a:solidFill>
                <a:latin typeface="+mn-ea"/>
                <a:ea typeface="+mn-ea"/>
              </a:rPr>
              <a:t>3</a:t>
            </a:r>
            <a:r>
              <a:rPr lang="zh-CN" altLang="en-US" sz="1600" dirty="0" smtClean="0">
                <a:solidFill>
                  <a:srgbClr val="6F7479"/>
                </a:solidFill>
                <a:latin typeface="+mn-ea"/>
                <a:ea typeface="+mn-ea"/>
              </a:rPr>
              <a:t>、</a:t>
            </a:r>
            <a:r>
              <a:rPr lang="zh-CN" altLang="en-US" sz="1600" dirty="0">
                <a:latin typeface="+mn-ea"/>
                <a:ea typeface="+mn-ea"/>
              </a:rPr>
              <a:t>单击</a:t>
            </a:r>
            <a:r>
              <a:rPr lang="zh-CN" altLang="en-US" sz="1600" dirty="0">
                <a:latin typeface="+mn-lt"/>
                <a:ea typeface="+mn-ea"/>
              </a:rPr>
              <a:t>“</a:t>
            </a:r>
            <a:r>
              <a:rPr lang="en-US" altLang="zh-CN" sz="1600" dirty="0">
                <a:latin typeface="+mn-lt"/>
                <a:ea typeface="+mn-ea"/>
              </a:rPr>
              <a:t>Save private key”</a:t>
            </a:r>
            <a:r>
              <a:rPr lang="zh-CN" altLang="en-US" sz="1600" dirty="0">
                <a:latin typeface="+mn-ea"/>
                <a:ea typeface="+mn-ea"/>
              </a:rPr>
              <a:t>按钮，把生成的密钥保存为</a:t>
            </a:r>
            <a:r>
              <a:rPr lang="en-US" altLang="zh-CN" sz="1600" dirty="0">
                <a:latin typeface="+mn-ea"/>
                <a:ea typeface="+mn-ea"/>
              </a:rPr>
              <a:t>PPK</a:t>
            </a:r>
            <a:r>
              <a:rPr lang="zh-CN" altLang="en-US" sz="1600" dirty="0">
                <a:latin typeface="+mn-ea"/>
                <a:ea typeface="+mn-ea"/>
              </a:rPr>
              <a:t>文件</a:t>
            </a:r>
          </a:p>
        </p:txBody>
      </p:sp>
      <p:pic>
        <p:nvPicPr>
          <p:cNvPr id="3" name="图片 2"/>
          <p:cNvPicPr>
            <a:picLocks noChangeAspect="1"/>
          </p:cNvPicPr>
          <p:nvPr/>
        </p:nvPicPr>
        <p:blipFill>
          <a:blip r:embed="rId3"/>
          <a:stretch>
            <a:fillRect/>
          </a:stretch>
        </p:blipFill>
        <p:spPr>
          <a:xfrm>
            <a:off x="3851920" y="1340768"/>
            <a:ext cx="4655637" cy="4470756"/>
          </a:xfrm>
          <a:prstGeom prst="rect">
            <a:avLst/>
          </a:prstGeom>
        </p:spPr>
      </p:pic>
    </p:spTree>
    <p:extLst>
      <p:ext uri="{BB962C8B-B14F-4D97-AF65-F5344CB8AC3E}">
        <p14:creationId xmlns:p14="http://schemas.microsoft.com/office/powerpoint/2010/main" val="22568240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本地</a:t>
            </a:r>
            <a:r>
              <a:rPr lang="en-US" altLang="zh-CN" dirty="0" err="1"/>
              <a:t>Git</a:t>
            </a:r>
            <a:r>
              <a:rPr lang="zh-CN" altLang="en-US" dirty="0"/>
              <a:t>客户端</a:t>
            </a:r>
            <a:r>
              <a:rPr lang="zh-CN" altLang="en-US" dirty="0" smtClean="0"/>
              <a:t>实践</a:t>
            </a:r>
            <a:r>
              <a:rPr lang="en-US" altLang="zh-CN" dirty="0" smtClean="0"/>
              <a:t>—</a:t>
            </a:r>
            <a:r>
              <a:rPr lang="en-US" altLang="zh-CN" dirty="0" err="1" smtClean="0"/>
              <a:t>Tortoisegit</a:t>
            </a:r>
            <a:r>
              <a:rPr lang="en-US" altLang="zh-CN" dirty="0"/>
              <a:t> </a:t>
            </a:r>
            <a:r>
              <a:rPr lang="en-US" altLang="zh-CN" dirty="0" smtClean="0"/>
              <a:t>(4/17</a:t>
            </a:r>
            <a:r>
              <a:rPr lang="en-US" altLang="zh-CN" dirty="0"/>
              <a:t>)</a:t>
            </a:r>
            <a:endParaRPr lang="zh-CN" altLang="en-US" dirty="0"/>
          </a:p>
        </p:txBody>
      </p:sp>
      <p:sp>
        <p:nvSpPr>
          <p:cNvPr id="5" name="内容占位符 4"/>
          <p:cNvSpPr>
            <a:spLocks noGrp="1"/>
          </p:cNvSpPr>
          <p:nvPr>
            <p:ph type="body" sz="quarter" idx="10"/>
          </p:nvPr>
        </p:nvSpPr>
        <p:spPr/>
        <p:txBody>
          <a:bodyPr/>
          <a:lstStyle/>
          <a:p>
            <a:r>
              <a:rPr lang="zh-CN" altLang="en-US" dirty="0" smtClean="0"/>
              <a:t>配置</a:t>
            </a:r>
            <a:r>
              <a:rPr lang="en-US" altLang="zh-CN" dirty="0" smtClean="0"/>
              <a:t>SSH</a:t>
            </a:r>
            <a:r>
              <a:rPr lang="zh-CN" altLang="en-US" dirty="0" smtClean="0"/>
              <a:t>密钥</a:t>
            </a:r>
            <a:endParaRPr lang="en-US" altLang="zh-CN" dirty="0" smtClean="0"/>
          </a:p>
          <a:p>
            <a:pPr lvl="1"/>
            <a:endParaRPr lang="en-US" altLang="zh-CN" dirty="0" smtClean="0"/>
          </a:p>
        </p:txBody>
      </p:sp>
      <p:sp>
        <p:nvSpPr>
          <p:cNvPr id="6" name="矩形 5"/>
          <p:cNvSpPr/>
          <p:nvPr/>
        </p:nvSpPr>
        <p:spPr>
          <a:xfrm>
            <a:off x="791580" y="1988840"/>
            <a:ext cx="2844316" cy="338554"/>
          </a:xfrm>
          <a:prstGeom prst="rect">
            <a:avLst/>
          </a:prstGeom>
        </p:spPr>
        <p:txBody>
          <a:bodyPr wrap="square">
            <a:spAutoFit/>
          </a:bodyPr>
          <a:lstStyle/>
          <a:p>
            <a:r>
              <a:rPr lang="en-US" altLang="zh-CN" sz="1600" dirty="0">
                <a:solidFill>
                  <a:srgbClr val="6F7479"/>
                </a:solidFill>
                <a:latin typeface="+mn-ea"/>
                <a:ea typeface="+mn-ea"/>
              </a:rPr>
              <a:t>4</a:t>
            </a:r>
            <a:r>
              <a:rPr lang="zh-CN" altLang="en-US" sz="1600" dirty="0" smtClean="0">
                <a:solidFill>
                  <a:srgbClr val="6F7479"/>
                </a:solidFill>
                <a:latin typeface="+mn-ea"/>
                <a:ea typeface="+mn-ea"/>
              </a:rPr>
              <a:t>、</a:t>
            </a:r>
            <a:r>
              <a:rPr lang="zh-CN" altLang="en-US" sz="1600" dirty="0">
                <a:latin typeface="+mn-ea"/>
                <a:ea typeface="+mn-ea"/>
              </a:rPr>
              <a:t>单击“是</a:t>
            </a:r>
            <a:r>
              <a:rPr lang="en-US" altLang="zh-CN" sz="1600" dirty="0">
                <a:latin typeface="+mn-ea"/>
                <a:ea typeface="+mn-ea"/>
              </a:rPr>
              <a:t>(Y)”</a:t>
            </a:r>
            <a:r>
              <a:rPr lang="zh-CN" altLang="en-US" sz="1600" dirty="0">
                <a:latin typeface="+mn-ea"/>
                <a:ea typeface="+mn-ea"/>
              </a:rPr>
              <a:t>确定生成</a:t>
            </a:r>
          </a:p>
        </p:txBody>
      </p:sp>
      <p:pic>
        <p:nvPicPr>
          <p:cNvPr id="7" name="图片 6"/>
          <p:cNvPicPr>
            <a:picLocks noChangeAspect="1"/>
          </p:cNvPicPr>
          <p:nvPr/>
        </p:nvPicPr>
        <p:blipFill>
          <a:blip r:embed="rId3"/>
          <a:stretch>
            <a:fillRect/>
          </a:stretch>
        </p:blipFill>
        <p:spPr>
          <a:xfrm>
            <a:off x="2087724" y="2528900"/>
            <a:ext cx="4688088" cy="1971128"/>
          </a:xfrm>
          <a:prstGeom prst="rect">
            <a:avLst/>
          </a:prstGeom>
        </p:spPr>
      </p:pic>
    </p:spTree>
    <p:extLst>
      <p:ext uri="{BB962C8B-B14F-4D97-AF65-F5344CB8AC3E}">
        <p14:creationId xmlns:p14="http://schemas.microsoft.com/office/powerpoint/2010/main" val="3578376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版本控制系统</a:t>
            </a:r>
            <a:r>
              <a:rPr lang="zh-CN" altLang="en-US" dirty="0" smtClean="0"/>
              <a:t>简介</a:t>
            </a:r>
            <a:r>
              <a:rPr lang="en-US" altLang="zh-CN" dirty="0" smtClean="0"/>
              <a:t>(3/8</a:t>
            </a:r>
            <a:r>
              <a:rPr lang="en-US" altLang="zh-CN" dirty="0"/>
              <a:t>)</a:t>
            </a:r>
            <a:endParaRPr lang="zh-CN" altLang="en-US" dirty="0"/>
          </a:p>
        </p:txBody>
      </p:sp>
      <p:sp>
        <p:nvSpPr>
          <p:cNvPr id="4" name="文本占位符 3"/>
          <p:cNvSpPr>
            <a:spLocks noGrp="1"/>
          </p:cNvSpPr>
          <p:nvPr>
            <p:ph type="body" sz="quarter" idx="10"/>
          </p:nvPr>
        </p:nvSpPr>
        <p:spPr/>
        <p:txBody>
          <a:bodyPr/>
          <a:lstStyle/>
          <a:p>
            <a:pPr eaLnBrk="1"/>
            <a:r>
              <a:rPr lang="zh-CN" altLang="en-US" dirty="0" smtClean="0"/>
              <a:t>常见代码</a:t>
            </a:r>
            <a:r>
              <a:rPr lang="zh-CN" altLang="en-US" dirty="0"/>
              <a:t>版本控制</a:t>
            </a:r>
            <a:r>
              <a:rPr lang="zh-CN" altLang="en-US" dirty="0" smtClean="0"/>
              <a:t>系统</a:t>
            </a:r>
            <a:endParaRPr lang="en-US" altLang="zh-CN" dirty="0"/>
          </a:p>
          <a:p>
            <a:pPr marL="801687" lvl="2" indent="0" eaLnBrk="1">
              <a:buNone/>
            </a:pPr>
            <a:endParaRPr lang="en-US" altLang="zh-CN" dirty="0"/>
          </a:p>
        </p:txBody>
      </p:sp>
      <p:sp>
        <p:nvSpPr>
          <p:cNvPr id="5" name="椭圆 4"/>
          <p:cNvSpPr/>
          <p:nvPr/>
        </p:nvSpPr>
        <p:spPr bwMode="auto">
          <a:xfrm>
            <a:off x="2179967" y="3172101"/>
            <a:ext cx="2016224" cy="683531"/>
          </a:xfrm>
          <a:prstGeom prst="ellipse">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FrutigerNext LT Regular" pitchFamily="34" charset="0"/>
                <a:ea typeface="宋体" pitchFamily="2" charset="-122"/>
              </a:rPr>
              <a:t>CVS</a:t>
            </a:r>
            <a:endParaRPr kumimoji="0" lang="zh-CN" altLang="en-US" sz="2000" b="0" i="0" u="none" strike="noStrike" cap="none" normalizeH="0" baseline="0" dirty="0" smtClean="0">
              <a:ln>
                <a:noFill/>
              </a:ln>
              <a:solidFill>
                <a:schemeClr val="tx1"/>
              </a:solidFill>
              <a:effectLst/>
              <a:latin typeface="FrutigerNext LT Regular" pitchFamily="34" charset="0"/>
              <a:ea typeface="宋体" pitchFamily="2" charset="-122"/>
            </a:endParaRPr>
          </a:p>
        </p:txBody>
      </p:sp>
      <p:sp>
        <p:nvSpPr>
          <p:cNvPr id="6" name="椭圆 5"/>
          <p:cNvSpPr/>
          <p:nvPr/>
        </p:nvSpPr>
        <p:spPr bwMode="auto">
          <a:xfrm>
            <a:off x="4921901" y="3172100"/>
            <a:ext cx="1944216" cy="683531"/>
          </a:xfrm>
          <a:prstGeom prst="ellipse">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2000" dirty="0">
                <a:ea typeface="宋体" pitchFamily="2" charset="-122"/>
              </a:rPr>
              <a:t>VSS</a:t>
            </a:r>
            <a:endParaRPr kumimoji="0" lang="zh-CN" altLang="en-US" sz="2000" b="0" i="0" u="none" strike="noStrike" cap="none" normalizeH="0" baseline="0" dirty="0" smtClean="0">
              <a:ln>
                <a:noFill/>
              </a:ln>
              <a:solidFill>
                <a:schemeClr val="tx1"/>
              </a:solidFill>
              <a:effectLst/>
              <a:latin typeface="FrutigerNext LT Regular" pitchFamily="34" charset="0"/>
              <a:ea typeface="宋体" pitchFamily="2" charset="-122"/>
            </a:endParaRPr>
          </a:p>
        </p:txBody>
      </p:sp>
      <p:sp>
        <p:nvSpPr>
          <p:cNvPr id="7" name="椭圆 6"/>
          <p:cNvSpPr/>
          <p:nvPr/>
        </p:nvSpPr>
        <p:spPr bwMode="auto">
          <a:xfrm>
            <a:off x="2179967" y="4581128"/>
            <a:ext cx="2016672" cy="683531"/>
          </a:xfrm>
          <a:prstGeom prst="ellipse">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2000" dirty="0">
                <a:ea typeface="宋体" pitchFamily="2" charset="-122"/>
              </a:rPr>
              <a:t>SVN</a:t>
            </a:r>
            <a:endParaRPr kumimoji="0" lang="zh-CN" altLang="en-US" sz="2000" b="0" i="0" u="none" strike="noStrike" cap="none" normalizeH="0" baseline="0" dirty="0" smtClean="0">
              <a:ln>
                <a:noFill/>
              </a:ln>
              <a:solidFill>
                <a:schemeClr val="tx1"/>
              </a:solidFill>
              <a:effectLst/>
              <a:latin typeface="FrutigerNext LT Regular" pitchFamily="34" charset="0"/>
              <a:ea typeface="宋体" pitchFamily="2" charset="-122"/>
            </a:endParaRPr>
          </a:p>
        </p:txBody>
      </p:sp>
      <p:sp>
        <p:nvSpPr>
          <p:cNvPr id="8" name="椭圆 7"/>
          <p:cNvSpPr/>
          <p:nvPr/>
        </p:nvSpPr>
        <p:spPr bwMode="auto">
          <a:xfrm>
            <a:off x="4921901" y="4581128"/>
            <a:ext cx="1944216" cy="683531"/>
          </a:xfrm>
          <a:prstGeom prst="ellipse">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2000" dirty="0" err="1">
                <a:ea typeface="宋体" pitchFamily="2" charset="-122"/>
              </a:rPr>
              <a:t>ClearCase</a:t>
            </a:r>
            <a:endParaRPr kumimoji="0" lang="zh-CN" altLang="en-US" sz="2000" b="0" i="0" u="none" strike="noStrike" cap="none" normalizeH="0" baseline="0" dirty="0" smtClean="0">
              <a:ln>
                <a:noFill/>
              </a:ln>
              <a:solidFill>
                <a:schemeClr val="tx1"/>
              </a:solidFill>
              <a:effectLst/>
              <a:latin typeface="FrutigerNext LT Regular" pitchFamily="34" charset="0"/>
              <a:ea typeface="宋体" pitchFamily="2" charset="-122"/>
            </a:endParaRPr>
          </a:p>
        </p:txBody>
      </p:sp>
      <p:sp>
        <p:nvSpPr>
          <p:cNvPr id="9" name="矩形 8"/>
          <p:cNvSpPr/>
          <p:nvPr/>
        </p:nvSpPr>
        <p:spPr>
          <a:xfrm>
            <a:off x="3188079" y="2279529"/>
            <a:ext cx="2705930" cy="369332"/>
          </a:xfrm>
          <a:prstGeom prst="rect">
            <a:avLst/>
          </a:prstGeom>
        </p:spPr>
        <p:txBody>
          <a:bodyPr wrap="square" anchor="ctr">
            <a:spAutoFit/>
          </a:bodyPr>
          <a:lstStyle/>
          <a:p>
            <a:pPr algn="ctr" eaLnBrk="1"/>
            <a:r>
              <a:rPr lang="zh-CN" altLang="en-US" sz="1800" dirty="0">
                <a:latin typeface="+mn-ea"/>
                <a:ea typeface="+mn-ea"/>
              </a:rPr>
              <a:t>集中式版本控制系统</a:t>
            </a:r>
            <a:endParaRPr lang="en-US" altLang="zh-CN" sz="1800" dirty="0">
              <a:latin typeface="+mn-ea"/>
              <a:ea typeface="+mn-ea"/>
            </a:endParaRPr>
          </a:p>
        </p:txBody>
      </p:sp>
    </p:spTree>
    <p:extLst>
      <p:ext uri="{BB962C8B-B14F-4D97-AF65-F5344CB8AC3E}">
        <p14:creationId xmlns:p14="http://schemas.microsoft.com/office/powerpoint/2010/main" val="331419220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本地</a:t>
            </a:r>
            <a:r>
              <a:rPr lang="en-US" altLang="zh-CN" dirty="0" err="1"/>
              <a:t>Git</a:t>
            </a:r>
            <a:r>
              <a:rPr lang="zh-CN" altLang="en-US" dirty="0"/>
              <a:t>客户端</a:t>
            </a:r>
            <a:r>
              <a:rPr lang="zh-CN" altLang="en-US" dirty="0" smtClean="0"/>
              <a:t>实践</a:t>
            </a:r>
            <a:r>
              <a:rPr lang="en-US" altLang="zh-CN" dirty="0" smtClean="0"/>
              <a:t>—</a:t>
            </a:r>
            <a:r>
              <a:rPr lang="en-US" altLang="zh-CN" dirty="0" err="1" smtClean="0"/>
              <a:t>Tortoisegit</a:t>
            </a:r>
            <a:r>
              <a:rPr lang="en-US" altLang="zh-CN" dirty="0"/>
              <a:t> </a:t>
            </a:r>
            <a:r>
              <a:rPr lang="en-US" altLang="zh-CN" dirty="0" smtClean="0"/>
              <a:t>(5/17</a:t>
            </a:r>
            <a:r>
              <a:rPr lang="en-US" altLang="zh-CN" dirty="0"/>
              <a:t>)</a:t>
            </a:r>
            <a:endParaRPr lang="zh-CN" altLang="en-US" dirty="0"/>
          </a:p>
        </p:txBody>
      </p:sp>
      <p:sp>
        <p:nvSpPr>
          <p:cNvPr id="5" name="内容占位符 4"/>
          <p:cNvSpPr>
            <a:spLocks noGrp="1"/>
          </p:cNvSpPr>
          <p:nvPr>
            <p:ph type="body" sz="quarter" idx="10"/>
          </p:nvPr>
        </p:nvSpPr>
        <p:spPr/>
        <p:txBody>
          <a:bodyPr/>
          <a:lstStyle/>
          <a:p>
            <a:r>
              <a:rPr lang="zh-CN" altLang="en-US" dirty="0" smtClean="0"/>
              <a:t>配置</a:t>
            </a:r>
            <a:r>
              <a:rPr lang="en-US" altLang="zh-CN" dirty="0" smtClean="0"/>
              <a:t>SSH</a:t>
            </a:r>
            <a:r>
              <a:rPr lang="zh-CN" altLang="en-US" dirty="0" smtClean="0"/>
              <a:t>密钥</a:t>
            </a:r>
            <a:endParaRPr lang="en-US" altLang="zh-CN" dirty="0" smtClean="0"/>
          </a:p>
          <a:p>
            <a:pPr lvl="1"/>
            <a:endParaRPr lang="en-US" altLang="zh-CN" dirty="0" smtClean="0"/>
          </a:p>
        </p:txBody>
      </p:sp>
      <p:sp>
        <p:nvSpPr>
          <p:cNvPr id="6" name="矩形 5"/>
          <p:cNvSpPr/>
          <p:nvPr/>
        </p:nvSpPr>
        <p:spPr>
          <a:xfrm>
            <a:off x="827584" y="2060848"/>
            <a:ext cx="3960440" cy="338554"/>
          </a:xfrm>
          <a:prstGeom prst="rect">
            <a:avLst/>
          </a:prstGeom>
        </p:spPr>
        <p:txBody>
          <a:bodyPr wrap="square">
            <a:spAutoFit/>
          </a:bodyPr>
          <a:lstStyle/>
          <a:p>
            <a:r>
              <a:rPr lang="en-US" altLang="zh-CN" sz="1600" dirty="0" smtClean="0">
                <a:solidFill>
                  <a:srgbClr val="6F7479"/>
                </a:solidFill>
                <a:latin typeface="+mn-ea"/>
                <a:ea typeface="+mn-ea"/>
              </a:rPr>
              <a:t>5</a:t>
            </a:r>
            <a:r>
              <a:rPr lang="zh-CN" altLang="en-US" sz="1600" dirty="0" smtClean="0">
                <a:solidFill>
                  <a:srgbClr val="6F7479"/>
                </a:solidFill>
                <a:latin typeface="+mn-ea"/>
                <a:ea typeface="+mn-ea"/>
              </a:rPr>
              <a:t>、</a:t>
            </a:r>
            <a:r>
              <a:rPr lang="zh-CN" altLang="en-US" sz="1600" dirty="0">
                <a:latin typeface="+mn-ea"/>
                <a:ea typeface="+mn-ea"/>
              </a:rPr>
              <a:t>保存到用户的个人账户公私钥目录下</a:t>
            </a:r>
          </a:p>
        </p:txBody>
      </p:sp>
      <p:pic>
        <p:nvPicPr>
          <p:cNvPr id="8" name="图片 7"/>
          <p:cNvPicPr>
            <a:picLocks noChangeAspect="1"/>
          </p:cNvPicPr>
          <p:nvPr/>
        </p:nvPicPr>
        <p:blipFill>
          <a:blip r:embed="rId3"/>
          <a:stretch>
            <a:fillRect/>
          </a:stretch>
        </p:blipFill>
        <p:spPr>
          <a:xfrm>
            <a:off x="1331640" y="2672916"/>
            <a:ext cx="6695185" cy="2640510"/>
          </a:xfrm>
          <a:prstGeom prst="rect">
            <a:avLst/>
          </a:prstGeom>
        </p:spPr>
      </p:pic>
    </p:spTree>
    <p:extLst>
      <p:ext uri="{BB962C8B-B14F-4D97-AF65-F5344CB8AC3E}">
        <p14:creationId xmlns:p14="http://schemas.microsoft.com/office/powerpoint/2010/main" val="34829469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本地</a:t>
            </a:r>
            <a:r>
              <a:rPr lang="en-US" altLang="zh-CN" dirty="0" err="1"/>
              <a:t>Git</a:t>
            </a:r>
            <a:r>
              <a:rPr lang="zh-CN" altLang="en-US" dirty="0"/>
              <a:t>客户端</a:t>
            </a:r>
            <a:r>
              <a:rPr lang="zh-CN" altLang="en-US" dirty="0" smtClean="0"/>
              <a:t>实践</a:t>
            </a:r>
            <a:r>
              <a:rPr lang="en-US" altLang="zh-CN" dirty="0" smtClean="0"/>
              <a:t>—</a:t>
            </a:r>
            <a:r>
              <a:rPr lang="en-US" altLang="zh-CN" dirty="0" err="1" smtClean="0"/>
              <a:t>Tortoisegit</a:t>
            </a:r>
            <a:r>
              <a:rPr lang="en-US" altLang="zh-CN" dirty="0"/>
              <a:t> </a:t>
            </a:r>
            <a:r>
              <a:rPr lang="en-US" altLang="zh-CN" dirty="0" smtClean="0"/>
              <a:t>(6/17</a:t>
            </a:r>
            <a:r>
              <a:rPr lang="en-US" altLang="zh-CN" dirty="0"/>
              <a:t>)</a:t>
            </a:r>
            <a:endParaRPr lang="zh-CN" altLang="en-US" dirty="0"/>
          </a:p>
        </p:txBody>
      </p:sp>
      <p:sp>
        <p:nvSpPr>
          <p:cNvPr id="5" name="内容占位符 4"/>
          <p:cNvSpPr>
            <a:spLocks noGrp="1"/>
          </p:cNvSpPr>
          <p:nvPr>
            <p:ph type="body" sz="quarter" idx="10"/>
          </p:nvPr>
        </p:nvSpPr>
        <p:spPr/>
        <p:txBody>
          <a:bodyPr/>
          <a:lstStyle/>
          <a:p>
            <a:r>
              <a:rPr lang="zh-CN" altLang="en-US" dirty="0" smtClean="0"/>
              <a:t>基本操作</a:t>
            </a:r>
            <a:endParaRPr lang="en-US" altLang="zh-CN" dirty="0" smtClean="0"/>
          </a:p>
          <a:p>
            <a:pPr lvl="1"/>
            <a:r>
              <a:rPr lang="zh-CN" altLang="en-US" dirty="0" smtClean="0"/>
              <a:t>克隆仓库</a:t>
            </a:r>
            <a:endParaRPr lang="en-US" altLang="zh-CN" dirty="0" smtClean="0"/>
          </a:p>
          <a:p>
            <a:pPr lvl="1"/>
            <a:r>
              <a:rPr lang="zh-CN" altLang="en-US" dirty="0" smtClean="0"/>
              <a:t>提交文件</a:t>
            </a:r>
            <a:endParaRPr lang="en-US" altLang="zh-CN" dirty="0" smtClean="0"/>
          </a:p>
          <a:p>
            <a:pPr lvl="1"/>
            <a:r>
              <a:rPr lang="zh-CN" altLang="en-US" dirty="0"/>
              <a:t>推</a:t>
            </a:r>
            <a:r>
              <a:rPr lang="zh-CN" altLang="en-US" dirty="0" smtClean="0"/>
              <a:t>送代码至远端</a:t>
            </a:r>
            <a:endParaRPr lang="en-US" altLang="zh-CN" dirty="0" smtClean="0"/>
          </a:p>
          <a:p>
            <a:pPr lvl="1"/>
            <a:r>
              <a:rPr lang="zh-CN" altLang="en-US" dirty="0" smtClean="0"/>
              <a:t>创建分支</a:t>
            </a:r>
            <a:endParaRPr lang="en-US" altLang="zh-CN" dirty="0" smtClean="0"/>
          </a:p>
          <a:p>
            <a:pPr lvl="1"/>
            <a:r>
              <a:rPr lang="zh-CN" altLang="en-US" dirty="0" smtClean="0"/>
              <a:t>合并代码</a:t>
            </a:r>
            <a:endParaRPr lang="en-US" altLang="zh-CN" dirty="0" smtClean="0"/>
          </a:p>
          <a:p>
            <a:pPr lvl="1"/>
            <a:r>
              <a:rPr lang="zh-CN" altLang="en-US" dirty="0" smtClean="0"/>
              <a:t>查看日志</a:t>
            </a:r>
            <a:endParaRPr lang="en-US" altLang="zh-CN" dirty="0" smtClean="0"/>
          </a:p>
          <a:p>
            <a:pPr lvl="1"/>
            <a:endParaRPr lang="en-US" altLang="zh-CN" dirty="0" smtClean="0"/>
          </a:p>
        </p:txBody>
      </p:sp>
    </p:spTree>
    <p:extLst>
      <p:ext uri="{BB962C8B-B14F-4D97-AF65-F5344CB8AC3E}">
        <p14:creationId xmlns:p14="http://schemas.microsoft.com/office/powerpoint/2010/main" val="353164503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本地</a:t>
            </a:r>
            <a:r>
              <a:rPr lang="en-US" altLang="zh-CN" dirty="0" err="1"/>
              <a:t>Git</a:t>
            </a:r>
            <a:r>
              <a:rPr lang="zh-CN" altLang="en-US" dirty="0"/>
              <a:t>客户端实践</a:t>
            </a:r>
            <a:r>
              <a:rPr lang="en-US" altLang="zh-CN" dirty="0"/>
              <a:t>—</a:t>
            </a:r>
            <a:r>
              <a:rPr lang="en-US" altLang="zh-CN" dirty="0" err="1"/>
              <a:t>Tortoisegit</a:t>
            </a:r>
            <a:r>
              <a:rPr lang="en-US" altLang="zh-CN" dirty="0"/>
              <a:t> </a:t>
            </a:r>
            <a:r>
              <a:rPr lang="en-US" altLang="zh-CN" dirty="0" smtClean="0"/>
              <a:t>(7/17</a:t>
            </a:r>
            <a:r>
              <a:rPr lang="en-US" altLang="zh-CN" dirty="0"/>
              <a:t>)</a:t>
            </a:r>
            <a:endParaRPr lang="zh-CN" altLang="en-US" dirty="0"/>
          </a:p>
        </p:txBody>
      </p:sp>
      <p:sp>
        <p:nvSpPr>
          <p:cNvPr id="5" name="内容占位符 4"/>
          <p:cNvSpPr>
            <a:spLocks noGrp="1"/>
          </p:cNvSpPr>
          <p:nvPr>
            <p:ph type="body" sz="quarter" idx="10"/>
          </p:nvPr>
        </p:nvSpPr>
        <p:spPr/>
        <p:txBody>
          <a:bodyPr/>
          <a:lstStyle/>
          <a:p>
            <a:r>
              <a:rPr lang="zh-CN" altLang="en-US" dirty="0" smtClean="0"/>
              <a:t>克隆仓库</a:t>
            </a:r>
            <a:endParaRPr lang="en-US" altLang="zh-CN" dirty="0" smtClean="0"/>
          </a:p>
        </p:txBody>
      </p:sp>
      <p:pic>
        <p:nvPicPr>
          <p:cNvPr id="8" name="图片 7"/>
          <p:cNvPicPr>
            <a:picLocks noChangeAspect="1"/>
          </p:cNvPicPr>
          <p:nvPr/>
        </p:nvPicPr>
        <p:blipFill>
          <a:blip r:embed="rId3"/>
          <a:stretch>
            <a:fillRect/>
          </a:stretch>
        </p:blipFill>
        <p:spPr>
          <a:xfrm>
            <a:off x="3947932" y="1522078"/>
            <a:ext cx="4449943" cy="4391198"/>
          </a:xfrm>
          <a:prstGeom prst="rect">
            <a:avLst/>
          </a:prstGeom>
        </p:spPr>
      </p:pic>
      <p:sp>
        <p:nvSpPr>
          <p:cNvPr id="9" name="文本框 8"/>
          <p:cNvSpPr txBox="1"/>
          <p:nvPr/>
        </p:nvSpPr>
        <p:spPr bwMode="auto">
          <a:xfrm>
            <a:off x="971600" y="2209161"/>
            <a:ext cx="2556284" cy="1436699"/>
          </a:xfrm>
          <a:prstGeom prst="rect">
            <a:avLst/>
          </a:prstGeom>
          <a:noFill/>
          <a:ln w="9525">
            <a:noFill/>
            <a:miter lim="800000"/>
            <a:headEnd/>
            <a:tailEnd/>
          </a:ln>
        </p:spPr>
        <p:txBody>
          <a:bodyPr wrap="square" lIns="99980" tIns="49986" rIns="99980" bIns="49986" rtlCol="0" anchor="ctr">
            <a:spAutoFit/>
          </a:bodyPr>
          <a:lstStyle/>
          <a:p>
            <a:pPr marL="0" lvl="1" defTabSz="1001649" eaLnBrk="0" hangingPunct="0">
              <a:lnSpc>
                <a:spcPct val="140000"/>
              </a:lnSpc>
            </a:pPr>
            <a:r>
              <a:rPr lang="zh-CN" altLang="en-US" sz="1600" dirty="0">
                <a:latin typeface="+mn-lt"/>
                <a:ea typeface="+mn-ea"/>
              </a:rPr>
              <a:t>本地选定文件目录，右键空白处然后点击菜单中的</a:t>
            </a:r>
            <a:r>
              <a:rPr lang="en-US" altLang="zh-CN" sz="1600" dirty="0" err="1">
                <a:latin typeface="+mn-lt"/>
                <a:ea typeface="+mn-ea"/>
              </a:rPr>
              <a:t>Git</a:t>
            </a:r>
            <a:r>
              <a:rPr lang="en-US" altLang="zh-CN" sz="1600" dirty="0">
                <a:latin typeface="+mn-lt"/>
                <a:ea typeface="+mn-ea"/>
              </a:rPr>
              <a:t> clone</a:t>
            </a:r>
          </a:p>
          <a:p>
            <a:pPr algn="ctr" defTabSz="1001649" eaLnBrk="0" hangingPunct="0">
              <a:lnSpc>
                <a:spcPct val="140000"/>
              </a:lnSpc>
            </a:pPr>
            <a:endParaRPr lang="zh-CN" altLang="en-US" sz="1400" dirty="0" smtClean="0">
              <a:solidFill>
                <a:srgbClr val="000000"/>
              </a:solidFill>
              <a:latin typeface="+mn-lt"/>
              <a:ea typeface="+mn-ea"/>
              <a:cs typeface="Arial" pitchFamily="34" charset="0"/>
            </a:endParaRPr>
          </a:p>
        </p:txBody>
      </p:sp>
    </p:spTree>
    <p:extLst>
      <p:ext uri="{BB962C8B-B14F-4D97-AF65-F5344CB8AC3E}">
        <p14:creationId xmlns:p14="http://schemas.microsoft.com/office/powerpoint/2010/main" val="409637005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本地</a:t>
            </a:r>
            <a:r>
              <a:rPr lang="en-US" altLang="zh-CN" dirty="0" err="1"/>
              <a:t>Git</a:t>
            </a:r>
            <a:r>
              <a:rPr lang="zh-CN" altLang="en-US" dirty="0"/>
              <a:t>客户端实践</a:t>
            </a:r>
            <a:r>
              <a:rPr lang="en-US" altLang="zh-CN" dirty="0"/>
              <a:t>—</a:t>
            </a:r>
            <a:r>
              <a:rPr lang="en-US" altLang="zh-CN" dirty="0" err="1"/>
              <a:t>Tortoisegit</a:t>
            </a:r>
            <a:r>
              <a:rPr lang="en-US" altLang="zh-CN" dirty="0"/>
              <a:t> </a:t>
            </a:r>
            <a:r>
              <a:rPr lang="en-US" altLang="zh-CN" dirty="0" smtClean="0"/>
              <a:t>(8/17</a:t>
            </a:r>
            <a:r>
              <a:rPr lang="en-US" altLang="zh-CN" dirty="0"/>
              <a:t>)</a:t>
            </a:r>
            <a:endParaRPr lang="zh-CN" altLang="en-US" dirty="0"/>
          </a:p>
        </p:txBody>
      </p:sp>
      <p:sp>
        <p:nvSpPr>
          <p:cNvPr id="5" name="内容占位符 4"/>
          <p:cNvSpPr>
            <a:spLocks noGrp="1"/>
          </p:cNvSpPr>
          <p:nvPr>
            <p:ph type="body" sz="quarter" idx="10"/>
          </p:nvPr>
        </p:nvSpPr>
        <p:spPr/>
        <p:txBody>
          <a:bodyPr/>
          <a:lstStyle/>
          <a:p>
            <a:r>
              <a:rPr lang="zh-CN" altLang="en-US" dirty="0" smtClean="0"/>
              <a:t>克隆仓库</a:t>
            </a:r>
            <a:endParaRPr lang="en-US" altLang="zh-CN" dirty="0" smtClean="0"/>
          </a:p>
        </p:txBody>
      </p:sp>
      <p:pic>
        <p:nvPicPr>
          <p:cNvPr id="7" name="图片 6"/>
          <p:cNvPicPr>
            <a:picLocks noChangeAspect="1"/>
          </p:cNvPicPr>
          <p:nvPr/>
        </p:nvPicPr>
        <p:blipFill>
          <a:blip r:embed="rId3"/>
          <a:stretch>
            <a:fillRect/>
          </a:stretch>
        </p:blipFill>
        <p:spPr>
          <a:xfrm>
            <a:off x="3563996" y="1755168"/>
            <a:ext cx="5040254" cy="3545495"/>
          </a:xfrm>
          <a:prstGeom prst="rect">
            <a:avLst/>
          </a:prstGeom>
        </p:spPr>
      </p:pic>
      <p:sp>
        <p:nvSpPr>
          <p:cNvPr id="3" name="矩形 2"/>
          <p:cNvSpPr/>
          <p:nvPr/>
        </p:nvSpPr>
        <p:spPr>
          <a:xfrm>
            <a:off x="365014" y="2348880"/>
            <a:ext cx="2730822" cy="781752"/>
          </a:xfrm>
          <a:prstGeom prst="rect">
            <a:avLst/>
          </a:prstGeom>
        </p:spPr>
        <p:txBody>
          <a:bodyPr wrap="square">
            <a:spAutoFit/>
          </a:bodyPr>
          <a:lstStyle/>
          <a:p>
            <a:pPr lvl="1">
              <a:lnSpc>
                <a:spcPct val="140000"/>
              </a:lnSpc>
            </a:pPr>
            <a:r>
              <a:rPr lang="zh-CN" altLang="en-US" sz="1600" dirty="0" smtClean="0">
                <a:latin typeface="+mn-ea"/>
                <a:ea typeface="+mn-ea"/>
              </a:rPr>
              <a:t>在弹出界面，在</a:t>
            </a:r>
            <a:r>
              <a:rPr lang="en-US" altLang="zh-CN" sz="1600" dirty="0" smtClean="0">
                <a:latin typeface="+mn-lt"/>
                <a:ea typeface="+mn-ea"/>
              </a:rPr>
              <a:t>URL</a:t>
            </a:r>
            <a:r>
              <a:rPr lang="zh-CN" altLang="en-US" sz="1600" dirty="0" smtClean="0">
                <a:latin typeface="+mn-ea"/>
                <a:ea typeface="+mn-ea"/>
              </a:rPr>
              <a:t>中拷贝远端仓库的地址</a:t>
            </a:r>
            <a:endParaRPr lang="en-US" altLang="zh-CN" sz="1600" dirty="0">
              <a:latin typeface="+mn-ea"/>
              <a:ea typeface="+mn-ea"/>
            </a:endParaRPr>
          </a:p>
        </p:txBody>
      </p:sp>
    </p:spTree>
    <p:extLst>
      <p:ext uri="{BB962C8B-B14F-4D97-AF65-F5344CB8AC3E}">
        <p14:creationId xmlns:p14="http://schemas.microsoft.com/office/powerpoint/2010/main" val="278270821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本地</a:t>
            </a:r>
            <a:r>
              <a:rPr lang="en-US" altLang="zh-CN" dirty="0" err="1"/>
              <a:t>Git</a:t>
            </a:r>
            <a:r>
              <a:rPr lang="zh-CN" altLang="en-US" dirty="0"/>
              <a:t>客户端实践</a:t>
            </a:r>
            <a:r>
              <a:rPr lang="en-US" altLang="zh-CN" dirty="0" smtClean="0"/>
              <a:t>—</a:t>
            </a:r>
            <a:r>
              <a:rPr lang="en-US" altLang="zh-CN" dirty="0" err="1" smtClean="0"/>
              <a:t>Tortoisegit</a:t>
            </a:r>
            <a:r>
              <a:rPr lang="en-US" altLang="zh-CN" dirty="0"/>
              <a:t> </a:t>
            </a:r>
            <a:r>
              <a:rPr lang="en-US" altLang="zh-CN" dirty="0" smtClean="0"/>
              <a:t>(9/17</a:t>
            </a:r>
            <a:r>
              <a:rPr lang="en-US" altLang="zh-CN" dirty="0"/>
              <a:t>)</a:t>
            </a:r>
            <a:endParaRPr lang="zh-CN" altLang="en-US" dirty="0"/>
          </a:p>
        </p:txBody>
      </p:sp>
      <p:sp>
        <p:nvSpPr>
          <p:cNvPr id="5" name="内容占位符 4"/>
          <p:cNvSpPr>
            <a:spLocks noGrp="1"/>
          </p:cNvSpPr>
          <p:nvPr>
            <p:ph type="body" sz="quarter" idx="10"/>
          </p:nvPr>
        </p:nvSpPr>
        <p:spPr/>
        <p:txBody>
          <a:bodyPr/>
          <a:lstStyle/>
          <a:p>
            <a:r>
              <a:rPr lang="zh-CN" altLang="en-US" dirty="0" smtClean="0"/>
              <a:t>提交文件</a:t>
            </a:r>
            <a:endParaRPr lang="en-US" altLang="zh-CN" dirty="0" smtClean="0"/>
          </a:p>
        </p:txBody>
      </p:sp>
      <p:pic>
        <p:nvPicPr>
          <p:cNvPr id="3" name="图片 2"/>
          <p:cNvPicPr>
            <a:picLocks noChangeAspect="1"/>
          </p:cNvPicPr>
          <p:nvPr/>
        </p:nvPicPr>
        <p:blipFill>
          <a:blip r:embed="rId3"/>
          <a:stretch>
            <a:fillRect/>
          </a:stretch>
        </p:blipFill>
        <p:spPr>
          <a:xfrm>
            <a:off x="4932040" y="1700808"/>
            <a:ext cx="2772308" cy="4189265"/>
          </a:xfrm>
          <a:prstGeom prst="rect">
            <a:avLst/>
          </a:prstGeom>
        </p:spPr>
      </p:pic>
      <p:sp>
        <p:nvSpPr>
          <p:cNvPr id="6" name="矩形 5"/>
          <p:cNvSpPr/>
          <p:nvPr/>
        </p:nvSpPr>
        <p:spPr>
          <a:xfrm>
            <a:off x="935596" y="2348880"/>
            <a:ext cx="2556210" cy="1126462"/>
          </a:xfrm>
          <a:prstGeom prst="rect">
            <a:avLst/>
          </a:prstGeom>
        </p:spPr>
        <p:txBody>
          <a:bodyPr wrap="square">
            <a:spAutoFit/>
          </a:bodyPr>
          <a:lstStyle/>
          <a:p>
            <a:pPr>
              <a:lnSpc>
                <a:spcPct val="140000"/>
              </a:lnSpc>
            </a:pPr>
            <a:r>
              <a:rPr lang="zh-CN" altLang="en-US" sz="1600" dirty="0">
                <a:latin typeface="+mn-lt"/>
                <a:ea typeface="+mn-ea"/>
              </a:rPr>
              <a:t>本地修改文件后在空白处点击右键，选择菜单项中的“</a:t>
            </a:r>
            <a:r>
              <a:rPr lang="en-US" altLang="zh-CN" sz="1600" dirty="0" err="1">
                <a:latin typeface="+mn-lt"/>
                <a:ea typeface="+mn-ea"/>
              </a:rPr>
              <a:t>Git</a:t>
            </a:r>
            <a:r>
              <a:rPr lang="en-US" altLang="zh-CN" sz="1600" dirty="0">
                <a:latin typeface="+mn-lt"/>
                <a:ea typeface="+mn-ea"/>
              </a:rPr>
              <a:t> Commit-&gt;master</a:t>
            </a:r>
            <a:r>
              <a:rPr lang="zh-CN" altLang="en-US" sz="1600" dirty="0">
                <a:latin typeface="+mn-lt"/>
                <a:ea typeface="+mn-ea"/>
              </a:rPr>
              <a:t>”</a:t>
            </a:r>
            <a:endParaRPr lang="en-US" altLang="zh-CN" sz="1600" dirty="0">
              <a:latin typeface="+mn-lt"/>
              <a:ea typeface="+mn-ea"/>
            </a:endParaRPr>
          </a:p>
        </p:txBody>
      </p:sp>
    </p:spTree>
    <p:extLst>
      <p:ext uri="{BB962C8B-B14F-4D97-AF65-F5344CB8AC3E}">
        <p14:creationId xmlns:p14="http://schemas.microsoft.com/office/powerpoint/2010/main" val="53188775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8028247" cy="868363"/>
          </a:xfrm>
        </p:spPr>
        <p:txBody>
          <a:bodyPr/>
          <a:lstStyle/>
          <a:p>
            <a:r>
              <a:rPr lang="zh-CN" altLang="en-US" dirty="0"/>
              <a:t>本地</a:t>
            </a:r>
            <a:r>
              <a:rPr lang="en-US" altLang="zh-CN" dirty="0" err="1"/>
              <a:t>Git</a:t>
            </a:r>
            <a:r>
              <a:rPr lang="zh-CN" altLang="en-US" dirty="0"/>
              <a:t>客户端实践</a:t>
            </a:r>
            <a:r>
              <a:rPr lang="en-US" altLang="zh-CN" dirty="0" smtClean="0"/>
              <a:t>—</a:t>
            </a:r>
            <a:r>
              <a:rPr lang="en-US" altLang="zh-CN" dirty="0" err="1" smtClean="0"/>
              <a:t>Tortoisegit</a:t>
            </a:r>
            <a:r>
              <a:rPr lang="en-US" altLang="zh-CN" dirty="0"/>
              <a:t> </a:t>
            </a:r>
            <a:r>
              <a:rPr lang="en-US" altLang="zh-CN" dirty="0" smtClean="0"/>
              <a:t>(10/17</a:t>
            </a:r>
            <a:r>
              <a:rPr lang="en-US" altLang="zh-CN" dirty="0"/>
              <a:t>)</a:t>
            </a:r>
            <a:endParaRPr lang="zh-CN" altLang="en-US" dirty="0"/>
          </a:p>
        </p:txBody>
      </p:sp>
      <p:sp>
        <p:nvSpPr>
          <p:cNvPr id="5" name="内容占位符 4"/>
          <p:cNvSpPr>
            <a:spLocks noGrp="1"/>
          </p:cNvSpPr>
          <p:nvPr>
            <p:ph type="body" sz="quarter" idx="10"/>
          </p:nvPr>
        </p:nvSpPr>
        <p:spPr/>
        <p:txBody>
          <a:bodyPr/>
          <a:lstStyle/>
          <a:p>
            <a:r>
              <a:rPr lang="zh-CN" altLang="en-US" dirty="0" smtClean="0"/>
              <a:t>提交文件</a:t>
            </a:r>
            <a:endParaRPr lang="en-US" altLang="zh-CN" dirty="0" smtClean="0"/>
          </a:p>
        </p:txBody>
      </p:sp>
      <p:pic>
        <p:nvPicPr>
          <p:cNvPr id="6" name="图片 5"/>
          <p:cNvPicPr>
            <a:picLocks noChangeAspect="1"/>
          </p:cNvPicPr>
          <p:nvPr/>
        </p:nvPicPr>
        <p:blipFill>
          <a:blip r:embed="rId3"/>
          <a:stretch>
            <a:fillRect/>
          </a:stretch>
        </p:blipFill>
        <p:spPr>
          <a:xfrm>
            <a:off x="4061968" y="1340768"/>
            <a:ext cx="4470274" cy="4356484"/>
          </a:xfrm>
          <a:prstGeom prst="rect">
            <a:avLst/>
          </a:prstGeom>
        </p:spPr>
      </p:pic>
      <p:sp>
        <p:nvSpPr>
          <p:cNvPr id="8" name="矩形 7"/>
          <p:cNvSpPr/>
          <p:nvPr/>
        </p:nvSpPr>
        <p:spPr>
          <a:xfrm>
            <a:off x="899592" y="2384884"/>
            <a:ext cx="2484276" cy="781752"/>
          </a:xfrm>
          <a:prstGeom prst="rect">
            <a:avLst/>
          </a:prstGeom>
        </p:spPr>
        <p:txBody>
          <a:bodyPr wrap="square">
            <a:spAutoFit/>
          </a:bodyPr>
          <a:lstStyle/>
          <a:p>
            <a:pPr>
              <a:lnSpc>
                <a:spcPct val="140000"/>
              </a:lnSpc>
            </a:pPr>
            <a:r>
              <a:rPr lang="zh-CN" altLang="en-US" sz="1600" dirty="0">
                <a:latin typeface="+mn-lt"/>
                <a:ea typeface="+mn-ea"/>
              </a:rPr>
              <a:t>在弹出界面输入提交描述信息后点击“</a:t>
            </a:r>
            <a:r>
              <a:rPr lang="en-US" altLang="zh-CN" sz="1600" dirty="0">
                <a:latin typeface="+mn-lt"/>
                <a:ea typeface="+mn-ea"/>
              </a:rPr>
              <a:t>Commit</a:t>
            </a:r>
            <a:r>
              <a:rPr lang="zh-CN" altLang="en-US" sz="1600" dirty="0">
                <a:latin typeface="+mn-lt"/>
                <a:ea typeface="+mn-ea"/>
              </a:rPr>
              <a:t>”</a:t>
            </a:r>
            <a:endParaRPr lang="en-US" altLang="zh-CN" sz="1600" dirty="0">
              <a:latin typeface="+mn-lt"/>
              <a:ea typeface="+mn-ea"/>
            </a:endParaRPr>
          </a:p>
        </p:txBody>
      </p:sp>
    </p:spTree>
    <p:extLst>
      <p:ext uri="{BB962C8B-B14F-4D97-AF65-F5344CB8AC3E}">
        <p14:creationId xmlns:p14="http://schemas.microsoft.com/office/powerpoint/2010/main" val="171585921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884231" cy="868363"/>
          </a:xfrm>
        </p:spPr>
        <p:txBody>
          <a:bodyPr/>
          <a:lstStyle/>
          <a:p>
            <a:r>
              <a:rPr lang="zh-CN" altLang="en-US" dirty="0"/>
              <a:t>本地</a:t>
            </a:r>
            <a:r>
              <a:rPr lang="en-US" altLang="zh-CN" dirty="0" err="1"/>
              <a:t>Git</a:t>
            </a:r>
            <a:r>
              <a:rPr lang="zh-CN" altLang="en-US" dirty="0"/>
              <a:t>客户端实践</a:t>
            </a:r>
            <a:r>
              <a:rPr lang="en-US" altLang="zh-CN" dirty="0" smtClean="0"/>
              <a:t>—</a:t>
            </a:r>
            <a:r>
              <a:rPr lang="en-US" altLang="zh-CN" dirty="0" err="1" smtClean="0"/>
              <a:t>Tortoisegit</a:t>
            </a:r>
            <a:r>
              <a:rPr lang="en-US" altLang="zh-CN" dirty="0"/>
              <a:t> (</a:t>
            </a:r>
            <a:r>
              <a:rPr lang="en-US" altLang="zh-CN" dirty="0" smtClean="0"/>
              <a:t>11/17</a:t>
            </a:r>
            <a:r>
              <a:rPr lang="en-US" altLang="zh-CN" dirty="0"/>
              <a:t>)</a:t>
            </a:r>
            <a:endParaRPr lang="zh-CN" altLang="en-US" dirty="0"/>
          </a:p>
        </p:txBody>
      </p:sp>
      <p:sp>
        <p:nvSpPr>
          <p:cNvPr id="5" name="内容占位符 4"/>
          <p:cNvSpPr>
            <a:spLocks noGrp="1"/>
          </p:cNvSpPr>
          <p:nvPr>
            <p:ph type="body" sz="quarter" idx="10"/>
          </p:nvPr>
        </p:nvSpPr>
        <p:spPr/>
        <p:txBody>
          <a:bodyPr/>
          <a:lstStyle/>
          <a:p>
            <a:r>
              <a:rPr lang="zh-CN" altLang="en-US" dirty="0"/>
              <a:t>推</a:t>
            </a:r>
            <a:r>
              <a:rPr lang="zh-CN" altLang="en-US" dirty="0" smtClean="0"/>
              <a:t>送到远端</a:t>
            </a:r>
            <a:endParaRPr lang="en-US" altLang="zh-CN" dirty="0" smtClean="0"/>
          </a:p>
        </p:txBody>
      </p:sp>
      <p:pic>
        <p:nvPicPr>
          <p:cNvPr id="3" name="图片 2"/>
          <p:cNvPicPr>
            <a:picLocks noChangeAspect="1"/>
          </p:cNvPicPr>
          <p:nvPr/>
        </p:nvPicPr>
        <p:blipFill>
          <a:blip r:embed="rId3"/>
          <a:stretch>
            <a:fillRect/>
          </a:stretch>
        </p:blipFill>
        <p:spPr>
          <a:xfrm>
            <a:off x="4103948" y="1376772"/>
            <a:ext cx="4496744" cy="4533602"/>
          </a:xfrm>
          <a:prstGeom prst="rect">
            <a:avLst/>
          </a:prstGeom>
        </p:spPr>
      </p:pic>
      <p:sp>
        <p:nvSpPr>
          <p:cNvPr id="6" name="矩形 5"/>
          <p:cNvSpPr/>
          <p:nvPr/>
        </p:nvSpPr>
        <p:spPr>
          <a:xfrm>
            <a:off x="860728" y="2384884"/>
            <a:ext cx="2847176" cy="781752"/>
          </a:xfrm>
          <a:prstGeom prst="rect">
            <a:avLst/>
          </a:prstGeom>
        </p:spPr>
        <p:txBody>
          <a:bodyPr wrap="square">
            <a:spAutoFit/>
          </a:bodyPr>
          <a:lstStyle/>
          <a:p>
            <a:pPr>
              <a:lnSpc>
                <a:spcPct val="140000"/>
              </a:lnSpc>
            </a:pPr>
            <a:r>
              <a:rPr lang="zh-CN" altLang="en-US" sz="1600" dirty="0">
                <a:latin typeface="+mn-lt"/>
                <a:ea typeface="+mn-ea"/>
              </a:rPr>
              <a:t>在仓库根目录下空白处点击右键，选择“</a:t>
            </a:r>
            <a:r>
              <a:rPr lang="en-US" altLang="zh-CN" sz="1600" dirty="0" err="1">
                <a:latin typeface="+mn-lt"/>
                <a:ea typeface="+mn-ea"/>
              </a:rPr>
              <a:t>Tortoisegit</a:t>
            </a:r>
            <a:r>
              <a:rPr lang="en-US" altLang="zh-CN" sz="1600" dirty="0">
                <a:latin typeface="+mn-lt"/>
                <a:ea typeface="+mn-ea"/>
              </a:rPr>
              <a:t>-&gt;push</a:t>
            </a:r>
            <a:r>
              <a:rPr lang="zh-CN" altLang="en-US" sz="1600" dirty="0">
                <a:latin typeface="+mn-lt"/>
                <a:ea typeface="+mn-ea"/>
              </a:rPr>
              <a:t>”</a:t>
            </a:r>
          </a:p>
        </p:txBody>
      </p:sp>
    </p:spTree>
    <p:extLst>
      <p:ext uri="{BB962C8B-B14F-4D97-AF65-F5344CB8AC3E}">
        <p14:creationId xmlns:p14="http://schemas.microsoft.com/office/powerpoint/2010/main" val="106454824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56239" cy="868363"/>
          </a:xfrm>
        </p:spPr>
        <p:txBody>
          <a:bodyPr/>
          <a:lstStyle/>
          <a:p>
            <a:r>
              <a:rPr lang="zh-CN" altLang="en-US" dirty="0"/>
              <a:t>本地</a:t>
            </a:r>
            <a:r>
              <a:rPr lang="en-US" altLang="zh-CN" dirty="0" err="1"/>
              <a:t>Git</a:t>
            </a:r>
            <a:r>
              <a:rPr lang="zh-CN" altLang="en-US" dirty="0"/>
              <a:t>客户端实践</a:t>
            </a:r>
            <a:r>
              <a:rPr lang="en-US" altLang="zh-CN" dirty="0" smtClean="0"/>
              <a:t>—</a:t>
            </a:r>
            <a:r>
              <a:rPr lang="en-US" altLang="zh-CN" dirty="0" err="1" smtClean="0"/>
              <a:t>Tortoisegit</a:t>
            </a:r>
            <a:r>
              <a:rPr lang="en-US" altLang="zh-CN" dirty="0"/>
              <a:t> (</a:t>
            </a:r>
            <a:r>
              <a:rPr lang="en-US" altLang="zh-CN" dirty="0" smtClean="0"/>
              <a:t>12/17</a:t>
            </a:r>
            <a:r>
              <a:rPr lang="en-US" altLang="zh-CN" dirty="0"/>
              <a:t>)</a:t>
            </a:r>
            <a:endParaRPr lang="zh-CN" altLang="en-US" dirty="0"/>
          </a:p>
        </p:txBody>
      </p:sp>
      <p:sp>
        <p:nvSpPr>
          <p:cNvPr id="5" name="内容占位符 4"/>
          <p:cNvSpPr>
            <a:spLocks noGrp="1"/>
          </p:cNvSpPr>
          <p:nvPr>
            <p:ph type="body" sz="quarter" idx="10"/>
          </p:nvPr>
        </p:nvSpPr>
        <p:spPr/>
        <p:txBody>
          <a:bodyPr/>
          <a:lstStyle/>
          <a:p>
            <a:r>
              <a:rPr lang="zh-CN" altLang="en-US" dirty="0" smtClean="0"/>
              <a:t>新建分支</a:t>
            </a:r>
            <a:endParaRPr lang="en-US" altLang="zh-CN" dirty="0" smtClean="0"/>
          </a:p>
        </p:txBody>
      </p:sp>
      <p:pic>
        <p:nvPicPr>
          <p:cNvPr id="7" name="图片 6"/>
          <p:cNvPicPr>
            <a:picLocks noChangeAspect="1"/>
          </p:cNvPicPr>
          <p:nvPr/>
        </p:nvPicPr>
        <p:blipFill>
          <a:blip r:embed="rId3"/>
          <a:stretch>
            <a:fillRect/>
          </a:stretch>
        </p:blipFill>
        <p:spPr>
          <a:xfrm>
            <a:off x="3841299" y="1484784"/>
            <a:ext cx="4762951" cy="3960440"/>
          </a:xfrm>
          <a:prstGeom prst="rect">
            <a:avLst/>
          </a:prstGeom>
        </p:spPr>
      </p:pic>
      <p:sp>
        <p:nvSpPr>
          <p:cNvPr id="3" name="矩形 2"/>
          <p:cNvSpPr/>
          <p:nvPr/>
        </p:nvSpPr>
        <p:spPr>
          <a:xfrm>
            <a:off x="755650" y="2312876"/>
            <a:ext cx="2772234" cy="1471172"/>
          </a:xfrm>
          <a:prstGeom prst="rect">
            <a:avLst/>
          </a:prstGeom>
        </p:spPr>
        <p:txBody>
          <a:bodyPr wrap="square">
            <a:spAutoFit/>
          </a:bodyPr>
          <a:lstStyle/>
          <a:p>
            <a:pPr>
              <a:lnSpc>
                <a:spcPct val="140000"/>
              </a:lnSpc>
            </a:pPr>
            <a:r>
              <a:rPr lang="zh-CN" altLang="en-US" sz="1600" dirty="0">
                <a:latin typeface="+mn-lt"/>
                <a:ea typeface="+mn-ea"/>
              </a:rPr>
              <a:t>在仓库根目录下空白处点击右键，选择“</a:t>
            </a:r>
            <a:r>
              <a:rPr lang="en-US" altLang="zh-CN" sz="1600" dirty="0" err="1">
                <a:latin typeface="+mn-lt"/>
                <a:ea typeface="+mn-ea"/>
              </a:rPr>
              <a:t>Tortoisegit</a:t>
            </a:r>
            <a:r>
              <a:rPr lang="en-US" altLang="zh-CN" sz="1600" dirty="0">
                <a:latin typeface="+mn-lt"/>
                <a:ea typeface="+mn-ea"/>
              </a:rPr>
              <a:t>-&gt;Create branch</a:t>
            </a:r>
            <a:r>
              <a:rPr lang="zh-CN" altLang="en-US" sz="1600" dirty="0">
                <a:latin typeface="+mn-lt"/>
                <a:ea typeface="+mn-ea"/>
              </a:rPr>
              <a:t>”，输入分支名称并点击确定按钮</a:t>
            </a:r>
            <a:endParaRPr lang="en-US" altLang="zh-CN" sz="1600" dirty="0">
              <a:latin typeface="+mn-lt"/>
              <a:ea typeface="+mn-ea"/>
            </a:endParaRPr>
          </a:p>
        </p:txBody>
      </p:sp>
    </p:spTree>
    <p:extLst>
      <p:ext uri="{BB962C8B-B14F-4D97-AF65-F5344CB8AC3E}">
        <p14:creationId xmlns:p14="http://schemas.microsoft.com/office/powerpoint/2010/main" val="179362109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235" cy="868363"/>
          </a:xfrm>
        </p:spPr>
        <p:txBody>
          <a:bodyPr/>
          <a:lstStyle/>
          <a:p>
            <a:r>
              <a:rPr lang="zh-CN" altLang="en-US" dirty="0"/>
              <a:t>本地</a:t>
            </a:r>
            <a:r>
              <a:rPr lang="en-US" altLang="zh-CN" dirty="0" err="1"/>
              <a:t>Git</a:t>
            </a:r>
            <a:r>
              <a:rPr lang="zh-CN" altLang="en-US" dirty="0"/>
              <a:t>客户端实践</a:t>
            </a:r>
            <a:r>
              <a:rPr lang="en-US" altLang="zh-CN" dirty="0" smtClean="0"/>
              <a:t>—</a:t>
            </a:r>
            <a:r>
              <a:rPr lang="en-US" altLang="zh-CN" dirty="0" err="1" smtClean="0"/>
              <a:t>Tortoisegit</a:t>
            </a:r>
            <a:r>
              <a:rPr lang="en-US" altLang="zh-CN" dirty="0"/>
              <a:t> (</a:t>
            </a:r>
            <a:r>
              <a:rPr lang="en-US" altLang="zh-CN" dirty="0" smtClean="0"/>
              <a:t>13/17</a:t>
            </a:r>
            <a:r>
              <a:rPr lang="en-US" altLang="zh-CN" dirty="0"/>
              <a:t>)</a:t>
            </a:r>
            <a:endParaRPr lang="zh-CN" altLang="en-US" dirty="0"/>
          </a:p>
        </p:txBody>
      </p:sp>
      <p:sp>
        <p:nvSpPr>
          <p:cNvPr id="5" name="内容占位符 4"/>
          <p:cNvSpPr>
            <a:spLocks noGrp="1"/>
          </p:cNvSpPr>
          <p:nvPr>
            <p:ph type="body" sz="quarter" idx="10"/>
          </p:nvPr>
        </p:nvSpPr>
        <p:spPr/>
        <p:txBody>
          <a:bodyPr/>
          <a:lstStyle/>
          <a:p>
            <a:r>
              <a:rPr lang="zh-CN" altLang="en-US" dirty="0"/>
              <a:t>切换</a:t>
            </a:r>
            <a:r>
              <a:rPr lang="zh-CN" altLang="en-US" dirty="0" smtClean="0"/>
              <a:t>分支</a:t>
            </a:r>
            <a:endParaRPr lang="en-US" altLang="zh-CN" dirty="0" smtClean="0"/>
          </a:p>
        </p:txBody>
      </p:sp>
      <p:pic>
        <p:nvPicPr>
          <p:cNvPr id="3" name="图片 2"/>
          <p:cNvPicPr>
            <a:picLocks noChangeAspect="1"/>
          </p:cNvPicPr>
          <p:nvPr/>
        </p:nvPicPr>
        <p:blipFill>
          <a:blip r:embed="rId3"/>
          <a:stretch>
            <a:fillRect/>
          </a:stretch>
        </p:blipFill>
        <p:spPr>
          <a:xfrm>
            <a:off x="3484127" y="1700807"/>
            <a:ext cx="4913748" cy="3599855"/>
          </a:xfrm>
          <a:prstGeom prst="rect">
            <a:avLst/>
          </a:prstGeom>
        </p:spPr>
      </p:pic>
      <p:sp>
        <p:nvSpPr>
          <p:cNvPr id="6" name="矩形 5"/>
          <p:cNvSpPr/>
          <p:nvPr/>
        </p:nvSpPr>
        <p:spPr>
          <a:xfrm>
            <a:off x="791580" y="2240868"/>
            <a:ext cx="2592288" cy="1471172"/>
          </a:xfrm>
          <a:prstGeom prst="rect">
            <a:avLst/>
          </a:prstGeom>
        </p:spPr>
        <p:txBody>
          <a:bodyPr wrap="square">
            <a:spAutoFit/>
          </a:bodyPr>
          <a:lstStyle/>
          <a:p>
            <a:pPr>
              <a:lnSpc>
                <a:spcPct val="140000"/>
              </a:lnSpc>
            </a:pPr>
            <a:r>
              <a:rPr lang="zh-CN" altLang="en-US" sz="1600" dirty="0">
                <a:latin typeface="+mn-lt"/>
                <a:ea typeface="+mn-ea"/>
              </a:rPr>
              <a:t>在仓库根目录下空白处点击右键，选择“</a:t>
            </a:r>
            <a:r>
              <a:rPr lang="en-US" altLang="zh-CN" sz="1600" dirty="0" err="1">
                <a:latin typeface="+mn-lt"/>
                <a:ea typeface="+mn-ea"/>
              </a:rPr>
              <a:t>Tortoisegit</a:t>
            </a:r>
            <a:r>
              <a:rPr lang="en-US" altLang="zh-CN" sz="1600" dirty="0">
                <a:latin typeface="+mn-lt"/>
                <a:ea typeface="+mn-ea"/>
              </a:rPr>
              <a:t>-&gt;Switch/Checkout</a:t>
            </a:r>
            <a:r>
              <a:rPr lang="zh-CN" altLang="en-US" sz="1600" dirty="0">
                <a:latin typeface="+mn-lt"/>
                <a:ea typeface="+mn-ea"/>
              </a:rPr>
              <a:t>”，选择需要切换的分支</a:t>
            </a:r>
            <a:endParaRPr lang="en-US" altLang="zh-CN" sz="1600" dirty="0">
              <a:latin typeface="+mn-lt"/>
              <a:ea typeface="+mn-ea"/>
            </a:endParaRPr>
          </a:p>
        </p:txBody>
      </p:sp>
    </p:spTree>
    <p:extLst>
      <p:ext uri="{BB962C8B-B14F-4D97-AF65-F5344CB8AC3E}">
        <p14:creationId xmlns:p14="http://schemas.microsoft.com/office/powerpoint/2010/main" val="306610992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92243" cy="868363"/>
          </a:xfrm>
        </p:spPr>
        <p:txBody>
          <a:bodyPr/>
          <a:lstStyle/>
          <a:p>
            <a:r>
              <a:rPr lang="zh-CN" altLang="en-US" dirty="0"/>
              <a:t>本地</a:t>
            </a:r>
            <a:r>
              <a:rPr lang="en-US" altLang="zh-CN" dirty="0" err="1"/>
              <a:t>Git</a:t>
            </a:r>
            <a:r>
              <a:rPr lang="zh-CN" altLang="en-US" dirty="0"/>
              <a:t>客户端实践</a:t>
            </a:r>
            <a:r>
              <a:rPr lang="en-US" altLang="zh-CN" dirty="0" smtClean="0"/>
              <a:t>—</a:t>
            </a:r>
            <a:r>
              <a:rPr lang="en-US" altLang="zh-CN" dirty="0" err="1" smtClean="0"/>
              <a:t>Tortoisegit</a:t>
            </a:r>
            <a:r>
              <a:rPr lang="en-US" altLang="zh-CN" dirty="0"/>
              <a:t> (</a:t>
            </a:r>
            <a:r>
              <a:rPr lang="en-US" altLang="zh-CN" dirty="0" smtClean="0"/>
              <a:t>14/17</a:t>
            </a:r>
            <a:r>
              <a:rPr lang="en-US" altLang="zh-CN" dirty="0"/>
              <a:t>)</a:t>
            </a:r>
            <a:endParaRPr lang="zh-CN" altLang="en-US" dirty="0"/>
          </a:p>
        </p:txBody>
      </p:sp>
      <p:sp>
        <p:nvSpPr>
          <p:cNvPr id="5" name="内容占位符 4"/>
          <p:cNvSpPr>
            <a:spLocks noGrp="1"/>
          </p:cNvSpPr>
          <p:nvPr>
            <p:ph type="body" sz="quarter" idx="10"/>
          </p:nvPr>
        </p:nvSpPr>
        <p:spPr/>
        <p:txBody>
          <a:bodyPr/>
          <a:lstStyle/>
          <a:p>
            <a:r>
              <a:rPr lang="zh-CN" altLang="en-US" dirty="0" smtClean="0"/>
              <a:t>合并代码</a:t>
            </a:r>
            <a:endParaRPr lang="en-US" altLang="zh-CN" dirty="0" smtClean="0"/>
          </a:p>
        </p:txBody>
      </p:sp>
      <p:pic>
        <p:nvPicPr>
          <p:cNvPr id="7" name="图片 6"/>
          <p:cNvPicPr>
            <a:picLocks noChangeAspect="1"/>
          </p:cNvPicPr>
          <p:nvPr/>
        </p:nvPicPr>
        <p:blipFill>
          <a:blip r:embed="rId3"/>
          <a:stretch>
            <a:fillRect/>
          </a:stretch>
        </p:blipFill>
        <p:spPr>
          <a:xfrm>
            <a:off x="3901484" y="1495883"/>
            <a:ext cx="4496391" cy="4309381"/>
          </a:xfrm>
          <a:prstGeom prst="rect">
            <a:avLst/>
          </a:prstGeom>
        </p:spPr>
      </p:pic>
      <p:sp>
        <p:nvSpPr>
          <p:cNvPr id="3" name="矩形 2"/>
          <p:cNvSpPr/>
          <p:nvPr/>
        </p:nvSpPr>
        <p:spPr>
          <a:xfrm>
            <a:off x="1007604" y="2276872"/>
            <a:ext cx="2556284" cy="1471172"/>
          </a:xfrm>
          <a:prstGeom prst="rect">
            <a:avLst/>
          </a:prstGeom>
        </p:spPr>
        <p:txBody>
          <a:bodyPr wrap="square">
            <a:spAutoFit/>
          </a:bodyPr>
          <a:lstStyle/>
          <a:p>
            <a:pPr>
              <a:lnSpc>
                <a:spcPct val="140000"/>
              </a:lnSpc>
            </a:pPr>
            <a:r>
              <a:rPr lang="zh-CN" altLang="en-US" sz="1600" dirty="0">
                <a:latin typeface="+mn-lt"/>
                <a:ea typeface="+mn-ea"/>
              </a:rPr>
              <a:t>在</a:t>
            </a:r>
            <a:r>
              <a:rPr lang="en-US" altLang="zh-CN" sz="1600" dirty="0">
                <a:latin typeface="+mn-lt"/>
                <a:ea typeface="+mn-ea"/>
              </a:rPr>
              <a:t>feature</a:t>
            </a:r>
            <a:r>
              <a:rPr lang="zh-CN" altLang="en-US" sz="1600" dirty="0">
                <a:latin typeface="+mn-lt"/>
                <a:ea typeface="+mn-ea"/>
              </a:rPr>
              <a:t>分支上修改内容后并提交</a:t>
            </a:r>
            <a:r>
              <a:rPr lang="en-US" altLang="zh-CN" sz="1600" dirty="0">
                <a:latin typeface="+mn-lt"/>
                <a:ea typeface="+mn-ea"/>
              </a:rPr>
              <a:t>——</a:t>
            </a:r>
            <a:r>
              <a:rPr lang="zh-CN" altLang="en-US" sz="1600" dirty="0">
                <a:latin typeface="+mn-lt"/>
                <a:ea typeface="+mn-ea"/>
              </a:rPr>
              <a:t>在仓库根目录下空白处点击右键，选择“</a:t>
            </a:r>
            <a:r>
              <a:rPr lang="en-US" altLang="zh-CN" sz="1600" dirty="0" err="1">
                <a:latin typeface="+mn-lt"/>
                <a:ea typeface="+mn-ea"/>
              </a:rPr>
              <a:t>Git</a:t>
            </a:r>
            <a:r>
              <a:rPr lang="en-US" altLang="zh-CN" sz="1600" dirty="0">
                <a:latin typeface="+mn-lt"/>
                <a:ea typeface="+mn-ea"/>
              </a:rPr>
              <a:t> Commit-&gt;feature</a:t>
            </a:r>
            <a:r>
              <a:rPr lang="zh-CN" altLang="en-US" sz="1600" dirty="0">
                <a:latin typeface="+mn-lt"/>
                <a:ea typeface="+mn-ea"/>
              </a:rPr>
              <a:t>”</a:t>
            </a:r>
            <a:endParaRPr lang="en-US" altLang="zh-CN" sz="1600" dirty="0">
              <a:latin typeface="+mn-lt"/>
              <a:ea typeface="+mn-ea"/>
            </a:endParaRPr>
          </a:p>
        </p:txBody>
      </p:sp>
    </p:spTree>
    <p:extLst>
      <p:ext uri="{BB962C8B-B14F-4D97-AF65-F5344CB8AC3E}">
        <p14:creationId xmlns:p14="http://schemas.microsoft.com/office/powerpoint/2010/main" val="2073561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版本控制系统</a:t>
            </a:r>
            <a:r>
              <a:rPr lang="zh-CN" altLang="en-US" dirty="0" smtClean="0"/>
              <a:t>简介</a:t>
            </a:r>
            <a:r>
              <a:rPr lang="en-US" altLang="zh-CN" dirty="0" smtClean="0"/>
              <a:t>(4/8</a:t>
            </a:r>
            <a:r>
              <a:rPr lang="en-US" altLang="zh-CN" dirty="0"/>
              <a:t>)</a:t>
            </a:r>
            <a:endParaRPr lang="zh-CN" altLang="en-US" dirty="0"/>
          </a:p>
        </p:txBody>
      </p:sp>
      <p:sp>
        <p:nvSpPr>
          <p:cNvPr id="4" name="文本占位符 3"/>
          <p:cNvSpPr>
            <a:spLocks noGrp="1"/>
          </p:cNvSpPr>
          <p:nvPr>
            <p:ph type="body" sz="quarter" idx="10"/>
          </p:nvPr>
        </p:nvSpPr>
        <p:spPr/>
        <p:txBody>
          <a:bodyPr/>
          <a:lstStyle/>
          <a:p>
            <a:pPr eaLnBrk="1"/>
            <a:r>
              <a:rPr lang="zh-CN" altLang="en-US" dirty="0" smtClean="0"/>
              <a:t>常见代码</a:t>
            </a:r>
            <a:r>
              <a:rPr lang="zh-CN" altLang="en-US" dirty="0"/>
              <a:t>版本控制</a:t>
            </a:r>
            <a:r>
              <a:rPr lang="zh-CN" altLang="en-US" dirty="0" smtClean="0"/>
              <a:t>系统</a:t>
            </a:r>
            <a:endParaRPr lang="en-US" altLang="zh-CN" dirty="0"/>
          </a:p>
          <a:p>
            <a:pPr marL="801687" lvl="2" indent="0" eaLnBrk="1">
              <a:buNone/>
            </a:pPr>
            <a:endParaRPr lang="en-US" altLang="zh-CN" dirty="0"/>
          </a:p>
        </p:txBody>
      </p:sp>
      <p:sp>
        <p:nvSpPr>
          <p:cNvPr id="5" name="椭圆 4"/>
          <p:cNvSpPr/>
          <p:nvPr/>
        </p:nvSpPr>
        <p:spPr bwMode="auto">
          <a:xfrm>
            <a:off x="2179967" y="3172101"/>
            <a:ext cx="2016224" cy="683531"/>
          </a:xfrm>
          <a:prstGeom prst="ellipse">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000" dirty="0"/>
              <a:t>Mercurial</a:t>
            </a:r>
            <a:endParaRPr kumimoji="0" lang="zh-CN" altLang="en-US" sz="2000" b="0" i="0" u="none" strike="noStrike" cap="none" normalizeH="0" baseline="0" dirty="0" smtClean="0">
              <a:ln>
                <a:noFill/>
              </a:ln>
              <a:solidFill>
                <a:schemeClr val="tx1"/>
              </a:solidFill>
              <a:effectLst/>
              <a:latin typeface="FrutigerNext LT Regular" pitchFamily="34" charset="0"/>
              <a:ea typeface="宋体" pitchFamily="2" charset="-122"/>
            </a:endParaRPr>
          </a:p>
        </p:txBody>
      </p:sp>
      <p:sp>
        <p:nvSpPr>
          <p:cNvPr id="6" name="椭圆 5"/>
          <p:cNvSpPr/>
          <p:nvPr/>
        </p:nvSpPr>
        <p:spPr bwMode="auto">
          <a:xfrm>
            <a:off x="4921901" y="3172100"/>
            <a:ext cx="1944216" cy="683531"/>
          </a:xfrm>
          <a:prstGeom prst="ellipse">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000" dirty="0"/>
              <a:t>Bazaar</a:t>
            </a:r>
            <a:endParaRPr kumimoji="0" lang="zh-CN" altLang="en-US" sz="2000" i="0" u="none" strike="noStrike" cap="none" normalizeH="0" baseline="0" dirty="0" smtClean="0">
              <a:ln>
                <a:noFill/>
              </a:ln>
              <a:solidFill>
                <a:schemeClr val="tx1"/>
              </a:solidFill>
              <a:effectLst/>
              <a:ea typeface="宋体" pitchFamily="2" charset="-122"/>
            </a:endParaRPr>
          </a:p>
        </p:txBody>
      </p:sp>
      <p:sp>
        <p:nvSpPr>
          <p:cNvPr id="7" name="椭圆 6"/>
          <p:cNvSpPr/>
          <p:nvPr/>
        </p:nvSpPr>
        <p:spPr bwMode="auto">
          <a:xfrm>
            <a:off x="4885673" y="4589847"/>
            <a:ext cx="2016672" cy="683531"/>
          </a:xfrm>
          <a:prstGeom prst="ellipse">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2000" dirty="0" err="1">
                <a:ea typeface="宋体" pitchFamily="2" charset="-122"/>
              </a:rPr>
              <a:t>Git</a:t>
            </a:r>
            <a:endParaRPr kumimoji="0" lang="zh-CN" altLang="en-US" sz="2000" b="0" i="0" u="none" strike="noStrike" cap="none" normalizeH="0" baseline="0" dirty="0" smtClean="0">
              <a:ln>
                <a:noFill/>
              </a:ln>
              <a:solidFill>
                <a:schemeClr val="tx1"/>
              </a:solidFill>
              <a:effectLst/>
              <a:latin typeface="FrutigerNext LT Regular" pitchFamily="34" charset="0"/>
              <a:ea typeface="宋体" pitchFamily="2" charset="-122"/>
            </a:endParaRPr>
          </a:p>
        </p:txBody>
      </p:sp>
      <p:sp>
        <p:nvSpPr>
          <p:cNvPr id="9" name="矩形 8"/>
          <p:cNvSpPr/>
          <p:nvPr/>
        </p:nvSpPr>
        <p:spPr>
          <a:xfrm>
            <a:off x="3188079" y="2279529"/>
            <a:ext cx="2705930" cy="369332"/>
          </a:xfrm>
          <a:prstGeom prst="rect">
            <a:avLst/>
          </a:prstGeom>
        </p:spPr>
        <p:txBody>
          <a:bodyPr wrap="square" anchor="ctr">
            <a:spAutoFit/>
          </a:bodyPr>
          <a:lstStyle/>
          <a:p>
            <a:pPr algn="ctr" eaLnBrk="1"/>
            <a:r>
              <a:rPr lang="zh-CN" altLang="en-US" sz="1800" dirty="0">
                <a:latin typeface="+mn-ea"/>
                <a:ea typeface="+mn-ea"/>
              </a:rPr>
              <a:t>分布式</a:t>
            </a:r>
            <a:r>
              <a:rPr lang="zh-CN" altLang="en-US" sz="1800" dirty="0" smtClean="0">
                <a:latin typeface="+mn-ea"/>
                <a:ea typeface="+mn-ea"/>
              </a:rPr>
              <a:t>版本控制</a:t>
            </a:r>
            <a:r>
              <a:rPr lang="zh-CN" altLang="en-US" sz="1800" dirty="0">
                <a:latin typeface="+mn-ea"/>
                <a:ea typeface="+mn-ea"/>
              </a:rPr>
              <a:t>系统</a:t>
            </a:r>
            <a:endParaRPr lang="en-US" altLang="zh-CN" sz="1800" dirty="0">
              <a:latin typeface="+mn-ea"/>
              <a:ea typeface="+mn-ea"/>
            </a:endParaRPr>
          </a:p>
        </p:txBody>
      </p:sp>
      <p:sp>
        <p:nvSpPr>
          <p:cNvPr id="10" name="椭圆 9"/>
          <p:cNvSpPr/>
          <p:nvPr/>
        </p:nvSpPr>
        <p:spPr bwMode="auto">
          <a:xfrm>
            <a:off x="2174902" y="4589848"/>
            <a:ext cx="2016224" cy="683531"/>
          </a:xfrm>
          <a:prstGeom prst="ellipse">
            <a:avLst/>
          </a:prstGeom>
          <a:solidFill>
            <a:srgbClr val="66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000" dirty="0" err="1"/>
              <a:t>BitKeeper</a:t>
            </a:r>
            <a:endParaRPr kumimoji="0" lang="zh-CN" altLang="en-US" sz="2000" b="0" i="0" u="none" strike="noStrike" cap="none" normalizeH="0" baseline="0" dirty="0" smtClean="0">
              <a:ln>
                <a:noFill/>
              </a:ln>
              <a:solidFill>
                <a:schemeClr val="tx1"/>
              </a:solidFill>
              <a:effectLst/>
              <a:latin typeface="FrutigerNext LT Regular" pitchFamily="34" charset="0"/>
              <a:ea typeface="宋体" pitchFamily="2" charset="-122"/>
            </a:endParaRPr>
          </a:p>
        </p:txBody>
      </p:sp>
    </p:spTree>
    <p:extLst>
      <p:ext uri="{BB962C8B-B14F-4D97-AF65-F5344CB8AC3E}">
        <p14:creationId xmlns:p14="http://schemas.microsoft.com/office/powerpoint/2010/main" val="3806130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235" cy="868363"/>
          </a:xfrm>
        </p:spPr>
        <p:txBody>
          <a:bodyPr/>
          <a:lstStyle/>
          <a:p>
            <a:r>
              <a:rPr lang="zh-CN" altLang="en-US" dirty="0"/>
              <a:t>本地</a:t>
            </a:r>
            <a:r>
              <a:rPr lang="en-US" altLang="zh-CN" dirty="0" err="1"/>
              <a:t>Git</a:t>
            </a:r>
            <a:r>
              <a:rPr lang="zh-CN" altLang="en-US" dirty="0"/>
              <a:t>客户端实践</a:t>
            </a:r>
            <a:r>
              <a:rPr lang="en-US" altLang="zh-CN" dirty="0" smtClean="0"/>
              <a:t>—</a:t>
            </a:r>
            <a:r>
              <a:rPr lang="en-US" altLang="zh-CN" dirty="0" err="1" smtClean="0"/>
              <a:t>Tortoisegit</a:t>
            </a:r>
            <a:r>
              <a:rPr lang="en-US" altLang="zh-CN" dirty="0"/>
              <a:t> (</a:t>
            </a:r>
            <a:r>
              <a:rPr lang="en-US" altLang="zh-CN" dirty="0" smtClean="0"/>
              <a:t>15/17</a:t>
            </a:r>
            <a:r>
              <a:rPr lang="en-US" altLang="zh-CN" dirty="0"/>
              <a:t>)</a:t>
            </a:r>
            <a:endParaRPr lang="zh-CN" altLang="en-US" dirty="0"/>
          </a:p>
        </p:txBody>
      </p:sp>
      <p:sp>
        <p:nvSpPr>
          <p:cNvPr id="5" name="内容占位符 4"/>
          <p:cNvSpPr>
            <a:spLocks noGrp="1"/>
          </p:cNvSpPr>
          <p:nvPr>
            <p:ph type="body" sz="quarter" idx="10"/>
          </p:nvPr>
        </p:nvSpPr>
        <p:spPr/>
        <p:txBody>
          <a:bodyPr/>
          <a:lstStyle/>
          <a:p>
            <a:r>
              <a:rPr lang="zh-CN" altLang="en-US" dirty="0" smtClean="0"/>
              <a:t>合并代码</a:t>
            </a:r>
            <a:endParaRPr lang="en-US" altLang="zh-CN" dirty="0" smtClean="0"/>
          </a:p>
        </p:txBody>
      </p:sp>
      <p:pic>
        <p:nvPicPr>
          <p:cNvPr id="3" name="图片 2"/>
          <p:cNvPicPr>
            <a:picLocks noChangeAspect="1"/>
          </p:cNvPicPr>
          <p:nvPr/>
        </p:nvPicPr>
        <p:blipFill>
          <a:blip r:embed="rId3"/>
          <a:stretch>
            <a:fillRect/>
          </a:stretch>
        </p:blipFill>
        <p:spPr>
          <a:xfrm>
            <a:off x="3599892" y="1634427"/>
            <a:ext cx="5004358" cy="3666236"/>
          </a:xfrm>
          <a:prstGeom prst="rect">
            <a:avLst/>
          </a:prstGeom>
        </p:spPr>
      </p:pic>
      <p:sp>
        <p:nvSpPr>
          <p:cNvPr id="6" name="矩形 5"/>
          <p:cNvSpPr/>
          <p:nvPr/>
        </p:nvSpPr>
        <p:spPr>
          <a:xfrm>
            <a:off x="935596" y="2312876"/>
            <a:ext cx="2628292" cy="1815882"/>
          </a:xfrm>
          <a:prstGeom prst="rect">
            <a:avLst/>
          </a:prstGeom>
        </p:spPr>
        <p:txBody>
          <a:bodyPr wrap="square">
            <a:spAutoFit/>
          </a:bodyPr>
          <a:lstStyle/>
          <a:p>
            <a:pPr>
              <a:lnSpc>
                <a:spcPct val="140000"/>
              </a:lnSpc>
            </a:pPr>
            <a:r>
              <a:rPr lang="zh-CN" altLang="en-US" sz="1600" dirty="0">
                <a:latin typeface="+mn-lt"/>
                <a:ea typeface="+mn-ea"/>
              </a:rPr>
              <a:t>提交成功后切换到</a:t>
            </a:r>
            <a:r>
              <a:rPr lang="en-US" altLang="zh-CN" sz="1600" dirty="0">
                <a:latin typeface="+mn-lt"/>
                <a:ea typeface="+mn-ea"/>
              </a:rPr>
              <a:t>master</a:t>
            </a:r>
            <a:r>
              <a:rPr lang="zh-CN" altLang="en-US" sz="1600" dirty="0">
                <a:latin typeface="+mn-lt"/>
                <a:ea typeface="+mn-ea"/>
              </a:rPr>
              <a:t>分支，然后在仓库根目录下空白处点击右键，选择“</a:t>
            </a:r>
            <a:r>
              <a:rPr lang="en-US" altLang="zh-CN" sz="1600" dirty="0" err="1">
                <a:latin typeface="+mn-lt"/>
                <a:ea typeface="+mn-ea"/>
              </a:rPr>
              <a:t>Tortoisegit</a:t>
            </a:r>
            <a:r>
              <a:rPr lang="en-US" altLang="zh-CN" sz="1600" dirty="0">
                <a:latin typeface="+mn-lt"/>
                <a:ea typeface="+mn-ea"/>
              </a:rPr>
              <a:t>-&gt;Merge</a:t>
            </a:r>
            <a:r>
              <a:rPr lang="zh-CN" altLang="en-US" sz="1600" dirty="0">
                <a:latin typeface="+mn-lt"/>
                <a:ea typeface="+mn-ea"/>
              </a:rPr>
              <a:t>”，在弹出页面选择</a:t>
            </a:r>
            <a:r>
              <a:rPr lang="en-US" altLang="zh-CN" sz="1600" dirty="0">
                <a:latin typeface="+mn-lt"/>
                <a:ea typeface="+mn-ea"/>
              </a:rPr>
              <a:t>feature</a:t>
            </a:r>
            <a:r>
              <a:rPr lang="zh-CN" altLang="en-US" sz="1600" dirty="0">
                <a:latin typeface="+mn-lt"/>
                <a:ea typeface="+mn-ea"/>
              </a:rPr>
              <a:t>分支</a:t>
            </a:r>
            <a:endParaRPr lang="en-US" altLang="zh-CN" sz="1600" dirty="0">
              <a:latin typeface="+mn-lt"/>
              <a:ea typeface="+mn-ea"/>
            </a:endParaRPr>
          </a:p>
        </p:txBody>
      </p:sp>
    </p:spTree>
    <p:extLst>
      <p:ext uri="{BB962C8B-B14F-4D97-AF65-F5344CB8AC3E}">
        <p14:creationId xmlns:p14="http://schemas.microsoft.com/office/powerpoint/2010/main" val="11469329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20235" cy="868363"/>
          </a:xfrm>
        </p:spPr>
        <p:txBody>
          <a:bodyPr/>
          <a:lstStyle/>
          <a:p>
            <a:r>
              <a:rPr lang="zh-CN" altLang="en-US" dirty="0"/>
              <a:t>本地</a:t>
            </a:r>
            <a:r>
              <a:rPr lang="en-US" altLang="zh-CN" dirty="0" err="1"/>
              <a:t>Git</a:t>
            </a:r>
            <a:r>
              <a:rPr lang="zh-CN" altLang="en-US" dirty="0"/>
              <a:t>客户端实践</a:t>
            </a:r>
            <a:r>
              <a:rPr lang="en-US" altLang="zh-CN" dirty="0" smtClean="0"/>
              <a:t>—</a:t>
            </a:r>
            <a:r>
              <a:rPr lang="en-US" altLang="zh-CN" dirty="0" err="1" smtClean="0"/>
              <a:t>Tortoisegit</a:t>
            </a:r>
            <a:r>
              <a:rPr lang="en-US" altLang="zh-CN" dirty="0"/>
              <a:t> (</a:t>
            </a:r>
            <a:r>
              <a:rPr lang="en-US" altLang="zh-CN" dirty="0" smtClean="0"/>
              <a:t>16/17</a:t>
            </a:r>
            <a:r>
              <a:rPr lang="en-US" altLang="zh-CN" dirty="0"/>
              <a:t>)</a:t>
            </a:r>
            <a:endParaRPr lang="zh-CN" altLang="en-US" dirty="0"/>
          </a:p>
        </p:txBody>
      </p:sp>
      <p:sp>
        <p:nvSpPr>
          <p:cNvPr id="5" name="内容占位符 4"/>
          <p:cNvSpPr>
            <a:spLocks noGrp="1"/>
          </p:cNvSpPr>
          <p:nvPr>
            <p:ph type="body" sz="quarter" idx="10"/>
          </p:nvPr>
        </p:nvSpPr>
        <p:spPr/>
        <p:txBody>
          <a:bodyPr/>
          <a:lstStyle/>
          <a:p>
            <a:r>
              <a:rPr lang="zh-CN" altLang="en-US" dirty="0" smtClean="0"/>
              <a:t>查看日志</a:t>
            </a:r>
            <a:endParaRPr lang="en-US" altLang="zh-CN" dirty="0" smtClean="0"/>
          </a:p>
        </p:txBody>
      </p:sp>
      <p:pic>
        <p:nvPicPr>
          <p:cNvPr id="7" name="图片 6"/>
          <p:cNvPicPr>
            <a:picLocks noChangeAspect="1"/>
          </p:cNvPicPr>
          <p:nvPr/>
        </p:nvPicPr>
        <p:blipFill>
          <a:blip r:embed="rId3"/>
          <a:stretch>
            <a:fillRect/>
          </a:stretch>
        </p:blipFill>
        <p:spPr>
          <a:xfrm>
            <a:off x="4402001" y="1592796"/>
            <a:ext cx="4202249" cy="3707867"/>
          </a:xfrm>
          <a:prstGeom prst="rect">
            <a:avLst/>
          </a:prstGeom>
        </p:spPr>
      </p:pic>
      <p:sp>
        <p:nvSpPr>
          <p:cNvPr id="3" name="矩形 2"/>
          <p:cNvSpPr/>
          <p:nvPr/>
        </p:nvSpPr>
        <p:spPr>
          <a:xfrm>
            <a:off x="1007605" y="2276872"/>
            <a:ext cx="1800199" cy="781752"/>
          </a:xfrm>
          <a:prstGeom prst="rect">
            <a:avLst/>
          </a:prstGeom>
        </p:spPr>
        <p:txBody>
          <a:bodyPr wrap="square">
            <a:spAutoFit/>
          </a:bodyPr>
          <a:lstStyle/>
          <a:p>
            <a:pPr>
              <a:lnSpc>
                <a:spcPct val="140000"/>
              </a:lnSpc>
            </a:pPr>
            <a:r>
              <a:rPr lang="en-US" altLang="zh-CN" sz="1600" dirty="0">
                <a:latin typeface="+mn-lt"/>
                <a:ea typeface="+mn-ea"/>
              </a:rPr>
              <a:t>Master</a:t>
            </a:r>
            <a:r>
              <a:rPr lang="zh-CN" altLang="en-US" sz="1600" dirty="0">
                <a:latin typeface="+mn-lt"/>
                <a:ea typeface="+mn-ea"/>
              </a:rPr>
              <a:t>分支未推送到远端时显示</a:t>
            </a:r>
            <a:endParaRPr lang="en-US" altLang="zh-CN" sz="1600" dirty="0">
              <a:latin typeface="+mn-lt"/>
              <a:ea typeface="+mn-ea"/>
            </a:endParaRPr>
          </a:p>
        </p:txBody>
      </p:sp>
    </p:spTree>
    <p:extLst>
      <p:ext uri="{BB962C8B-B14F-4D97-AF65-F5344CB8AC3E}">
        <p14:creationId xmlns:p14="http://schemas.microsoft.com/office/powerpoint/2010/main" val="106215937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4212" y="387350"/>
            <a:ext cx="7992243" cy="868363"/>
          </a:xfrm>
        </p:spPr>
        <p:txBody>
          <a:bodyPr/>
          <a:lstStyle/>
          <a:p>
            <a:r>
              <a:rPr lang="zh-CN" altLang="en-US" dirty="0"/>
              <a:t>本地</a:t>
            </a:r>
            <a:r>
              <a:rPr lang="en-US" altLang="zh-CN" dirty="0" err="1"/>
              <a:t>Git</a:t>
            </a:r>
            <a:r>
              <a:rPr lang="zh-CN" altLang="en-US" dirty="0"/>
              <a:t>客户端实践</a:t>
            </a:r>
            <a:r>
              <a:rPr lang="en-US" altLang="zh-CN" dirty="0" smtClean="0"/>
              <a:t>—</a:t>
            </a:r>
            <a:r>
              <a:rPr lang="en-US" altLang="zh-CN" dirty="0" err="1" smtClean="0"/>
              <a:t>Tortoisegit</a:t>
            </a:r>
            <a:r>
              <a:rPr lang="en-US" altLang="zh-CN" dirty="0"/>
              <a:t> (</a:t>
            </a:r>
            <a:r>
              <a:rPr lang="en-US" altLang="zh-CN" dirty="0" smtClean="0"/>
              <a:t>17/17</a:t>
            </a:r>
            <a:r>
              <a:rPr lang="en-US" altLang="zh-CN" dirty="0"/>
              <a:t>)</a:t>
            </a:r>
            <a:endParaRPr lang="zh-CN" altLang="en-US" dirty="0"/>
          </a:p>
        </p:txBody>
      </p:sp>
      <p:sp>
        <p:nvSpPr>
          <p:cNvPr id="5" name="内容占位符 4"/>
          <p:cNvSpPr>
            <a:spLocks noGrp="1"/>
          </p:cNvSpPr>
          <p:nvPr>
            <p:ph type="body" sz="quarter" idx="10"/>
          </p:nvPr>
        </p:nvSpPr>
        <p:spPr/>
        <p:txBody>
          <a:bodyPr/>
          <a:lstStyle/>
          <a:p>
            <a:r>
              <a:rPr lang="zh-CN" altLang="en-US" dirty="0" smtClean="0"/>
              <a:t>查看日志</a:t>
            </a:r>
            <a:endParaRPr lang="en-US" altLang="zh-CN" dirty="0" smtClean="0"/>
          </a:p>
        </p:txBody>
      </p:sp>
      <p:pic>
        <p:nvPicPr>
          <p:cNvPr id="3" name="图片 2"/>
          <p:cNvPicPr>
            <a:picLocks noChangeAspect="1"/>
          </p:cNvPicPr>
          <p:nvPr/>
        </p:nvPicPr>
        <p:blipFill>
          <a:blip r:embed="rId3"/>
          <a:stretch>
            <a:fillRect/>
          </a:stretch>
        </p:blipFill>
        <p:spPr>
          <a:xfrm>
            <a:off x="4241180" y="1613687"/>
            <a:ext cx="4156695" cy="3686976"/>
          </a:xfrm>
          <a:prstGeom prst="rect">
            <a:avLst/>
          </a:prstGeom>
        </p:spPr>
      </p:pic>
      <p:sp>
        <p:nvSpPr>
          <p:cNvPr id="6" name="矩形 5"/>
          <p:cNvSpPr/>
          <p:nvPr/>
        </p:nvSpPr>
        <p:spPr>
          <a:xfrm>
            <a:off x="971601" y="2276872"/>
            <a:ext cx="1620180" cy="781752"/>
          </a:xfrm>
          <a:prstGeom prst="rect">
            <a:avLst/>
          </a:prstGeom>
        </p:spPr>
        <p:txBody>
          <a:bodyPr wrap="square">
            <a:spAutoFit/>
          </a:bodyPr>
          <a:lstStyle/>
          <a:p>
            <a:pPr>
              <a:lnSpc>
                <a:spcPct val="140000"/>
              </a:lnSpc>
            </a:pPr>
            <a:r>
              <a:rPr lang="en-US" altLang="zh-CN" sz="1600" dirty="0">
                <a:latin typeface="+mn-lt"/>
                <a:ea typeface="+mn-ea"/>
              </a:rPr>
              <a:t>Master</a:t>
            </a:r>
            <a:r>
              <a:rPr lang="zh-CN" altLang="en-US" sz="1600" dirty="0">
                <a:latin typeface="+mn-ea"/>
                <a:ea typeface="+mn-ea"/>
              </a:rPr>
              <a:t>分支推送到远端后显示</a:t>
            </a:r>
            <a:endParaRPr lang="en-US" altLang="zh-CN" sz="1600" dirty="0">
              <a:latin typeface="+mn-ea"/>
              <a:ea typeface="+mn-ea"/>
            </a:endParaRPr>
          </a:p>
        </p:txBody>
      </p:sp>
    </p:spTree>
    <p:extLst>
      <p:ext uri="{BB962C8B-B14F-4D97-AF65-F5344CB8AC3E}">
        <p14:creationId xmlns:p14="http://schemas.microsoft.com/office/powerpoint/2010/main" val="342459537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占位符 31"/>
          <p:cNvSpPr>
            <a:spLocks noGrp="1"/>
          </p:cNvSpPr>
          <p:nvPr>
            <p:ph type="body" sz="quarter" idx="10"/>
          </p:nvPr>
        </p:nvSpPr>
        <p:spPr/>
        <p:txBody>
          <a:bodyPr/>
          <a:lstStyle/>
          <a:p>
            <a:pPr eaLnBrk="1"/>
            <a:r>
              <a:rPr lang="zh-CN" altLang="en-US" sz="1800" dirty="0" smtClean="0"/>
              <a:t>软件开发</a:t>
            </a:r>
            <a:r>
              <a:rPr lang="zh-CN" altLang="en-US" sz="1800" dirty="0"/>
              <a:t>云配置管理</a:t>
            </a:r>
            <a:r>
              <a:rPr lang="zh-CN" altLang="en-US" sz="1800" dirty="0" smtClean="0"/>
              <a:t>服务</a:t>
            </a:r>
            <a:endParaRPr lang="en-US" altLang="zh-CN" sz="1800" dirty="0"/>
          </a:p>
          <a:p>
            <a:pPr marL="0" indent="0" eaLnBrk="1">
              <a:buNone/>
            </a:pPr>
            <a:r>
              <a:rPr lang="en-US" altLang="zh-CN" sz="1800" dirty="0"/>
              <a:t> </a:t>
            </a:r>
            <a:r>
              <a:rPr lang="en-US" altLang="zh-CN" sz="1800" dirty="0" smtClean="0"/>
              <a:t>    </a:t>
            </a:r>
            <a:r>
              <a:rPr lang="zh-CN" altLang="en-US" sz="1600" dirty="0" smtClean="0"/>
              <a:t>官</a:t>
            </a:r>
            <a:r>
              <a:rPr lang="zh-CN" altLang="en-US" sz="1600" dirty="0"/>
              <a:t>网视频宣传：</a:t>
            </a:r>
            <a:r>
              <a:rPr lang="en-US" altLang="zh-CN" sz="1600" dirty="0"/>
              <a:t> </a:t>
            </a:r>
            <a:r>
              <a:rPr lang="en-US" altLang="zh-CN" sz="1600" dirty="0">
                <a:hlinkClick r:id="rId3"/>
              </a:rPr>
              <a:t>http://www.hwclouds.com/product/codehub.html</a:t>
            </a:r>
            <a:r>
              <a:rPr lang="en-US" altLang="zh-CN" sz="1600" dirty="0"/>
              <a:t> </a:t>
            </a:r>
            <a:endParaRPr lang="en-US" altLang="zh-CN" sz="1600" dirty="0" smtClean="0"/>
          </a:p>
          <a:p>
            <a:pPr marL="0" indent="0" eaLnBrk="1">
              <a:buNone/>
            </a:pPr>
            <a:r>
              <a:rPr lang="en-US" altLang="zh-CN" sz="1600" dirty="0"/>
              <a:t> </a:t>
            </a:r>
            <a:r>
              <a:rPr lang="en-US" altLang="zh-CN" sz="1600" dirty="0" smtClean="0"/>
              <a:t>     </a:t>
            </a:r>
            <a:r>
              <a:rPr lang="zh-CN" altLang="en-US" sz="1600" dirty="0" smtClean="0"/>
              <a:t>帮助</a:t>
            </a:r>
            <a:r>
              <a:rPr lang="zh-CN" altLang="en-US" sz="1600" dirty="0"/>
              <a:t>文档：</a:t>
            </a:r>
            <a:r>
              <a:rPr lang="en-US" altLang="zh-CN" sz="1600" dirty="0"/>
              <a:t> </a:t>
            </a:r>
            <a:r>
              <a:rPr lang="en-US" altLang="zh-CN" sz="1600" dirty="0">
                <a:hlinkClick r:id="rId4"/>
              </a:rPr>
              <a:t>http://support.hwclouds.com/devcloud//</a:t>
            </a:r>
            <a:r>
              <a:rPr lang="en-US" altLang="zh-CN" sz="1600" dirty="0" smtClean="0">
                <a:hlinkClick r:id="rId4"/>
              </a:rPr>
              <a:t>1479457012211.html</a:t>
            </a:r>
            <a:endParaRPr lang="en-US" altLang="zh-CN" sz="1600" dirty="0"/>
          </a:p>
          <a:p>
            <a:pPr marL="0" indent="0" eaLnBrk="1">
              <a:buNone/>
            </a:pPr>
            <a:r>
              <a:rPr lang="en-US" altLang="zh-CN" sz="1600" dirty="0" smtClean="0"/>
              <a:t>      FAQ</a:t>
            </a:r>
            <a:r>
              <a:rPr lang="zh-CN" altLang="en-US" sz="1600" dirty="0" smtClean="0"/>
              <a:t>：</a:t>
            </a:r>
            <a:r>
              <a:rPr lang="en-US" altLang="zh-CN" sz="1600" dirty="0"/>
              <a:t> </a:t>
            </a:r>
            <a:r>
              <a:rPr lang="en-US" altLang="zh-CN" sz="1600" dirty="0">
                <a:hlinkClick r:id="rId5"/>
              </a:rPr>
              <a:t>http://</a:t>
            </a:r>
            <a:r>
              <a:rPr lang="en-US" altLang="zh-CN" sz="1600" dirty="0" smtClean="0">
                <a:hlinkClick r:id="rId5"/>
              </a:rPr>
              <a:t>support.hwclouds.com/codehub_faq/index.html</a:t>
            </a:r>
            <a:r>
              <a:rPr lang="en-US" altLang="zh-CN" sz="1600" dirty="0" smtClean="0"/>
              <a:t> </a:t>
            </a:r>
          </a:p>
          <a:p>
            <a:pPr eaLnBrk="1"/>
            <a:r>
              <a:rPr lang="en-US" altLang="zh-CN" sz="1800" dirty="0" err="1"/>
              <a:t>Git</a:t>
            </a:r>
            <a:r>
              <a:rPr lang="zh-CN" altLang="en-US" sz="1800" dirty="0"/>
              <a:t>学习</a:t>
            </a:r>
            <a:r>
              <a:rPr lang="zh-CN" altLang="en-US" sz="1800" dirty="0" smtClean="0"/>
              <a:t>资料</a:t>
            </a:r>
            <a:endParaRPr lang="en-US" altLang="zh-CN" sz="1800" dirty="0"/>
          </a:p>
          <a:p>
            <a:pPr marL="352425" lvl="1" indent="0" eaLnBrk="1">
              <a:buNone/>
            </a:pPr>
            <a:r>
              <a:rPr lang="en-US" altLang="zh-CN" sz="1600" dirty="0" err="1" smtClean="0"/>
              <a:t>GitHub</a:t>
            </a:r>
            <a:r>
              <a:rPr lang="zh-CN" altLang="en-US" sz="1600" dirty="0" smtClean="0"/>
              <a:t>开源项目 </a:t>
            </a:r>
            <a:r>
              <a:rPr lang="en-US" altLang="zh-CN" sz="1600" dirty="0" smtClean="0"/>
              <a:t>—— </a:t>
            </a:r>
            <a:r>
              <a:rPr lang="zh-CN" altLang="en-US" sz="1600" dirty="0" smtClean="0"/>
              <a:t>版本控制部分：</a:t>
            </a:r>
            <a:r>
              <a:rPr lang="en-US" altLang="zh-CN" sz="1600" dirty="0" smtClean="0"/>
              <a:t> </a:t>
            </a:r>
            <a:r>
              <a:rPr lang="en-US" altLang="zh-CN" sz="1600" dirty="0" smtClean="0">
                <a:hlinkClick r:id="rId6"/>
              </a:rPr>
              <a:t>https://github.com/vhf/free-programming-books/blob/master/free-programming-books-zh.md</a:t>
            </a:r>
            <a:r>
              <a:rPr lang="en-US" altLang="zh-CN" sz="1600" dirty="0" smtClean="0"/>
              <a:t> </a:t>
            </a:r>
          </a:p>
          <a:p>
            <a:pPr lvl="1" eaLnBrk="1"/>
            <a:endParaRPr lang="en-US" altLang="zh-CN" sz="1600"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1#UC&amp;C母版初稿">
  <a:themeElements>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txDef>
      <a:spPr bwMode="auto">
        <a:noFill/>
        <a:ln w="9525">
          <a:noFill/>
          <a:miter lim="800000"/>
          <a:headEnd/>
          <a:tailEnd/>
        </a:ln>
      </a:spPr>
      <a:bodyPr wrap="none" lIns="99980" tIns="49986" rIns="99980" bIns="49986">
        <a:spAutoFit/>
      </a:bodyPr>
      <a:lstStyle>
        <a:defPPr algn="ctr" defTabSz="1001649" eaLnBrk="0" hangingPunct="0">
          <a:defRPr sz="1400" dirty="0" smtClean="0">
            <a:solidFill>
              <a:srgbClr val="000000"/>
            </a:solidFill>
            <a:latin typeface="+mn-lt"/>
            <a:ea typeface="+mn-ea"/>
            <a:cs typeface="Arial" pitchFamily="34" charset="0"/>
          </a:defRPr>
        </a:defPPr>
      </a:lstStyle>
    </a:txDef>
  </a:objectDefaults>
  <a:extraClrSchemeLst>
    <a:extraClrScheme>
      <a:clrScheme name="default 1">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CCCCCC"/>
        </a:lt2>
        <a:accent1>
          <a:srgbClr val="CCCCFF"/>
        </a:accent1>
        <a:accent2>
          <a:srgbClr val="990000"/>
        </a:accent2>
        <a:accent3>
          <a:srgbClr val="FFFFFF"/>
        </a:accent3>
        <a:accent4>
          <a:srgbClr val="000000"/>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CCCCCC"/>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End">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t" latinLnBrk="0" hangingPunct="1">
          <a:lnSpc>
            <a:spcPct val="100000"/>
          </a:lnSpc>
          <a:spcBef>
            <a:spcPct val="0"/>
          </a:spcBef>
          <a:spcAft>
            <a:spcPct val="0"/>
          </a:spcAft>
          <a:buClrTx/>
          <a:buSzTx/>
          <a:buFontTx/>
          <a:buNone/>
          <a:tabLst/>
          <a:defRPr kumimoji="0" lang="zh-CN" altLang="en-US" sz="1000" b="0" i="0" u="none" strike="noStrike" cap="none" normalizeH="0" baseline="0" smtClean="0">
            <a:ln>
              <a:noFill/>
            </a:ln>
            <a:solidFill>
              <a:schemeClr val="tx1"/>
            </a:solidFill>
            <a:effectLst/>
            <a:latin typeface="FrutigerNext LT Regular"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自定义设计方案 13">
        <a:dk1>
          <a:srgbClr val="000000"/>
        </a:dk1>
        <a:lt1>
          <a:srgbClr val="FFFFFF"/>
        </a:lt1>
        <a:dk2>
          <a:srgbClr val="990000"/>
        </a:dk2>
        <a:lt2>
          <a:srgbClr val="CCCCCC"/>
        </a:lt2>
        <a:accent1>
          <a:srgbClr val="99CCCC"/>
        </a:accent1>
        <a:accent2>
          <a:srgbClr val="990000"/>
        </a:accent2>
        <a:accent3>
          <a:srgbClr val="FFFFFF"/>
        </a:accent3>
        <a:accent4>
          <a:srgbClr val="000000"/>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4">
        <a:dk1>
          <a:srgbClr val="000000"/>
        </a:dk1>
        <a:lt1>
          <a:srgbClr val="FFFFFF"/>
        </a:lt1>
        <a:dk2>
          <a:srgbClr val="990000"/>
        </a:dk2>
        <a:lt2>
          <a:srgbClr val="CCCCCC"/>
        </a:lt2>
        <a:accent1>
          <a:srgbClr val="CCFF99"/>
        </a:accent1>
        <a:accent2>
          <a:srgbClr val="990000"/>
        </a:accent2>
        <a:accent3>
          <a:srgbClr val="FFFFFF"/>
        </a:accent3>
        <a:accent4>
          <a:srgbClr val="000000"/>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5">
        <a:dk1>
          <a:srgbClr val="000000"/>
        </a:dk1>
        <a:lt1>
          <a:srgbClr val="FFFFFF"/>
        </a:lt1>
        <a:dk2>
          <a:srgbClr val="990000"/>
        </a:dk2>
        <a:lt2>
          <a:srgbClr val="CCCCCC"/>
        </a:lt2>
        <a:accent1>
          <a:srgbClr val="FFCC99"/>
        </a:accent1>
        <a:accent2>
          <a:srgbClr val="990000"/>
        </a:accent2>
        <a:accent3>
          <a:srgbClr val="FFFFFF"/>
        </a:accent3>
        <a:accent4>
          <a:srgbClr val="000000"/>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3_自定义设计方案 16">
        <a:dk1>
          <a:srgbClr val="000000"/>
        </a:dk1>
        <a:lt1>
          <a:srgbClr val="FFFFFF"/>
        </a:lt1>
        <a:dk2>
          <a:srgbClr val="990000"/>
        </a:dk2>
        <a:lt2>
          <a:srgbClr val="CCCCCC"/>
        </a:lt2>
        <a:accent1>
          <a:srgbClr val="FF9900"/>
        </a:accent1>
        <a:accent2>
          <a:srgbClr val="990000"/>
        </a:accent2>
        <a:accent3>
          <a:srgbClr val="FFFFFF"/>
        </a:accent3>
        <a:accent4>
          <a:srgbClr val="000000"/>
        </a:accent4>
        <a:accent5>
          <a:srgbClr val="FFCAAA"/>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226774B8D87F4D92D9D1F6859ED44E" ma:contentTypeVersion="0" ma:contentTypeDescription="Create a new document." ma:contentTypeScope="" ma:versionID="2405c1ce63a3409bcef189279c704bc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1327E0-7EF6-4DE7-A686-D5CF0A9FB3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AE3093B-232B-4C15-AB25-7F1FBE134870}">
  <ds:schemaRefs>
    <ds:schemaRef ds:uri="http://purl.org/dc/elements/1.1/"/>
    <ds:schemaRef ds:uri="http://www.w3.org/XML/1998/namespace"/>
    <ds:schemaRef ds:uri="http://schemas.microsoft.com/office/2006/documentManagement/types"/>
    <ds:schemaRef ds:uri="http://purl.org/dc/terms/"/>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723E6701-3943-4A44-84F3-F772B50888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64645</TotalTime>
  <Words>3427</Words>
  <Application>Microsoft Office PowerPoint</Application>
  <PresentationFormat>全屏显示(4:3)</PresentationFormat>
  <Paragraphs>547</Paragraphs>
  <Slides>94</Slides>
  <Notes>94</Notes>
  <HiddenSlides>1</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94</vt:i4>
      </vt:variant>
    </vt:vector>
  </HeadingPairs>
  <TitlesOfParts>
    <vt:vector size="108" baseType="lpstr">
      <vt:lpstr>MS PGothic</vt:lpstr>
      <vt:lpstr>MS PGothic</vt:lpstr>
      <vt:lpstr>黑体</vt:lpstr>
      <vt:lpstr>华文细黑</vt:lpstr>
      <vt:lpstr>宋体</vt:lpstr>
      <vt:lpstr>微软雅黑</vt:lpstr>
      <vt:lpstr>Arial</vt:lpstr>
      <vt:lpstr>FrutigerNext LT Light</vt:lpstr>
      <vt:lpstr>FrutigerNext LT Medium</vt:lpstr>
      <vt:lpstr>FrutigerNext LT Regular</vt:lpstr>
      <vt:lpstr>Times New Roman</vt:lpstr>
      <vt:lpstr>Wingdings</vt:lpstr>
      <vt:lpstr>1#UC&amp;C母版初稿</vt:lpstr>
      <vt:lpstr>End</vt:lpstr>
      <vt:lpstr>PowerPoint 演示文稿</vt:lpstr>
      <vt:lpstr>配置管理</vt:lpstr>
      <vt:lpstr>PowerPoint 演示文稿</vt:lpstr>
      <vt:lpstr>PowerPoint 演示文稿</vt:lpstr>
      <vt:lpstr>PowerPoint 演示文稿</vt:lpstr>
      <vt:lpstr>版本控制系统简介(1/8)</vt:lpstr>
      <vt:lpstr>版本控制系统简介(2/8)</vt:lpstr>
      <vt:lpstr>版本控制系统简介(3/8)</vt:lpstr>
      <vt:lpstr>版本控制系统简介(4/8)</vt:lpstr>
      <vt:lpstr>版本控制系统简介(5/8)</vt:lpstr>
      <vt:lpstr>版本控制系统简介(6/8)</vt:lpstr>
      <vt:lpstr>版本控制系统简介(7/8)</vt:lpstr>
      <vt:lpstr>PowerPoint 演示文稿</vt:lpstr>
      <vt:lpstr>Git简介</vt:lpstr>
      <vt:lpstr>Git VS SVN(1/7)</vt:lpstr>
      <vt:lpstr>Git VS SVN(2/7)</vt:lpstr>
      <vt:lpstr>Git VS SVN(3/7)</vt:lpstr>
      <vt:lpstr>Git VS SVN(4/7)</vt:lpstr>
      <vt:lpstr>Git VS SVN(5/7)</vt:lpstr>
      <vt:lpstr>Git VS SVN(6/7)</vt:lpstr>
      <vt:lpstr>Git VS SVN(7/7)</vt:lpstr>
      <vt:lpstr>Git基本概念(1/3)</vt:lpstr>
      <vt:lpstr>Git基本概念(2/3)</vt:lpstr>
      <vt:lpstr>Git基本概念(3/3)</vt:lpstr>
      <vt:lpstr>Git操作模式</vt:lpstr>
      <vt:lpstr>Git分支(1/17)</vt:lpstr>
      <vt:lpstr>Git分支(2/17)</vt:lpstr>
      <vt:lpstr>Git分支(3/17)</vt:lpstr>
      <vt:lpstr>Git分支(4/17)</vt:lpstr>
      <vt:lpstr>Git分支(5/17)</vt:lpstr>
      <vt:lpstr>Git分支(6/17)</vt:lpstr>
      <vt:lpstr>Git分支(7/17)</vt:lpstr>
      <vt:lpstr>Git分支(8/17)</vt:lpstr>
      <vt:lpstr>Git分支(9/17)</vt:lpstr>
      <vt:lpstr>Git分支(10/17)</vt:lpstr>
      <vt:lpstr>Git分支(11/17)</vt:lpstr>
      <vt:lpstr>Git分支(12/17)</vt:lpstr>
      <vt:lpstr>Git分支(13/17)</vt:lpstr>
      <vt:lpstr>Git分支(14/17)</vt:lpstr>
      <vt:lpstr>Git分支(15/17)</vt:lpstr>
      <vt:lpstr>Git分支(16/17)</vt:lpstr>
      <vt:lpstr>Git分支(17/17)</vt:lpstr>
      <vt:lpstr>Git使用协议(1/4)</vt:lpstr>
      <vt:lpstr>Git使用协议(2/4)</vt:lpstr>
      <vt:lpstr>Git使用协议(3/4)</vt:lpstr>
      <vt:lpstr>Git使用协议(4/4)</vt:lpstr>
      <vt:lpstr>PowerPoint 演示文稿</vt:lpstr>
      <vt:lpstr>配置管理的企业应用(1/7)</vt:lpstr>
      <vt:lpstr>配置管理的企业应用(2/7)</vt:lpstr>
      <vt:lpstr>配置管理的企业应用(3/7)</vt:lpstr>
      <vt:lpstr>配置管理的企业应用(4/7)</vt:lpstr>
      <vt:lpstr>配置管理的企业应用(5/7)</vt:lpstr>
      <vt:lpstr>配置管理的企业应用(6/7)</vt:lpstr>
      <vt:lpstr>配置管理的企业应用(7/7)</vt:lpstr>
      <vt:lpstr>配置管理的企业应用—添加SSH密钥</vt:lpstr>
      <vt:lpstr>配置管理的企业应用—权限管理(1/2)</vt:lpstr>
      <vt:lpstr>配置管理的企业应用—权限管理(2/2)</vt:lpstr>
      <vt:lpstr>配置管理的企业应用—分支策略(1/2)</vt:lpstr>
      <vt:lpstr>配置管理的企业应用—分支策略(2/2)</vt:lpstr>
      <vt:lpstr>PowerPoint 演示文稿</vt:lpstr>
      <vt:lpstr>动手实践(1/11)</vt:lpstr>
      <vt:lpstr>动手实践(2/11)</vt:lpstr>
      <vt:lpstr>动手实践(3/11)</vt:lpstr>
      <vt:lpstr>动手实践(4/11)</vt:lpstr>
      <vt:lpstr>动手实践(5/11)</vt:lpstr>
      <vt:lpstr>动手实践(6/11)</vt:lpstr>
      <vt:lpstr>动手实践(7/11)</vt:lpstr>
      <vt:lpstr>动手实践(8/11)</vt:lpstr>
      <vt:lpstr>动手实践(9/11)</vt:lpstr>
      <vt:lpstr>动手实践(10/11)</vt:lpstr>
      <vt:lpstr>动手实践(11/11)</vt:lpstr>
      <vt:lpstr>PowerPoint 演示文稿</vt:lpstr>
      <vt:lpstr>本地Git客户端实践(1/3)</vt:lpstr>
      <vt:lpstr>本地Git客户端实践(2/3)</vt:lpstr>
      <vt:lpstr>本地Git客户端实践(3/3)</vt:lpstr>
      <vt:lpstr>本地Git客户端实践—Tortoisegit (1/17)</vt:lpstr>
      <vt:lpstr>本地Git客户端实践—Tortoisegit (2/17)</vt:lpstr>
      <vt:lpstr>本地Git客户端实践—Tortoisegit (3/17)</vt:lpstr>
      <vt:lpstr>本地Git客户端实践—Tortoisegit (4/17)</vt:lpstr>
      <vt:lpstr>本地Git客户端实践—Tortoisegit (5/17)</vt:lpstr>
      <vt:lpstr>本地Git客户端实践—Tortoisegit (6/17)</vt:lpstr>
      <vt:lpstr>本地Git客户端实践—Tortoisegit (7/17)</vt:lpstr>
      <vt:lpstr>本地Git客户端实践—Tortoisegit (8/17)</vt:lpstr>
      <vt:lpstr>本地Git客户端实践—Tortoisegit (9/17)</vt:lpstr>
      <vt:lpstr>本地Git客户端实践—Tortoisegit (10/17)</vt:lpstr>
      <vt:lpstr>本地Git客户端实践—Tortoisegit (11/17)</vt:lpstr>
      <vt:lpstr>本地Git客户端实践—Tortoisegit (12/17)</vt:lpstr>
      <vt:lpstr>本地Git客户端实践—Tortoisegit (13/17)</vt:lpstr>
      <vt:lpstr>本地Git客户端实践—Tortoisegit (14/17)</vt:lpstr>
      <vt:lpstr>本地Git客户端实践—Tortoisegit (15/17)</vt:lpstr>
      <vt:lpstr>本地Git客户端实践—Tortoisegit (16/17)</vt:lpstr>
      <vt:lpstr>本地Git客户端实践—Tortoisegit (17/17)</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c37402</dc:creator>
  <cp:lastModifiedBy>huangyusizjhw</cp:lastModifiedBy>
  <cp:revision>2558</cp:revision>
  <dcterms:created xsi:type="dcterms:W3CDTF">2003-08-21T06:48:56Z</dcterms:created>
  <dcterms:modified xsi:type="dcterms:W3CDTF">2017-08-16T06:22:02Z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(11)3UhSoOyFRqszoDxskLpj5cCgHy0/Ke5a2v36AUt5KrgSjqJy4EvmEMiX5YGaXFvp9/UK33Tw_x000d_ RaJW6EwaME9+dHZpcw3Qvwx3X7+7GB6JsqeHubWWQ6I3ypfAK+5vZMWsyNDf33Q+yGzlBfYD_x000d_ OIxQyuEVYPacOcTgO0GGMLWMsFSrAduWXi7lDNFdBfllJdxWMbs3FZsryX4VjGFDgDu63a6N_x000d_ xu0BGaqu6EF4Ju8poQ</vt:lpwstr>
  </property>
  <property fmtid="{D5CDD505-2E9C-101B-9397-08002B2CF9AE}" pid="3" name="_ms_pID_7253431">
    <vt:lpwstr>BMOYFB6vneTRz7L1g0JJ22H5/isfqcfzh5pBpQdNEd/89Bu2iKf9rF_x000d_ 8op/8IkqLeMh+keGDgdcj0lWvNSDrOiKETLVLHKf0dAV/wbUZ1Pl7vsyjFd1JF5Sf0W2EphX_x000d_ kKThqtFyyfZrx1rpBmQNejSbMMFaLTOhJRIkS1kte6dPRjiNcn8xXAQwCfg3MVqEesS/QFUS_x000d_ 0434uENqVn3WpAxX7t7QHrSfmaRXx4stZ0aQ</vt:lpwstr>
  </property>
  <property fmtid="{D5CDD505-2E9C-101B-9397-08002B2CF9AE}" pid="4" name="_ms_pID_7253432">
    <vt:lpwstr>GlOhGokx+m1IQbE70sXTnuxTIMf68mvALZnx_x000d_ Ap3/iFwG1LihCpUCHf3Bn2ll5x23Yax8rhDQQtrN1FnZFQ+cIj2o+7GIyP6ibG2HnXSKhrF0_x000d_ vPb1zyvTEXDg5RRTl9mncM3qDJ57f7PknXx06TDv+x7A8WWQj9+kQijlJ2TzwFBui7LtkmpH_x000d_ +mYGiVPOsW+HAtEsl7A7QZExQOhpwhAKMowhwI7jB8gr0KFQzNskLY</vt:lpwstr>
  </property>
  <property fmtid="{D5CDD505-2E9C-101B-9397-08002B2CF9AE}" pid="5" name="_ms_pID_7253433">
    <vt:lpwstr>wdIY6NepULtXPaJiBT_x000d_ /NMRWPBa1Alrv+5zAztbQlwb14ItSrxj60fGWez57M9Y3Nc4tyEb941dzOsuIhoTncg4RVmX_x000d_ eIeh+kU6g7eOHI10wgRC7DyP2ooQ+zhQFN0L7N5Mhaj1f9/5QtY13CoxxVFyGTcNauHWJ/c/_x000d_ xy0hCj36m3LnI3+Mp3x+uuharMKms1ddOydlHr6th8+Xl0sscO+2Zg0PmeesnZ8SxgDRDgR/</vt:lpwstr>
  </property>
  <property fmtid="{D5CDD505-2E9C-101B-9397-08002B2CF9AE}" pid="6" name="_ms_pID_7253434">
    <vt:lpwstr>_x000d_ 06fuLz5Gs8F0062xWxQ4bNWmlQvUIY4ng3ooElJg7LpATs2N9FWODlMO09ItIhhhfBl71QoV_x000d_ TtICtiXbCRS8Mgf/00AXGY8En0/xvatrf6I7cF468IRRjRyCdV90XxXwVeExV5j1jZDrC2Jq_x000d_ l5GwJ4VyV9PDCqrI+drn/Y0ThOgfgW1VVXGo11fNi/vEjhI9/V83n6i9wMsMQkvlBqW/TwEs_x000d_ 6YoFjibjQLqH5ZQL</vt:lpwstr>
  </property>
  <property fmtid="{D5CDD505-2E9C-101B-9397-08002B2CF9AE}" pid="7" name="_ms_pID_7253435">
    <vt:lpwstr>aGcNmArSL7sKVRrXgCFeQCME3tSlGMGc1nn3F68Tlh0VzDGXMvPzk5kK_x000d_ zswiwHIYB5Bp7la8BzkurY4rONAlJzypOuUxaz8M6JW8maYWkfR3VJZ9uDKrtHfxmF7oTknV_x000d_ 0D0s5bhsrWyCgRnFkF9vpWQ0HdNdJ/2yrkO382WhWcp+N1RcxBubAoHCpm0gsHtQiWYFGoBM_x000d_ oL2nyqm6y/khwj5dIudnbisyKT+S1wWA/t</vt:lpwstr>
  </property>
  <property fmtid="{D5CDD505-2E9C-101B-9397-08002B2CF9AE}" pid="8" name="_ms_pID_7253436">
    <vt:lpwstr>TPllG6Veed9GUlfwC8cLvU8QTryE4UhobeLDXG_x000d_ ei/t7XTbTtZri5zsO3DNoARD9e5R0QxzxMu5us2xNAlqcl2eWKopk7Zmn3kTYohGakKPewGh_x000d_ +QpZycsMjFwTpwdQ8yEfaFYb67HvULkFee89Nr2/rJ/FIQdYMD2wcY1bIxGR3TNy2EhIqUh/_x000d_ 0UOiZ8P9lZw1EVxEj6INNKvwYGinwlBZGf2zpYz8UKIDbXx/LEzD</vt:lpwstr>
  </property>
  <property fmtid="{D5CDD505-2E9C-101B-9397-08002B2CF9AE}" pid="9" name="_ms_pID_7253437">
    <vt:lpwstr>ebjDDi5yUz3Atc4gUDb5_x000d_ +tv7+/b3L3sSem+xAm+C56IrhQpLVAKzS4HQh4O4UlqzYfcAOwFKAvwL4r6PwKKbnvmtnSvL_x000d_ fZ/ANFRbTWLaGmxYEefif/jPJGJYmp0uxtoD913402+R83n60akKT2NMT0MpTW3OvYxduzAB_x000d_ EQ2MqKNVY8rsHdLmLSoQxG0nO9feCHgC9YQHC85IolID0ED8MatySi5CL3Xn0lEqewCJQP</vt:lpwstr>
  </property>
  <property fmtid="{D5CDD505-2E9C-101B-9397-08002B2CF9AE}" pid="10" name="_ms_pID_7253438">
    <vt:lpwstr>ab_x000d_ PK8okltMeequt+iVcpdTAysW/K+KW8jBtQQllcDU8kVAs9MhO5sS3OhKCLlTLqy3BUamtgTs_x000d_ Jk3FN3LzrqdNsepuI/v+XhoJU/MWFWnfULsbESAO1BriRWfUJ/2S0GUIASb4l0oCNvkNmlxC_x000d_ 8lhvj9JQArDZg4yz3vBb400F0TLXD1E4n1bhjCvs56P9B4TP1zZ/O5FsGRAXJ+zl68+jNdVz_x000d_ kH+o8OlUWk4t9E</vt:lpwstr>
  </property>
  <property fmtid="{D5CDD505-2E9C-101B-9397-08002B2CF9AE}" pid="11" name="_ms_pID_7253439">
    <vt:lpwstr>gIXfEEoigI1CkVl4g0ENU/CyZuFKpB682zRrdiQadZJHgCspzF0zSSAXy4_x000d_ VKOo5XvgowQ73d4FADinc5+tJv8wHX1LsFToDkFhTzPJqbAUQX1vsQzGvZxlQr78WPj+SQIE_x000d_ fGxkVPlx+pDPs6rnSNZTbRUQwRlfuqU/DsssWUnWyv1gW04vkIWVpodKl604OJ1cms6HPzbe_x000d_ Mzwm3Gft3+DwKhutUMlITUa1+DZtcPe9</vt:lpwstr>
  </property>
  <property fmtid="{D5CDD505-2E9C-101B-9397-08002B2CF9AE}" pid="12" name="_ms_pID_72534310">
    <vt:lpwstr>9Yf9LGFXEnVCZfwfIBUFCxe3M9gP60jstDzRuK52_x000d_ Xcp8/qWzZGKHAdKR4PEqJ+oEpao/6Go6gc41a7KkCXK47Fwt7JL0XCUh</vt:lpwstr>
  </property>
  <property fmtid="{D5CDD505-2E9C-101B-9397-08002B2CF9AE}" pid="13" name="_new_ms_pID_72543">
    <vt:lpwstr>(4)jNL0gM28At52Ieaf1valQ0LhCJhckLvJxApn9P4IOGXs2CxMSeBUEQOsYE7UL6xHmrDTkB0U
8XrwX0U2eGOvdKAbibq/OwBogqOvwFaAolHRNqNy2szIx/vIxGV3RldByVnAXNghwAf/C+Ny
nC0kXXrwMXgmyFvH5Z6NNWCVsONiwda3mR+L5JpGhOxLoPqs7SuuHSITb197MVyCXsGsK2ms
+l0YVy49NdVVuXoIAG</vt:lpwstr>
  </property>
  <property fmtid="{D5CDD505-2E9C-101B-9397-08002B2CF9AE}" pid="14" name="_new_ms_pID_725431">
    <vt:lpwstr>WNXmtkOaoMvO+RtN+AF98axcECtcDzeutF/RA/MuVrkTeP8na2B2yy
m1HCyY09R6IPysdOkoFKaGF95jn8IPRP7dOExBbQlWgSPqEZNo21+gLMWeFfBt+6pUhKdwFx
7ZPjMNuUrMypYPEZngI1VIdsJf4NZKyTLKZJ0nK7WxKub3aP/MoU61sfNyyw1Icb4IGb7OFn
9w8sA6NUyvf/2CAmXCRdXcc6p9josuAb8E0f</vt:lpwstr>
  </property>
  <property fmtid="{D5CDD505-2E9C-101B-9397-08002B2CF9AE}" pid="15" name="_new_ms_pID_725432">
    <vt:lpwstr>VPOcRqDszuG9Ea/DM6UvbMLgh7KalquPd6s3
kDXgkxV66sccXBRFRpUSm24+++OZrzrFJlZ9+cTKshms+WpKgjZh/IhT4aCGlcWjlqWZhRut
yeE31Jc/cvQKXkucHQJfR38BDLb6HDqUWvPBQ8sa4eIzSeLgq189G0a1RIIGyCiIJjSWXf10
g2H9RhGj00eoqTF/R7ak+JOb3Uld8rKRh6p8+RZSbt3zCH/cPW7Uhk</vt:lpwstr>
  </property>
  <property fmtid="{D5CDD505-2E9C-101B-9397-08002B2CF9AE}" pid="16" name="_new_ms_pID_725433">
    <vt:lpwstr>w4/CdPx+g5NrTVBBFR
HKTc81zHE57lJ6Sfop/J3Md4zKo=</vt:lpwstr>
  </property>
  <property fmtid="{D5CDD505-2E9C-101B-9397-08002B2CF9AE}" pid="17" name="_2015_ms_pID_725343">
    <vt:lpwstr>(3)vLEH2D3tEWEc7C7p9m7NiTQAlWBb8Un23qLur59NdOcDouxpQfORKwOO4PVtO+WtX++QEIRe
pQKf93r0dSblck1+miNlRaQC7A0T1zgJNgTTnQxE9WN//otpJpUeEaxM4E+vcpiCvOV1DsN2
AUk5vIyW6CTSo7Ru4HQH1fYglFy3PbytNrMjKGLpGgy41xJvwkuYuiNCFvTU/7OPHV34p0k+
FAUbPjTz36y6k6x5QW</vt:lpwstr>
  </property>
  <property fmtid="{D5CDD505-2E9C-101B-9397-08002B2CF9AE}" pid="18" name="_2015_ms_pID_7253431">
    <vt:lpwstr>oD9nUiotlvy9yzBvxOOVD1U+ftAv4nx0cu2aWtAJW4YZ86n69T8PGv
wXmHaJccOQvA9dzNkjwgCPKKJUQLhGYHMn7kEIloSJ08CLvPIckGDrlB4u/VI1qZucOW7UK5
ANbzjpT/OX5XQxiAHt9goLRWCAr3sxxjS+2LwHRLzXCXAHPF3vpgKnqZSr4IaiWoE7l7RWRP
cENnC45+HTX9eK4QE5X3ycwI/C0omVtHGAAP</vt:lpwstr>
  </property>
  <property fmtid="{D5CDD505-2E9C-101B-9397-08002B2CF9AE}" pid="19" name="_2015_ms_pID_7253432">
    <vt:lpwstr>DgajEtoGHdMWviwgBU8zU/UTnMmFi9mw7/hb
MbEHGpXUPT/+LAdweCIwe/0SsJ41Xw==</vt:lpwstr>
  </property>
  <property fmtid="{D5CDD505-2E9C-101B-9397-08002B2CF9AE}" pid="20" name="ContentTypeId">
    <vt:lpwstr>0x010100CC226774B8D87F4D92D9D1F6859ED44E</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1502849293</vt:lpwstr>
  </property>
</Properties>
</file>