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4"/>
    <p:sldMasterId id="2147483859" r:id="rId5"/>
  </p:sldMasterIdLst>
  <p:notesMasterIdLst>
    <p:notesMasterId r:id="rId43"/>
  </p:notesMasterIdLst>
  <p:handoutMasterIdLst>
    <p:handoutMasterId r:id="rId44"/>
  </p:handoutMasterIdLst>
  <p:sldIdLst>
    <p:sldId id="1264" r:id="rId6"/>
    <p:sldId id="1319" r:id="rId7"/>
    <p:sldId id="1320" r:id="rId8"/>
    <p:sldId id="1377" r:id="rId9"/>
    <p:sldId id="1424" r:id="rId10"/>
    <p:sldId id="1417" r:id="rId11"/>
    <p:sldId id="1439" r:id="rId12"/>
    <p:sldId id="1416" r:id="rId13"/>
    <p:sldId id="1440" r:id="rId14"/>
    <p:sldId id="1441" r:id="rId15"/>
    <p:sldId id="1442" r:id="rId16"/>
    <p:sldId id="1443" r:id="rId17"/>
    <p:sldId id="1419" r:id="rId18"/>
    <p:sldId id="1444" r:id="rId19"/>
    <p:sldId id="1445" r:id="rId20"/>
    <p:sldId id="1446" r:id="rId21"/>
    <p:sldId id="1447" r:id="rId22"/>
    <p:sldId id="1448" r:id="rId23"/>
    <p:sldId id="1449" r:id="rId24"/>
    <p:sldId id="1450" r:id="rId25"/>
    <p:sldId id="1451" r:id="rId26"/>
    <p:sldId id="1464" r:id="rId27"/>
    <p:sldId id="1452" r:id="rId28"/>
    <p:sldId id="1453" r:id="rId29"/>
    <p:sldId id="1454" r:id="rId30"/>
    <p:sldId id="1455" r:id="rId31"/>
    <p:sldId id="1456" r:id="rId32"/>
    <p:sldId id="1457" r:id="rId33"/>
    <p:sldId id="1458" r:id="rId34"/>
    <p:sldId id="1459" r:id="rId35"/>
    <p:sldId id="1460" r:id="rId36"/>
    <p:sldId id="1461" r:id="rId37"/>
    <p:sldId id="1462" r:id="rId38"/>
    <p:sldId id="1463" r:id="rId39"/>
    <p:sldId id="1465" r:id="rId40"/>
    <p:sldId id="1256" r:id="rId41"/>
    <p:sldId id="1204" r:id="rId42"/>
  </p:sldIdLst>
  <p:sldSz cx="9144000" cy="6858000" type="screen4x3"/>
  <p:notesSz cx="7099300" cy="10234613"/>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p:defaultTextStyle>
  <p:extLst>
    <p:ext uri="{EFAFB233-063F-42B5-8137-9DF3F51BA10A}">
      <p15:sldGuideLst xmlns:p15="http://schemas.microsoft.com/office/powerpoint/2012/main">
        <p15:guide id="1" orient="horz" pos="2341">
          <p15:clr>
            <a:srgbClr val="A4A3A4"/>
          </p15:clr>
        </p15:guide>
        <p15:guide id="2" orient="horz" pos="867">
          <p15:clr>
            <a:srgbClr val="A4A3A4"/>
          </p15:clr>
        </p15:guide>
        <p15:guide id="3" orient="horz" pos="5">
          <p15:clr>
            <a:srgbClr val="A4A3A4"/>
          </p15:clr>
        </p15:guide>
        <p15:guide id="4" orient="horz" pos="4178">
          <p15:clr>
            <a:srgbClr val="A4A3A4"/>
          </p15:clr>
        </p15:guide>
        <p15:guide id="5" orient="horz" pos="3929">
          <p15:clr>
            <a:srgbClr val="A4A3A4"/>
          </p15:clr>
        </p15:guide>
        <p15:guide id="6" pos="476">
          <p15:clr>
            <a:srgbClr val="A4A3A4"/>
          </p15:clr>
        </p15:guide>
        <p15:guide id="7" pos="2880">
          <p15:clr>
            <a:srgbClr val="A4A3A4"/>
          </p15:clr>
        </p15:guide>
        <p15:guide id="8" pos="5420">
          <p15:clr>
            <a:srgbClr val="A4A3A4"/>
          </p15:clr>
        </p15:guide>
      </p15:sldGuideLst>
    </p:ext>
    <p:ext uri="{2D200454-40CA-4A62-9FC3-DE9A4176ACB9}">
      <p15:notesGuideLst xmlns:p15="http://schemas.microsoft.com/office/powerpoint/2012/main">
        <p15:guide id="1" orient="horz" pos="3087">
          <p15:clr>
            <a:srgbClr val="A4A3A4"/>
          </p15:clr>
        </p15:guide>
        <p15:guide id="2" orient="horz" pos="479">
          <p15:clr>
            <a:srgbClr val="A4A3A4"/>
          </p15:clr>
        </p15:guide>
        <p15:guide id="3" orient="horz" pos="2928">
          <p15:clr>
            <a:srgbClr val="A4A3A4"/>
          </p15:clr>
        </p15:guide>
        <p15:guide id="4" orient="horz" pos="5967">
          <p15:clr>
            <a:srgbClr val="A4A3A4"/>
          </p15:clr>
        </p15:guide>
        <p15:guide id="5" orient="horz" pos="3246">
          <p15:clr>
            <a:srgbClr val="A4A3A4"/>
          </p15:clr>
        </p15:guide>
        <p15:guide id="6" pos="2440">
          <p15:clr>
            <a:srgbClr val="A4A3A4"/>
          </p15:clr>
        </p15:guide>
        <p15:guide id="7" pos="444">
          <p15:clr>
            <a:srgbClr val="A4A3A4"/>
          </p15:clr>
        </p15:guide>
        <p15:guide id="8" pos="4028">
          <p15:clr>
            <a:srgbClr val="A4A3A4"/>
          </p15:clr>
        </p15:guide>
        <p15:guide id="9" pos="626">
          <p15:clr>
            <a:srgbClr val="A4A3A4"/>
          </p15:clr>
        </p15:guide>
        <p15:guide id="10" pos="384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 id="2" name="c00224892" initials="CML"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a:srgbClr val="FF0909"/>
    <a:srgbClr val="C00000"/>
    <a:srgbClr val="990000"/>
    <a:srgbClr val="CF6B63"/>
    <a:srgbClr val="E7CCC7"/>
    <a:srgbClr val="FFC1C1"/>
    <a:srgbClr val="EE0000"/>
    <a:srgbClr val="54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46" autoAdjust="0"/>
    <p:restoredTop sz="87570" autoAdjust="0"/>
  </p:normalViewPr>
  <p:slideViewPr>
    <p:cSldViewPr showGuides="1">
      <p:cViewPr varScale="1">
        <p:scale>
          <a:sx n="61" d="100"/>
          <a:sy n="61" d="100"/>
        </p:scale>
        <p:origin x="1464" y="78"/>
      </p:cViewPr>
      <p:guideLst>
        <p:guide orient="horz" pos="2341"/>
        <p:guide orient="horz" pos="867"/>
        <p:guide orient="horz" pos="5"/>
        <p:guide orient="horz" pos="4178"/>
        <p:guide orient="horz" pos="3929"/>
        <p:guide pos="476"/>
        <p:guide pos="2880"/>
        <p:guide pos="5420"/>
      </p:guideLst>
    </p:cSldViewPr>
  </p:slideViewPr>
  <p:notesTextViewPr>
    <p:cViewPr>
      <p:scale>
        <a:sx n="75" d="100"/>
        <a:sy n="75" d="100"/>
      </p:scale>
      <p:origin x="0" y="0"/>
    </p:cViewPr>
  </p:notesTextViewPr>
  <p:sorterViewPr>
    <p:cViewPr>
      <p:scale>
        <a:sx n="66" d="100"/>
        <a:sy n="66" d="100"/>
      </p:scale>
      <p:origin x="0" y="3576"/>
    </p:cViewPr>
  </p:sorterViewPr>
  <p:notesViewPr>
    <p:cSldViewPr showGuides="1">
      <p:cViewPr varScale="1">
        <p:scale>
          <a:sx n="48" d="100"/>
          <a:sy n="48" d="100"/>
        </p:scale>
        <p:origin x="2898" y="60"/>
      </p:cViewPr>
      <p:guideLst>
        <p:guide orient="horz" pos="3087"/>
        <p:guide orient="horz" pos="479"/>
        <p:guide orient="horz" pos="2928"/>
        <p:guide orient="horz" pos="5967"/>
        <p:guide orient="horz" pos="3246"/>
        <p:guide pos="2440"/>
        <p:guide pos="444"/>
        <p:guide pos="4028"/>
        <p:guide pos="626"/>
        <p:guide pos="3846"/>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defTabSz="968375" fontAlgn="base">
              <a:defRPr sz="1300">
                <a:latin typeface="Arial" charset="0"/>
                <a:ea typeface="宋体" pitchFamily="2" charset="-122"/>
              </a:defRPr>
            </a:lvl1pPr>
          </a:lstStyle>
          <a:p>
            <a:pPr>
              <a:defRPr/>
            </a:pPr>
            <a:r>
              <a:rPr lang="zh-CN" altLang="en-US" smtClean="0"/>
              <a:t>请将此处改为本章标题</a:t>
            </a: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algn="r" defTabSz="968375" fontAlgn="base">
              <a:defRPr sz="1300">
                <a:latin typeface="Arial" charset="0"/>
                <a:ea typeface="宋体"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defTabSz="968375" fontAlgn="base">
              <a:defRPr sz="1300">
                <a:latin typeface="Arial" charset="0"/>
                <a:ea typeface="宋体"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algn="r" defTabSz="968375" fontAlgn="base">
              <a:defRPr sz="1300">
                <a:latin typeface="Arial" charset="0"/>
                <a:ea typeface="宋体" pitchFamily="2" charset="-122"/>
              </a:defRPr>
            </a:lvl1pPr>
          </a:lstStyle>
          <a:p>
            <a:pPr>
              <a:defRPr/>
            </a:pPr>
            <a:fld id="{DFB0E886-5559-4133-9D2D-4B2631545D0E}" type="slidenum">
              <a:rPr lang="en-US" altLang="zh-CN"/>
              <a:pPr>
                <a:defRPr/>
              </a:pPr>
              <a:t>‹#›</a:t>
            </a:fld>
            <a:endParaRPr lang="en-US" altLang="zh-CN"/>
          </a:p>
        </p:txBody>
      </p:sp>
    </p:spTree>
    <p:extLst>
      <p:ext uri="{BB962C8B-B14F-4D97-AF65-F5344CB8AC3E}">
        <p14:creationId xmlns:p14="http://schemas.microsoft.com/office/powerpoint/2010/main" val="2894744389"/>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4"/>
          <p:cNvSpPr>
            <a:spLocks noGrp="1" noRot="1" noChangeAspect="1" noChangeArrowheads="1" noTextEdit="1"/>
          </p:cNvSpPr>
          <p:nvPr>
            <p:ph type="sldImg" idx="2"/>
          </p:nvPr>
        </p:nvSpPr>
        <p:spPr bwMode="auto">
          <a:xfrm>
            <a:off x="992188" y="768350"/>
            <a:ext cx="5118100" cy="3838575"/>
          </a:xfrm>
          <a:prstGeom prst="rect">
            <a:avLst/>
          </a:prstGeom>
          <a:noFill/>
          <a:ln w="9525">
            <a:solidFill>
              <a:srgbClr val="000000"/>
            </a:solidFill>
            <a:miter lim="800000"/>
            <a:headEnd/>
            <a:tailEnd/>
          </a:ln>
        </p:spPr>
      </p:sp>
      <p:sp>
        <p:nvSpPr>
          <p:cNvPr id="14341" name="Rectangle 5"/>
          <p:cNvSpPr>
            <a:spLocks noGrp="1" noChangeArrowheads="1"/>
          </p:cNvSpPr>
          <p:nvPr>
            <p:ph type="body" sz="quarter" idx="3"/>
          </p:nvPr>
        </p:nvSpPr>
        <p:spPr bwMode="auto">
          <a:xfrm>
            <a:off x="701675" y="4860925"/>
            <a:ext cx="5676900" cy="4605338"/>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p>
            <a:pPr lvl="0"/>
            <a:r>
              <a:rPr lang="en-US" altLang="zh-CN" noProof="0" dirty="0" smtClean="0"/>
              <a:t>Click here to add content</a:t>
            </a:r>
          </a:p>
          <a:p>
            <a:pPr lvl="1"/>
            <a:r>
              <a:rPr lang="en-US" altLang="zh-CN" noProof="0" dirty="0" smtClean="0"/>
              <a:t>Click here to add content</a:t>
            </a:r>
          </a:p>
          <a:p>
            <a:pPr lvl="2"/>
            <a:r>
              <a:rPr lang="en-US" altLang="zh-CN" noProof="0" dirty="0" smtClean="0"/>
              <a:t>Click here to add content</a:t>
            </a:r>
          </a:p>
        </p:txBody>
      </p:sp>
      <p:sp>
        <p:nvSpPr>
          <p:cNvPr id="4" name="页眉占位符 3"/>
          <p:cNvSpPr>
            <a:spLocks noGrp="1"/>
          </p:cNvSpPr>
          <p:nvPr>
            <p:ph type="hdr" sz="quarter"/>
          </p:nvPr>
        </p:nvSpPr>
        <p:spPr>
          <a:xfrm>
            <a:off x="2011363" y="0"/>
            <a:ext cx="3076575" cy="511175"/>
          </a:xfrm>
          <a:prstGeom prst="rect">
            <a:avLst/>
          </a:prstGeom>
        </p:spPr>
        <p:txBody>
          <a:bodyPr vert="horz" lIns="91440" tIns="45720" rIns="91440" bIns="45720" rtlCol="0" anchor="ctr"/>
          <a:lstStyle>
            <a:lvl1pPr algn="ctr">
              <a:defRPr sz="1200">
                <a:latin typeface="FrutigerNext LT Regular" pitchFamily="34" charset="0"/>
                <a:ea typeface="华文细黑" pitchFamily="2" charset="-122"/>
              </a:defRPr>
            </a:lvl1pPr>
          </a:lstStyle>
          <a:p>
            <a:r>
              <a:rPr lang="zh-CN" altLang="en-US" smtClean="0"/>
              <a:t>请将此处改为本章标题</a:t>
            </a:r>
            <a:endParaRPr lang="zh-CN" altLang="en-US" dirty="0"/>
          </a:p>
        </p:txBody>
      </p:sp>
    </p:spTree>
    <p:extLst>
      <p:ext uri="{BB962C8B-B14F-4D97-AF65-F5344CB8AC3E}">
        <p14:creationId xmlns:p14="http://schemas.microsoft.com/office/powerpoint/2010/main" val="688167284"/>
      </p:ext>
    </p:extLst>
  </p:cSld>
  <p:clrMap bg1="lt1" tx1="dk1" bg2="lt2" tx2="dk2" accent1="accent1" accent2="accent2" accent3="accent3" accent4="accent4" accent5="accent5" accent6="accent6" hlink="hlink" folHlink="folHlink"/>
  <p:hf dt="0"/>
  <p:notesStyle>
    <a:lvl1pPr marL="180975" indent="-180975" algn="l" rtl="0" eaLnBrk="0" fontAlgn="base" hangingPunct="1">
      <a:lnSpc>
        <a:spcPct val="125000"/>
      </a:lnSpc>
      <a:spcBef>
        <a:spcPct val="0"/>
      </a:spcBef>
      <a:spcAft>
        <a:spcPts val="600"/>
      </a:spcAft>
      <a:buSzPct val="60000"/>
      <a:buFont typeface="Wingdings" pitchFamily="2" charset="2"/>
      <a:buChar char="l"/>
      <a:defRPr sz="1100" kern="1200">
        <a:solidFill>
          <a:schemeClr val="tx1"/>
        </a:solidFill>
        <a:latin typeface="FrutigerNext LT Regular" pitchFamily="34" charset="0"/>
        <a:ea typeface="华文细黑" pitchFamily="2" charset="-122"/>
        <a:cs typeface="+mn-cs"/>
      </a:defRPr>
    </a:lvl1pPr>
    <a:lvl2pPr marL="541338" indent="-180975" algn="l" rtl="0" eaLnBrk="0" fontAlgn="base" hangingPunct="1">
      <a:lnSpc>
        <a:spcPct val="125000"/>
      </a:lnSpc>
      <a:spcBef>
        <a:spcPct val="0"/>
      </a:spcBef>
      <a:spcAft>
        <a:spcPts val="600"/>
      </a:spcAft>
      <a:buSzPct val="50000"/>
      <a:buFont typeface="Wingdings" pitchFamily="2" charset="2"/>
      <a:buChar char="p"/>
      <a:defRPr sz="1100" kern="1200">
        <a:solidFill>
          <a:schemeClr val="tx1"/>
        </a:solidFill>
        <a:latin typeface="FrutigerNext LT Regular" pitchFamily="34" charset="0"/>
        <a:ea typeface="华文细黑" pitchFamily="2" charset="-122"/>
        <a:cs typeface="+mn-cs"/>
      </a:defRPr>
    </a:lvl2pPr>
    <a:lvl3pPr marL="895350" indent="-174625" algn="l" rtl="0" eaLnBrk="0" fontAlgn="base" hangingPunct="1">
      <a:lnSpc>
        <a:spcPct val="125000"/>
      </a:lnSpc>
      <a:spcBef>
        <a:spcPct val="0"/>
      </a:spcBef>
      <a:spcAft>
        <a:spcPts val="600"/>
      </a:spcAft>
      <a:buSzPct val="50000"/>
      <a:buFont typeface="Wingdings" pitchFamily="2" charset="2"/>
      <a:buChar char="n"/>
      <a:defRPr sz="1100" kern="1200">
        <a:solidFill>
          <a:schemeClr val="tx1"/>
        </a:solidFill>
        <a:latin typeface="FrutigerNext LT Regular" pitchFamily="34" charset="0"/>
        <a:ea typeface="华文细黑" pitchFamily="2"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2015.7.4</a:t>
            </a:r>
          </a:p>
          <a:p>
            <a:pPr marL="541338" marR="0" lvl="1" indent="-180975" algn="l" defTabSz="914400" rtl="0" eaLnBrk="0" fontAlgn="base" latinLnBrk="0" hangingPunct="0">
              <a:lnSpc>
                <a:spcPct val="125000"/>
              </a:lnSpc>
              <a:spcBef>
                <a:spcPct val="0"/>
              </a:spcBef>
              <a:spcAft>
                <a:spcPts val="600"/>
              </a:spcAft>
              <a:buClrTx/>
              <a:buSzPct val="50000"/>
              <a:buFont typeface="Wingdings" pitchFamily="2" charset="2"/>
              <a:buChar char="p"/>
              <a:tabLst/>
              <a:defRPr/>
            </a:pPr>
            <a:r>
              <a:rPr lang="zh-CN" altLang="en-US" dirty="0" smtClean="0"/>
              <a:t>调整版权和页码对齐，位于参考线</a:t>
            </a:r>
            <a:r>
              <a:rPr lang="en-US" altLang="zh-CN" dirty="0" smtClean="0"/>
              <a:t>8.5</a:t>
            </a:r>
            <a:r>
              <a:rPr lang="zh-CN" altLang="en-US" dirty="0" smtClean="0"/>
              <a:t>到</a:t>
            </a:r>
            <a:r>
              <a:rPr lang="en-US" altLang="zh-CN" dirty="0" smtClean="0"/>
              <a:t>8.9</a:t>
            </a:r>
            <a:r>
              <a:rPr lang="zh-CN" altLang="en-US" dirty="0" smtClean="0"/>
              <a:t>之间。</a:t>
            </a:r>
          </a:p>
          <a:p>
            <a:pPr lvl="1"/>
            <a:r>
              <a:rPr lang="zh-CN" altLang="en-US" dirty="0" smtClean="0"/>
              <a:t>调整编辑框行距为单倍行距。</a:t>
            </a:r>
            <a:endParaRPr lang="en-US" altLang="zh-CN" dirty="0" smtClean="0"/>
          </a:p>
          <a:p>
            <a:pPr lvl="0"/>
            <a:r>
              <a:rPr lang="en-US" altLang="zh-CN" dirty="0" smtClean="0"/>
              <a:t>2015.7.9</a:t>
            </a:r>
          </a:p>
          <a:p>
            <a:pPr lvl="1"/>
            <a:r>
              <a:rPr lang="zh-CN" altLang="en-US" dirty="0" smtClean="0"/>
              <a:t>删除此页课程版本后的“</a:t>
            </a:r>
            <a:r>
              <a:rPr lang="en-US" altLang="zh-CN" dirty="0" smtClean="0"/>
              <a:t>ISSUE</a:t>
            </a:r>
            <a:r>
              <a:rPr lang="zh-CN" altLang="en-US" dirty="0" smtClean="0"/>
              <a:t>”。</a:t>
            </a:r>
            <a:endParaRPr lang="en-US" altLang="zh-CN" dirty="0" smtClean="0"/>
          </a:p>
          <a:p>
            <a:pPr lvl="1"/>
            <a:r>
              <a:rPr lang="zh-CN" altLang="en-US" dirty="0" smtClean="0"/>
              <a:t>新增“产品版本”和“课程版本”的示例。</a:t>
            </a:r>
            <a:endParaRPr lang="en-US" altLang="zh-CN" dirty="0" smtClean="0"/>
          </a:p>
          <a:p>
            <a:pPr lvl="0"/>
            <a:r>
              <a:rPr lang="en-US" altLang="zh-CN" dirty="0" smtClean="0"/>
              <a:t>2015.8.3</a:t>
            </a:r>
          </a:p>
          <a:p>
            <a:pPr lvl="1"/>
            <a:r>
              <a:rPr lang="zh-CN" altLang="en-US" dirty="0" smtClean="0"/>
              <a:t>调整母板主体和备注，段落格式为“允许标点溢出边界”。</a:t>
            </a:r>
            <a:endParaRPr lang="en-US" altLang="zh-CN" dirty="0" smtClean="0"/>
          </a:p>
          <a:p>
            <a:pPr lvl="0"/>
            <a:r>
              <a:rPr lang="en-US" altLang="zh-CN" dirty="0" smtClean="0"/>
              <a:t>2015.8.4</a:t>
            </a:r>
          </a:p>
          <a:p>
            <a:pPr lvl="1"/>
            <a:r>
              <a:rPr lang="zh-CN" altLang="en-US" dirty="0" smtClean="0"/>
              <a:t>删除缩略语页；</a:t>
            </a:r>
            <a:endParaRPr lang="en-US" altLang="zh-CN" dirty="0" smtClean="0"/>
          </a:p>
          <a:p>
            <a:pPr lvl="1"/>
            <a:r>
              <a:rPr lang="zh-CN" altLang="en-US" dirty="0" smtClean="0"/>
              <a:t>重命名版式“</a:t>
            </a:r>
            <a:r>
              <a:rPr lang="en-US" altLang="zh-CN" dirty="0" smtClean="0"/>
              <a:t>8#</a:t>
            </a:r>
            <a:r>
              <a:rPr lang="zh-CN" altLang="en-US" dirty="0" smtClean="0"/>
              <a:t>空白”为“</a:t>
            </a:r>
            <a:r>
              <a:rPr lang="en-US" altLang="zh-CN" dirty="0" smtClean="0"/>
              <a:t>8#</a:t>
            </a:r>
            <a:r>
              <a:rPr lang="zh-CN" altLang="en-US" dirty="0" smtClean="0"/>
              <a:t>仅标题”。</a:t>
            </a:r>
            <a:endParaRPr lang="en-US" altLang="zh-CN" dirty="0" smtClean="0"/>
          </a:p>
          <a:p>
            <a:r>
              <a:rPr lang="en-US" altLang="zh-CN" dirty="0" smtClean="0"/>
              <a:t>2015.9.2</a:t>
            </a:r>
          </a:p>
          <a:p>
            <a:pPr lvl="1"/>
            <a:r>
              <a:rPr lang="zh-CN" altLang="en-US" dirty="0" smtClean="0"/>
              <a:t>新增备注模板，备注页正上方添加页眉，显示本章标题。</a:t>
            </a:r>
            <a:endParaRPr lang="en-US" altLang="zh-CN" dirty="0" smtClean="0"/>
          </a:p>
          <a:p>
            <a:pPr lvl="0"/>
            <a:r>
              <a:rPr lang="en-US" altLang="zh-CN" dirty="0" smtClean="0"/>
              <a:t>2015.9.14</a:t>
            </a:r>
          </a:p>
          <a:p>
            <a:pPr lvl="1"/>
            <a:r>
              <a:rPr lang="zh-CN" altLang="en-US" dirty="0" smtClean="0"/>
              <a:t>删除“谢谢”那页的白色“谢谢”。</a:t>
            </a:r>
            <a:endParaRPr lang="zh-CN" altLang="en-US" dirty="0"/>
          </a:p>
        </p:txBody>
      </p:sp>
    </p:spTree>
    <p:extLst>
      <p:ext uri="{BB962C8B-B14F-4D97-AF65-F5344CB8AC3E}">
        <p14:creationId xmlns:p14="http://schemas.microsoft.com/office/powerpoint/2010/main" val="17666140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90745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69839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8430649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50736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396716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449274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20660422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347346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100545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66431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993775" y="760413"/>
            <a:ext cx="5116513" cy="3836987"/>
          </a:xfrm>
          <a:ln/>
        </p:spPr>
      </p:sp>
    </p:spTree>
    <p:extLst>
      <p:ext uri="{BB962C8B-B14F-4D97-AF65-F5344CB8AC3E}">
        <p14:creationId xmlns:p14="http://schemas.microsoft.com/office/powerpoint/2010/main" val="34580883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8430649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682038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571634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8430649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959639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buNone/>
            </a:pPr>
            <a:endParaRPr lang="zh-CN" altLang="en-US" dirty="0"/>
          </a:p>
        </p:txBody>
      </p:sp>
    </p:spTree>
    <p:extLst>
      <p:ext uri="{BB962C8B-B14F-4D97-AF65-F5344CB8AC3E}">
        <p14:creationId xmlns:p14="http://schemas.microsoft.com/office/powerpoint/2010/main" val="37062224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247884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86531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039533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47650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7555406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061266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8430649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117089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776652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3290166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712920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19335558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xfrm>
            <a:off x="992188" y="768350"/>
            <a:ext cx="5118100" cy="3838575"/>
          </a:xfrm>
          <a:prstGeom prst="rect">
            <a:avLst/>
          </a:prstGeom>
          <a:ln/>
        </p:spPr>
      </p:sp>
      <p:sp>
        <p:nvSpPr>
          <p:cNvPr id="134147" name="Rectangle 3"/>
          <p:cNvSpPr>
            <a:spLocks noGrp="1" noChangeArrowheads="1"/>
          </p:cNvSpPr>
          <p:nvPr>
            <p:ph type="body" idx="1"/>
          </p:nvPr>
        </p:nvSpPr>
        <p:spPr>
          <a:noFill/>
          <a:ln w="9525">
            <a:noFill/>
            <a:miter lim="800000"/>
            <a:headEnd/>
            <a:tailEnd/>
          </a:ln>
          <a:effectLst/>
        </p:spPr>
        <p:txBody>
          <a:bodyPr vert="horz" wrap="square" lIns="96791" tIns="48396" rIns="96791" bIns="48396" numCol="1" anchor="t" anchorCtr="0" compatLnSpc="1">
            <a:prstTxWarp prst="textNoShape">
              <a:avLst/>
            </a:prstTxWarp>
            <a:noAutofit/>
          </a:bodyPr>
          <a:lstStyle/>
          <a:p>
            <a:pPr>
              <a:defRPr/>
            </a:pPr>
            <a:endParaRPr lang="zh-CN" altLang="zh-CN" dirty="0" smtClean="0"/>
          </a:p>
        </p:txBody>
      </p:sp>
    </p:spTree>
    <p:extLst>
      <p:ext uri="{BB962C8B-B14F-4D97-AF65-F5344CB8AC3E}">
        <p14:creationId xmlns:p14="http://schemas.microsoft.com/office/powerpoint/2010/main" val="1464578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3057924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843064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13155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843064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07341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29535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nvGraphicFramePr>
        <p:xfrm>
          <a:off x="652463" y="1417638"/>
          <a:ext cx="7866062" cy="1082675"/>
        </p:xfrm>
        <a:graphic>
          <a:graphicData uri="http://schemas.openxmlformats.org/drawingml/2006/table">
            <a:tbl>
              <a:tblPr/>
              <a:tblGrid>
                <a:gridCol w="1573212"/>
                <a:gridCol w="1752600"/>
                <a:gridCol w="1889125"/>
                <a:gridCol w="2651125"/>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课程编码</a:t>
                      </a:r>
                    </a:p>
                  </a:txBody>
                  <a:tcPr marL="77024" marR="77024"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适用产品</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产品版本</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课程版本</a:t>
                      </a:r>
                      <a:endPar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8" name="Group 21"/>
          <p:cNvGraphicFramePr>
            <a:graphicFrameLocks noGrp="1"/>
          </p:cNvGraphicFramePr>
          <p:nvPr userDrawn="1"/>
        </p:nvGraphicFramePr>
        <p:xfrm>
          <a:off x="623888" y="2940050"/>
          <a:ext cx="7894637" cy="3038475"/>
        </p:xfrm>
        <a:graphic>
          <a:graphicData uri="http://schemas.openxmlformats.org/drawingml/2006/table">
            <a:tbl>
              <a:tblPr/>
              <a:tblGrid>
                <a:gridCol w="1573212"/>
                <a:gridCol w="1752600"/>
                <a:gridCol w="1889125"/>
                <a:gridCol w="2679700"/>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作者</a:t>
                      </a:r>
                      <a:r>
                        <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rPr>
                        <a:t>/</a:t>
                      </a: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工号</a:t>
                      </a:r>
                    </a:p>
                  </a:txBody>
                  <a:tcPr marL="77024" marR="77024"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时间</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审核人</a:t>
                      </a:r>
                      <a:r>
                        <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rPr>
                        <a:t>/</a:t>
                      </a: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工号</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smtClean="0">
                          <a:ln>
                            <a:noFill/>
                          </a:ln>
                          <a:solidFill>
                            <a:schemeClr val="tx1"/>
                          </a:solidFill>
                          <a:effectLst/>
                          <a:latin typeface="FrutigerNext LT Regular" pitchFamily="34" charset="0"/>
                          <a:ea typeface="华文细黑" pitchFamily="2" charset="-122"/>
                        </a:rPr>
                        <a:t>开发类型（新开发/优化）</a:t>
                      </a:r>
                      <a:endPar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 name="文本占位符 7"/>
          <p:cNvSpPr>
            <a:spLocks noGrp="1"/>
          </p:cNvSpPr>
          <p:nvPr>
            <p:ph type="body" sz="quarter" idx="17" hasCustomPrompt="1"/>
          </p:nvPr>
        </p:nvSpPr>
        <p:spPr>
          <a:xfrm>
            <a:off x="647564" y="1988840"/>
            <a:ext cx="1584176" cy="504887"/>
          </a:xfrm>
          <a:prstGeom prst="rect">
            <a:avLst/>
          </a:prstGeom>
        </p:spPr>
        <p:txBody>
          <a:bodyPr anchor="ctr"/>
          <a:lstStyle>
            <a:lvl1pPr algn="ctr">
              <a:lnSpc>
                <a:spcPct val="100000"/>
              </a:lnSpc>
              <a:buNone/>
              <a:defRPr sz="1600"/>
            </a:lvl1pPr>
          </a:lstStyle>
          <a:p>
            <a:pPr lvl="0"/>
            <a:r>
              <a:rPr lang="zh-CN" altLang="en-US" dirty="0" smtClean="0"/>
              <a:t>课程编码</a:t>
            </a:r>
            <a:endParaRPr lang="zh-CN" altLang="en-US" dirty="0"/>
          </a:p>
        </p:txBody>
      </p:sp>
      <p:sp>
        <p:nvSpPr>
          <p:cNvPr id="36" name="文本占位符 7"/>
          <p:cNvSpPr>
            <a:spLocks noGrp="1"/>
          </p:cNvSpPr>
          <p:nvPr>
            <p:ph type="body" sz="quarter" idx="18" hasCustomPrompt="1"/>
          </p:nvPr>
        </p:nvSpPr>
        <p:spPr>
          <a:xfrm>
            <a:off x="2231740" y="1988840"/>
            <a:ext cx="1728192" cy="504887"/>
          </a:xfrm>
          <a:prstGeom prst="rect">
            <a:avLst/>
          </a:prstGeom>
        </p:spPr>
        <p:txBody>
          <a:bodyPr anchor="ctr"/>
          <a:lstStyle>
            <a:lvl1pPr algn="ctr">
              <a:lnSpc>
                <a:spcPct val="100000"/>
              </a:lnSpc>
              <a:buNone/>
              <a:defRPr sz="1600"/>
            </a:lvl1pPr>
          </a:lstStyle>
          <a:p>
            <a:pPr lvl="0"/>
            <a:r>
              <a:rPr lang="zh-CN" altLang="en-US" dirty="0" smtClean="0"/>
              <a:t>适用的产品</a:t>
            </a:r>
            <a:endParaRPr lang="zh-CN" altLang="en-US" dirty="0"/>
          </a:p>
        </p:txBody>
      </p:sp>
      <p:sp>
        <p:nvSpPr>
          <p:cNvPr id="37" name="文本占位符 7"/>
          <p:cNvSpPr>
            <a:spLocks noGrp="1"/>
          </p:cNvSpPr>
          <p:nvPr>
            <p:ph type="body" sz="quarter" idx="19" hasCustomPrompt="1"/>
          </p:nvPr>
        </p:nvSpPr>
        <p:spPr>
          <a:xfrm>
            <a:off x="3995936" y="1988840"/>
            <a:ext cx="1908212" cy="504887"/>
          </a:xfrm>
          <a:prstGeom prst="rect">
            <a:avLst/>
          </a:prstGeom>
        </p:spPr>
        <p:txBody>
          <a:bodyPr anchor="ctr"/>
          <a:lstStyle>
            <a:lvl1pPr algn="ctr">
              <a:lnSpc>
                <a:spcPct val="100000"/>
              </a:lnSpc>
              <a:buNone/>
              <a:defRPr sz="1600"/>
            </a:lvl1pPr>
          </a:lstStyle>
          <a:p>
            <a:pPr lvl="0"/>
            <a:r>
              <a:rPr lang="en-US" altLang="zh-CN" dirty="0" smtClean="0"/>
              <a:t>X.X</a:t>
            </a:r>
            <a:endParaRPr lang="zh-CN" altLang="en-US" dirty="0"/>
          </a:p>
        </p:txBody>
      </p:sp>
      <p:sp>
        <p:nvSpPr>
          <p:cNvPr id="38" name="文本占位符 7"/>
          <p:cNvSpPr>
            <a:spLocks noGrp="1"/>
          </p:cNvSpPr>
          <p:nvPr>
            <p:ph type="body" sz="quarter" idx="20" hasCustomPrompt="1"/>
          </p:nvPr>
        </p:nvSpPr>
        <p:spPr>
          <a:xfrm>
            <a:off x="5904148" y="1988840"/>
            <a:ext cx="2628292" cy="504887"/>
          </a:xfrm>
          <a:prstGeom prst="rect">
            <a:avLst/>
          </a:prstGeom>
        </p:spPr>
        <p:txBody>
          <a:bodyPr anchor="ctr"/>
          <a:lstStyle>
            <a:lvl1pPr algn="ctr">
              <a:lnSpc>
                <a:spcPct val="100000"/>
              </a:lnSpc>
              <a:buNone/>
              <a:defRPr sz="1600"/>
            </a:lvl1pPr>
          </a:lstStyle>
          <a:p>
            <a:pPr lvl="0"/>
            <a:r>
              <a:rPr lang="en-US" altLang="zh-CN" dirty="0" smtClean="0"/>
              <a:t>X.X</a:t>
            </a:r>
            <a:endParaRPr lang="zh-CN" altLang="en-US" dirty="0"/>
          </a:p>
        </p:txBody>
      </p:sp>
      <p:sp>
        <p:nvSpPr>
          <p:cNvPr id="43" name="文本占位符 7"/>
          <p:cNvSpPr>
            <a:spLocks noGrp="1"/>
          </p:cNvSpPr>
          <p:nvPr>
            <p:ph type="body" sz="quarter" idx="13" hasCustomPrompt="1"/>
          </p:nvPr>
        </p:nvSpPr>
        <p:spPr>
          <a:xfrm>
            <a:off x="611560" y="3500177"/>
            <a:ext cx="1584176" cy="504887"/>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4" name="文本占位符 7"/>
          <p:cNvSpPr>
            <a:spLocks noGrp="1"/>
          </p:cNvSpPr>
          <p:nvPr>
            <p:ph type="body" sz="quarter" idx="14" hasCustomPrompt="1"/>
          </p:nvPr>
        </p:nvSpPr>
        <p:spPr>
          <a:xfrm>
            <a:off x="2195736" y="3500177"/>
            <a:ext cx="1728192" cy="504887"/>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45" name="文本占位符 7"/>
          <p:cNvSpPr>
            <a:spLocks noGrp="1"/>
          </p:cNvSpPr>
          <p:nvPr>
            <p:ph type="body" sz="quarter" idx="15" hasCustomPrompt="1"/>
          </p:nvPr>
        </p:nvSpPr>
        <p:spPr>
          <a:xfrm>
            <a:off x="3959932" y="3500177"/>
            <a:ext cx="1908212" cy="504887"/>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6" name="文本占位符 7"/>
          <p:cNvSpPr>
            <a:spLocks noGrp="1"/>
          </p:cNvSpPr>
          <p:nvPr>
            <p:ph type="body" sz="quarter" idx="16" hasCustomPrompt="1"/>
          </p:nvPr>
        </p:nvSpPr>
        <p:spPr>
          <a:xfrm>
            <a:off x="5832140" y="3500177"/>
            <a:ext cx="2628292" cy="504887"/>
          </a:xfrm>
          <a:prstGeom prst="rect">
            <a:avLst/>
          </a:prstGeom>
        </p:spPr>
        <p:txBody>
          <a:bodyPr anchor="ctr"/>
          <a:lstStyle>
            <a:lvl1pPr algn="ctr">
              <a:lnSpc>
                <a:spcPct val="100000"/>
              </a:lnSpc>
              <a:buNone/>
              <a:defRPr sz="1600"/>
            </a:lvl1pPr>
          </a:lstStyle>
          <a:p>
            <a:pPr lvl="0"/>
            <a:r>
              <a:rPr lang="zh-CN" altLang="en-US" dirty="0" smtClean="0"/>
              <a:t>类型</a:t>
            </a:r>
            <a:endParaRPr lang="zh-CN" altLang="en-US" dirty="0"/>
          </a:p>
        </p:txBody>
      </p:sp>
      <p:sp>
        <p:nvSpPr>
          <p:cNvPr id="47" name="文本占位符 7"/>
          <p:cNvSpPr>
            <a:spLocks noGrp="1"/>
          </p:cNvSpPr>
          <p:nvPr>
            <p:ph type="body" sz="quarter" idx="21" hasCustomPrompt="1"/>
          </p:nvPr>
        </p:nvSpPr>
        <p:spPr>
          <a:xfrm>
            <a:off x="611560" y="4005064"/>
            <a:ext cx="1584176"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48" name="文本占位符 7"/>
          <p:cNvSpPr>
            <a:spLocks noGrp="1"/>
          </p:cNvSpPr>
          <p:nvPr>
            <p:ph type="body" sz="quarter" idx="22" hasCustomPrompt="1"/>
          </p:nvPr>
        </p:nvSpPr>
        <p:spPr>
          <a:xfrm>
            <a:off x="2195736" y="4005064"/>
            <a:ext cx="172819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49" name="文本占位符 7"/>
          <p:cNvSpPr>
            <a:spLocks noGrp="1"/>
          </p:cNvSpPr>
          <p:nvPr>
            <p:ph type="body" sz="quarter" idx="23" hasCustomPrompt="1"/>
          </p:nvPr>
        </p:nvSpPr>
        <p:spPr>
          <a:xfrm>
            <a:off x="3959932" y="4005064"/>
            <a:ext cx="190821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0" name="文本占位符 7"/>
          <p:cNvSpPr>
            <a:spLocks noGrp="1"/>
          </p:cNvSpPr>
          <p:nvPr>
            <p:ph type="body" sz="quarter" idx="24" hasCustomPrompt="1"/>
          </p:nvPr>
        </p:nvSpPr>
        <p:spPr>
          <a:xfrm>
            <a:off x="5832140" y="4005064"/>
            <a:ext cx="2628292" cy="504887"/>
          </a:xfrm>
          <a:prstGeom prst="rect">
            <a:avLst/>
          </a:prstGeom>
        </p:spPr>
        <p:txBody>
          <a:bodyPr anchor="ctr"/>
          <a:lstStyle>
            <a:lvl1pPr algn="ctr">
              <a:buNone/>
              <a:defRPr sz="1600"/>
            </a:lvl1pPr>
          </a:lstStyle>
          <a:p>
            <a:pPr lvl="0"/>
            <a:r>
              <a:rPr lang="zh-CN" altLang="en-US" dirty="0" smtClean="0"/>
              <a:t> </a:t>
            </a:r>
            <a:endParaRPr lang="zh-CN" altLang="en-US" dirty="0"/>
          </a:p>
        </p:txBody>
      </p:sp>
      <p:sp>
        <p:nvSpPr>
          <p:cNvPr id="51" name="文本占位符 7"/>
          <p:cNvSpPr>
            <a:spLocks noGrp="1"/>
          </p:cNvSpPr>
          <p:nvPr>
            <p:ph type="body" sz="quarter" idx="25" hasCustomPrompt="1"/>
          </p:nvPr>
        </p:nvSpPr>
        <p:spPr>
          <a:xfrm>
            <a:off x="611560" y="4473116"/>
            <a:ext cx="1584176"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2" name="文本占位符 7"/>
          <p:cNvSpPr>
            <a:spLocks noGrp="1"/>
          </p:cNvSpPr>
          <p:nvPr>
            <p:ph type="body" sz="quarter" idx="26" hasCustomPrompt="1"/>
          </p:nvPr>
        </p:nvSpPr>
        <p:spPr>
          <a:xfrm>
            <a:off x="2195736" y="4473116"/>
            <a:ext cx="172819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3" name="文本占位符 7"/>
          <p:cNvSpPr>
            <a:spLocks noGrp="1"/>
          </p:cNvSpPr>
          <p:nvPr>
            <p:ph type="body" sz="quarter" idx="27" hasCustomPrompt="1"/>
          </p:nvPr>
        </p:nvSpPr>
        <p:spPr>
          <a:xfrm>
            <a:off x="3959932" y="4473116"/>
            <a:ext cx="190821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4" name="文本占位符 7"/>
          <p:cNvSpPr>
            <a:spLocks noGrp="1"/>
          </p:cNvSpPr>
          <p:nvPr>
            <p:ph type="body" sz="quarter" idx="28" hasCustomPrompt="1"/>
          </p:nvPr>
        </p:nvSpPr>
        <p:spPr>
          <a:xfrm>
            <a:off x="5832140" y="4473116"/>
            <a:ext cx="2628292" cy="504887"/>
          </a:xfrm>
          <a:prstGeom prst="rect">
            <a:avLst/>
          </a:prstGeom>
        </p:spPr>
        <p:txBody>
          <a:bodyPr anchor="ctr"/>
          <a:lstStyle>
            <a:lvl1pPr algn="ctr">
              <a:buNone/>
              <a:defRPr sz="1600"/>
            </a:lvl1pPr>
          </a:lstStyle>
          <a:p>
            <a:pPr lvl="0"/>
            <a:r>
              <a:rPr lang="zh-CN" altLang="en-US" dirty="0" smtClean="0"/>
              <a:t> </a:t>
            </a:r>
            <a:endParaRPr lang="zh-CN" altLang="en-US" dirty="0"/>
          </a:p>
        </p:txBody>
      </p:sp>
      <p:sp>
        <p:nvSpPr>
          <p:cNvPr id="55" name="文本占位符 7"/>
          <p:cNvSpPr>
            <a:spLocks noGrp="1"/>
          </p:cNvSpPr>
          <p:nvPr>
            <p:ph type="body" sz="quarter" idx="29" hasCustomPrompt="1"/>
          </p:nvPr>
        </p:nvSpPr>
        <p:spPr>
          <a:xfrm>
            <a:off x="611560" y="5013176"/>
            <a:ext cx="1584176"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6" name="文本占位符 7"/>
          <p:cNvSpPr>
            <a:spLocks noGrp="1"/>
          </p:cNvSpPr>
          <p:nvPr>
            <p:ph type="body" sz="quarter" idx="30" hasCustomPrompt="1"/>
          </p:nvPr>
        </p:nvSpPr>
        <p:spPr>
          <a:xfrm>
            <a:off x="2195736" y="5013176"/>
            <a:ext cx="172819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7" name="文本占位符 7"/>
          <p:cNvSpPr>
            <a:spLocks noGrp="1"/>
          </p:cNvSpPr>
          <p:nvPr>
            <p:ph type="body" sz="quarter" idx="31" hasCustomPrompt="1"/>
          </p:nvPr>
        </p:nvSpPr>
        <p:spPr>
          <a:xfrm>
            <a:off x="3959932" y="5013176"/>
            <a:ext cx="190821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8" name="文本占位符 7"/>
          <p:cNvSpPr>
            <a:spLocks noGrp="1"/>
          </p:cNvSpPr>
          <p:nvPr>
            <p:ph type="body" sz="quarter" idx="32" hasCustomPrompt="1"/>
          </p:nvPr>
        </p:nvSpPr>
        <p:spPr>
          <a:xfrm>
            <a:off x="5832140" y="5013176"/>
            <a:ext cx="2628292" cy="504887"/>
          </a:xfrm>
          <a:prstGeom prst="rect">
            <a:avLst/>
          </a:prstGeom>
        </p:spPr>
        <p:txBody>
          <a:bodyPr anchor="ctr"/>
          <a:lstStyle>
            <a:lvl1pPr algn="ctr">
              <a:buNone/>
              <a:defRPr sz="1600"/>
            </a:lvl1pPr>
          </a:lstStyle>
          <a:p>
            <a:pPr lvl="0"/>
            <a:r>
              <a:rPr lang="zh-CN" altLang="en-US" dirty="0" smtClean="0"/>
              <a:t> </a:t>
            </a:r>
            <a:endParaRPr lang="zh-CN" altLang="en-US" dirty="0"/>
          </a:p>
        </p:txBody>
      </p:sp>
      <p:sp>
        <p:nvSpPr>
          <p:cNvPr id="59" name="文本占位符 7"/>
          <p:cNvSpPr>
            <a:spLocks noGrp="1"/>
          </p:cNvSpPr>
          <p:nvPr>
            <p:ph type="body" sz="quarter" idx="33" hasCustomPrompt="1"/>
          </p:nvPr>
        </p:nvSpPr>
        <p:spPr>
          <a:xfrm>
            <a:off x="611560" y="5481228"/>
            <a:ext cx="1584176"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60" name="文本占位符 7"/>
          <p:cNvSpPr>
            <a:spLocks noGrp="1"/>
          </p:cNvSpPr>
          <p:nvPr>
            <p:ph type="body" sz="quarter" idx="34" hasCustomPrompt="1"/>
          </p:nvPr>
        </p:nvSpPr>
        <p:spPr>
          <a:xfrm>
            <a:off x="2195736" y="5481228"/>
            <a:ext cx="172819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61" name="文本占位符 7"/>
          <p:cNvSpPr>
            <a:spLocks noGrp="1"/>
          </p:cNvSpPr>
          <p:nvPr>
            <p:ph type="body" sz="quarter" idx="35" hasCustomPrompt="1"/>
          </p:nvPr>
        </p:nvSpPr>
        <p:spPr>
          <a:xfrm>
            <a:off x="3959932" y="5481228"/>
            <a:ext cx="190821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62" name="文本占位符 7"/>
          <p:cNvSpPr>
            <a:spLocks noGrp="1"/>
          </p:cNvSpPr>
          <p:nvPr>
            <p:ph type="body" sz="quarter" idx="36" hasCustomPrompt="1"/>
          </p:nvPr>
        </p:nvSpPr>
        <p:spPr>
          <a:xfrm>
            <a:off x="5832140" y="5481228"/>
            <a:ext cx="2628292" cy="504887"/>
          </a:xfrm>
          <a:prstGeom prst="rect">
            <a:avLst/>
          </a:prstGeom>
        </p:spPr>
        <p:txBody>
          <a:bodyPr anchor="ctr"/>
          <a:lstStyle>
            <a:lvl1pPr algn="ctr">
              <a:buNone/>
              <a:defRPr sz="1600"/>
            </a:lvl1pPr>
          </a:lstStyle>
          <a:p>
            <a:pPr lvl="0"/>
            <a:r>
              <a:rPr lang="zh-CN" altLang="en-US" dirty="0" smtClean="0"/>
              <a:t> </a:t>
            </a:r>
            <a:endParaRPr lang="zh-CN" altLang="en-US" dirty="0"/>
          </a:p>
        </p:txBody>
      </p:sp>
      <p:sp>
        <p:nvSpPr>
          <p:cNvPr id="63" name="Rectangle 2"/>
          <p:cNvSpPr>
            <a:spLocks noChangeArrowheads="1"/>
          </p:cNvSpPr>
          <p:nvPr userDrawn="1"/>
        </p:nvSpPr>
        <p:spPr bwMode="auto">
          <a:xfrm>
            <a:off x="714375" y="519113"/>
            <a:ext cx="7051675" cy="479425"/>
          </a:xfrm>
          <a:prstGeom prst="rect">
            <a:avLst/>
          </a:prstGeom>
          <a:noFill/>
          <a:ln w="9525">
            <a:noFill/>
            <a:miter lim="800000"/>
            <a:headEnd/>
            <a:tailEnd/>
          </a:ln>
        </p:spPr>
        <p:txBody>
          <a:bodyPr lIns="78258" tIns="39127" rIns="78258" bIns="39127" anchor="ctr"/>
          <a:lstStyle/>
          <a:p>
            <a:pPr defTabSz="801688" fontAlgn="base"/>
            <a:r>
              <a:rPr lang="zh-CN" altLang="en-US" sz="3500" dirty="0">
                <a:solidFill>
                  <a:srgbClr val="990000"/>
                </a:solidFill>
                <a:latin typeface="FrutigerNext LT Medium" pitchFamily="34" charset="0"/>
                <a:ea typeface="黑体" pitchFamily="2" charset="-122"/>
              </a:rPr>
              <a:t>修订记录</a:t>
            </a:r>
          </a:p>
        </p:txBody>
      </p:sp>
      <p:sp>
        <p:nvSpPr>
          <p:cNvPr id="64" name="Text Box 58"/>
          <p:cNvSpPr txBox="1">
            <a:spLocks noChangeArrowheads="1"/>
          </p:cNvSpPr>
          <p:nvPr userDrawn="1"/>
        </p:nvSpPr>
        <p:spPr bwMode="auto">
          <a:xfrm>
            <a:off x="6059488" y="360363"/>
            <a:ext cx="2873375" cy="701675"/>
          </a:xfrm>
          <a:prstGeom prst="rect">
            <a:avLst/>
          </a:prstGeom>
          <a:noFill/>
          <a:ln w="9525" algn="ctr">
            <a:noFill/>
            <a:miter lim="800000"/>
            <a:headEnd/>
            <a:tailEnd/>
          </a:ln>
        </p:spPr>
        <p:txBody>
          <a:bodyPr>
            <a:spAutoFit/>
          </a:bodyPr>
          <a:lstStyle/>
          <a:p>
            <a:pPr>
              <a:spcBef>
                <a:spcPct val="50000"/>
              </a:spcBef>
            </a:pPr>
            <a:r>
              <a:rPr lang="zh-CN" altLang="en-US" sz="4000" i="1" dirty="0">
                <a:solidFill>
                  <a:srgbClr val="4D4D4D"/>
                </a:solidFill>
                <a:latin typeface="Arial" charset="0"/>
              </a:rPr>
              <a:t>本页不打印</a:t>
            </a:r>
          </a:p>
        </p:txBody>
      </p:sp>
      <p:sp>
        <p:nvSpPr>
          <p:cNvPr id="31" name="文本占位符 7"/>
          <p:cNvSpPr>
            <a:spLocks noGrp="1"/>
          </p:cNvSpPr>
          <p:nvPr>
            <p:ph type="body" sz="quarter" idx="37" hasCustomPrompt="1"/>
          </p:nvPr>
        </p:nvSpPr>
        <p:spPr>
          <a:xfrm>
            <a:off x="611560" y="4040237"/>
            <a:ext cx="1584176" cy="504887"/>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32" name="文本占位符 7"/>
          <p:cNvSpPr>
            <a:spLocks noGrp="1"/>
          </p:cNvSpPr>
          <p:nvPr>
            <p:ph type="body" sz="quarter" idx="38" hasCustomPrompt="1"/>
          </p:nvPr>
        </p:nvSpPr>
        <p:spPr>
          <a:xfrm>
            <a:off x="2195736" y="4005064"/>
            <a:ext cx="1728192" cy="504887"/>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33" name="文本占位符 7"/>
          <p:cNvSpPr>
            <a:spLocks noGrp="1"/>
          </p:cNvSpPr>
          <p:nvPr>
            <p:ph type="body" sz="quarter" idx="39" hasCustomPrompt="1"/>
          </p:nvPr>
        </p:nvSpPr>
        <p:spPr>
          <a:xfrm>
            <a:off x="3959932" y="4041068"/>
            <a:ext cx="1908212" cy="504887"/>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34" name="文本占位符 7"/>
          <p:cNvSpPr>
            <a:spLocks noGrp="1"/>
          </p:cNvSpPr>
          <p:nvPr>
            <p:ph type="body" sz="quarter" idx="40" hasCustomPrompt="1"/>
          </p:nvPr>
        </p:nvSpPr>
        <p:spPr>
          <a:xfrm>
            <a:off x="5832140" y="4041068"/>
            <a:ext cx="2628292" cy="504887"/>
          </a:xfrm>
          <a:prstGeom prst="rect">
            <a:avLst/>
          </a:prstGeom>
        </p:spPr>
        <p:txBody>
          <a:bodyPr anchor="ctr"/>
          <a:lstStyle>
            <a:lvl1pPr algn="ctr">
              <a:lnSpc>
                <a:spcPct val="100000"/>
              </a:lnSpc>
              <a:buNone/>
              <a:defRPr sz="1600"/>
            </a:lvl1pPr>
          </a:lstStyle>
          <a:p>
            <a:pPr lvl="0"/>
            <a:r>
              <a:rPr lang="zh-CN" altLang="en-US" dirty="0" smtClean="0"/>
              <a:t>类型</a:t>
            </a:r>
            <a:endParaRPr lang="zh-CN" alt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pic>
        <p:nvPicPr>
          <p:cNvPr id="3" name="Picture 4" descr="问题 copy"/>
          <p:cNvPicPr>
            <a:picLocks noChangeAspect="1" noChangeArrowheads="1"/>
          </p:cNvPicPr>
          <p:nvPr userDrawn="1"/>
        </p:nvPicPr>
        <p:blipFill>
          <a:blip r:embed="rId2" cstate="print"/>
          <a:srcRect/>
          <a:stretch>
            <a:fillRect/>
          </a:stretch>
        </p:blipFill>
        <p:spPr bwMode="auto">
          <a:xfrm>
            <a:off x="751694" y="507207"/>
            <a:ext cx="615950" cy="617537"/>
          </a:xfrm>
          <a:prstGeom prst="rect">
            <a:avLst/>
          </a:prstGeom>
          <a:noFill/>
          <a:ln w="9525">
            <a:noFill/>
            <a:miter lim="800000"/>
            <a:headEnd/>
            <a:tailEnd/>
          </a:ln>
        </p:spPr>
      </p:pic>
      <p:sp>
        <p:nvSpPr>
          <p:cNvPr id="4" name="文本占位符 6"/>
          <p:cNvSpPr>
            <a:spLocks noGrp="1"/>
          </p:cNvSpPr>
          <p:nvPr>
            <p:ph type="body" sz="quarter" idx="10" hasCustomPrompt="1"/>
          </p:nvPr>
        </p:nvSpPr>
        <p:spPr>
          <a:xfrm>
            <a:off x="684213" y="1376363"/>
            <a:ext cx="7920037" cy="3924300"/>
          </a:xfrm>
        </p:spPr>
        <p:txBody>
          <a:bodyPr/>
          <a:lstStyle>
            <a:lvl1pPr marL="457200" marR="0" indent="-457200" algn="l" defTabSz="801688" rtl="0" eaLnBrk="0" fontAlgn="base" latinLnBrk="0" hangingPunct="0">
              <a:lnSpc>
                <a:spcPct val="140000"/>
              </a:lnSpc>
              <a:spcBef>
                <a:spcPct val="30000"/>
              </a:spcBef>
              <a:spcAft>
                <a:spcPct val="0"/>
              </a:spcAft>
              <a:buClr>
                <a:srgbClr val="808080"/>
              </a:buClr>
              <a:buSzPct val="100000"/>
              <a:buFont typeface="+mj-lt"/>
              <a:buAutoNum type="arabicPeriod"/>
              <a:tabLst/>
              <a:defRPr sz="2000"/>
            </a:lvl1pPr>
            <a:lvl2pPr marL="858837" indent="-457200">
              <a:buSzPct val="100000"/>
              <a:buFont typeface="+mj-lt"/>
              <a:buAutoNum type="alphaUcPeriod"/>
              <a:defRPr sz="1800"/>
            </a:lvl2pPr>
            <a:lvl3pPr>
              <a:defRPr/>
            </a:lvl3pPr>
            <a:lvl5pPr>
              <a:buNone/>
              <a:defRPr/>
            </a:lvl5pPr>
          </a:lstStyle>
          <a:p>
            <a:r>
              <a:rPr lang="zh-CN" altLang="en-US" dirty="0" smtClean="0"/>
              <a:t>此版式用于思考题</a:t>
            </a:r>
            <a:r>
              <a:rPr lang="en-US" altLang="zh-CN" dirty="0" smtClean="0"/>
              <a:t>-201501</a:t>
            </a:r>
            <a:r>
              <a:rPr lang="zh-CN" altLang="en-US" dirty="0" smtClean="0"/>
              <a:t>具体格式（序号格式需以模板展示）</a:t>
            </a:r>
            <a:endParaRPr lang="en-US" altLang="zh-CN" dirty="0" smtClean="0"/>
          </a:p>
          <a:p>
            <a:pPr lvl="1"/>
            <a:endParaRPr lang="en-US" altLang="zh-CN" dirty="0" smtClean="0"/>
          </a:p>
          <a:p>
            <a:pPr lvl="1"/>
            <a:endParaRPr lang="zh-CN" altLang="en-US" dirty="0" smtClean="0"/>
          </a:p>
          <a:p>
            <a:pPr marL="457200" indent="-457200">
              <a:buSzPct val="100000"/>
              <a:buFont typeface="+mj-lt"/>
              <a:buAutoNum type="arabicPeriod"/>
            </a:pPr>
            <a:endParaRPr lang="en-US" altLang="zh-CN" dirty="0" smtClean="0"/>
          </a:p>
          <a:p>
            <a:endParaRPr lang="zh-CN" altLang="en-US" dirty="0"/>
          </a:p>
        </p:txBody>
      </p:sp>
      <p:sp>
        <p:nvSpPr>
          <p:cNvPr id="5" name="TextBox 4"/>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思考题</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684213" y="1376363"/>
            <a:ext cx="7920037" cy="3924300"/>
          </a:xfrm>
        </p:spPr>
        <p:txBody>
          <a:bodyPr/>
          <a:lstStyle>
            <a:lvl1pPr>
              <a:defRPr/>
            </a:lvl1pPr>
            <a:lvl5pPr>
              <a:buNone/>
              <a:defRPr/>
            </a:lvl5pPr>
          </a:lstStyle>
          <a:p>
            <a:r>
              <a:rPr lang="zh-CN" altLang="en-US" dirty="0" smtClean="0"/>
              <a:t>此版式用于每一节的总结</a:t>
            </a:r>
            <a:r>
              <a:rPr lang="en-US" altLang="zh-CN" dirty="0" smtClean="0"/>
              <a:t>-201501</a:t>
            </a:r>
            <a:endParaRPr lang="zh-CN" altLang="en-US" dirty="0"/>
          </a:p>
        </p:txBody>
      </p:sp>
      <p:sp>
        <p:nvSpPr>
          <p:cNvPr id="5" name="TextBox 4"/>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本节小结</a:t>
            </a:r>
          </a:p>
        </p:txBody>
      </p:sp>
      <p:pic>
        <p:nvPicPr>
          <p:cNvPr id="4" name="Picture 8" descr="总结 copy"/>
          <p:cNvPicPr>
            <a:picLocks noChangeAspect="1" noChangeArrowheads="1"/>
          </p:cNvPicPr>
          <p:nvPr userDrawn="1"/>
        </p:nvPicPr>
        <p:blipFill>
          <a:blip r:embed="rId2" cstate="print"/>
          <a:srcRect/>
          <a:stretch>
            <a:fillRect/>
          </a:stretch>
        </p:blipFill>
        <p:spPr bwMode="auto">
          <a:xfrm>
            <a:off x="750106" y="509588"/>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pic>
        <p:nvPicPr>
          <p:cNvPr id="5" name="Picture 8" descr="总结 copy"/>
          <p:cNvPicPr>
            <a:picLocks noChangeAspect="1" noChangeArrowheads="1"/>
          </p:cNvPicPr>
          <p:nvPr userDrawn="1"/>
        </p:nvPicPr>
        <p:blipFill>
          <a:blip r:embed="rId2" cstate="print"/>
          <a:srcRect/>
          <a:stretch>
            <a:fillRect/>
          </a:stretch>
        </p:blipFill>
        <p:spPr bwMode="auto">
          <a:xfrm>
            <a:off x="750106" y="509588"/>
            <a:ext cx="617538" cy="617537"/>
          </a:xfrm>
          <a:prstGeom prst="rect">
            <a:avLst/>
          </a:prstGeom>
          <a:noFill/>
          <a:ln w="9525">
            <a:noFill/>
            <a:miter lim="800000"/>
            <a:headEnd/>
            <a:tailEnd/>
          </a:ln>
        </p:spPr>
      </p:pic>
      <p:sp>
        <p:nvSpPr>
          <p:cNvPr id="9" name="TextBox 8"/>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本章总结</a:t>
            </a:r>
          </a:p>
        </p:txBody>
      </p:sp>
      <p:sp>
        <p:nvSpPr>
          <p:cNvPr id="7" name="内容占位符 6"/>
          <p:cNvSpPr>
            <a:spLocks noGrp="1"/>
          </p:cNvSpPr>
          <p:nvPr>
            <p:ph sz="quarter" idx="10"/>
          </p:nvPr>
        </p:nvSpPr>
        <p:spPr>
          <a:xfrm>
            <a:off x="684213" y="1376363"/>
            <a:ext cx="7920037" cy="38893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
    <p:spTree>
      <p:nvGrpSpPr>
        <p:cNvPr id="1" name=""/>
        <p:cNvGrpSpPr/>
        <p:nvPr/>
      </p:nvGrpSpPr>
      <p:grpSpPr>
        <a:xfrm>
          <a:off x="0" y="0"/>
          <a:ext cx="0" cy="0"/>
          <a:chOff x="0" y="0"/>
          <a:chExt cx="0" cy="0"/>
        </a:xfrm>
      </p:grpSpPr>
      <p:sp>
        <p:nvSpPr>
          <p:cNvPr id="6" name="TextBox 5"/>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更多信息</a:t>
            </a:r>
          </a:p>
        </p:txBody>
      </p:sp>
      <p:pic>
        <p:nvPicPr>
          <p:cNvPr id="5" name="Picture 19" descr="前言 copy"/>
          <p:cNvPicPr preferRelativeResize="0">
            <a:picLocks noChangeAspect="1" noChangeArrowheads="1"/>
          </p:cNvPicPr>
          <p:nvPr userDrawn="1"/>
        </p:nvPicPr>
        <p:blipFill>
          <a:blip r:embed="rId2" cstate="print"/>
          <a:srcRect/>
          <a:stretch>
            <a:fillRect/>
          </a:stretch>
        </p:blipFill>
        <p:spPr bwMode="auto">
          <a:xfrm>
            <a:off x="745344" y="512676"/>
            <a:ext cx="622300" cy="623887"/>
          </a:xfrm>
          <a:prstGeom prst="rect">
            <a:avLst/>
          </a:prstGeom>
          <a:noFill/>
          <a:ln w="9525">
            <a:noFill/>
            <a:miter lim="800000"/>
            <a:headEnd/>
            <a:tailEnd/>
          </a:ln>
        </p:spPr>
      </p:pic>
      <p:sp>
        <p:nvSpPr>
          <p:cNvPr id="9" name="文本占位符 6"/>
          <p:cNvSpPr>
            <a:spLocks noGrp="1"/>
          </p:cNvSpPr>
          <p:nvPr>
            <p:ph type="body" sz="quarter" idx="10" hasCustomPrompt="1"/>
          </p:nvPr>
        </p:nvSpPr>
        <p:spPr>
          <a:xfrm>
            <a:off x="684213" y="1376363"/>
            <a:ext cx="7920037" cy="3924300"/>
          </a:xfrm>
        </p:spPr>
        <p:txBody>
          <a:bodyPr/>
          <a:lstStyle>
            <a:lvl1pPr>
              <a:defRPr/>
            </a:lvl1pPr>
            <a:lvl5pPr>
              <a:buNone/>
              <a:defRPr/>
            </a:lvl5pPr>
          </a:lstStyle>
          <a:p>
            <a:r>
              <a:rPr lang="zh-CN" altLang="en-US" dirty="0" smtClean="0"/>
              <a:t>此版式用于提供给学员更多学习信息。</a:t>
            </a:r>
            <a:endParaRPr lang="zh-CN" alt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
    <p:spTree>
      <p:nvGrpSpPr>
        <p:cNvPr id="1" name=""/>
        <p:cNvGrpSpPr/>
        <p:nvPr/>
      </p:nvGrpSpPr>
      <p:grpSpPr>
        <a:xfrm>
          <a:off x="0" y="0"/>
          <a:ext cx="0" cy="0"/>
          <a:chOff x="0" y="0"/>
          <a:chExt cx="0" cy="0"/>
        </a:xfrm>
      </p:grpSpPr>
      <p:pic>
        <p:nvPicPr>
          <p:cNvPr id="3" name="Picture 19" descr="前言 copy"/>
          <p:cNvPicPr preferRelativeResize="0">
            <a:picLocks noChangeAspect="1" noChangeArrowheads="1"/>
          </p:cNvPicPr>
          <p:nvPr userDrawn="1"/>
        </p:nvPicPr>
        <p:blipFill>
          <a:blip r:embed="rId2" cstate="print"/>
          <a:srcRect/>
          <a:stretch>
            <a:fillRect/>
          </a:stretch>
        </p:blipFill>
        <p:spPr bwMode="auto">
          <a:xfrm>
            <a:off x="745344" y="512676"/>
            <a:ext cx="622300" cy="623887"/>
          </a:xfrm>
          <a:prstGeom prst="rect">
            <a:avLst/>
          </a:prstGeom>
          <a:noFill/>
          <a:ln w="9525">
            <a:noFill/>
            <a:miter lim="800000"/>
            <a:headEnd/>
            <a:tailEnd/>
          </a:ln>
        </p:spPr>
      </p:pic>
      <p:sp>
        <p:nvSpPr>
          <p:cNvPr id="4" name="TextBox 3"/>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学习推荐</a:t>
            </a:r>
          </a:p>
        </p:txBody>
      </p:sp>
      <p:sp>
        <p:nvSpPr>
          <p:cNvPr id="6" name="文本占位符 6"/>
          <p:cNvSpPr>
            <a:spLocks noGrp="1"/>
          </p:cNvSpPr>
          <p:nvPr>
            <p:ph type="body" sz="quarter" idx="10"/>
          </p:nvPr>
        </p:nvSpPr>
        <p:spPr>
          <a:xfrm>
            <a:off x="684213" y="1376363"/>
            <a:ext cx="7920037" cy="3924300"/>
          </a:xfrm>
        </p:spPr>
        <p:txBody>
          <a:bodyPr/>
          <a:lstStyle/>
          <a:p>
            <a:endParaRPr lang="zh-CN" alt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5931340" y="6402389"/>
            <a:ext cx="1057000" cy="1101725"/>
          </a:xfrm>
          <a:prstGeom prst="rect">
            <a:avLst/>
          </a:prstGeom>
          <a:ln/>
        </p:spPr>
        <p:txBody>
          <a:bodyPr/>
          <a:lstStyle>
            <a:lvl1pPr>
              <a:defRPr/>
            </a:lvl1pPr>
          </a:lstStyle>
          <a:p>
            <a:pPr>
              <a:defRPr/>
            </a:pPr>
            <a:endParaRPr lang="en-GB" altLang="zh-CN"/>
          </a:p>
        </p:txBody>
      </p:sp>
    </p:spTree>
    <p:extLst>
      <p:ext uri="{BB962C8B-B14F-4D97-AF65-F5344CB8AC3E}">
        <p14:creationId xmlns:p14="http://schemas.microsoft.com/office/powerpoint/2010/main" val="30769981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sp>
        <p:nvSpPr>
          <p:cNvPr id="4" name="Text Box 8"/>
          <p:cNvSpPr txBox="1">
            <a:spLocks noChangeArrowheads="1"/>
          </p:cNvSpPr>
          <p:nvPr userDrawn="1"/>
        </p:nvSpPr>
        <p:spPr bwMode="auto">
          <a:xfrm>
            <a:off x="3967092" y="2503487"/>
            <a:ext cx="1209816" cy="710065"/>
          </a:xfrm>
          <a:prstGeom prst="rect">
            <a:avLst/>
          </a:prstGeom>
          <a:noFill/>
          <a:ln w="9525">
            <a:noFill/>
            <a:miter lim="800000"/>
            <a:headEnd/>
            <a:tailEnd/>
          </a:ln>
        </p:spPr>
        <p:txBody>
          <a:bodyPr wrap="none" lIns="78358" tIns="39179" rIns="78358" bIns="39179">
            <a:spAutoFit/>
          </a:bodyPr>
          <a:lstStyle/>
          <a:p>
            <a:pPr defTabSz="784225" eaLnBrk="0" fontAlgn="base" hangingPunct="0">
              <a:buSzPct val="100000"/>
              <a:defRPr/>
            </a:pPr>
            <a:r>
              <a:rPr lang="zh-CN" altLang="en-US" sz="4100" dirty="0" smtClean="0">
                <a:solidFill>
                  <a:srgbClr val="990000"/>
                </a:solidFill>
                <a:latin typeface="Arial" charset="0"/>
                <a:ea typeface="华文细黑" pitchFamily="2" charset="-122"/>
                <a:sym typeface="FrutigerNext LT Regular" pitchFamily="34" charset="0"/>
              </a:rPr>
              <a:t>谢谢</a:t>
            </a:r>
            <a:endParaRPr lang="zh-CN" altLang="zh-CN" sz="4100" dirty="0">
              <a:solidFill>
                <a:srgbClr val="990000"/>
              </a:solidFill>
              <a:latin typeface="Arial" charset="0"/>
              <a:ea typeface="华文细黑" pitchFamily="2" charset="-122"/>
              <a:sym typeface="FrutigerNext LT Regular" pitchFamily="34" charset="0"/>
            </a:endParaRPr>
          </a:p>
        </p:txBody>
      </p:sp>
    </p:spTree>
    <p:extLst>
      <p:ext uri="{BB962C8B-B14F-4D97-AF65-F5344CB8AC3E}">
        <p14:creationId xmlns:p14="http://schemas.microsoft.com/office/powerpoint/2010/main" val="160162944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2#总标题">
    <p:spTree>
      <p:nvGrpSpPr>
        <p:cNvPr id="1" name=""/>
        <p:cNvGrpSpPr/>
        <p:nvPr/>
      </p:nvGrpSpPr>
      <p:grpSpPr>
        <a:xfrm>
          <a:off x="0" y="0"/>
          <a:ext cx="0" cy="0"/>
          <a:chOff x="0" y="0"/>
          <a:chExt cx="0" cy="0"/>
        </a:xfrm>
      </p:grpSpPr>
      <p:pic>
        <p:nvPicPr>
          <p:cNvPr id="3" name="Picture 46" descr="Logo"/>
          <p:cNvPicPr>
            <a:picLocks noChangeAspect="1" noChangeArrowheads="1"/>
          </p:cNvPicPr>
          <p:nvPr/>
        </p:nvPicPr>
        <p:blipFill>
          <a:blip r:embed="rId2" cstate="print"/>
          <a:srcRect/>
          <a:stretch>
            <a:fillRect/>
          </a:stretch>
        </p:blipFill>
        <p:spPr bwMode="auto">
          <a:xfrm>
            <a:off x="7508875" y="5578475"/>
            <a:ext cx="820738" cy="820738"/>
          </a:xfrm>
          <a:prstGeom prst="rect">
            <a:avLst/>
          </a:prstGeom>
          <a:noFill/>
          <a:ln w="9525">
            <a:noFill/>
            <a:miter lim="800000"/>
            <a:headEnd/>
            <a:tailEnd/>
          </a:ln>
        </p:spPr>
      </p:pic>
      <p:pic>
        <p:nvPicPr>
          <p:cNvPr id="4" name="Picture 47" descr="2"/>
          <p:cNvPicPr>
            <a:picLocks noChangeAspect="1" noChangeArrowheads="1"/>
          </p:cNvPicPr>
          <p:nvPr/>
        </p:nvPicPr>
        <p:blipFill>
          <a:blip r:embed="rId3" cstate="print"/>
          <a:srcRect/>
          <a:stretch>
            <a:fillRect/>
          </a:stretch>
        </p:blipFill>
        <p:spPr bwMode="auto">
          <a:xfrm>
            <a:off x="0" y="782638"/>
            <a:ext cx="9144000" cy="3810000"/>
          </a:xfrm>
          <a:prstGeom prst="rect">
            <a:avLst/>
          </a:prstGeom>
          <a:noFill/>
          <a:ln w="9525">
            <a:noFill/>
            <a:miter lim="800000"/>
            <a:headEnd/>
            <a:tailEnd/>
          </a:ln>
        </p:spPr>
      </p:pic>
      <p:sp>
        <p:nvSpPr>
          <p:cNvPr id="5" name="Text Box 48"/>
          <p:cNvSpPr txBox="1">
            <a:spLocks noChangeArrowheads="1"/>
          </p:cNvSpPr>
          <p:nvPr/>
        </p:nvSpPr>
        <p:spPr bwMode="auto">
          <a:xfrm>
            <a:off x="7224713" y="4094163"/>
            <a:ext cx="1333500" cy="261937"/>
          </a:xfrm>
          <a:prstGeom prst="rect">
            <a:avLst/>
          </a:prstGeom>
          <a:noFill/>
          <a:ln w="9525">
            <a:noFill/>
            <a:miter lim="800000"/>
            <a:headEnd/>
            <a:tailEnd/>
          </a:ln>
        </p:spPr>
        <p:txBody>
          <a:bodyPr wrap="none" lIns="80114" tIns="40058" rIns="80114" bIns="40058">
            <a:spAutoFit/>
          </a:bodyPr>
          <a:lstStyle/>
          <a:p>
            <a:pPr defTabSz="801688" eaLnBrk="0" fontAlgn="base" hangingPunct="0">
              <a:defRPr/>
            </a:pPr>
            <a:r>
              <a:rPr lang="en-US" altLang="zh-CN" sz="1200" dirty="0">
                <a:solidFill>
                  <a:schemeClr val="bg1"/>
                </a:solidFill>
                <a:ea typeface="MS PGothic" pitchFamily="34" charset="-128"/>
              </a:rPr>
              <a:t>www.huawei.com</a:t>
            </a:r>
          </a:p>
        </p:txBody>
      </p:sp>
      <p:sp>
        <p:nvSpPr>
          <p:cNvPr id="1414185" name="Rectangle 41"/>
          <p:cNvSpPr>
            <a:spLocks noGrp="1" noChangeArrowheads="1"/>
          </p:cNvSpPr>
          <p:nvPr>
            <p:ph type="ctrTitle" sz="quarter"/>
          </p:nvPr>
        </p:nvSpPr>
        <p:spPr>
          <a:xfrm>
            <a:off x="755650" y="1419225"/>
            <a:ext cx="6012594" cy="1470025"/>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a:t>
            </a:r>
            <a:r>
              <a:rPr lang="zh-CN" altLang="en-US" dirty="0" smtClean="0"/>
              <a:t>式</a:t>
            </a:r>
            <a:endParaRPr lang="zh-CN" altLang="en-US" dirty="0"/>
          </a:p>
        </p:txBody>
      </p:sp>
      <p:sp>
        <p:nvSpPr>
          <p:cNvPr id="7" name="Rectangle 14"/>
          <p:cNvSpPr>
            <a:spLocks noChangeArrowheads="1"/>
          </p:cNvSpPr>
          <p:nvPr userDrawn="1"/>
        </p:nvSpPr>
        <p:spPr bwMode="auto">
          <a:xfrm>
            <a:off x="655638" y="6207125"/>
            <a:ext cx="2547035" cy="265552"/>
          </a:xfrm>
          <a:prstGeom prst="rect">
            <a:avLst/>
          </a:prstGeom>
          <a:noFill/>
          <a:ln w="9525" algn="ctr">
            <a:noFill/>
            <a:miter lim="800000"/>
            <a:headEnd/>
            <a:tailEnd/>
          </a:ln>
          <a:effectLst/>
        </p:spPr>
        <p:txBody>
          <a:bodyPr wrap="none" lIns="80101" tIns="40052" rIns="80101" bIns="40052">
            <a:spAutoFit/>
          </a:bodyPr>
          <a:lstStyle/>
          <a:p>
            <a:pPr defTabSz="801688" fontAlgn="base">
              <a:defRPr/>
            </a:pPr>
            <a:r>
              <a:rPr lang="zh-CN" altLang="en-US" sz="1200" b="0" i="0" kern="1200" dirty="0" smtClean="0">
                <a:solidFill>
                  <a:schemeClr val="tx1"/>
                </a:solidFill>
                <a:latin typeface="+mn-lt"/>
                <a:ea typeface="+mn-ea"/>
                <a:cs typeface="+mn-cs"/>
              </a:rPr>
              <a:t>版权所有</a:t>
            </a:r>
            <a:r>
              <a:rPr lang="en-US" altLang="zh-CN" sz="1200" b="0" i="0" dirty="0" smtClean="0">
                <a:latin typeface="+mn-lt"/>
                <a:ea typeface="+mn-ea"/>
              </a:rPr>
              <a:t>©</a:t>
            </a:r>
            <a:r>
              <a:rPr lang="en-US" altLang="zh-CN" sz="1200" b="0" dirty="0" smtClean="0">
                <a:latin typeface="+mn-lt"/>
                <a:ea typeface="+mn-ea"/>
              </a:rPr>
              <a:t> </a:t>
            </a:r>
            <a:r>
              <a:rPr lang="en-US" altLang="zh-CN" sz="1200" b="0" i="0" kern="1200" dirty="0" smtClean="0">
                <a:solidFill>
                  <a:schemeClr val="tx1"/>
                </a:solidFill>
                <a:latin typeface="+mn-lt"/>
                <a:ea typeface="+mn-ea"/>
                <a:cs typeface="+mn-cs"/>
              </a:rPr>
              <a:t>2017 </a:t>
            </a:r>
            <a:r>
              <a:rPr lang="zh-CN" altLang="en-US" sz="1200" b="0" i="0" kern="1200" dirty="0" smtClean="0">
                <a:solidFill>
                  <a:schemeClr val="tx1"/>
                </a:solidFill>
                <a:latin typeface="+mn-lt"/>
                <a:ea typeface="+mn-ea"/>
                <a:cs typeface="+mn-cs"/>
              </a:rPr>
              <a:t>华为技术有限公司</a:t>
            </a:r>
            <a:endParaRPr lang="en-US" altLang="zh-CN" sz="1200" b="0" i="0" kern="1200" dirty="0">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pic>
        <p:nvPicPr>
          <p:cNvPr id="4" name="Picture 4" descr="前言 copy"/>
          <p:cNvPicPr>
            <a:picLocks noChangeAspect="1" noChangeArrowheads="1"/>
          </p:cNvPicPr>
          <p:nvPr userDrawn="1"/>
        </p:nvPicPr>
        <p:blipFill>
          <a:blip r:embed="rId2" cstate="print"/>
          <a:srcRect/>
          <a:stretch>
            <a:fillRect/>
          </a:stretch>
        </p:blipFill>
        <p:spPr bwMode="auto">
          <a:xfrm>
            <a:off x="751694" y="527944"/>
            <a:ext cx="615950" cy="617537"/>
          </a:xfrm>
          <a:prstGeom prst="rect">
            <a:avLst/>
          </a:prstGeom>
          <a:noFill/>
          <a:ln w="9525">
            <a:noFill/>
            <a:miter lim="800000"/>
            <a:headEnd/>
            <a:tailEnd/>
          </a:ln>
        </p:spPr>
      </p:pic>
      <p:sp>
        <p:nvSpPr>
          <p:cNvPr id="8" name="文本占位符 6"/>
          <p:cNvSpPr>
            <a:spLocks noGrp="1"/>
          </p:cNvSpPr>
          <p:nvPr>
            <p:ph type="body" sz="quarter" idx="10" hasCustomPrompt="1"/>
          </p:nvPr>
        </p:nvSpPr>
        <p:spPr>
          <a:xfrm>
            <a:off x="684212" y="1376364"/>
            <a:ext cx="7920037" cy="4032856"/>
          </a:xfrm>
        </p:spPr>
        <p:txBody>
          <a:bodyPr/>
          <a:lstStyle>
            <a:lvl1pPr>
              <a:defRPr/>
            </a:lvl1pPr>
            <a:lvl5pPr>
              <a:buNone/>
              <a:defRPr/>
            </a:lvl5pPr>
          </a:lstStyle>
          <a:p>
            <a:pPr eaLnBrk="1" hangingPunct="1"/>
            <a:r>
              <a:rPr lang="zh-CN" altLang="en-US" dirty="0" smtClean="0"/>
              <a:t>本章主要讲述</a:t>
            </a:r>
            <a:r>
              <a:rPr lang="en-US" altLang="zh-CN" dirty="0" smtClean="0"/>
              <a:t>...</a:t>
            </a:r>
            <a:endParaRPr lang="zh-CN" altLang="en-US" dirty="0" smtClean="0"/>
          </a:p>
        </p:txBody>
      </p:sp>
      <p:sp>
        <p:nvSpPr>
          <p:cNvPr id="11" name="TextBox 10"/>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前言</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684213" y="1376363"/>
            <a:ext cx="7897812" cy="4194175"/>
          </a:xfrm>
        </p:spPr>
        <p:txBody>
          <a:bodyPr/>
          <a:lstStyle>
            <a:lvl1pPr marL="301625" marR="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lvl1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smtClean="0">
                <a:ln>
                  <a:noFill/>
                </a:ln>
                <a:solidFill>
                  <a:srgbClr val="000000"/>
                </a:solidFill>
                <a:effectLst/>
                <a:uLnTx/>
                <a:uFillTx/>
                <a:latin typeface="+mn-lt"/>
                <a:ea typeface="+mn-ea"/>
                <a:cs typeface="+mn-cs"/>
              </a:rPr>
              <a:t>学完本课程后，您将能够：</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4" name="Picture 14" descr="目标 copy"/>
          <p:cNvPicPr>
            <a:picLocks noChangeAspect="1" noChangeArrowheads="1"/>
          </p:cNvPicPr>
          <p:nvPr userDrawn="1"/>
        </p:nvPicPr>
        <p:blipFill>
          <a:blip r:embed="rId2" cstate="print"/>
          <a:srcRect/>
          <a:stretch>
            <a:fillRect/>
          </a:stretch>
        </p:blipFill>
        <p:spPr bwMode="auto">
          <a:xfrm>
            <a:off x="755576" y="518172"/>
            <a:ext cx="622300" cy="623888"/>
          </a:xfrm>
          <a:prstGeom prst="rect">
            <a:avLst/>
          </a:prstGeom>
          <a:noFill/>
          <a:ln w="9525">
            <a:noFill/>
            <a:miter lim="800000"/>
            <a:headEnd/>
            <a:tailEnd/>
          </a:ln>
        </p:spPr>
      </p:pic>
      <p:sp>
        <p:nvSpPr>
          <p:cNvPr id="8" name="TextBox 7"/>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目标</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pic>
        <p:nvPicPr>
          <p:cNvPr id="10" name="Picture 18" descr="目录 copy"/>
          <p:cNvPicPr>
            <a:picLocks noChangeAspect="1" noChangeArrowheads="1"/>
          </p:cNvPicPr>
          <p:nvPr userDrawn="1"/>
        </p:nvPicPr>
        <p:blipFill>
          <a:blip r:embed="rId2" cstate="print"/>
          <a:srcRect/>
          <a:stretch>
            <a:fillRect/>
          </a:stretch>
        </p:blipFill>
        <p:spPr bwMode="auto">
          <a:xfrm>
            <a:off x="755712" y="527007"/>
            <a:ext cx="620713" cy="622300"/>
          </a:xfrm>
          <a:prstGeom prst="rect">
            <a:avLst/>
          </a:prstGeom>
          <a:noFill/>
          <a:ln w="9525">
            <a:noFill/>
            <a:miter lim="800000"/>
            <a:headEnd/>
            <a:tailEnd/>
          </a:ln>
        </p:spPr>
      </p:pic>
      <p:sp>
        <p:nvSpPr>
          <p:cNvPr id="8" name="文本占位符 6"/>
          <p:cNvSpPr>
            <a:spLocks noGrp="1"/>
          </p:cNvSpPr>
          <p:nvPr>
            <p:ph type="body" sz="quarter" idx="10" hasCustomPrompt="1"/>
          </p:nvPr>
        </p:nvSpPr>
        <p:spPr>
          <a:xfrm>
            <a:off x="684212" y="1376363"/>
            <a:ext cx="7920038" cy="3924300"/>
          </a:xfrm>
        </p:spPr>
        <p:txBody>
          <a:bodyPr/>
          <a:lstStyle>
            <a:lvl1pPr marL="457200" marR="0" indent="-457200" algn="l" defTabSz="801688" rtl="0" eaLnBrk="0" fontAlgn="base" latinLnBrk="0" hangingPunct="0">
              <a:lnSpc>
                <a:spcPct val="140000"/>
              </a:lnSpc>
              <a:spcBef>
                <a:spcPct val="30000"/>
              </a:spcBef>
              <a:spcAft>
                <a:spcPct val="0"/>
              </a:spcAft>
              <a:buClr>
                <a:schemeClr val="tx1"/>
              </a:buClr>
              <a:buSzPct val="100000"/>
              <a:buFont typeface="+mj-lt"/>
              <a:buAutoNum type="arabicPeriod"/>
              <a:tabLst/>
              <a:defRPr/>
            </a:lvl1pPr>
            <a:lvl2pPr>
              <a:buFont typeface="Wingdings" pitchFamily="2" charset="2"/>
              <a:buChar char="p"/>
              <a:defRPr/>
            </a:lvl2pPr>
            <a:lvl3pPr>
              <a:defRPr/>
            </a:lvl3pPr>
            <a:lvl5pPr>
              <a:buNone/>
              <a:defRPr/>
            </a:lvl5pPr>
          </a:lstStyle>
          <a:p>
            <a:pPr marL="457200" indent="-457200">
              <a:buSzPct val="100000"/>
              <a:buFont typeface="+mj-lt"/>
              <a:buAutoNum type="arabicPeriod"/>
            </a:pPr>
            <a:r>
              <a:rPr lang="zh-CN" altLang="en-US" dirty="0" smtClean="0"/>
              <a:t>一级目录一</a:t>
            </a:r>
            <a:endParaRPr lang="en-US" altLang="zh-CN" dirty="0" smtClean="0"/>
          </a:p>
          <a:p>
            <a:pPr marL="457200" indent="-457200">
              <a:buSzPct val="100000"/>
              <a:buFont typeface="+mj-lt"/>
              <a:buAutoNum type="arabicPeriod"/>
            </a:pPr>
            <a:r>
              <a:rPr lang="zh-CN" altLang="en-US" dirty="0" smtClean="0"/>
              <a:t>一级目录二</a:t>
            </a:r>
            <a:endParaRPr lang="en-US" altLang="zh-CN" dirty="0" smtClean="0"/>
          </a:p>
          <a:p>
            <a:pPr marL="457200" indent="-457200">
              <a:buSzPct val="100000"/>
              <a:buFont typeface="+mj-lt"/>
              <a:buAutoNum type="arabicPeriod"/>
            </a:pPr>
            <a:r>
              <a:rPr lang="zh-CN" altLang="en-US" dirty="0" smtClean="0"/>
              <a:t>一级目录三</a:t>
            </a:r>
            <a:endParaRPr lang="en-US" altLang="zh-CN" dirty="0" smtClean="0"/>
          </a:p>
          <a:p>
            <a:pPr marL="457200" indent="-457200">
              <a:buSzPct val="100000"/>
              <a:buFont typeface="+mj-lt"/>
              <a:buAutoNum type="arabicPeriod"/>
            </a:pPr>
            <a:r>
              <a:rPr lang="zh-CN" altLang="en-US" dirty="0" smtClean="0"/>
              <a:t>一级目录四</a:t>
            </a:r>
            <a:endParaRPr lang="en-US" altLang="zh-CN" dirty="0" smtClean="0"/>
          </a:p>
          <a:p>
            <a:endParaRPr lang="zh-CN" altLang="en-US" dirty="0"/>
          </a:p>
        </p:txBody>
      </p:sp>
      <p:sp>
        <p:nvSpPr>
          <p:cNvPr id="6" name="TextBox 5"/>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目录</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6" name="TextBox 5"/>
          <p:cNvSpPr txBox="1"/>
          <p:nvPr userDrawn="1"/>
        </p:nvSpPr>
        <p:spPr bwMode="auto">
          <a:xfrm>
            <a:off x="1331640" y="548680"/>
            <a:ext cx="4788532"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本节概述和学习目标</a:t>
            </a:r>
          </a:p>
        </p:txBody>
      </p:sp>
      <p:sp>
        <p:nvSpPr>
          <p:cNvPr id="7" name="内容占位符 6"/>
          <p:cNvSpPr>
            <a:spLocks noGrp="1"/>
          </p:cNvSpPr>
          <p:nvPr>
            <p:ph sz="quarter" idx="10"/>
          </p:nvPr>
        </p:nvSpPr>
        <p:spPr>
          <a:xfrm>
            <a:off x="684213" y="1376363"/>
            <a:ext cx="7920037" cy="4105275"/>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4" name="Picture 14" descr="目标 copy"/>
          <p:cNvPicPr>
            <a:picLocks noChangeAspect="1" noChangeArrowheads="1"/>
          </p:cNvPicPr>
          <p:nvPr userDrawn="1"/>
        </p:nvPicPr>
        <p:blipFill>
          <a:blip r:embed="rId2" cstate="print"/>
          <a:srcRect/>
          <a:stretch>
            <a:fillRect/>
          </a:stretch>
        </p:blipFill>
        <p:spPr bwMode="auto">
          <a:xfrm>
            <a:off x="755576" y="518172"/>
            <a:ext cx="622300" cy="623888"/>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387350"/>
            <a:ext cx="7713662" cy="868363"/>
          </a:xfrm>
        </p:spPr>
        <p:txBody>
          <a:bodyPr/>
          <a:lstStyle/>
          <a:p>
            <a:r>
              <a:rPr lang="zh-CN" altLang="en-US" dirty="0" smtClean="0"/>
              <a:t>单击此处编辑母版标题样式</a:t>
            </a:r>
            <a:endParaRPr lang="zh-CN" altLang="en-US" dirty="0"/>
          </a:p>
        </p:txBody>
      </p:sp>
      <p:sp>
        <p:nvSpPr>
          <p:cNvPr id="3" name="文本占位符 6"/>
          <p:cNvSpPr>
            <a:spLocks noGrp="1"/>
          </p:cNvSpPr>
          <p:nvPr>
            <p:ph type="body" sz="quarter" idx="10" hasCustomPrompt="1"/>
          </p:nvPr>
        </p:nvSpPr>
        <p:spPr>
          <a:xfrm>
            <a:off x="684213" y="1376363"/>
            <a:ext cx="7920037" cy="3924300"/>
          </a:xfrm>
        </p:spPr>
        <p:txBody>
          <a:bodyPr/>
          <a:lstStyle/>
          <a:p>
            <a:r>
              <a:rPr lang="zh-CN" altLang="en-US" dirty="0" smtClean="0"/>
              <a:t>单击此处输入文字</a:t>
            </a:r>
            <a:endParaRPr lang="zh-CN" alt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2" name="标题 1"/>
          <p:cNvSpPr>
            <a:spLocks noGrp="1"/>
          </p:cNvSpPr>
          <p:nvPr>
            <p:ph type="title"/>
          </p:nvPr>
        </p:nvSpPr>
        <p:spPr>
          <a:xfrm>
            <a:off x="684213" y="387350"/>
            <a:ext cx="7713662" cy="868363"/>
          </a:xfrm>
        </p:spPr>
        <p:txBody>
          <a:bodyPr/>
          <a:lstStyle/>
          <a:p>
            <a:r>
              <a:rPr lang="zh-CN" altLang="en-US" dirty="0"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theme" Target="../theme/theme2.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 descr="7"/>
          <p:cNvPicPr>
            <a:picLocks noChangeAspect="1" noChangeArrowheads="1"/>
          </p:cNvPicPr>
          <p:nvPr/>
        </p:nvPicPr>
        <p:blipFill>
          <a:blip r:embed="rId17" cstate="print"/>
          <a:srcRect/>
          <a:stretch>
            <a:fillRect/>
          </a:stretch>
        </p:blipFill>
        <p:spPr bwMode="auto">
          <a:xfrm>
            <a:off x="0" y="6221413"/>
            <a:ext cx="9142413" cy="636587"/>
          </a:xfrm>
          <a:prstGeom prst="rect">
            <a:avLst/>
          </a:prstGeom>
          <a:noFill/>
          <a:ln w="9525">
            <a:noFill/>
            <a:miter lim="800000"/>
            <a:headEnd/>
            <a:tailEnd/>
          </a:ln>
        </p:spPr>
      </p:pic>
      <p:pic>
        <p:nvPicPr>
          <p:cNvPr id="7171" name="Picture 4" descr="8"/>
          <p:cNvPicPr>
            <a:picLocks noChangeAspect="1" noChangeArrowheads="1"/>
          </p:cNvPicPr>
          <p:nvPr/>
        </p:nvPicPr>
        <p:blipFill>
          <a:blip r:embed="rId18" cstate="print"/>
          <a:srcRect/>
          <a:stretch>
            <a:fillRect/>
          </a:stretch>
        </p:blipFill>
        <p:spPr bwMode="auto">
          <a:xfrm>
            <a:off x="7508875" y="6399213"/>
            <a:ext cx="1311275" cy="314325"/>
          </a:xfrm>
          <a:prstGeom prst="rect">
            <a:avLst/>
          </a:prstGeom>
          <a:noFill/>
          <a:ln w="9525">
            <a:noFill/>
            <a:miter lim="800000"/>
            <a:headEnd/>
            <a:tailEnd/>
          </a:ln>
        </p:spPr>
      </p:pic>
      <p:sp>
        <p:nvSpPr>
          <p:cNvPr id="7172" name="Rectangle 6"/>
          <p:cNvSpPr>
            <a:spLocks noGrp="1" noChangeArrowheads="1"/>
          </p:cNvSpPr>
          <p:nvPr>
            <p:ph type="title"/>
          </p:nvPr>
        </p:nvSpPr>
        <p:spPr bwMode="auto">
          <a:xfrm>
            <a:off x="652463" y="387350"/>
            <a:ext cx="7745412"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smtClean="0"/>
              <a:t>单击此处编辑母版标题样式</a:t>
            </a:r>
          </a:p>
        </p:txBody>
      </p:sp>
      <p:sp>
        <p:nvSpPr>
          <p:cNvPr id="7173" name="Rectangle 57"/>
          <p:cNvSpPr>
            <a:spLocks noGrp="1" noChangeArrowheads="1"/>
          </p:cNvSpPr>
          <p:nvPr>
            <p:ph type="body" idx="1"/>
          </p:nvPr>
        </p:nvSpPr>
        <p:spPr bwMode="auto">
          <a:xfrm>
            <a:off x="652463" y="1374775"/>
            <a:ext cx="7929562"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8" name="Rectangle 69"/>
          <p:cNvSpPr>
            <a:spLocks noChangeArrowheads="1"/>
          </p:cNvSpPr>
          <p:nvPr userDrawn="1"/>
        </p:nvSpPr>
        <p:spPr bwMode="auto">
          <a:xfrm>
            <a:off x="6096000" y="6417332"/>
            <a:ext cx="657095" cy="265552"/>
          </a:xfrm>
          <a:prstGeom prst="rect">
            <a:avLst/>
          </a:prstGeom>
          <a:noFill/>
          <a:ln w="9525" algn="ctr">
            <a:noFill/>
            <a:miter lim="800000"/>
            <a:headEnd/>
            <a:tailEnd/>
          </a:ln>
          <a:effectLst/>
        </p:spPr>
        <p:txBody>
          <a:bodyPr wrap="none" lIns="80101" tIns="40052" rIns="80101" bIns="40052">
            <a:spAutoFit/>
          </a:bodyPr>
          <a:lstStyle/>
          <a:p>
            <a:pPr defTabSz="801688" eaLnBrk="0" fontAlgn="base" hangingPunct="0">
              <a:defRPr/>
            </a:pPr>
            <a:r>
              <a:rPr lang="zh-CN" altLang="en-US" sz="1200" dirty="0" smtClean="0">
                <a:latin typeface="+mn-lt"/>
                <a:ea typeface="+mn-ea"/>
              </a:rPr>
              <a:t>第</a:t>
            </a:r>
            <a:fld id="{2F2CF7F5-F178-4429-B6CA-28062DF31937}" type="slidenum">
              <a:rPr lang="en-US" altLang="zh-CN" sz="1200" smtClean="0">
                <a:latin typeface="+mn-lt"/>
                <a:ea typeface="+mn-ea"/>
              </a:rPr>
              <a:pPr defTabSz="801688" eaLnBrk="0" fontAlgn="base" hangingPunct="0">
                <a:defRPr/>
              </a:pPr>
              <a:t>‹#›</a:t>
            </a:fld>
            <a:r>
              <a:rPr lang="zh-CN" altLang="en-US" sz="1200" dirty="0" smtClean="0">
                <a:latin typeface="+mn-lt"/>
                <a:ea typeface="+mn-ea"/>
              </a:rPr>
              <a:t>页</a:t>
            </a:r>
            <a:endParaRPr lang="en-US" altLang="zh-CN" sz="1200" dirty="0">
              <a:latin typeface="+mn-lt"/>
              <a:ea typeface="+mn-ea"/>
            </a:endParaRPr>
          </a:p>
        </p:txBody>
      </p:sp>
      <p:sp>
        <p:nvSpPr>
          <p:cNvPr id="10" name="Rectangle 54"/>
          <p:cNvSpPr>
            <a:spLocks noChangeArrowheads="1"/>
          </p:cNvSpPr>
          <p:nvPr userDrawn="1"/>
        </p:nvSpPr>
        <p:spPr bwMode="auto">
          <a:xfrm>
            <a:off x="647564" y="6409397"/>
            <a:ext cx="2547035" cy="265552"/>
          </a:xfrm>
          <a:prstGeom prst="rect">
            <a:avLst/>
          </a:prstGeom>
          <a:noFill/>
          <a:ln w="9525" algn="ctr">
            <a:noFill/>
            <a:miter lim="800000"/>
            <a:headEnd/>
            <a:tailEnd/>
          </a:ln>
          <a:effectLst/>
        </p:spPr>
        <p:txBody>
          <a:bodyPr wrap="none" lIns="80101" tIns="40052" rIns="80101" bIns="40052">
            <a:spAutoFit/>
          </a:bodyPr>
          <a:lstStyle/>
          <a:p>
            <a:pPr defTabSz="801688" fontAlgn="base">
              <a:defRPr/>
            </a:pPr>
            <a:r>
              <a:rPr lang="zh-CN" altLang="en-US" sz="1200" b="0" i="0" kern="1200" dirty="0" smtClean="0">
                <a:solidFill>
                  <a:schemeClr val="tx1"/>
                </a:solidFill>
                <a:latin typeface="+mn-lt"/>
                <a:ea typeface="+mn-ea"/>
                <a:cs typeface="+mn-cs"/>
              </a:rPr>
              <a:t>版权所有</a:t>
            </a:r>
            <a:r>
              <a:rPr lang="en-US" altLang="zh-CN" sz="1200" b="0" i="0" dirty="0" smtClean="0">
                <a:latin typeface="+mn-lt"/>
                <a:ea typeface="+mn-ea"/>
              </a:rPr>
              <a:t>©</a:t>
            </a:r>
            <a:r>
              <a:rPr lang="en-US" altLang="zh-CN" sz="1200" b="0" dirty="0" smtClean="0">
                <a:latin typeface="+mn-lt"/>
                <a:ea typeface="+mn-ea"/>
              </a:rPr>
              <a:t> </a:t>
            </a:r>
            <a:r>
              <a:rPr lang="en-US" altLang="zh-CN" sz="1200" b="0" i="0" kern="1200" dirty="0" smtClean="0">
                <a:solidFill>
                  <a:schemeClr val="tx1"/>
                </a:solidFill>
                <a:latin typeface="+mn-lt"/>
                <a:ea typeface="+mn-ea"/>
                <a:cs typeface="+mn-cs"/>
              </a:rPr>
              <a:t>2017 </a:t>
            </a:r>
            <a:r>
              <a:rPr lang="zh-CN" altLang="en-US" sz="1200" b="0" i="0" kern="1200" dirty="0" smtClean="0">
                <a:solidFill>
                  <a:schemeClr val="tx1"/>
                </a:solidFill>
                <a:latin typeface="+mn-lt"/>
                <a:ea typeface="+mn-ea"/>
                <a:cs typeface="+mn-cs"/>
              </a:rPr>
              <a:t>华为技术有限公司</a:t>
            </a:r>
            <a:endParaRPr lang="en-US" altLang="zh-CN" sz="1200" b="0" i="0" kern="1200" dirty="0">
              <a:solidFill>
                <a:schemeClr val="tx1"/>
              </a:solidFill>
              <a:latin typeface="+mn-lt"/>
              <a:ea typeface="+mn-ea"/>
              <a:cs typeface="+mn-cs"/>
            </a:endParaRPr>
          </a:p>
        </p:txBody>
      </p:sp>
      <p:sp>
        <p:nvSpPr>
          <p:cNvPr id="11" name="TextBox 10"/>
          <p:cNvSpPr txBox="1"/>
          <p:nvPr userDrawn="1"/>
        </p:nvSpPr>
        <p:spPr bwMode="auto">
          <a:xfrm>
            <a:off x="-1836712" y="2312876"/>
            <a:ext cx="1800200" cy="1178166"/>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1400" dirty="0" smtClean="0">
                <a:solidFill>
                  <a:srgbClr val="000000"/>
                </a:solidFill>
                <a:latin typeface="+mn-lt"/>
                <a:ea typeface="+mn-ea"/>
                <a:cs typeface="Arial" pitchFamily="34" charset="0"/>
              </a:rPr>
              <a:t>参考线：</a:t>
            </a:r>
            <a:endParaRPr lang="en-US" altLang="zh-CN" sz="1400" dirty="0" smtClean="0">
              <a:solidFill>
                <a:srgbClr val="000000"/>
              </a:solidFill>
              <a:latin typeface="+mn-lt"/>
              <a:ea typeface="+mn-ea"/>
              <a:cs typeface="Arial" pitchFamily="34" charset="0"/>
            </a:endParaRPr>
          </a:p>
          <a:p>
            <a:pPr algn="l" defTabSz="1001649" eaLnBrk="0" hangingPunct="0"/>
            <a:r>
              <a:rPr lang="zh-CN" altLang="en-US" sz="1400" dirty="0" smtClean="0">
                <a:solidFill>
                  <a:srgbClr val="000000"/>
                </a:solidFill>
                <a:latin typeface="+mn-lt"/>
                <a:ea typeface="+mn-ea"/>
                <a:cs typeface="Arial" pitchFamily="34" charset="0"/>
              </a:rPr>
              <a:t>左：</a:t>
            </a:r>
            <a:r>
              <a:rPr lang="en-US" altLang="zh-CN" sz="1400" dirty="0" smtClean="0">
                <a:solidFill>
                  <a:srgbClr val="000000"/>
                </a:solidFill>
                <a:latin typeface="+mn-lt"/>
                <a:ea typeface="+mn-ea"/>
                <a:cs typeface="Arial" pitchFamily="34" charset="0"/>
              </a:rPr>
              <a:t>10.6</a:t>
            </a:r>
          </a:p>
          <a:p>
            <a:pPr algn="l" defTabSz="1001649" eaLnBrk="0" hangingPunct="0"/>
            <a:r>
              <a:rPr lang="zh-CN" altLang="en-US" sz="1400" dirty="0" smtClean="0">
                <a:solidFill>
                  <a:srgbClr val="000000"/>
                </a:solidFill>
                <a:latin typeface="+mn-lt"/>
                <a:ea typeface="+mn-ea"/>
                <a:cs typeface="Arial" pitchFamily="34" charset="0"/>
              </a:rPr>
              <a:t>右：</a:t>
            </a:r>
            <a:r>
              <a:rPr lang="en-US" altLang="zh-CN" sz="1400" dirty="0" smtClean="0">
                <a:solidFill>
                  <a:srgbClr val="000000"/>
                </a:solidFill>
                <a:latin typeface="+mn-lt"/>
                <a:ea typeface="+mn-ea"/>
                <a:cs typeface="Arial" pitchFamily="34" charset="0"/>
              </a:rPr>
              <a:t>11.2</a:t>
            </a:r>
          </a:p>
          <a:p>
            <a:pPr algn="l" defTabSz="1001649" eaLnBrk="0" hangingPunct="0"/>
            <a:r>
              <a:rPr lang="zh-CN" altLang="en-US" sz="1400" dirty="0" smtClean="0">
                <a:solidFill>
                  <a:srgbClr val="000000"/>
                </a:solidFill>
                <a:latin typeface="+mn-lt"/>
                <a:ea typeface="+mn-ea"/>
                <a:cs typeface="Arial" pitchFamily="34" charset="0"/>
              </a:rPr>
              <a:t>上：</a:t>
            </a:r>
            <a:r>
              <a:rPr lang="en-US" altLang="zh-CN" sz="1400" dirty="0" smtClean="0">
                <a:solidFill>
                  <a:srgbClr val="000000"/>
                </a:solidFill>
                <a:latin typeface="+mn-lt"/>
                <a:ea typeface="+mn-ea"/>
                <a:cs typeface="Arial" pitchFamily="34" charset="0"/>
              </a:rPr>
              <a:t>5.7</a:t>
            </a:r>
          </a:p>
          <a:p>
            <a:pPr algn="l" defTabSz="1001649" eaLnBrk="0" hangingPunct="0"/>
            <a:r>
              <a:rPr lang="zh-CN" altLang="en-US" sz="1400" dirty="0" smtClean="0">
                <a:solidFill>
                  <a:srgbClr val="000000"/>
                </a:solidFill>
                <a:latin typeface="+mn-lt"/>
                <a:ea typeface="+mn-ea"/>
                <a:cs typeface="Arial" pitchFamily="34" charset="0"/>
              </a:rPr>
              <a:t>下：</a:t>
            </a:r>
            <a:r>
              <a:rPr lang="en-US" altLang="zh-CN" sz="1400" dirty="0" smtClean="0">
                <a:solidFill>
                  <a:srgbClr val="000000"/>
                </a:solidFill>
                <a:latin typeface="+mn-lt"/>
                <a:ea typeface="+mn-ea"/>
                <a:cs typeface="Arial" pitchFamily="34" charset="0"/>
              </a:rPr>
              <a:t>7.8</a:t>
            </a:r>
            <a:endParaRPr lang="zh-CN" altLang="en-US" sz="1400" dirty="0" smtClean="0">
              <a:solidFill>
                <a:srgbClr val="000000"/>
              </a:solidFill>
              <a:latin typeface="+mn-lt"/>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855" r:id="rId1"/>
    <p:sldLayoutId id="2147483830" r:id="rId2"/>
    <p:sldLayoutId id="2147483846" r:id="rId3"/>
    <p:sldLayoutId id="2147483826" r:id="rId4"/>
    <p:sldLayoutId id="2147483848" r:id="rId5"/>
    <p:sldLayoutId id="2147483849" r:id="rId6"/>
    <p:sldLayoutId id="2147483858" r:id="rId7"/>
    <p:sldLayoutId id="2147483828" r:id="rId8"/>
    <p:sldLayoutId id="2147483863" r:id="rId9"/>
    <p:sldLayoutId id="2147483862" r:id="rId10"/>
    <p:sldLayoutId id="2147483851" r:id="rId11"/>
    <p:sldLayoutId id="2147483852" r:id="rId12"/>
    <p:sldLayoutId id="2147483850" r:id="rId13"/>
    <p:sldLayoutId id="2147483861" r:id="rId14"/>
    <p:sldLayoutId id="2147483864" r:id="rId15"/>
  </p:sldLayoutIdLst>
  <p:timing>
    <p:tnLst>
      <p:par>
        <p:cTn id="1" dur="indefinite" restart="never" nodeType="tmRoot"/>
      </p:par>
    </p:tnLst>
  </p:timing>
  <p:hf hdr="0" ftr="0" dt="0"/>
  <p:txStyles>
    <p:titleStyle>
      <a:lvl1pPr algn="l" defTabSz="801688" rtl="0" eaLnBrk="0" fontAlgn="base" hangingPunct="0">
        <a:spcBef>
          <a:spcPct val="0"/>
        </a:spcBef>
        <a:spcAft>
          <a:spcPct val="0"/>
        </a:spcAft>
        <a:defRPr sz="3500">
          <a:solidFill>
            <a:srgbClr val="990000"/>
          </a:solidFill>
          <a:latin typeface="+mj-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p:titleStyle>
    <p:bodyStyle>
      <a:lvl1pPr marL="301625" indent="-301625" algn="l" defTabSz="801688" rtl="0" eaLnBrk="0"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0"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0"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0"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0"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descr="5"/>
          <p:cNvPicPr>
            <a:picLocks noChangeAspect="1" noChangeArrowheads="1"/>
          </p:cNvPicPr>
          <p:nvPr/>
        </p:nvPicPr>
        <p:blipFill>
          <a:blip r:embed="rId3" cstate="print"/>
          <a:srcRect/>
          <a:stretch>
            <a:fillRect/>
          </a:stretch>
        </p:blipFill>
        <p:spPr bwMode="auto">
          <a:xfrm>
            <a:off x="0" y="5943600"/>
            <a:ext cx="9144000" cy="931863"/>
          </a:xfrm>
          <a:prstGeom prst="rect">
            <a:avLst/>
          </a:prstGeom>
          <a:noFill/>
          <a:ln w="9525">
            <a:noFill/>
            <a:miter lim="800000"/>
            <a:headEnd/>
            <a:tailEnd/>
          </a:ln>
        </p:spPr>
      </p:pic>
      <p:sp>
        <p:nvSpPr>
          <p:cNvPr id="1418249" name="Text Box 9"/>
          <p:cNvSpPr txBox="1">
            <a:spLocks noChangeArrowheads="1"/>
          </p:cNvSpPr>
          <p:nvPr/>
        </p:nvSpPr>
        <p:spPr bwMode="auto">
          <a:xfrm>
            <a:off x="3436938" y="3189288"/>
            <a:ext cx="2530475" cy="444500"/>
          </a:xfrm>
          <a:prstGeom prst="rect">
            <a:avLst/>
          </a:prstGeom>
          <a:noFill/>
          <a:ln w="9525">
            <a:noFill/>
            <a:miter lim="800000"/>
            <a:headEnd/>
            <a:tailEnd/>
          </a:ln>
        </p:spPr>
        <p:txBody>
          <a:bodyPr wrap="none" lIns="78358" tIns="39179" rIns="78358" bIns="39179">
            <a:spAutoFit/>
          </a:bodyPr>
          <a:lstStyle/>
          <a:p>
            <a:pPr defTabSz="784225" eaLnBrk="0" hangingPunct="0">
              <a:buSzPct val="100000"/>
              <a:defRPr/>
            </a:pPr>
            <a:r>
              <a:rPr lang="zh-CN" altLang="zh-CN" sz="2400">
                <a:solidFill>
                  <a:srgbClr val="666666"/>
                </a:solidFill>
                <a:latin typeface="Arial" pitchFamily="34" charset="0"/>
                <a:ea typeface="MS PGothic" pitchFamily="34" charset="-128"/>
                <a:sym typeface="FrutigerNext LT Regular" pitchFamily="34" charset="0"/>
              </a:rPr>
              <a:t>www.huawei.com</a:t>
            </a:r>
          </a:p>
        </p:txBody>
      </p:sp>
    </p:spTree>
    <p:extLst>
      <p:ext uri="{BB962C8B-B14F-4D97-AF65-F5344CB8AC3E}">
        <p14:creationId xmlns:p14="http://schemas.microsoft.com/office/powerpoint/2010/main" val="849833947"/>
      </p:ext>
    </p:extLst>
  </p:cSld>
  <p:clrMap bg1="lt1" tx1="dk1" bg2="lt2" tx2="dk2" accent1="accent1" accent2="accent2" accent3="accent3" accent4="accent4" accent5="accent5" accent6="accent6" hlink="hlink" folHlink="folHlink"/>
  <p:sldLayoutIdLst>
    <p:sldLayoutId id="2147483860" r:id="rId1"/>
  </p:sldLayoutIdLst>
  <p:timing>
    <p:tnLst>
      <p:par>
        <p:cTn id="1" dur="indefinite" restart="never" nodeType="tmRoot"/>
      </p:par>
    </p:tnLst>
  </p:timing>
  <p:txStyles>
    <p:titleStyle>
      <a:lvl1pPr algn="ctr" defTabSz="801688" rtl="0" eaLnBrk="0" fontAlgn="base" hangingPunct="0">
        <a:spcBef>
          <a:spcPct val="0"/>
        </a:spcBef>
        <a:spcAft>
          <a:spcPct val="0"/>
        </a:spcAft>
        <a:defRPr sz="3700" baseline="0">
          <a:solidFill>
            <a:schemeClr val="tx2"/>
          </a:solidFill>
          <a:latin typeface="+mj-lt"/>
          <a:ea typeface="+mj-ea"/>
          <a:cs typeface="+mj-cs"/>
        </a:defRPr>
      </a:lvl1pPr>
      <a:lvl2pPr algn="ctr" defTabSz="801688" rtl="0" eaLnBrk="0" fontAlgn="base" hangingPunct="0">
        <a:spcBef>
          <a:spcPct val="0"/>
        </a:spcBef>
        <a:spcAft>
          <a:spcPct val="0"/>
        </a:spcAft>
        <a:defRPr sz="3700">
          <a:solidFill>
            <a:schemeClr val="tx2"/>
          </a:solidFill>
          <a:latin typeface="Arial" charset="0"/>
          <a:ea typeface="宋体" pitchFamily="2" charset="-122"/>
        </a:defRPr>
      </a:lvl2pPr>
      <a:lvl3pPr algn="ctr" defTabSz="801688" rtl="0" eaLnBrk="0" fontAlgn="base" hangingPunct="0">
        <a:spcBef>
          <a:spcPct val="0"/>
        </a:spcBef>
        <a:spcAft>
          <a:spcPct val="0"/>
        </a:spcAft>
        <a:defRPr sz="3700">
          <a:solidFill>
            <a:schemeClr val="tx2"/>
          </a:solidFill>
          <a:latin typeface="Arial" charset="0"/>
          <a:ea typeface="宋体" pitchFamily="2" charset="-122"/>
        </a:defRPr>
      </a:lvl3pPr>
      <a:lvl4pPr algn="ctr" defTabSz="801688" rtl="0" eaLnBrk="0" fontAlgn="base" hangingPunct="0">
        <a:spcBef>
          <a:spcPct val="0"/>
        </a:spcBef>
        <a:spcAft>
          <a:spcPct val="0"/>
        </a:spcAft>
        <a:defRPr sz="3700">
          <a:solidFill>
            <a:schemeClr val="tx2"/>
          </a:solidFill>
          <a:latin typeface="Arial" charset="0"/>
          <a:ea typeface="宋体" pitchFamily="2" charset="-122"/>
        </a:defRPr>
      </a:lvl4pPr>
      <a:lvl5pPr algn="ctr" defTabSz="801688" rtl="0" eaLnBrk="0" fontAlgn="base" hangingPunct="0">
        <a:spcBef>
          <a:spcPct val="0"/>
        </a:spcBef>
        <a:spcAft>
          <a:spcPct val="0"/>
        </a:spcAft>
        <a:defRPr sz="3700">
          <a:solidFill>
            <a:schemeClr val="tx2"/>
          </a:solidFill>
          <a:latin typeface="Arial" charset="0"/>
          <a:ea typeface="宋体" pitchFamily="2" charset="-122"/>
        </a:defRPr>
      </a:lvl5pPr>
      <a:lvl6pPr marL="457200" algn="ctr" defTabSz="801688" rtl="0" fontAlgn="base">
        <a:spcBef>
          <a:spcPct val="0"/>
        </a:spcBef>
        <a:spcAft>
          <a:spcPct val="0"/>
        </a:spcAft>
        <a:defRPr sz="3700">
          <a:solidFill>
            <a:schemeClr val="tx2"/>
          </a:solidFill>
          <a:latin typeface="Arial" charset="0"/>
          <a:ea typeface="宋体" pitchFamily="2" charset="-122"/>
        </a:defRPr>
      </a:lvl6pPr>
      <a:lvl7pPr marL="914400" algn="ctr" defTabSz="801688" rtl="0" fontAlgn="base">
        <a:spcBef>
          <a:spcPct val="0"/>
        </a:spcBef>
        <a:spcAft>
          <a:spcPct val="0"/>
        </a:spcAft>
        <a:defRPr sz="3700">
          <a:solidFill>
            <a:schemeClr val="tx2"/>
          </a:solidFill>
          <a:latin typeface="Arial" charset="0"/>
          <a:ea typeface="宋体" pitchFamily="2" charset="-122"/>
        </a:defRPr>
      </a:lvl7pPr>
      <a:lvl8pPr marL="1371600" algn="ctr" defTabSz="801688" rtl="0" fontAlgn="base">
        <a:spcBef>
          <a:spcPct val="0"/>
        </a:spcBef>
        <a:spcAft>
          <a:spcPct val="0"/>
        </a:spcAft>
        <a:defRPr sz="3700">
          <a:solidFill>
            <a:schemeClr val="tx2"/>
          </a:solidFill>
          <a:latin typeface="Arial" charset="0"/>
          <a:ea typeface="宋体" pitchFamily="2" charset="-122"/>
        </a:defRPr>
      </a:lvl8pPr>
      <a:lvl9pPr marL="1828800" algn="ctr" defTabSz="801688" rtl="0" fontAlgn="base">
        <a:spcBef>
          <a:spcPct val="0"/>
        </a:spcBef>
        <a:spcAft>
          <a:spcPct val="0"/>
        </a:spcAft>
        <a:defRPr sz="3700">
          <a:solidFill>
            <a:schemeClr val="tx2"/>
          </a:solidFill>
          <a:latin typeface="Arial" charset="0"/>
          <a:ea typeface="宋体" pitchFamily="2" charset="-122"/>
        </a:defRPr>
      </a:lvl9pPr>
    </p:titleStyle>
    <p:bodyStyle>
      <a:lvl1pPr marL="301625" indent="-301625" algn="l" defTabSz="801688" rtl="0" eaLnBrk="0" fontAlgn="base" hangingPunct="0">
        <a:spcBef>
          <a:spcPct val="20000"/>
        </a:spcBef>
        <a:spcAft>
          <a:spcPct val="0"/>
        </a:spcAft>
        <a:buChar char="•"/>
        <a:defRPr sz="2800">
          <a:solidFill>
            <a:schemeClr val="tx1"/>
          </a:solidFill>
          <a:latin typeface="+mn-lt"/>
          <a:ea typeface="+mn-ea"/>
          <a:cs typeface="+mn-cs"/>
        </a:defRPr>
      </a:lvl1pPr>
      <a:lvl2pPr marL="654050" indent="-252413" algn="l" defTabSz="801688" rtl="0" eaLnBrk="0" fontAlgn="base" hangingPunct="0">
        <a:spcBef>
          <a:spcPct val="20000"/>
        </a:spcBef>
        <a:spcAft>
          <a:spcPct val="0"/>
        </a:spcAft>
        <a:buChar char="–"/>
        <a:defRPr sz="2500">
          <a:solidFill>
            <a:schemeClr val="tx1"/>
          </a:solidFill>
          <a:latin typeface="+mn-lt"/>
          <a:ea typeface="+mn-ea"/>
        </a:defRPr>
      </a:lvl2pPr>
      <a:lvl3pPr marL="1003300" indent="-201613" algn="l" defTabSz="801688" rtl="0" eaLnBrk="0" fontAlgn="base" hangingPunct="0">
        <a:spcBef>
          <a:spcPct val="20000"/>
        </a:spcBef>
        <a:spcAft>
          <a:spcPct val="0"/>
        </a:spcAft>
        <a:buChar char="•"/>
        <a:defRPr sz="2200">
          <a:solidFill>
            <a:schemeClr val="tx1"/>
          </a:solidFill>
          <a:latin typeface="+mn-lt"/>
          <a:ea typeface="+mn-ea"/>
        </a:defRPr>
      </a:lvl3pPr>
      <a:lvl4pPr marL="1400175" indent="-198438" algn="l" defTabSz="801688" rtl="0" eaLnBrk="0" fontAlgn="base" hangingPunct="0">
        <a:spcBef>
          <a:spcPct val="20000"/>
        </a:spcBef>
        <a:spcAft>
          <a:spcPct val="0"/>
        </a:spcAft>
        <a:buChar char="–"/>
        <a:defRPr sz="1700">
          <a:solidFill>
            <a:schemeClr val="tx1"/>
          </a:solidFill>
          <a:latin typeface="+mn-lt"/>
          <a:ea typeface="+mn-ea"/>
        </a:defRPr>
      </a:lvl4pPr>
      <a:lvl5pPr marL="1801813" indent="-201613" algn="l" defTabSz="801688" rtl="0" eaLnBrk="0" fontAlgn="base" hangingPunct="0">
        <a:spcBef>
          <a:spcPct val="20000"/>
        </a:spcBef>
        <a:spcAft>
          <a:spcPct val="0"/>
        </a:spcAft>
        <a:buChar char="»"/>
        <a:defRPr sz="1700">
          <a:solidFill>
            <a:schemeClr val="tx1"/>
          </a:solidFill>
          <a:latin typeface="+mn-lt"/>
          <a:ea typeface="+mn-ea"/>
        </a:defRPr>
      </a:lvl5pPr>
      <a:lvl6pPr marL="2259013" indent="-201613" algn="l" defTabSz="801688" rtl="0" fontAlgn="base">
        <a:spcBef>
          <a:spcPct val="20000"/>
        </a:spcBef>
        <a:spcAft>
          <a:spcPct val="0"/>
        </a:spcAft>
        <a:buChar char="»"/>
        <a:defRPr sz="1700">
          <a:solidFill>
            <a:schemeClr val="tx1"/>
          </a:solidFill>
          <a:latin typeface="+mn-lt"/>
          <a:ea typeface="+mn-ea"/>
        </a:defRPr>
      </a:lvl6pPr>
      <a:lvl7pPr marL="2716213" indent="-201613" algn="l" defTabSz="801688" rtl="0" fontAlgn="base">
        <a:spcBef>
          <a:spcPct val="20000"/>
        </a:spcBef>
        <a:spcAft>
          <a:spcPct val="0"/>
        </a:spcAft>
        <a:buChar char="»"/>
        <a:defRPr sz="1700">
          <a:solidFill>
            <a:schemeClr val="tx1"/>
          </a:solidFill>
          <a:latin typeface="+mn-lt"/>
          <a:ea typeface="+mn-ea"/>
        </a:defRPr>
      </a:lvl7pPr>
      <a:lvl8pPr marL="3173413" indent="-201613" algn="l" defTabSz="801688" rtl="0" fontAlgn="base">
        <a:spcBef>
          <a:spcPct val="20000"/>
        </a:spcBef>
        <a:spcAft>
          <a:spcPct val="0"/>
        </a:spcAft>
        <a:buChar char="»"/>
        <a:defRPr sz="1700">
          <a:solidFill>
            <a:schemeClr val="tx1"/>
          </a:solidFill>
          <a:latin typeface="+mn-lt"/>
          <a:ea typeface="+mn-ea"/>
        </a:defRPr>
      </a:lvl8pPr>
      <a:lvl9pPr marL="3630613" indent="-201613" algn="l" defTabSz="801688" rtl="0" fontAlgn="base">
        <a:spcBef>
          <a:spcPct val="20000"/>
        </a:spcBef>
        <a:spcAft>
          <a:spcPct val="0"/>
        </a:spcAft>
        <a:buChar char="»"/>
        <a:defRPr sz="17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hyperlink" Target="http://www.hwclouds.com/" TargetMode="External"/><Relationship Id="rId2" Type="http://schemas.openxmlformats.org/officeDocument/2006/relationships/notesSlide" Target="../notesSlides/notesSlide36.xml"/><Relationship Id="rId1" Type="http://schemas.openxmlformats.org/officeDocument/2006/relationships/slideLayout" Target="../slideLayouts/slideLayout14.xml"/><Relationship Id="rId5" Type="http://schemas.openxmlformats.org/officeDocument/2006/relationships/hyperlink" Target="http://www.hwclouds.com/product/codeci.html" TargetMode="External"/><Relationship Id="rId4" Type="http://schemas.openxmlformats.org/officeDocument/2006/relationships/hyperlink" Target="http://www.hwclouds.com/devcloud/"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文本占位符 8"/>
          <p:cNvSpPr>
            <a:spLocks noGrp="1"/>
          </p:cNvSpPr>
          <p:nvPr>
            <p:ph type="body" sz="quarter" idx="17"/>
          </p:nvPr>
        </p:nvSpPr>
        <p:spPr/>
        <p:txBody>
          <a:bodyPr/>
          <a:lstStyle/>
          <a:p>
            <a:endParaRPr lang="zh-CN" altLang="en-US" dirty="0"/>
          </a:p>
        </p:txBody>
      </p:sp>
      <p:sp>
        <p:nvSpPr>
          <p:cNvPr id="10" name="文本占位符 9"/>
          <p:cNvSpPr>
            <a:spLocks noGrp="1"/>
          </p:cNvSpPr>
          <p:nvPr>
            <p:ph type="body" sz="quarter" idx="18"/>
          </p:nvPr>
        </p:nvSpPr>
        <p:spPr/>
        <p:txBody>
          <a:bodyPr/>
          <a:lstStyle/>
          <a:p>
            <a:r>
              <a:rPr lang="en-US" altLang="zh-CN" dirty="0" smtClean="0"/>
              <a:t>SE1000</a:t>
            </a:r>
          </a:p>
        </p:txBody>
      </p:sp>
      <p:sp>
        <p:nvSpPr>
          <p:cNvPr id="30" name="文本占位符 29"/>
          <p:cNvSpPr>
            <a:spLocks noGrp="1"/>
          </p:cNvSpPr>
          <p:nvPr>
            <p:ph type="body" sz="quarter" idx="19"/>
          </p:nvPr>
        </p:nvSpPr>
        <p:spPr/>
        <p:txBody>
          <a:bodyPr/>
          <a:lstStyle/>
          <a:p>
            <a:r>
              <a:rPr lang="en-US" altLang="zh-CN" dirty="0" smtClean="0"/>
              <a:t>3.2</a:t>
            </a:r>
          </a:p>
        </p:txBody>
      </p:sp>
      <p:sp>
        <p:nvSpPr>
          <p:cNvPr id="52" name="文本占位符 51"/>
          <p:cNvSpPr>
            <a:spLocks noGrp="1"/>
          </p:cNvSpPr>
          <p:nvPr>
            <p:ph type="body" sz="quarter" idx="20"/>
          </p:nvPr>
        </p:nvSpPr>
        <p:spPr/>
        <p:txBody>
          <a:bodyPr/>
          <a:lstStyle/>
          <a:p>
            <a:r>
              <a:rPr lang="en-US" altLang="zh-CN" dirty="0" smtClean="0"/>
              <a:t>1.0</a:t>
            </a:r>
            <a:endParaRPr lang="zh-CN" altLang="en-US" dirty="0"/>
          </a:p>
        </p:txBody>
      </p:sp>
      <p:sp>
        <p:nvSpPr>
          <p:cNvPr id="3" name="文本占位符 2"/>
          <p:cNvSpPr>
            <a:spLocks noGrp="1"/>
          </p:cNvSpPr>
          <p:nvPr>
            <p:ph type="body" sz="quarter" idx="13"/>
          </p:nvPr>
        </p:nvSpPr>
        <p:spPr/>
        <p:txBody>
          <a:bodyPr/>
          <a:lstStyle/>
          <a:p>
            <a:pPr>
              <a:lnSpc>
                <a:spcPct val="100000"/>
              </a:lnSpc>
            </a:pPr>
            <a:r>
              <a:rPr lang="zh-CN" altLang="en-US" dirty="0" smtClean="0"/>
              <a:t>张三</a:t>
            </a:r>
            <a:r>
              <a:rPr lang="en-US" altLang="zh-CN" dirty="0" smtClean="0"/>
              <a:t>/123456</a:t>
            </a:r>
            <a:endParaRPr lang="zh-CN" altLang="en-US" dirty="0"/>
          </a:p>
        </p:txBody>
      </p:sp>
      <p:sp>
        <p:nvSpPr>
          <p:cNvPr id="4" name="文本占位符 3"/>
          <p:cNvSpPr>
            <a:spLocks noGrp="1"/>
          </p:cNvSpPr>
          <p:nvPr>
            <p:ph type="body" sz="quarter" idx="14"/>
          </p:nvPr>
        </p:nvSpPr>
        <p:spPr/>
        <p:txBody>
          <a:bodyPr/>
          <a:lstStyle/>
          <a:p>
            <a:r>
              <a:rPr lang="en-US" altLang="zh-CN" dirty="0" smtClean="0"/>
              <a:t>2014.03.01</a:t>
            </a:r>
            <a:endParaRPr lang="zh-CN" altLang="en-US" dirty="0"/>
          </a:p>
        </p:txBody>
      </p:sp>
      <p:sp>
        <p:nvSpPr>
          <p:cNvPr id="5" name="文本占位符 4"/>
          <p:cNvSpPr>
            <a:spLocks noGrp="1"/>
          </p:cNvSpPr>
          <p:nvPr>
            <p:ph type="body" sz="quarter" idx="15"/>
          </p:nvPr>
        </p:nvSpPr>
        <p:spPr/>
        <p:txBody>
          <a:bodyPr/>
          <a:lstStyle/>
          <a:p>
            <a:r>
              <a:rPr lang="zh-CN" altLang="en-US" dirty="0" smtClean="0"/>
              <a:t>李四</a:t>
            </a:r>
            <a:r>
              <a:rPr lang="en-US" altLang="zh-CN" dirty="0" smtClean="0"/>
              <a:t>/ 234567</a:t>
            </a:r>
            <a:endParaRPr lang="zh-CN" altLang="en-US" dirty="0"/>
          </a:p>
        </p:txBody>
      </p:sp>
      <p:sp>
        <p:nvSpPr>
          <p:cNvPr id="6" name="文本占位符 5"/>
          <p:cNvSpPr>
            <a:spLocks noGrp="1"/>
          </p:cNvSpPr>
          <p:nvPr>
            <p:ph type="body" sz="quarter" idx="16"/>
          </p:nvPr>
        </p:nvSpPr>
        <p:spPr/>
        <p:txBody>
          <a:bodyPr/>
          <a:lstStyle/>
          <a:p>
            <a:r>
              <a:rPr lang="zh-CN" altLang="en-US" dirty="0" smtClean="0"/>
              <a:t>新开发</a:t>
            </a:r>
            <a:endParaRPr lang="zh-CN" altLang="en-US" dirty="0"/>
          </a:p>
        </p:txBody>
      </p:sp>
      <p:sp>
        <p:nvSpPr>
          <p:cNvPr id="53" name="文本占位符 52"/>
          <p:cNvSpPr>
            <a:spLocks noGrp="1"/>
          </p:cNvSpPr>
          <p:nvPr>
            <p:ph type="body" sz="quarter" idx="21"/>
          </p:nvPr>
        </p:nvSpPr>
        <p:spPr/>
        <p:txBody>
          <a:bodyPr/>
          <a:lstStyle/>
          <a:p>
            <a:endParaRPr lang="zh-CN" altLang="en-US"/>
          </a:p>
        </p:txBody>
      </p:sp>
      <p:sp>
        <p:nvSpPr>
          <p:cNvPr id="54" name="文本占位符 53"/>
          <p:cNvSpPr>
            <a:spLocks noGrp="1"/>
          </p:cNvSpPr>
          <p:nvPr>
            <p:ph type="body" sz="quarter" idx="22"/>
          </p:nvPr>
        </p:nvSpPr>
        <p:spPr/>
        <p:txBody>
          <a:bodyPr/>
          <a:lstStyle/>
          <a:p>
            <a:endParaRPr lang="zh-CN" altLang="en-US"/>
          </a:p>
        </p:txBody>
      </p:sp>
      <p:sp>
        <p:nvSpPr>
          <p:cNvPr id="55" name="文本占位符 54"/>
          <p:cNvSpPr>
            <a:spLocks noGrp="1"/>
          </p:cNvSpPr>
          <p:nvPr>
            <p:ph type="body" sz="quarter" idx="23"/>
          </p:nvPr>
        </p:nvSpPr>
        <p:spPr/>
        <p:txBody>
          <a:bodyPr/>
          <a:lstStyle/>
          <a:p>
            <a:endParaRPr lang="zh-CN" altLang="en-US"/>
          </a:p>
        </p:txBody>
      </p:sp>
      <p:sp>
        <p:nvSpPr>
          <p:cNvPr id="56" name="文本占位符 55"/>
          <p:cNvSpPr>
            <a:spLocks noGrp="1"/>
          </p:cNvSpPr>
          <p:nvPr>
            <p:ph type="body" sz="quarter" idx="24"/>
          </p:nvPr>
        </p:nvSpPr>
        <p:spPr/>
        <p:txBody>
          <a:bodyPr/>
          <a:lstStyle/>
          <a:p>
            <a:endParaRPr lang="zh-CN" altLang="en-US"/>
          </a:p>
        </p:txBody>
      </p:sp>
      <p:sp>
        <p:nvSpPr>
          <p:cNvPr id="57" name="文本占位符 56"/>
          <p:cNvSpPr>
            <a:spLocks noGrp="1"/>
          </p:cNvSpPr>
          <p:nvPr>
            <p:ph type="body" sz="quarter" idx="25"/>
          </p:nvPr>
        </p:nvSpPr>
        <p:spPr/>
        <p:txBody>
          <a:bodyPr/>
          <a:lstStyle/>
          <a:p>
            <a:endParaRPr lang="zh-CN" altLang="en-US"/>
          </a:p>
        </p:txBody>
      </p:sp>
      <p:sp>
        <p:nvSpPr>
          <p:cNvPr id="58" name="文本占位符 57"/>
          <p:cNvSpPr>
            <a:spLocks noGrp="1"/>
          </p:cNvSpPr>
          <p:nvPr>
            <p:ph type="body" sz="quarter" idx="26"/>
          </p:nvPr>
        </p:nvSpPr>
        <p:spPr/>
        <p:txBody>
          <a:bodyPr/>
          <a:lstStyle/>
          <a:p>
            <a:endParaRPr lang="zh-CN" altLang="en-US" dirty="0"/>
          </a:p>
        </p:txBody>
      </p:sp>
      <p:sp>
        <p:nvSpPr>
          <p:cNvPr id="59" name="文本占位符 58"/>
          <p:cNvSpPr>
            <a:spLocks noGrp="1"/>
          </p:cNvSpPr>
          <p:nvPr>
            <p:ph type="body" sz="quarter" idx="27"/>
          </p:nvPr>
        </p:nvSpPr>
        <p:spPr/>
        <p:txBody>
          <a:bodyPr/>
          <a:lstStyle/>
          <a:p>
            <a:endParaRPr lang="zh-CN" altLang="en-US"/>
          </a:p>
        </p:txBody>
      </p:sp>
      <p:sp>
        <p:nvSpPr>
          <p:cNvPr id="60" name="文本占位符 59"/>
          <p:cNvSpPr>
            <a:spLocks noGrp="1"/>
          </p:cNvSpPr>
          <p:nvPr>
            <p:ph type="body" sz="quarter" idx="28"/>
          </p:nvPr>
        </p:nvSpPr>
        <p:spPr/>
        <p:txBody>
          <a:bodyPr/>
          <a:lstStyle/>
          <a:p>
            <a:endParaRPr lang="zh-CN" altLang="en-US"/>
          </a:p>
        </p:txBody>
      </p:sp>
      <p:sp>
        <p:nvSpPr>
          <p:cNvPr id="61" name="文本占位符 60"/>
          <p:cNvSpPr>
            <a:spLocks noGrp="1"/>
          </p:cNvSpPr>
          <p:nvPr>
            <p:ph type="body" sz="quarter" idx="29"/>
          </p:nvPr>
        </p:nvSpPr>
        <p:spPr/>
        <p:txBody>
          <a:bodyPr/>
          <a:lstStyle/>
          <a:p>
            <a:endParaRPr lang="zh-CN" altLang="en-US"/>
          </a:p>
        </p:txBody>
      </p:sp>
      <p:sp>
        <p:nvSpPr>
          <p:cNvPr id="62" name="文本占位符 61"/>
          <p:cNvSpPr>
            <a:spLocks noGrp="1"/>
          </p:cNvSpPr>
          <p:nvPr>
            <p:ph type="body" sz="quarter" idx="30"/>
          </p:nvPr>
        </p:nvSpPr>
        <p:spPr/>
        <p:txBody>
          <a:bodyPr/>
          <a:lstStyle/>
          <a:p>
            <a:endParaRPr lang="zh-CN" altLang="en-US" dirty="0"/>
          </a:p>
        </p:txBody>
      </p:sp>
      <p:sp>
        <p:nvSpPr>
          <p:cNvPr id="63" name="文本占位符 62"/>
          <p:cNvSpPr>
            <a:spLocks noGrp="1"/>
          </p:cNvSpPr>
          <p:nvPr>
            <p:ph type="body" sz="quarter" idx="31"/>
          </p:nvPr>
        </p:nvSpPr>
        <p:spPr/>
        <p:txBody>
          <a:bodyPr/>
          <a:lstStyle/>
          <a:p>
            <a:endParaRPr lang="zh-CN" altLang="en-US"/>
          </a:p>
        </p:txBody>
      </p:sp>
      <p:sp>
        <p:nvSpPr>
          <p:cNvPr id="64" name="文本占位符 63"/>
          <p:cNvSpPr>
            <a:spLocks noGrp="1"/>
          </p:cNvSpPr>
          <p:nvPr>
            <p:ph type="body" sz="quarter" idx="32"/>
          </p:nvPr>
        </p:nvSpPr>
        <p:spPr/>
        <p:txBody>
          <a:bodyPr/>
          <a:lstStyle/>
          <a:p>
            <a:endParaRPr lang="zh-CN" altLang="en-US" dirty="0"/>
          </a:p>
        </p:txBody>
      </p:sp>
      <p:sp>
        <p:nvSpPr>
          <p:cNvPr id="65" name="文本占位符 64"/>
          <p:cNvSpPr>
            <a:spLocks noGrp="1"/>
          </p:cNvSpPr>
          <p:nvPr>
            <p:ph type="body" sz="quarter" idx="33"/>
          </p:nvPr>
        </p:nvSpPr>
        <p:spPr/>
        <p:txBody>
          <a:bodyPr/>
          <a:lstStyle/>
          <a:p>
            <a:endParaRPr lang="zh-CN" altLang="en-US"/>
          </a:p>
        </p:txBody>
      </p:sp>
      <p:sp>
        <p:nvSpPr>
          <p:cNvPr id="66" name="文本占位符 65"/>
          <p:cNvSpPr>
            <a:spLocks noGrp="1"/>
          </p:cNvSpPr>
          <p:nvPr>
            <p:ph type="body" sz="quarter" idx="34"/>
          </p:nvPr>
        </p:nvSpPr>
        <p:spPr/>
        <p:txBody>
          <a:bodyPr/>
          <a:lstStyle/>
          <a:p>
            <a:endParaRPr lang="zh-CN" altLang="en-US"/>
          </a:p>
        </p:txBody>
      </p:sp>
      <p:sp>
        <p:nvSpPr>
          <p:cNvPr id="67" name="文本占位符 66"/>
          <p:cNvSpPr>
            <a:spLocks noGrp="1"/>
          </p:cNvSpPr>
          <p:nvPr>
            <p:ph type="body" sz="quarter" idx="35"/>
          </p:nvPr>
        </p:nvSpPr>
        <p:spPr/>
        <p:txBody>
          <a:bodyPr/>
          <a:lstStyle/>
          <a:p>
            <a:endParaRPr lang="zh-CN" altLang="en-US"/>
          </a:p>
        </p:txBody>
      </p:sp>
      <p:sp>
        <p:nvSpPr>
          <p:cNvPr id="68" name="文本占位符 67"/>
          <p:cNvSpPr>
            <a:spLocks noGrp="1"/>
          </p:cNvSpPr>
          <p:nvPr>
            <p:ph type="body" sz="quarter" idx="36"/>
          </p:nvPr>
        </p:nvSpPr>
        <p:spPr/>
        <p:txBody>
          <a:bodyPr/>
          <a:lstStyle/>
          <a:p>
            <a:endParaRPr lang="zh-CN" altLang="en-US"/>
          </a:p>
        </p:txBody>
      </p:sp>
      <p:sp>
        <p:nvSpPr>
          <p:cNvPr id="69" name="文本占位符 68"/>
          <p:cNvSpPr>
            <a:spLocks noGrp="1"/>
          </p:cNvSpPr>
          <p:nvPr>
            <p:ph type="body" sz="quarter" idx="37"/>
          </p:nvPr>
        </p:nvSpPr>
        <p:spPr/>
        <p:txBody>
          <a:bodyPr/>
          <a:lstStyle/>
          <a:p>
            <a:endParaRPr lang="zh-CN" altLang="en-US" dirty="0"/>
          </a:p>
        </p:txBody>
      </p:sp>
      <p:sp>
        <p:nvSpPr>
          <p:cNvPr id="70" name="文本占位符 69"/>
          <p:cNvSpPr>
            <a:spLocks noGrp="1"/>
          </p:cNvSpPr>
          <p:nvPr>
            <p:ph type="body" sz="quarter" idx="38"/>
          </p:nvPr>
        </p:nvSpPr>
        <p:spPr/>
        <p:txBody>
          <a:bodyPr/>
          <a:lstStyle/>
          <a:p>
            <a:endParaRPr lang="zh-CN" altLang="en-US" dirty="0"/>
          </a:p>
        </p:txBody>
      </p:sp>
      <p:sp>
        <p:nvSpPr>
          <p:cNvPr id="71" name="文本占位符 70"/>
          <p:cNvSpPr>
            <a:spLocks noGrp="1"/>
          </p:cNvSpPr>
          <p:nvPr>
            <p:ph type="body" sz="quarter" idx="39"/>
          </p:nvPr>
        </p:nvSpPr>
        <p:spPr/>
        <p:txBody>
          <a:bodyPr/>
          <a:lstStyle/>
          <a:p>
            <a:endParaRPr lang="zh-CN" altLang="en-US"/>
          </a:p>
        </p:txBody>
      </p:sp>
      <p:sp>
        <p:nvSpPr>
          <p:cNvPr id="72" name="文本占位符 71"/>
          <p:cNvSpPr>
            <a:spLocks noGrp="1"/>
          </p:cNvSpPr>
          <p:nvPr>
            <p:ph type="body" sz="quarter" idx="40"/>
          </p:nvPr>
        </p:nvSpPr>
        <p:spPr/>
        <p:txBody>
          <a:bodyPr/>
          <a:lstStyle/>
          <a:p>
            <a:endParaRPr lang="zh-CN" alt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突发项目资源消耗大，结束后闲置</a:t>
            </a:r>
            <a:endParaRPr lang="zh-CN" altLang="en-US" dirty="0" smtClean="0"/>
          </a:p>
        </p:txBody>
      </p:sp>
      <p:sp>
        <p:nvSpPr>
          <p:cNvPr id="3" name="文本占位符 2"/>
          <p:cNvSpPr>
            <a:spLocks noGrp="1"/>
          </p:cNvSpPr>
          <p:nvPr>
            <p:ph type="body" sz="quarter" idx="10"/>
          </p:nvPr>
        </p:nvSpPr>
        <p:spPr/>
        <p:txBody>
          <a:bodyPr/>
          <a:lstStyle/>
          <a:p>
            <a:pPr marL="0">
              <a:buNone/>
            </a:pPr>
            <a:r>
              <a:rPr lang="zh-CN" altLang="zh-CN" dirty="0" smtClean="0"/>
              <a:t>企业经常有突发性项目，对编译构建资源的需求突发性增加，让企业陷入两难境地，既不想影响突发项目进度，又不愿投入大量资金购买后期闲置设备</a:t>
            </a:r>
            <a:r>
              <a:rPr lang="zh-CN" altLang="en-US" dirty="0" smtClean="0"/>
              <a:t>。</a:t>
            </a:r>
            <a:endParaRPr lang="zh-CN" altLang="zh-CN" dirty="0"/>
          </a:p>
        </p:txBody>
      </p:sp>
    </p:spTree>
    <p:extLst>
      <p:ext uri="{BB962C8B-B14F-4D97-AF65-F5344CB8AC3E}">
        <p14:creationId xmlns:p14="http://schemas.microsoft.com/office/powerpoint/2010/main" val="27211706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zh-CN" dirty="0" smtClean="0"/>
              <a:t>多语言不能并行构建</a:t>
            </a:r>
            <a:endParaRPr lang="zh-CN" altLang="zh-CN" dirty="0"/>
          </a:p>
        </p:txBody>
      </p:sp>
      <p:sp>
        <p:nvSpPr>
          <p:cNvPr id="3" name="文本占位符 2"/>
          <p:cNvSpPr>
            <a:spLocks noGrp="1"/>
          </p:cNvSpPr>
          <p:nvPr>
            <p:ph type="body" sz="quarter" idx="10"/>
          </p:nvPr>
        </p:nvSpPr>
        <p:spPr/>
        <p:txBody>
          <a:bodyPr/>
          <a:lstStyle/>
          <a:p>
            <a:pPr marL="0">
              <a:buNone/>
            </a:pPr>
            <a:r>
              <a:rPr lang="zh-CN" altLang="zh-CN" dirty="0" smtClean="0"/>
              <a:t>随着互联网的迅猛发展，多语言混合编程成为常态，本地构建环境受硬件限制，难于在同一环境上支持多种构建语言和应用类型并发构建</a:t>
            </a:r>
            <a:r>
              <a:rPr lang="zh-CN" altLang="en-US" dirty="0" smtClean="0"/>
              <a:t>。</a:t>
            </a:r>
            <a:endParaRPr lang="zh-CN" altLang="zh-CN" dirty="0"/>
          </a:p>
        </p:txBody>
      </p:sp>
    </p:spTree>
    <p:extLst>
      <p:ext uri="{BB962C8B-B14F-4D97-AF65-F5344CB8AC3E}">
        <p14:creationId xmlns:p14="http://schemas.microsoft.com/office/powerpoint/2010/main" val="27211706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solidFill>
                  <a:schemeClr val="bg1">
                    <a:lumMod val="50000"/>
                  </a:schemeClr>
                </a:solidFill>
              </a:rPr>
              <a:t>编译构建概念</a:t>
            </a:r>
            <a:endParaRPr lang="en-US" altLang="zh-CN" dirty="0" smtClean="0">
              <a:solidFill>
                <a:schemeClr val="bg1">
                  <a:lumMod val="50000"/>
                </a:schemeClr>
              </a:solidFill>
            </a:endParaRPr>
          </a:p>
          <a:p>
            <a:r>
              <a:rPr lang="zh-CN" altLang="en-US" dirty="0" smtClean="0">
                <a:solidFill>
                  <a:schemeClr val="bg1">
                    <a:lumMod val="50000"/>
                  </a:schemeClr>
                </a:solidFill>
              </a:rPr>
              <a:t>传统编译构建面临的问题和挑战</a:t>
            </a:r>
            <a:endParaRPr lang="en-US" altLang="zh-CN" dirty="0" smtClean="0">
              <a:solidFill>
                <a:schemeClr val="bg1">
                  <a:lumMod val="50000"/>
                </a:schemeClr>
              </a:solidFill>
            </a:endParaRPr>
          </a:p>
          <a:p>
            <a:r>
              <a:rPr lang="zh-CN" altLang="en-US" b="1" dirty="0" smtClean="0"/>
              <a:t>云端构建优势</a:t>
            </a:r>
            <a:endParaRPr lang="en-US" altLang="zh-CN" b="1" dirty="0" smtClean="0"/>
          </a:p>
          <a:p>
            <a:r>
              <a:rPr lang="zh-CN" altLang="en-US" dirty="0" smtClean="0">
                <a:solidFill>
                  <a:schemeClr val="bg1">
                    <a:lumMod val="50000"/>
                  </a:schemeClr>
                </a:solidFill>
              </a:rPr>
              <a:t>云端构建体系结构</a:t>
            </a:r>
            <a:endParaRPr lang="en-US" altLang="zh-CN" b="1" dirty="0" smtClean="0"/>
          </a:p>
          <a:p>
            <a:r>
              <a:rPr lang="zh-CN" altLang="en-US" dirty="0" smtClean="0">
                <a:solidFill>
                  <a:schemeClr val="bg1">
                    <a:lumMod val="50000"/>
                  </a:schemeClr>
                </a:solidFill>
              </a:rPr>
              <a:t>云端构建关键技术点</a:t>
            </a:r>
            <a:endParaRPr lang="en-US" altLang="zh-CN" dirty="0">
              <a:solidFill>
                <a:schemeClr val="bg1">
                  <a:lumMod val="50000"/>
                </a:schemeClr>
              </a:solidFill>
            </a:endParaRPr>
          </a:p>
          <a:p>
            <a:r>
              <a:rPr lang="zh-CN" altLang="en-US" dirty="0" smtClean="0">
                <a:solidFill>
                  <a:schemeClr val="bg1">
                    <a:lumMod val="50000"/>
                  </a:schemeClr>
                </a:solidFill>
              </a:rPr>
              <a:t>编译构建的企业实践</a:t>
            </a:r>
            <a:endParaRPr lang="zh-CN" altLang="en-US" dirty="0"/>
          </a:p>
        </p:txBody>
      </p:sp>
    </p:spTree>
    <p:extLst>
      <p:ext uri="{BB962C8B-B14F-4D97-AF65-F5344CB8AC3E}">
        <p14:creationId xmlns:p14="http://schemas.microsoft.com/office/powerpoint/2010/main" val="31715804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云端构建优势</a:t>
            </a:r>
            <a:endParaRPr lang="en-US" altLang="zh-CN" dirty="0" smtClean="0"/>
          </a:p>
        </p:txBody>
      </p:sp>
      <p:sp>
        <p:nvSpPr>
          <p:cNvPr id="3" name="文本占位符 2"/>
          <p:cNvSpPr>
            <a:spLocks noGrp="1"/>
          </p:cNvSpPr>
          <p:nvPr>
            <p:ph type="body" sz="quarter" idx="10"/>
          </p:nvPr>
        </p:nvSpPr>
        <p:spPr/>
        <p:txBody>
          <a:bodyPr/>
          <a:lstStyle/>
          <a:p>
            <a:pPr marL="301625" lvl="1" indent="-270000">
              <a:buClr>
                <a:schemeClr val="bg1">
                  <a:lumMod val="50000"/>
                </a:schemeClr>
              </a:buClr>
              <a:buSzPct val="60000"/>
              <a:buFont typeface="Wingdings" pitchFamily="2" charset="2"/>
              <a:buChar char="l"/>
            </a:pPr>
            <a:r>
              <a:rPr lang="zh-CN" altLang="zh-CN" sz="2200" dirty="0" smtClean="0"/>
              <a:t>云端编译构建，在云上集中编译构建资源，通过统一平台和调度，为软件企业或者个人按需分配资源，提供软件编译构建服务。其具有本地构建无可比拟的优势，必将成为软件编译构建的主流方式</a:t>
            </a:r>
            <a:r>
              <a:rPr lang="zh-CN" altLang="en-US" sz="2200" dirty="0" smtClean="0"/>
              <a:t>。</a:t>
            </a:r>
            <a:endParaRPr lang="zh-CN" altLang="en-US" sz="2200" dirty="0"/>
          </a:p>
        </p:txBody>
      </p:sp>
    </p:spTree>
    <p:extLst>
      <p:ext uri="{BB962C8B-B14F-4D97-AF65-F5344CB8AC3E}">
        <p14:creationId xmlns:p14="http://schemas.microsoft.com/office/powerpoint/2010/main" val="10446242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2" y="603919"/>
            <a:ext cx="7920235" cy="868363"/>
          </a:xfrm>
        </p:spPr>
        <p:txBody>
          <a:bodyPr/>
          <a:lstStyle/>
          <a:p>
            <a:r>
              <a:rPr lang="zh-CN" altLang="en-US" dirty="0" smtClean="0"/>
              <a:t>把开发人员从繁琐的环境搭建解脱出来</a:t>
            </a:r>
            <a:endParaRPr lang="en-US" altLang="zh-CN" dirty="0" smtClean="0"/>
          </a:p>
        </p:txBody>
      </p:sp>
      <p:sp>
        <p:nvSpPr>
          <p:cNvPr id="3" name="文本占位符 2"/>
          <p:cNvSpPr>
            <a:spLocks noGrp="1"/>
          </p:cNvSpPr>
          <p:nvPr>
            <p:ph type="body" sz="quarter" idx="10"/>
          </p:nvPr>
        </p:nvSpPr>
        <p:spPr>
          <a:xfrm>
            <a:off x="684213" y="1592932"/>
            <a:ext cx="7920037" cy="3924300"/>
          </a:xfrm>
        </p:spPr>
        <p:txBody>
          <a:bodyPr/>
          <a:lstStyle/>
          <a:p>
            <a:pPr marL="301625" lvl="1" indent="-301625">
              <a:spcBef>
                <a:spcPts val="792"/>
              </a:spcBef>
              <a:buClr>
                <a:schemeClr val="bg1">
                  <a:lumMod val="50000"/>
                </a:schemeClr>
              </a:buClr>
              <a:buSzPct val="60000"/>
              <a:buFont typeface="Wingdings" pitchFamily="2" charset="2"/>
              <a:buChar char="l"/>
            </a:pPr>
            <a:r>
              <a:rPr lang="zh-CN" altLang="zh-CN" sz="2200" dirty="0" smtClean="0"/>
              <a:t>开发人员不再关注构建环境软硬件、安装配置及维护，代码提交后，指定需要的构建类型，系统即可自动分配相应资源完成构建出包。开发人员可完全聚焦于业务实现，降低开发成本</a:t>
            </a:r>
            <a:r>
              <a:rPr lang="zh-CN" altLang="en-US" sz="2200" dirty="0" smtClean="0"/>
              <a:t>。</a:t>
            </a:r>
            <a:endParaRPr lang="zh-CN" altLang="en-US" sz="2200" dirty="0"/>
          </a:p>
        </p:txBody>
      </p:sp>
    </p:spTree>
    <p:extLst>
      <p:ext uri="{BB962C8B-B14F-4D97-AF65-F5344CB8AC3E}">
        <p14:creationId xmlns:p14="http://schemas.microsoft.com/office/powerpoint/2010/main" val="10446242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构建成本低</a:t>
            </a:r>
          </a:p>
        </p:txBody>
      </p:sp>
      <p:sp>
        <p:nvSpPr>
          <p:cNvPr id="3" name="文本占位符 2"/>
          <p:cNvSpPr>
            <a:spLocks noGrp="1"/>
          </p:cNvSpPr>
          <p:nvPr>
            <p:ph type="body" sz="quarter" idx="10"/>
          </p:nvPr>
        </p:nvSpPr>
        <p:spPr/>
        <p:txBody>
          <a:bodyPr/>
          <a:lstStyle/>
          <a:p>
            <a:pPr marL="301625" lvl="1" indent="-301625">
              <a:buClr>
                <a:schemeClr val="bg1">
                  <a:lumMod val="50000"/>
                </a:schemeClr>
              </a:buClr>
              <a:buSzPct val="60000"/>
              <a:buFont typeface="Wingdings" pitchFamily="2" charset="2"/>
              <a:buChar char="l"/>
            </a:pPr>
            <a:r>
              <a:rPr lang="zh-CN" altLang="zh-CN" sz="2200" dirty="0" smtClean="0"/>
              <a:t>软件企业不再需要有自己独立的构建环境，只需按照实际占用的构建资源及时长，支付相应费用。避免企业一次性的大量资金投入，对个人创业者更是具有极大的吸引力</a:t>
            </a:r>
            <a:r>
              <a:rPr lang="zh-CN" altLang="en-US" sz="2200" dirty="0" smtClean="0"/>
              <a:t>。</a:t>
            </a:r>
            <a:endParaRPr lang="zh-CN" altLang="en-US" sz="2200" dirty="0"/>
          </a:p>
        </p:txBody>
      </p:sp>
    </p:spTree>
    <p:extLst>
      <p:ext uri="{BB962C8B-B14F-4D97-AF65-F5344CB8AC3E}">
        <p14:creationId xmlns:p14="http://schemas.microsoft.com/office/powerpoint/2010/main" val="10446242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构建环境统一</a:t>
            </a:r>
          </a:p>
        </p:txBody>
      </p:sp>
      <p:sp>
        <p:nvSpPr>
          <p:cNvPr id="3" name="文本占位符 2"/>
          <p:cNvSpPr>
            <a:spLocks noGrp="1"/>
          </p:cNvSpPr>
          <p:nvPr>
            <p:ph type="body" sz="quarter" idx="10"/>
          </p:nvPr>
        </p:nvSpPr>
        <p:spPr/>
        <p:txBody>
          <a:bodyPr/>
          <a:lstStyle/>
          <a:p>
            <a:pPr marL="301625" lvl="1" indent="-301625">
              <a:buClr>
                <a:schemeClr val="bg1">
                  <a:lumMod val="50000"/>
                </a:schemeClr>
              </a:buClr>
              <a:buSzPct val="60000"/>
              <a:buFont typeface="Wingdings" pitchFamily="2" charset="2"/>
              <a:buChar char="l"/>
            </a:pPr>
            <a:r>
              <a:rPr lang="zh-CN" altLang="zh-CN" sz="2200" dirty="0" smtClean="0"/>
              <a:t>所有构建都基于相同的环境和配置，企业和用户再也不用担心因为环境差异带来的头痛问题。而且云端构建环境，由专业人士统一维护和升级，可快速跟踪和更新为业界主流构建标准和高效工具，快速提升构建质量和效率</a:t>
            </a:r>
            <a:r>
              <a:rPr lang="zh-CN" altLang="en-US" sz="2200" dirty="0" smtClean="0"/>
              <a:t>。</a:t>
            </a:r>
            <a:endParaRPr lang="zh-CN" altLang="en-US" sz="2200" dirty="0"/>
          </a:p>
        </p:txBody>
      </p:sp>
    </p:spTree>
    <p:extLst>
      <p:ext uri="{BB962C8B-B14F-4D97-AF65-F5344CB8AC3E}">
        <p14:creationId xmlns:p14="http://schemas.microsoft.com/office/powerpoint/2010/main" val="10446242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资源共享和按需分配</a:t>
            </a:r>
          </a:p>
        </p:txBody>
      </p:sp>
      <p:sp>
        <p:nvSpPr>
          <p:cNvPr id="3" name="文本占位符 2"/>
          <p:cNvSpPr>
            <a:spLocks noGrp="1"/>
          </p:cNvSpPr>
          <p:nvPr>
            <p:ph type="body" sz="quarter" idx="10"/>
          </p:nvPr>
        </p:nvSpPr>
        <p:spPr>
          <a:noFill/>
          <a:ln w="9525">
            <a:noFill/>
            <a:miter lim="800000"/>
            <a:headEnd/>
            <a:tailEnd/>
          </a:ln>
        </p:spPr>
        <p:txBody>
          <a:bodyPr vert="horz" wrap="square" lIns="80141" tIns="40071" rIns="80141" bIns="40071" numCol="1" anchor="t" anchorCtr="0" compatLnSpc="1">
            <a:prstTxWarp prst="textNoShape">
              <a:avLst/>
            </a:prstTxWarp>
          </a:bodyPr>
          <a:lstStyle/>
          <a:p>
            <a:pPr marL="301625" lvl="1" indent="-301625">
              <a:buClr>
                <a:schemeClr val="bg1">
                  <a:lumMod val="50000"/>
                </a:schemeClr>
              </a:buClr>
              <a:buSzPct val="60000"/>
              <a:buFont typeface="Wingdings" pitchFamily="2" charset="2"/>
              <a:buChar char="l"/>
            </a:pPr>
            <a:r>
              <a:rPr lang="zh-CN" altLang="zh-CN" sz="2200" dirty="0" smtClean="0"/>
              <a:t>云端构建可在构建资源上预装多种构建环境，收到构建请求时，再根据需要动态分配环境和构建任务，任务完成后即刻释放资源，真正做到按需分配和资源共享</a:t>
            </a:r>
            <a:r>
              <a:rPr lang="zh-CN" altLang="en-US" sz="2200" dirty="0" smtClean="0"/>
              <a:t>。</a:t>
            </a:r>
            <a:endParaRPr lang="zh-CN" altLang="en-US" sz="2200" dirty="0"/>
          </a:p>
        </p:txBody>
      </p:sp>
    </p:spTree>
    <p:extLst>
      <p:ext uri="{BB962C8B-B14F-4D97-AF65-F5344CB8AC3E}">
        <p14:creationId xmlns:p14="http://schemas.microsoft.com/office/powerpoint/2010/main" val="10446242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混合语言并行构建</a:t>
            </a:r>
          </a:p>
        </p:txBody>
      </p:sp>
      <p:sp>
        <p:nvSpPr>
          <p:cNvPr id="3" name="文本占位符 2"/>
          <p:cNvSpPr>
            <a:spLocks noGrp="1"/>
          </p:cNvSpPr>
          <p:nvPr>
            <p:ph type="body" sz="quarter" idx="10"/>
          </p:nvPr>
        </p:nvSpPr>
        <p:spPr>
          <a:noFill/>
          <a:ln w="9525">
            <a:noFill/>
            <a:miter lim="800000"/>
            <a:headEnd/>
            <a:tailEnd/>
          </a:ln>
        </p:spPr>
        <p:txBody>
          <a:bodyPr vert="horz" wrap="square" lIns="80141" tIns="40071" rIns="80141" bIns="40071" numCol="1" anchor="t" anchorCtr="0" compatLnSpc="1">
            <a:prstTxWarp prst="textNoShape">
              <a:avLst/>
            </a:prstTxWarp>
          </a:bodyPr>
          <a:lstStyle/>
          <a:p>
            <a:pPr marL="301625" lvl="1" indent="-301625">
              <a:buClr>
                <a:schemeClr val="bg1">
                  <a:lumMod val="50000"/>
                </a:schemeClr>
              </a:buClr>
              <a:buSzPct val="60000"/>
              <a:buFont typeface="Wingdings" pitchFamily="2" charset="2"/>
              <a:buChar char="l"/>
            </a:pPr>
            <a:r>
              <a:rPr lang="zh-CN" altLang="zh-CN" sz="2200" dirty="0" smtClean="0"/>
              <a:t>云端构建具有海量的构建资源，通过统一的调度算法，可指定构建任务到不同的构建资源上</a:t>
            </a:r>
            <a:r>
              <a:rPr lang="zh-CN" altLang="en-US" sz="2200" dirty="0" smtClean="0"/>
              <a:t>同时</a:t>
            </a:r>
            <a:r>
              <a:rPr lang="zh-CN" altLang="zh-CN" sz="2200" dirty="0" smtClean="0"/>
              <a:t>执行，很好地满足互联网开发混合语言并行构建的需要</a:t>
            </a:r>
            <a:r>
              <a:rPr lang="zh-CN" altLang="en-US" sz="2200" dirty="0" smtClean="0"/>
              <a:t>。</a:t>
            </a:r>
            <a:endParaRPr lang="zh-CN" altLang="en-US" sz="2200" dirty="0"/>
          </a:p>
        </p:txBody>
      </p:sp>
    </p:spTree>
    <p:extLst>
      <p:ext uri="{BB962C8B-B14F-4D97-AF65-F5344CB8AC3E}">
        <p14:creationId xmlns:p14="http://schemas.microsoft.com/office/powerpoint/2010/main" val="10446242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构建速度快</a:t>
            </a:r>
          </a:p>
        </p:txBody>
      </p:sp>
      <p:sp>
        <p:nvSpPr>
          <p:cNvPr id="3" name="文本占位符 2"/>
          <p:cNvSpPr>
            <a:spLocks noGrp="1"/>
          </p:cNvSpPr>
          <p:nvPr>
            <p:ph type="body" sz="quarter" idx="10"/>
          </p:nvPr>
        </p:nvSpPr>
        <p:spPr/>
        <p:txBody>
          <a:bodyPr/>
          <a:lstStyle/>
          <a:p>
            <a:pPr marL="301625" lvl="1" indent="-301625">
              <a:buClr>
                <a:schemeClr val="bg1">
                  <a:lumMod val="50000"/>
                </a:schemeClr>
              </a:buClr>
              <a:buSzPct val="60000"/>
              <a:buFont typeface="Wingdings" pitchFamily="2" charset="2"/>
              <a:buChar char="l"/>
            </a:pPr>
            <a:r>
              <a:rPr lang="zh-CN" altLang="zh-CN" sz="2200" dirty="0" smtClean="0"/>
              <a:t>云端构建不仅可大幅提高硬件配置来提升构建速度，还可利用海量的构建资源，采用分布式构建等技术手段，实现本地构建无法企及的构建速度，大幅提升构建效率，减少人员等待时间</a:t>
            </a:r>
            <a:r>
              <a:rPr lang="zh-CN" altLang="en-US" sz="2200" dirty="0" smtClean="0"/>
              <a:t>。</a:t>
            </a:r>
            <a:endParaRPr lang="zh-CN" altLang="en-US" sz="2200" dirty="0"/>
          </a:p>
        </p:txBody>
      </p:sp>
    </p:spTree>
    <p:extLst>
      <p:ext uri="{BB962C8B-B14F-4D97-AF65-F5344CB8AC3E}">
        <p14:creationId xmlns:p14="http://schemas.microsoft.com/office/powerpoint/2010/main" val="10446242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sz="quarter"/>
          </p:nvPr>
        </p:nvSpPr>
        <p:spPr/>
        <p:txBody>
          <a:bodyPr/>
          <a:lstStyle/>
          <a:p>
            <a:r>
              <a:rPr lang="zh-CN" altLang="en-US" dirty="0" smtClean="0"/>
              <a:t>编译构建</a:t>
            </a:r>
            <a:r>
              <a:rPr lang="en-US" altLang="zh-CN" dirty="0" smtClean="0"/>
              <a:t> </a:t>
            </a:r>
            <a:endParaRPr lang="zh-CN" altLang="en-US" dirty="0"/>
          </a:p>
        </p:txBody>
      </p:sp>
      <p:sp>
        <p:nvSpPr>
          <p:cNvPr id="11267" name="DtsShapeName" descr="8CE5295821885C70CB254E5500C4G505083E@F83E@PB26513!!!!!!BIHO@]b26513!!!!@5E19B011306188854E31!籽吓纪撑泞变/qqu!!!!!!!!!!!!!!!!!!!!!!!!!!!!!!!!!!!!!!!!!!!!!!!!!!!!!!!!!!!!!!!!!!!!!!!!!!!!!!!!!!!!!!!!!!!!!!!!!!!!!!!!!!!!!!!!!!!!!!!!!!!!!!!!!!!!!!!!!!!!!!!!!!!!!!!!!!!!!!!!!!!!!!!!!!!!!!!!!!!!!!!!!!!!!!!!!!!!!!!!!!!!!!!!!!!!!!!!!!!!!!!!!!!!!!!!!!!!!!!!!!!!!!!!!!!!!!!!!!!!!!!!!!!!!!!!!!!!!!!!!!!!!!!!!!!!!!!!!!!!!!!!!!!!!!!!!!!!!!!!!!!!!!!!!!!!!!!!!!!!!!!!!!!!!!!!!!!!!!!!!!!!!!!!!!!!!!!!!!!!!!!!!!!!!!!!!!!!!!!!!!!!!!!!!!!!!!!!!!!!!!!!!!!!!!!!!!!!!!!!!!!!!!!!!!!!!!!!!!!!!!!!!!!!!!!!!!!!!!!!!!!!!!!!!!!!!!!!!!!!!!!!!!!!!!!!!!!!!!!!!!!!!!!!!!!!!!!!!!!!!!!!!!!!!!!!!!!!!!!!!!!!!!!!!!!!!!!!!!!!!!!!!!!!!!!!!!!!!!!!!!!!!!!!!!!!!!!!!!!!!!!!!!!!!!!!!!!!!!!!!!!!!!!!!!!!!!!!!!!!!!!!!!!!!!!!!!!!!!!!!!!!!!!!!!!!!!!!!!!!!!!!!!!!!!!!!!!!!!!!!!!!!!!!!!!!!!!!!!!!!!!!!!!!!!!!!!!!!!!!!!!!!!!!!!!!!!!!!!!!!!!!!!!!!!!!!!!!!!!!!!!!!!!!!!!!!!!!!!!!!!!!!!!!!!!!!!!!!!!!!!!!!!!!!!!!!!!!!!!!!!!!!!!!!!!!!!!!!!!!!!!!!!!!!!!!!!!!!!!!!!!!!!!!!!!!!!!!!!!!!!!!!!!!!!!!!!!!!!!!!!!!!!!!!!!!!!!!!!!!!!!!!!!!!!!!!!!!!!!!!!!!!!!!!!!!!!!!!!!!!!!!!!!!!!!!!!!!!!!!!!!!!!!!!!!!!!!!!!!!!!!!!!!!!!!!!!!!!!!!!!!!!!!!!!!!!!!!!!!!!!!!!!!!!!!!!!!!!!!!!!!!!!!!!!!!!!!!!!!!!!!!!!!!!!!!!!!!!!!!!!!!!!!!!!!!!!!!!!!!!!!!!!!!!!!!!!!!!!!!!!!!!!!!!!!!!!!!!!!!!!!!!!!!!!!!!!!!!!!!!!!!!!!!!!!!!!!!!!!!!!!!!!!!!!!!!!!!!!!!!!!!!!!!!!!!!!!!!!!!!!!!!!!!!!!!!!!!!!!!!!!!!!!!!!!!!!!!!!!!!!!!!!!!!!!!!!!!!!!!!!!!!!!!!!!!!!!!!!!!!!!!!!!!!!!!!!!!!!!!!!!!!!!!!!!!!!!!!!!!!!!!!!!!!!!!!!!!!!!!!!!!!!!!!!!!!!!!!!!!!!!!!!!!!!!!!!!!!!!!!!!!!!!!!!!!!!!!!!!!!!!!!!!!!!!!!!!!!!!!!!!!!!!!!!!!!!!!!!!!!!!!!!!!!!!!!!!!!!!!!!!!!!!!!!!!!!!!!!!!!!!!!!!!!!!!!!!!!!!!!!!!!!!!!!!!!!!!!!!!!!!!!!!!!!!!!!!!!!!!!!!!!!!!!!!!!!!!!!!!!!!!!!!!!!!!!!!!!!!!!!!!!!!!!!!!!!!!!!!!!!!!!!!!!!!!!!!!!!!!!!!!!!!!!!!!!!!!!!!!!!!!!!!!!!!!!!!!!!!!!!!!!!!!!!!!!!!!!!!!!!!!!!!!!!!!!!!!!!!!!!!!!!!!!!!!!!!!!!!!!!!!!!!!!!!!!!!!!!!!!!!!!!!!!!!!!!!!!!!!!!!!!!!!!!!!!!!!!!!!!!!!!!!!!!!!!!!!!!!!!!!!!!!!!!!!!!!!!!!!!!!!!!!!!!!!!!!!!!!!!!!!!!!!!!!!!!!!!!!!!!!!!!!!!!!!!!!!!!!!!!!!!!!!!!!!!!!!!!!!!!!!!!!!!!!!!!!!!!!!!!!!!!!!!!!!!!!!!!!!!!!!!!!!!!!!!!!!!!!!!!!!!!!!!!!!!!!!!!!!!!!!!!!!!!!!!!!!!!!!!!!!!!!!!!!!!!!!!!!!!!!!!!!!!!!!!!!!!!!!!!!!!!!!!!!!!!!!!!!!!!!!!!!!!!!!!!!!!!!!!!!!!!!!!!!!!!!!!!!!!!!!!!!!!!!!!!!!!!!!!!!!!!!!!!!!!!!!!!!!!!!!!!!!!!!!!!!!!!!!!!!!!!!!!!!!!!!!!!!!!!!!!!!!!!!!!!!!!!!!!!!!!!!!!!!!!!!!!!!!!!!!!!!!!!!!!!!!!!!!!!!!!!!!!!!!!!!!!!!!!!!!1!1" hidden="1"/>
          <p:cNvSpPr>
            <a:spLocks noChangeArrowheads="1"/>
          </p:cNvSpPr>
          <p:nvPr/>
        </p:nvSpPr>
        <p:spPr bwMode="auto">
          <a:xfrm>
            <a:off x="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solidFill>
                  <a:schemeClr val="bg1">
                    <a:lumMod val="50000"/>
                  </a:schemeClr>
                </a:solidFill>
              </a:rPr>
              <a:t>编译构建概念</a:t>
            </a:r>
            <a:endParaRPr lang="en-US" altLang="zh-CN" dirty="0" smtClean="0">
              <a:solidFill>
                <a:schemeClr val="bg1">
                  <a:lumMod val="50000"/>
                </a:schemeClr>
              </a:solidFill>
            </a:endParaRPr>
          </a:p>
          <a:p>
            <a:r>
              <a:rPr lang="zh-CN" altLang="en-US" dirty="0" smtClean="0">
                <a:solidFill>
                  <a:schemeClr val="bg1">
                    <a:lumMod val="50000"/>
                  </a:schemeClr>
                </a:solidFill>
              </a:rPr>
              <a:t>传统编译构建面临的问题和挑战</a:t>
            </a:r>
            <a:endParaRPr lang="en-US" altLang="zh-CN" dirty="0" smtClean="0">
              <a:solidFill>
                <a:schemeClr val="bg1">
                  <a:lumMod val="50000"/>
                </a:schemeClr>
              </a:solidFill>
            </a:endParaRPr>
          </a:p>
          <a:p>
            <a:r>
              <a:rPr lang="zh-CN" altLang="en-US" dirty="0" smtClean="0">
                <a:solidFill>
                  <a:schemeClr val="bg1">
                    <a:lumMod val="50000"/>
                  </a:schemeClr>
                </a:solidFill>
              </a:rPr>
              <a:t>云端构建优势</a:t>
            </a:r>
            <a:endParaRPr lang="en-US" altLang="zh-CN" dirty="0" smtClean="0">
              <a:solidFill>
                <a:schemeClr val="bg1">
                  <a:lumMod val="50000"/>
                </a:schemeClr>
              </a:solidFill>
            </a:endParaRPr>
          </a:p>
          <a:p>
            <a:r>
              <a:rPr lang="zh-CN" altLang="en-US" b="1" dirty="0" smtClean="0"/>
              <a:t>云端构建体系结构</a:t>
            </a:r>
            <a:endParaRPr lang="en-US" altLang="zh-CN" b="1" dirty="0" smtClean="0"/>
          </a:p>
          <a:p>
            <a:r>
              <a:rPr lang="zh-CN" altLang="en-US" dirty="0" smtClean="0">
                <a:solidFill>
                  <a:schemeClr val="bg1">
                    <a:lumMod val="50000"/>
                  </a:schemeClr>
                </a:solidFill>
              </a:rPr>
              <a:t>云端构建关键技术点</a:t>
            </a:r>
            <a:endParaRPr lang="en-US" altLang="zh-CN" dirty="0">
              <a:solidFill>
                <a:schemeClr val="bg1">
                  <a:lumMod val="50000"/>
                </a:schemeClr>
              </a:solidFill>
            </a:endParaRPr>
          </a:p>
          <a:p>
            <a:r>
              <a:rPr lang="zh-CN" altLang="en-US" dirty="0" smtClean="0">
                <a:solidFill>
                  <a:schemeClr val="bg1">
                    <a:lumMod val="50000"/>
                  </a:schemeClr>
                </a:solidFill>
              </a:rPr>
              <a:t>编译构建的企业实践</a:t>
            </a:r>
            <a:endParaRPr lang="zh-CN" altLang="en-US" dirty="0"/>
          </a:p>
        </p:txBody>
      </p:sp>
    </p:spTree>
    <p:extLst>
      <p:ext uri="{BB962C8B-B14F-4D97-AF65-F5344CB8AC3E}">
        <p14:creationId xmlns:p14="http://schemas.microsoft.com/office/powerpoint/2010/main" val="31715804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云端构建</a:t>
            </a:r>
            <a:r>
              <a:rPr lang="zh-CN" altLang="en-US" dirty="0" smtClean="0"/>
              <a:t>体系结构</a:t>
            </a:r>
            <a:r>
              <a:rPr lang="zh-CN" altLang="en-US" dirty="0" smtClean="0"/>
              <a:t>（</a:t>
            </a:r>
            <a:r>
              <a:rPr lang="en-US" altLang="zh-CN" dirty="0" smtClean="0"/>
              <a:t>1/2</a:t>
            </a:r>
            <a:r>
              <a:rPr lang="zh-CN" altLang="en-US" dirty="0" smtClean="0"/>
              <a:t>）</a:t>
            </a:r>
            <a:endParaRPr lang="zh-CN" altLang="en-US" dirty="0" smtClean="0"/>
          </a:p>
        </p:txBody>
      </p:sp>
      <p:pic>
        <p:nvPicPr>
          <p:cNvPr id="5" name="图片 4"/>
          <p:cNvPicPr/>
          <p:nvPr/>
        </p:nvPicPr>
        <p:blipFill>
          <a:blip r:embed="rId3" cstate="print"/>
          <a:srcRect/>
          <a:stretch>
            <a:fillRect/>
          </a:stretch>
        </p:blipFill>
        <p:spPr bwMode="auto">
          <a:xfrm>
            <a:off x="827584" y="1387130"/>
            <a:ext cx="7524836" cy="3770062"/>
          </a:xfrm>
          <a:prstGeom prst="rect">
            <a:avLst/>
          </a:prstGeom>
          <a:noFill/>
          <a:ln w="9525">
            <a:noFill/>
            <a:miter lim="800000"/>
            <a:headEnd/>
            <a:tailEnd/>
          </a:ln>
        </p:spPr>
      </p:pic>
      <p:sp>
        <p:nvSpPr>
          <p:cNvPr id="4" name="Rectangle 1"/>
          <p:cNvSpPr>
            <a:spLocks noChangeArrowheads="1"/>
          </p:cNvSpPr>
          <p:nvPr/>
        </p:nvSpPr>
        <p:spPr bwMode="auto">
          <a:xfrm>
            <a:off x="719572" y="5096983"/>
            <a:ext cx="7884876" cy="9541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defTabSz="914400" rtl="0" fontAlgn="base" latinLnBrk="0">
              <a:lnSpc>
                <a:spcPct val="140000"/>
              </a:lnSpc>
              <a:spcBef>
                <a:spcPts val="792"/>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mn-lt"/>
                <a:ea typeface="+mn-ea"/>
                <a:cs typeface="Times New Roman" pitchFamily="18" charset="0"/>
              </a:rPr>
              <a:t>云端构建系统一般分为四层：构建任务执行层；构建任务调度层；构建任务管理层；</a:t>
            </a:r>
            <a:r>
              <a:rPr kumimoji="0" lang="en-US" altLang="zh-CN" sz="2000" b="0" i="0" u="none" strike="noStrike" cap="none" normalizeH="0" baseline="0" dirty="0" smtClean="0">
                <a:ln>
                  <a:noFill/>
                </a:ln>
                <a:solidFill>
                  <a:schemeClr val="tx1"/>
                </a:solidFill>
                <a:effectLst/>
                <a:latin typeface="+mn-lt"/>
                <a:ea typeface="+mn-ea"/>
                <a:cs typeface="Calibri" pitchFamily="34" charset="0"/>
              </a:rPr>
              <a:t>Web</a:t>
            </a:r>
            <a:r>
              <a:rPr kumimoji="0" lang="zh-CN" altLang="en-US" sz="2000" b="0" i="0" u="none" strike="noStrike" cap="none" normalizeH="0" baseline="0" dirty="0" smtClean="0">
                <a:ln>
                  <a:noFill/>
                </a:ln>
                <a:solidFill>
                  <a:schemeClr val="tx1"/>
                </a:solidFill>
                <a:effectLst/>
                <a:latin typeface="+mn-lt"/>
                <a:ea typeface="+mn-ea"/>
                <a:cs typeface="Times New Roman" pitchFamily="18" charset="0"/>
              </a:rPr>
              <a:t>访问和操作层</a:t>
            </a:r>
            <a:endParaRPr kumimoji="0" lang="zh-CN" altLang="en-US" sz="2000" b="0" i="0" u="none" strike="noStrike" cap="none" normalizeH="0" baseline="0" dirty="0" smtClean="0">
              <a:ln>
                <a:noFill/>
              </a:ln>
              <a:solidFill>
                <a:schemeClr val="tx1"/>
              </a:solidFill>
              <a:effectLst/>
              <a:latin typeface="+mn-lt"/>
              <a:ea typeface="+mn-ea"/>
              <a:cs typeface="宋体" pitchFamily="2" charset="-122"/>
            </a:endParaRPr>
          </a:p>
        </p:txBody>
      </p:sp>
    </p:spTree>
    <p:extLst>
      <p:ext uri="{BB962C8B-B14F-4D97-AF65-F5344CB8AC3E}">
        <p14:creationId xmlns:p14="http://schemas.microsoft.com/office/powerpoint/2010/main" val="10446242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云端构建</a:t>
            </a:r>
            <a:r>
              <a:rPr lang="zh-CN" altLang="en-US" dirty="0"/>
              <a:t>体系结构</a:t>
            </a:r>
            <a:r>
              <a:rPr lang="zh-CN" altLang="en-US" dirty="0" smtClean="0"/>
              <a:t>（</a:t>
            </a:r>
            <a:r>
              <a:rPr lang="en-US" altLang="zh-CN" dirty="0" smtClean="0"/>
              <a:t>2/2</a:t>
            </a:r>
            <a:r>
              <a:rPr lang="zh-CN" altLang="en-US" dirty="0"/>
              <a:t>）</a:t>
            </a:r>
            <a:endParaRPr lang="zh-CN" altLang="en-US" dirty="0" smtClean="0"/>
          </a:p>
        </p:txBody>
      </p:sp>
      <p:sp>
        <p:nvSpPr>
          <p:cNvPr id="5" name="文本占位符 4"/>
          <p:cNvSpPr>
            <a:spLocks noGrp="1"/>
          </p:cNvSpPr>
          <p:nvPr>
            <p:ph type="body" sz="quarter" idx="10"/>
          </p:nvPr>
        </p:nvSpPr>
        <p:spPr/>
        <p:txBody>
          <a:bodyPr/>
          <a:lstStyle/>
          <a:p>
            <a:pPr marL="0" lvl="1" indent="-301625">
              <a:buClr>
                <a:schemeClr val="bg1">
                  <a:lumMod val="50000"/>
                </a:schemeClr>
              </a:buClr>
              <a:buSzPct val="60000"/>
              <a:buNone/>
            </a:pPr>
            <a:r>
              <a:rPr lang="zh-CN" altLang="en-US" sz="2200" dirty="0" smtClean="0"/>
              <a:t>构建任务执行层负责构建任务的真正执行；</a:t>
            </a:r>
            <a:endParaRPr lang="en-US" altLang="zh-CN" sz="2200" dirty="0" smtClean="0"/>
          </a:p>
          <a:p>
            <a:pPr marL="0" lvl="1" indent="-301625">
              <a:buClr>
                <a:schemeClr val="bg1">
                  <a:lumMod val="50000"/>
                </a:schemeClr>
              </a:buClr>
              <a:buSzPct val="60000"/>
              <a:buNone/>
            </a:pPr>
            <a:r>
              <a:rPr lang="zh-CN" altLang="en-US" sz="2200" dirty="0" smtClean="0"/>
              <a:t>构建任务调度层负责构建任务和资源的分配和调度；</a:t>
            </a:r>
            <a:endParaRPr lang="en-US" altLang="zh-CN" sz="2200" dirty="0" smtClean="0"/>
          </a:p>
          <a:p>
            <a:pPr marL="0" lvl="1" indent="-301625">
              <a:buClr>
                <a:schemeClr val="bg1">
                  <a:lumMod val="50000"/>
                </a:schemeClr>
              </a:buClr>
              <a:buSzPct val="60000"/>
              <a:buNone/>
            </a:pPr>
            <a:r>
              <a:rPr lang="zh-CN" altLang="en-US" sz="2200" dirty="0" smtClean="0"/>
              <a:t>构建任务管理层负责构建任务的常规管理及构建结果的收集展示；</a:t>
            </a:r>
            <a:endParaRPr lang="en-US" altLang="zh-CN" sz="2200" dirty="0" smtClean="0"/>
          </a:p>
          <a:p>
            <a:pPr marL="0" lvl="1" indent="-301625">
              <a:buClr>
                <a:schemeClr val="bg1">
                  <a:lumMod val="50000"/>
                </a:schemeClr>
              </a:buClr>
              <a:buSzPct val="60000"/>
              <a:buNone/>
            </a:pPr>
            <a:r>
              <a:rPr lang="en-US" altLang="zh-CN" sz="2200" dirty="0" smtClean="0"/>
              <a:t>Web</a:t>
            </a:r>
            <a:r>
              <a:rPr lang="zh-CN" altLang="en-US" sz="2200" dirty="0" smtClean="0"/>
              <a:t>访问和操作层负责为</a:t>
            </a:r>
            <a:r>
              <a:rPr lang="en-US" altLang="zh-CN" sz="2200" dirty="0" smtClean="0"/>
              <a:t>web</a:t>
            </a:r>
            <a:r>
              <a:rPr lang="zh-CN" altLang="en-US" sz="2200" dirty="0" smtClean="0"/>
              <a:t>访问和操作提供支持 </a:t>
            </a:r>
          </a:p>
          <a:p>
            <a:endParaRPr lang="zh-CN" altLang="en-US" dirty="0"/>
          </a:p>
        </p:txBody>
      </p:sp>
    </p:spTree>
    <p:extLst>
      <p:ext uri="{BB962C8B-B14F-4D97-AF65-F5344CB8AC3E}">
        <p14:creationId xmlns:p14="http://schemas.microsoft.com/office/powerpoint/2010/main" val="10446242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solidFill>
                  <a:schemeClr val="bg1">
                    <a:lumMod val="50000"/>
                  </a:schemeClr>
                </a:solidFill>
              </a:rPr>
              <a:t>编译构建概念</a:t>
            </a:r>
            <a:endParaRPr lang="en-US" altLang="zh-CN" dirty="0" smtClean="0">
              <a:solidFill>
                <a:schemeClr val="bg1">
                  <a:lumMod val="50000"/>
                </a:schemeClr>
              </a:solidFill>
            </a:endParaRPr>
          </a:p>
          <a:p>
            <a:r>
              <a:rPr lang="zh-CN" altLang="en-US" dirty="0" smtClean="0">
                <a:solidFill>
                  <a:schemeClr val="bg1">
                    <a:lumMod val="50000"/>
                  </a:schemeClr>
                </a:solidFill>
              </a:rPr>
              <a:t>传统编译构建面临的问题和挑战</a:t>
            </a:r>
            <a:endParaRPr lang="en-US" altLang="zh-CN" dirty="0" smtClean="0">
              <a:solidFill>
                <a:schemeClr val="bg1">
                  <a:lumMod val="50000"/>
                </a:schemeClr>
              </a:solidFill>
            </a:endParaRPr>
          </a:p>
          <a:p>
            <a:r>
              <a:rPr lang="zh-CN" altLang="en-US" dirty="0" smtClean="0">
                <a:solidFill>
                  <a:schemeClr val="bg1">
                    <a:lumMod val="50000"/>
                  </a:schemeClr>
                </a:solidFill>
              </a:rPr>
              <a:t>云端构建优势</a:t>
            </a:r>
            <a:endParaRPr lang="en-US" altLang="zh-CN" dirty="0" smtClean="0">
              <a:solidFill>
                <a:schemeClr val="bg1">
                  <a:lumMod val="50000"/>
                </a:schemeClr>
              </a:solidFill>
            </a:endParaRPr>
          </a:p>
          <a:p>
            <a:r>
              <a:rPr lang="zh-CN" altLang="en-US" dirty="0" smtClean="0">
                <a:solidFill>
                  <a:schemeClr val="bg1">
                    <a:lumMod val="50000"/>
                  </a:schemeClr>
                </a:solidFill>
              </a:rPr>
              <a:t>云端构建体系结构</a:t>
            </a:r>
            <a:endParaRPr lang="en-US" altLang="zh-CN" dirty="0" smtClean="0">
              <a:solidFill>
                <a:schemeClr val="bg1">
                  <a:lumMod val="50000"/>
                </a:schemeClr>
              </a:solidFill>
            </a:endParaRPr>
          </a:p>
          <a:p>
            <a:r>
              <a:rPr lang="zh-CN" altLang="en-US" b="1" dirty="0" smtClean="0"/>
              <a:t>云端构建关键技术点</a:t>
            </a:r>
            <a:endParaRPr lang="en-US" altLang="zh-CN" b="1" dirty="0"/>
          </a:p>
          <a:p>
            <a:r>
              <a:rPr lang="zh-CN" altLang="en-US" dirty="0" smtClean="0">
                <a:solidFill>
                  <a:schemeClr val="bg1">
                    <a:lumMod val="50000"/>
                  </a:schemeClr>
                </a:solidFill>
              </a:rPr>
              <a:t>编译构建的企业实践</a:t>
            </a:r>
            <a:endParaRPr lang="zh-CN" altLang="en-US" dirty="0"/>
          </a:p>
        </p:txBody>
      </p:sp>
    </p:spTree>
    <p:extLst>
      <p:ext uri="{BB962C8B-B14F-4D97-AF65-F5344CB8AC3E}">
        <p14:creationId xmlns:p14="http://schemas.microsoft.com/office/powerpoint/2010/main" val="31715804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smtClean="0"/>
              <a:t>任务和资源高效调度</a:t>
            </a:r>
          </a:p>
        </p:txBody>
      </p:sp>
      <p:sp>
        <p:nvSpPr>
          <p:cNvPr id="6" name="文本占位符 2"/>
          <p:cNvSpPr>
            <a:spLocks noGrp="1"/>
          </p:cNvSpPr>
          <p:nvPr>
            <p:ph type="body" sz="quarter" idx="10"/>
          </p:nvPr>
        </p:nvSpPr>
        <p:spPr/>
        <p:txBody>
          <a:bodyPr/>
          <a:lstStyle/>
          <a:p>
            <a:pPr marL="301625" lvl="1" indent="-301625">
              <a:buClr>
                <a:schemeClr val="bg1">
                  <a:lumMod val="50000"/>
                </a:schemeClr>
              </a:buClr>
              <a:buSzPct val="60000"/>
              <a:buFont typeface="Wingdings" pitchFamily="2" charset="2"/>
              <a:buChar char="l"/>
            </a:pPr>
            <a:r>
              <a:rPr lang="zh-CN" altLang="zh-CN" sz="2200" dirty="0" smtClean="0"/>
              <a:t>任务和资源高效调度，是云端编译构建需要具备的基础能力，不仅需要准确匹配构建任务要求和资源，同时其效率和任务的并发度，也是影响构建效率的关键因素。在设计和</a:t>
            </a:r>
            <a:r>
              <a:rPr lang="zh-CN" altLang="en-US" sz="2200" dirty="0" smtClean="0"/>
              <a:t>提供</a:t>
            </a:r>
            <a:r>
              <a:rPr lang="zh-CN" altLang="zh-CN" sz="2200" dirty="0" smtClean="0"/>
              <a:t>云端编译构建服务时，需要重点考虑</a:t>
            </a:r>
            <a:r>
              <a:rPr lang="zh-CN" altLang="en-US" sz="2200" dirty="0" smtClean="0"/>
              <a:t>。</a:t>
            </a:r>
            <a:endParaRPr lang="zh-CN" altLang="en-US" sz="2200" dirty="0"/>
          </a:p>
        </p:txBody>
      </p:sp>
    </p:spTree>
    <p:extLst>
      <p:ext uri="{BB962C8B-B14F-4D97-AF65-F5344CB8AC3E}">
        <p14:creationId xmlns:p14="http://schemas.microsoft.com/office/powerpoint/2010/main" val="10446242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smtClean="0"/>
              <a:t>构建环境安全</a:t>
            </a:r>
          </a:p>
        </p:txBody>
      </p:sp>
      <p:sp>
        <p:nvSpPr>
          <p:cNvPr id="6" name="文本占位符 2"/>
          <p:cNvSpPr>
            <a:spLocks noGrp="1"/>
          </p:cNvSpPr>
          <p:nvPr>
            <p:ph type="body" sz="quarter" idx="10"/>
          </p:nvPr>
        </p:nvSpPr>
        <p:spPr/>
        <p:txBody>
          <a:bodyPr/>
          <a:lstStyle/>
          <a:p>
            <a:pPr marL="301625" lvl="1" indent="-301625">
              <a:buClr>
                <a:schemeClr val="bg1">
                  <a:lumMod val="50000"/>
                </a:schemeClr>
              </a:buClr>
              <a:buSzPct val="60000"/>
              <a:buFont typeface="Wingdings" pitchFamily="2" charset="2"/>
              <a:buChar char="l"/>
            </a:pPr>
            <a:r>
              <a:rPr lang="zh-CN" altLang="zh-CN" sz="2200" dirty="0" smtClean="0"/>
              <a:t>云端构建的最大好处就是多用户对构建环境的重用，但在构建时，必然要将用户源码下载到构建环境。对不同企业或者用户来说，就存在安全隐患，如何保证源码（包括编译临时文件）在不同用户和企业间隔离，也是云端构建需要解决的重点问题</a:t>
            </a:r>
            <a:r>
              <a:rPr lang="zh-CN" altLang="en-US" sz="2200" dirty="0" smtClean="0"/>
              <a:t>。</a:t>
            </a:r>
            <a:endParaRPr lang="en-US" altLang="zh-CN" sz="2200" dirty="0" smtClean="0"/>
          </a:p>
        </p:txBody>
      </p:sp>
    </p:spTree>
    <p:extLst>
      <p:ext uri="{BB962C8B-B14F-4D97-AF65-F5344CB8AC3E}">
        <p14:creationId xmlns:p14="http://schemas.microsoft.com/office/powerpoint/2010/main" val="10446242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smtClean="0"/>
              <a:t>构建类型动态扩展</a:t>
            </a:r>
          </a:p>
        </p:txBody>
      </p:sp>
      <p:sp>
        <p:nvSpPr>
          <p:cNvPr id="6" name="文本占位符 2"/>
          <p:cNvSpPr>
            <a:spLocks noGrp="1"/>
          </p:cNvSpPr>
          <p:nvPr>
            <p:ph type="body" sz="quarter" idx="10"/>
          </p:nvPr>
        </p:nvSpPr>
        <p:spPr/>
        <p:txBody>
          <a:bodyPr/>
          <a:lstStyle/>
          <a:p>
            <a:pPr marL="301625" lvl="1" indent="-301625">
              <a:buClr>
                <a:schemeClr val="bg1">
                  <a:lumMod val="50000"/>
                </a:schemeClr>
              </a:buClr>
              <a:buSzPct val="60000"/>
              <a:buFont typeface="Wingdings" pitchFamily="2" charset="2"/>
              <a:buChar char="l"/>
            </a:pPr>
            <a:r>
              <a:rPr lang="zh-CN" altLang="zh-CN" sz="2200" dirty="0" smtClean="0"/>
              <a:t>由于互联网业务种类繁多，需要支持的构建语言和类型也日新月异，所以云端构建需要</a:t>
            </a:r>
            <a:r>
              <a:rPr lang="zh-CN" altLang="en-US" sz="2200" dirty="0" smtClean="0"/>
              <a:t>从架构上</a:t>
            </a:r>
            <a:r>
              <a:rPr lang="zh-CN" altLang="zh-CN" sz="2200" dirty="0" smtClean="0"/>
              <a:t>具备构建类型动态扩展能力，比如通过插件快速加入新构建类型的的能力</a:t>
            </a:r>
            <a:r>
              <a:rPr lang="zh-CN" altLang="en-US" sz="2200" dirty="0" smtClean="0"/>
              <a:t>。</a:t>
            </a:r>
            <a:endParaRPr lang="zh-CN" altLang="en-US" sz="2200" dirty="0"/>
          </a:p>
        </p:txBody>
      </p:sp>
    </p:spTree>
    <p:extLst>
      <p:ext uri="{BB962C8B-B14F-4D97-AF65-F5344CB8AC3E}">
        <p14:creationId xmlns:p14="http://schemas.microsoft.com/office/powerpoint/2010/main" val="10446242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smtClean="0"/>
              <a:t>资源弹性伸缩</a:t>
            </a:r>
          </a:p>
        </p:txBody>
      </p:sp>
      <p:sp>
        <p:nvSpPr>
          <p:cNvPr id="6" name="文本占位符 2"/>
          <p:cNvSpPr>
            <a:spLocks noGrp="1"/>
          </p:cNvSpPr>
          <p:nvPr>
            <p:ph type="body" sz="quarter" idx="10"/>
          </p:nvPr>
        </p:nvSpPr>
        <p:spPr/>
        <p:txBody>
          <a:bodyPr/>
          <a:lstStyle/>
          <a:p>
            <a:pPr marL="301625" lvl="1" indent="-301625">
              <a:buClr>
                <a:schemeClr val="bg1">
                  <a:lumMod val="50000"/>
                </a:schemeClr>
              </a:buClr>
              <a:buSzPct val="60000"/>
              <a:buFont typeface="Wingdings" pitchFamily="2" charset="2"/>
              <a:buChar char="l"/>
            </a:pPr>
            <a:r>
              <a:rPr lang="zh-CN" altLang="zh-CN" sz="2200" dirty="0" smtClean="0"/>
              <a:t>云上承载的构建任务量总是在动态变化，为了避免长期占用宝贵的</a:t>
            </a:r>
            <a:r>
              <a:rPr lang="zh-CN" altLang="en-US" sz="2200" dirty="0" smtClean="0"/>
              <a:t>构建</a:t>
            </a:r>
            <a:r>
              <a:rPr lang="zh-CN" altLang="zh-CN" sz="2200" dirty="0" smtClean="0"/>
              <a:t>资源，云端构建需要具有资源弹性伸缩能力。构建需求量大时，能够自动申请基础资源并快速可靠创建构建环境；构建需求量减小时，自动释放构建资源给基础云，实现资源的最大化重用</a:t>
            </a:r>
            <a:r>
              <a:rPr lang="zh-CN" altLang="en-US" sz="2200" dirty="0" smtClean="0"/>
              <a:t>。</a:t>
            </a:r>
            <a:endParaRPr lang="zh-CN" altLang="en-US" sz="2200" dirty="0"/>
          </a:p>
        </p:txBody>
      </p:sp>
    </p:spTree>
    <p:extLst>
      <p:ext uri="{BB962C8B-B14F-4D97-AF65-F5344CB8AC3E}">
        <p14:creationId xmlns:p14="http://schemas.microsoft.com/office/powerpoint/2010/main" val="10446242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分布式构建</a:t>
            </a:r>
          </a:p>
        </p:txBody>
      </p:sp>
      <p:sp>
        <p:nvSpPr>
          <p:cNvPr id="6" name="文本占位符 2"/>
          <p:cNvSpPr>
            <a:spLocks noGrp="1"/>
          </p:cNvSpPr>
          <p:nvPr>
            <p:ph type="body" sz="quarter" idx="10"/>
          </p:nvPr>
        </p:nvSpPr>
        <p:spPr/>
        <p:txBody>
          <a:bodyPr/>
          <a:lstStyle/>
          <a:p>
            <a:pPr marL="270000" lvl="1" indent="-270000" eaLnBrk="1">
              <a:spcBef>
                <a:spcPts val="792"/>
              </a:spcBef>
              <a:buClr>
                <a:schemeClr val="bg1">
                  <a:lumMod val="50000"/>
                </a:schemeClr>
              </a:buClr>
              <a:buSzPct val="60000"/>
              <a:buFont typeface="Wingdings" pitchFamily="2" charset="2"/>
              <a:buChar char="l"/>
            </a:pPr>
            <a:r>
              <a:rPr lang="zh-CN" altLang="zh-CN" sz="2200" dirty="0" smtClean="0"/>
              <a:t>为了最大程度地利用云端构建的海量资源来提升构建速度和构建并发能力，需要让构建任务在不同的构建资源中并行执行。如何最大程度地利用资源进行分布式构建，是云端构建的关键技术和核心能力</a:t>
            </a:r>
            <a:r>
              <a:rPr lang="zh-CN" altLang="en-US" sz="2200" dirty="0" smtClean="0"/>
              <a:t>。</a:t>
            </a:r>
            <a:endParaRPr lang="zh-CN" altLang="en-US" sz="2200" dirty="0"/>
          </a:p>
        </p:txBody>
      </p:sp>
    </p:spTree>
    <p:extLst>
      <p:ext uri="{BB962C8B-B14F-4D97-AF65-F5344CB8AC3E}">
        <p14:creationId xmlns:p14="http://schemas.microsoft.com/office/powerpoint/2010/main" val="10446242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本地镜像仓库</a:t>
            </a:r>
          </a:p>
        </p:txBody>
      </p:sp>
      <p:sp>
        <p:nvSpPr>
          <p:cNvPr id="6" name="文本占位符 2"/>
          <p:cNvSpPr>
            <a:spLocks noGrp="1"/>
          </p:cNvSpPr>
          <p:nvPr>
            <p:ph type="body" sz="quarter" idx="10"/>
          </p:nvPr>
        </p:nvSpPr>
        <p:spPr/>
        <p:txBody>
          <a:bodyPr/>
          <a:lstStyle/>
          <a:p>
            <a:pPr marL="301625" lvl="1" indent="-301625">
              <a:buClr>
                <a:schemeClr val="bg1">
                  <a:lumMod val="50000"/>
                </a:schemeClr>
              </a:buClr>
              <a:buSzPct val="60000"/>
              <a:buFont typeface="Wingdings" pitchFamily="2" charset="2"/>
              <a:buChar char="l"/>
            </a:pPr>
            <a:r>
              <a:rPr lang="zh-CN" altLang="zh-CN" sz="2200" dirty="0" smtClean="0"/>
              <a:t>为了提高构建速度，云端构建一般会提供本地镜像仓库，避免构建时再通过网络从中心仓库拉取依赖包。当然，为了保持仓库间软件包的同步，需要镜像仓库与远程中心仓库自动定期同步</a:t>
            </a:r>
            <a:r>
              <a:rPr lang="zh-CN" altLang="en-US" sz="2200" dirty="0" smtClean="0"/>
              <a:t>。</a:t>
            </a:r>
            <a:endParaRPr lang="zh-CN" altLang="en-US" sz="2200" dirty="0"/>
          </a:p>
        </p:txBody>
      </p:sp>
    </p:spTree>
    <p:extLst>
      <p:ext uri="{BB962C8B-B14F-4D97-AF65-F5344CB8AC3E}">
        <p14:creationId xmlns:p14="http://schemas.microsoft.com/office/powerpoint/2010/main" val="10446242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pPr>
              <a:spcBef>
                <a:spcPts val="792"/>
              </a:spcBef>
            </a:pPr>
            <a:r>
              <a:rPr lang="zh-CN" altLang="en-US" dirty="0" smtClean="0"/>
              <a:t>本章主要讲述编译构建的定义、传统构建面临的挑战、并详细介绍了云端编译构建的优势及关键技术点</a:t>
            </a:r>
            <a:endParaRPr lang="en-US" altLang="zh-CN"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构建环境容器化</a:t>
            </a:r>
          </a:p>
        </p:txBody>
      </p:sp>
      <p:sp>
        <p:nvSpPr>
          <p:cNvPr id="6" name="文本占位符 2"/>
          <p:cNvSpPr>
            <a:spLocks noGrp="1"/>
          </p:cNvSpPr>
          <p:nvPr>
            <p:ph type="body" sz="quarter" idx="10"/>
          </p:nvPr>
        </p:nvSpPr>
        <p:spPr/>
        <p:txBody>
          <a:bodyPr/>
          <a:lstStyle/>
          <a:p>
            <a:pPr marL="301625" lvl="1" indent="-301625">
              <a:buClr>
                <a:schemeClr val="bg1">
                  <a:lumMod val="50000"/>
                </a:schemeClr>
              </a:buClr>
              <a:buSzPct val="60000"/>
              <a:buFont typeface="Wingdings" pitchFamily="2" charset="2"/>
              <a:buChar char="l"/>
            </a:pPr>
            <a:r>
              <a:rPr lang="zh-CN" altLang="zh-CN" sz="2200" dirty="0" smtClean="0"/>
              <a:t>云端构建最好能将构建环境容器化，减少环境依赖，以便快速复制构建环境，并在同一节点执行多个构建任务，提升系统并行构建能力</a:t>
            </a:r>
            <a:r>
              <a:rPr lang="zh-CN" altLang="en-US" sz="2200" dirty="0" smtClean="0"/>
              <a:t>。</a:t>
            </a:r>
            <a:endParaRPr lang="zh-CN" altLang="en-US" sz="2200" dirty="0"/>
          </a:p>
        </p:txBody>
      </p:sp>
    </p:spTree>
    <p:extLst>
      <p:ext uri="{BB962C8B-B14F-4D97-AF65-F5344CB8AC3E}">
        <p14:creationId xmlns:p14="http://schemas.microsoft.com/office/powerpoint/2010/main" val="10446242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solidFill>
                  <a:schemeClr val="bg1">
                    <a:lumMod val="50000"/>
                  </a:schemeClr>
                </a:solidFill>
              </a:rPr>
              <a:t>编译构建概念</a:t>
            </a:r>
            <a:endParaRPr lang="en-US" altLang="zh-CN" dirty="0" smtClean="0">
              <a:solidFill>
                <a:schemeClr val="bg1">
                  <a:lumMod val="50000"/>
                </a:schemeClr>
              </a:solidFill>
            </a:endParaRPr>
          </a:p>
          <a:p>
            <a:r>
              <a:rPr lang="zh-CN" altLang="en-US" dirty="0" smtClean="0">
                <a:solidFill>
                  <a:schemeClr val="bg1">
                    <a:lumMod val="50000"/>
                  </a:schemeClr>
                </a:solidFill>
              </a:rPr>
              <a:t>传统编译构建面临的问题和挑战</a:t>
            </a:r>
            <a:endParaRPr lang="en-US" altLang="zh-CN" dirty="0" smtClean="0">
              <a:solidFill>
                <a:schemeClr val="bg1">
                  <a:lumMod val="50000"/>
                </a:schemeClr>
              </a:solidFill>
            </a:endParaRPr>
          </a:p>
          <a:p>
            <a:r>
              <a:rPr lang="zh-CN" altLang="en-US" dirty="0" smtClean="0">
                <a:solidFill>
                  <a:schemeClr val="bg1">
                    <a:lumMod val="50000"/>
                  </a:schemeClr>
                </a:solidFill>
              </a:rPr>
              <a:t>云端构建优势</a:t>
            </a:r>
            <a:endParaRPr lang="en-US" altLang="zh-CN" dirty="0" smtClean="0">
              <a:solidFill>
                <a:schemeClr val="bg1">
                  <a:lumMod val="50000"/>
                </a:schemeClr>
              </a:solidFill>
            </a:endParaRPr>
          </a:p>
          <a:p>
            <a:r>
              <a:rPr lang="zh-CN" altLang="en-US" dirty="0" smtClean="0">
                <a:solidFill>
                  <a:schemeClr val="bg1">
                    <a:lumMod val="50000"/>
                  </a:schemeClr>
                </a:solidFill>
              </a:rPr>
              <a:t>云端构建体系结构</a:t>
            </a:r>
            <a:endParaRPr lang="en-US" altLang="zh-CN" dirty="0" smtClean="0">
              <a:solidFill>
                <a:schemeClr val="bg1">
                  <a:lumMod val="50000"/>
                </a:schemeClr>
              </a:solidFill>
            </a:endParaRPr>
          </a:p>
          <a:p>
            <a:r>
              <a:rPr lang="zh-CN" altLang="en-US" dirty="0" smtClean="0">
                <a:solidFill>
                  <a:schemeClr val="bg1">
                    <a:lumMod val="50000"/>
                  </a:schemeClr>
                </a:solidFill>
              </a:rPr>
              <a:t>云端构建关键技术点</a:t>
            </a:r>
            <a:endParaRPr lang="en-US" altLang="zh-CN" dirty="0">
              <a:solidFill>
                <a:schemeClr val="bg1">
                  <a:lumMod val="50000"/>
                </a:schemeClr>
              </a:solidFill>
            </a:endParaRPr>
          </a:p>
          <a:p>
            <a:r>
              <a:rPr lang="zh-CN" altLang="en-US" b="1" dirty="0" smtClean="0"/>
              <a:t>编译构建的企业实践</a:t>
            </a:r>
            <a:endParaRPr lang="zh-CN" altLang="en-US" b="1" dirty="0"/>
          </a:p>
        </p:txBody>
      </p:sp>
    </p:spTree>
    <p:extLst>
      <p:ext uri="{BB962C8B-B14F-4D97-AF65-F5344CB8AC3E}">
        <p14:creationId xmlns:p14="http://schemas.microsoft.com/office/powerpoint/2010/main" val="31715804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快速创建构建任务</a:t>
            </a:r>
          </a:p>
        </p:txBody>
      </p:sp>
      <p:pic>
        <p:nvPicPr>
          <p:cNvPr id="88067" name="Picture 3"/>
          <p:cNvPicPr>
            <a:picLocks noChangeAspect="1" noChangeArrowheads="1"/>
          </p:cNvPicPr>
          <p:nvPr/>
        </p:nvPicPr>
        <p:blipFill>
          <a:blip r:embed="rId3" cstate="print"/>
          <a:srcRect/>
          <a:stretch>
            <a:fillRect/>
          </a:stretch>
        </p:blipFill>
        <p:spPr bwMode="auto">
          <a:xfrm>
            <a:off x="719572" y="1153936"/>
            <a:ext cx="7776864" cy="4939360"/>
          </a:xfrm>
          <a:prstGeom prst="rect">
            <a:avLst/>
          </a:prstGeom>
          <a:noFill/>
          <a:ln w="9525">
            <a:noFill/>
            <a:miter lim="800000"/>
            <a:headEnd/>
            <a:tailEnd/>
          </a:ln>
        </p:spPr>
      </p:pic>
    </p:spTree>
    <p:extLst>
      <p:ext uri="{BB962C8B-B14F-4D97-AF65-F5344CB8AC3E}">
        <p14:creationId xmlns:p14="http://schemas.microsoft.com/office/powerpoint/2010/main" val="10446242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支持主流构建标准</a:t>
            </a:r>
          </a:p>
        </p:txBody>
      </p:sp>
      <p:pic>
        <p:nvPicPr>
          <p:cNvPr id="89090" name="Picture 2"/>
          <p:cNvPicPr>
            <a:picLocks noChangeAspect="1" noChangeArrowheads="1"/>
          </p:cNvPicPr>
          <p:nvPr/>
        </p:nvPicPr>
        <p:blipFill>
          <a:blip r:embed="rId3" cstate="print"/>
          <a:srcRect/>
          <a:stretch>
            <a:fillRect/>
          </a:stretch>
        </p:blipFill>
        <p:spPr bwMode="auto">
          <a:xfrm>
            <a:off x="719572" y="3717032"/>
            <a:ext cx="2556284" cy="2052228"/>
          </a:xfrm>
          <a:prstGeom prst="rect">
            <a:avLst/>
          </a:prstGeom>
          <a:noFill/>
          <a:ln w="9525">
            <a:solidFill>
              <a:schemeClr val="tx1"/>
            </a:solidFill>
            <a:miter lim="800000"/>
            <a:headEnd/>
            <a:tailEnd/>
          </a:ln>
        </p:spPr>
      </p:pic>
      <p:pic>
        <p:nvPicPr>
          <p:cNvPr id="89091" name="Picture 3"/>
          <p:cNvPicPr>
            <a:picLocks noChangeAspect="1" noChangeArrowheads="1"/>
          </p:cNvPicPr>
          <p:nvPr/>
        </p:nvPicPr>
        <p:blipFill>
          <a:blip r:embed="rId4" cstate="print"/>
          <a:srcRect/>
          <a:stretch>
            <a:fillRect/>
          </a:stretch>
        </p:blipFill>
        <p:spPr bwMode="auto">
          <a:xfrm>
            <a:off x="1439652" y="3356992"/>
            <a:ext cx="2844316" cy="1873151"/>
          </a:xfrm>
          <a:prstGeom prst="rect">
            <a:avLst/>
          </a:prstGeom>
          <a:noFill/>
          <a:ln w="9525">
            <a:solidFill>
              <a:schemeClr val="tx1"/>
            </a:solidFill>
            <a:miter lim="800000"/>
            <a:headEnd/>
            <a:tailEnd/>
          </a:ln>
        </p:spPr>
      </p:pic>
      <p:pic>
        <p:nvPicPr>
          <p:cNvPr id="89092" name="Picture 4"/>
          <p:cNvPicPr>
            <a:picLocks noChangeAspect="1" noChangeArrowheads="1"/>
          </p:cNvPicPr>
          <p:nvPr/>
        </p:nvPicPr>
        <p:blipFill>
          <a:blip r:embed="rId5" cstate="print"/>
          <a:srcRect/>
          <a:stretch>
            <a:fillRect/>
          </a:stretch>
        </p:blipFill>
        <p:spPr bwMode="auto">
          <a:xfrm>
            <a:off x="2411760" y="2844552"/>
            <a:ext cx="3024336" cy="1952600"/>
          </a:xfrm>
          <a:prstGeom prst="rect">
            <a:avLst/>
          </a:prstGeom>
          <a:noFill/>
          <a:ln w="9525">
            <a:solidFill>
              <a:schemeClr val="tx1"/>
            </a:solidFill>
            <a:miter lim="800000"/>
            <a:headEnd/>
            <a:tailEnd/>
          </a:ln>
        </p:spPr>
      </p:pic>
      <p:pic>
        <p:nvPicPr>
          <p:cNvPr id="89094" name="Picture 6"/>
          <p:cNvPicPr>
            <a:picLocks noChangeAspect="1" noChangeArrowheads="1"/>
          </p:cNvPicPr>
          <p:nvPr/>
        </p:nvPicPr>
        <p:blipFill>
          <a:blip r:embed="rId6" cstate="print"/>
          <a:srcRect/>
          <a:stretch>
            <a:fillRect/>
          </a:stretch>
        </p:blipFill>
        <p:spPr bwMode="auto">
          <a:xfrm>
            <a:off x="3492388" y="2276872"/>
            <a:ext cx="2987824" cy="1764196"/>
          </a:xfrm>
          <a:prstGeom prst="rect">
            <a:avLst/>
          </a:prstGeom>
          <a:noFill/>
          <a:ln w="9525">
            <a:solidFill>
              <a:schemeClr val="tx1"/>
            </a:solidFill>
            <a:miter lim="800000"/>
            <a:headEnd/>
            <a:tailEnd/>
          </a:ln>
        </p:spPr>
      </p:pic>
      <p:pic>
        <p:nvPicPr>
          <p:cNvPr id="89093" name="Picture 5"/>
          <p:cNvPicPr>
            <a:picLocks noChangeAspect="1" noChangeArrowheads="1"/>
          </p:cNvPicPr>
          <p:nvPr/>
        </p:nvPicPr>
        <p:blipFill>
          <a:blip r:embed="rId7" cstate="print"/>
          <a:srcRect/>
          <a:stretch>
            <a:fillRect/>
          </a:stretch>
        </p:blipFill>
        <p:spPr bwMode="auto">
          <a:xfrm>
            <a:off x="4608004" y="1736812"/>
            <a:ext cx="2736304" cy="2052228"/>
          </a:xfrm>
          <a:prstGeom prst="rect">
            <a:avLst/>
          </a:prstGeom>
          <a:noFill/>
          <a:ln w="9525">
            <a:solidFill>
              <a:schemeClr val="tx1"/>
            </a:solidFill>
            <a:miter lim="800000"/>
            <a:headEnd/>
            <a:tailEnd/>
          </a:ln>
        </p:spPr>
      </p:pic>
      <p:pic>
        <p:nvPicPr>
          <p:cNvPr id="89095" name="Picture 7"/>
          <p:cNvPicPr>
            <a:picLocks noChangeAspect="1" noChangeArrowheads="1"/>
          </p:cNvPicPr>
          <p:nvPr/>
        </p:nvPicPr>
        <p:blipFill>
          <a:blip r:embed="rId8" cstate="print"/>
          <a:srcRect/>
          <a:stretch>
            <a:fillRect/>
          </a:stretch>
        </p:blipFill>
        <p:spPr bwMode="auto">
          <a:xfrm>
            <a:off x="5616116" y="1282663"/>
            <a:ext cx="2951820" cy="2002321"/>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10446242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支持多种定时构建方式</a:t>
            </a:r>
          </a:p>
        </p:txBody>
      </p:sp>
      <p:pic>
        <p:nvPicPr>
          <p:cNvPr id="1026" name="Picture 2"/>
          <p:cNvPicPr>
            <a:picLocks noChangeAspect="1" noChangeArrowheads="1"/>
          </p:cNvPicPr>
          <p:nvPr/>
        </p:nvPicPr>
        <p:blipFill>
          <a:blip r:embed="rId3" cstate="print"/>
          <a:srcRect/>
          <a:stretch>
            <a:fillRect/>
          </a:stretch>
        </p:blipFill>
        <p:spPr bwMode="auto">
          <a:xfrm>
            <a:off x="719572" y="1613549"/>
            <a:ext cx="7812868" cy="2012923"/>
          </a:xfrm>
          <a:prstGeom prst="rect">
            <a:avLst/>
          </a:prstGeom>
          <a:noFill/>
          <a:ln w="9525">
            <a:noFill/>
            <a:miter lim="800000"/>
            <a:headEnd/>
            <a:tailEnd/>
          </a:ln>
        </p:spPr>
      </p:pic>
      <p:sp>
        <p:nvSpPr>
          <p:cNvPr id="5" name="矩形 4"/>
          <p:cNvSpPr/>
          <p:nvPr/>
        </p:nvSpPr>
        <p:spPr bwMode="auto">
          <a:xfrm>
            <a:off x="720080" y="1268760"/>
            <a:ext cx="1655676" cy="324036"/>
          </a:xfrm>
          <a:prstGeom prst="rect">
            <a:avLst/>
          </a:prstGeom>
          <a:solidFill>
            <a:srgbClr val="808080">
              <a:alpha val="25000"/>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effectLst/>
                <a:latin typeface="华文细黑" pitchFamily="2" charset="-122"/>
                <a:ea typeface="华文细黑" pitchFamily="2" charset="-122"/>
              </a:rPr>
              <a:t>提交代码自动构建</a:t>
            </a:r>
          </a:p>
        </p:txBody>
      </p:sp>
      <p:pic>
        <p:nvPicPr>
          <p:cNvPr id="1027" name="Picture 3"/>
          <p:cNvPicPr>
            <a:picLocks noChangeAspect="1" noChangeArrowheads="1"/>
          </p:cNvPicPr>
          <p:nvPr/>
        </p:nvPicPr>
        <p:blipFill>
          <a:blip r:embed="rId4" cstate="print"/>
          <a:srcRect/>
          <a:stretch>
            <a:fillRect/>
          </a:stretch>
        </p:blipFill>
        <p:spPr bwMode="auto">
          <a:xfrm>
            <a:off x="719573" y="4185084"/>
            <a:ext cx="7812867" cy="1977819"/>
          </a:xfrm>
          <a:prstGeom prst="rect">
            <a:avLst/>
          </a:prstGeom>
          <a:noFill/>
          <a:ln w="9525">
            <a:noFill/>
            <a:miter lim="800000"/>
            <a:headEnd/>
            <a:tailEnd/>
          </a:ln>
        </p:spPr>
      </p:pic>
      <p:sp>
        <p:nvSpPr>
          <p:cNvPr id="7" name="矩形 6"/>
          <p:cNvSpPr/>
          <p:nvPr/>
        </p:nvSpPr>
        <p:spPr bwMode="auto">
          <a:xfrm>
            <a:off x="720080" y="3825044"/>
            <a:ext cx="1655676" cy="324036"/>
          </a:xfrm>
          <a:prstGeom prst="rect">
            <a:avLst/>
          </a:prstGeom>
          <a:solidFill>
            <a:srgbClr val="808080">
              <a:alpha val="25000"/>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zh-CN" altLang="en-US" sz="1400" dirty="0" smtClean="0">
                <a:latin typeface="华文细黑" pitchFamily="2" charset="-122"/>
                <a:ea typeface="华文细黑" pitchFamily="2" charset="-122"/>
              </a:rPr>
              <a:t>定时构建</a:t>
            </a:r>
            <a:endParaRPr kumimoji="0" lang="zh-CN" altLang="en-US" sz="1400" b="0" i="0" u="none" strike="noStrike" cap="none" normalizeH="0" baseline="0" dirty="0" smtClean="0">
              <a:ln>
                <a:noFill/>
              </a:ln>
              <a:effectLst/>
              <a:latin typeface="华文细黑" pitchFamily="2" charset="-122"/>
              <a:ea typeface="华文细黑" pitchFamily="2" charset="-122"/>
            </a:endParaRPr>
          </a:p>
        </p:txBody>
      </p:sp>
    </p:spTree>
    <p:extLst>
      <p:ext uri="{BB962C8B-B14F-4D97-AF65-F5344CB8AC3E}">
        <p14:creationId xmlns:p14="http://schemas.microsoft.com/office/powerpoint/2010/main" val="10446242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案例实践</a:t>
            </a:r>
            <a:endParaRPr lang="en-US" dirty="0"/>
          </a:p>
        </p:txBody>
      </p:sp>
      <p:sp>
        <p:nvSpPr>
          <p:cNvPr id="3" name="内容占位符 2"/>
          <p:cNvSpPr>
            <a:spLocks noGrp="1"/>
          </p:cNvSpPr>
          <p:nvPr>
            <p:ph type="body" sz="quarter" idx="10"/>
          </p:nvPr>
        </p:nvSpPr>
        <p:spPr/>
        <p:txBody>
          <a:bodyPr/>
          <a:lstStyle/>
          <a:p>
            <a:r>
              <a:rPr lang="zh-CN" altLang="en-US" dirty="0" smtClean="0"/>
              <a:t>制定并执行编译构建任务</a:t>
            </a:r>
            <a:endParaRPr lang="en-US" altLang="zh-CN" dirty="0" smtClean="0"/>
          </a:p>
          <a:p>
            <a:pPr lvl="1"/>
            <a:r>
              <a:rPr lang="zh-CN" altLang="en-US" dirty="0" smtClean="0"/>
              <a:t>用</a:t>
            </a:r>
            <a:r>
              <a:rPr lang="en-US" altLang="zh-CN" dirty="0" smtClean="0"/>
              <a:t>Maven</a:t>
            </a:r>
            <a:r>
              <a:rPr lang="zh-CN" altLang="en-US" dirty="0" smtClean="0"/>
              <a:t>构建</a:t>
            </a:r>
            <a:r>
              <a:rPr lang="en-US" altLang="zh-CN" dirty="0" smtClean="0"/>
              <a:t>Java</a:t>
            </a:r>
            <a:r>
              <a:rPr lang="zh-CN" altLang="en-US" dirty="0" smtClean="0"/>
              <a:t>工程，并将构建包发布到编译构建仓库</a:t>
            </a:r>
            <a:endParaRPr lang="en-US" altLang="zh-CN" dirty="0" smtClean="0"/>
          </a:p>
          <a:p>
            <a:r>
              <a:rPr lang="en-US" dirty="0" smtClean="0"/>
              <a:t> </a:t>
            </a:r>
            <a:r>
              <a:rPr lang="zh-CN" altLang="en-US" dirty="0" smtClean="0"/>
              <a:t>步骤</a:t>
            </a:r>
            <a:endParaRPr lang="en-US" altLang="zh-CN" dirty="0" smtClean="0"/>
          </a:p>
          <a:p>
            <a:pPr lvl="1"/>
            <a:r>
              <a:rPr lang="zh-CN" altLang="en-US" dirty="0" smtClean="0"/>
              <a:t>在</a:t>
            </a:r>
            <a:r>
              <a:rPr lang="en-US" altLang="zh-CN" dirty="0" err="1" smtClean="0"/>
              <a:t>CodeHub</a:t>
            </a:r>
            <a:r>
              <a:rPr lang="zh-CN" altLang="en-US" dirty="0" smtClean="0"/>
              <a:t>中创建</a:t>
            </a:r>
            <a:r>
              <a:rPr lang="en-US" altLang="zh-CN" dirty="0" smtClean="0"/>
              <a:t>Maven</a:t>
            </a:r>
            <a:r>
              <a:rPr lang="zh-CN" altLang="en-US" dirty="0" smtClean="0"/>
              <a:t>代码仓库</a:t>
            </a:r>
            <a:endParaRPr lang="en-US" altLang="zh-CN" dirty="0" smtClean="0"/>
          </a:p>
          <a:p>
            <a:pPr lvl="1"/>
            <a:r>
              <a:rPr lang="zh-CN" altLang="en-US" dirty="0" smtClean="0"/>
              <a:t>快速创建构建任务</a:t>
            </a:r>
            <a:endParaRPr lang="en-US" altLang="zh-CN" dirty="0" smtClean="0"/>
          </a:p>
          <a:p>
            <a:pPr lvl="1"/>
            <a:r>
              <a:rPr lang="zh-CN" altLang="en-US" dirty="0" smtClean="0"/>
              <a:t>指定将构建包发布到编译构建仓库</a:t>
            </a:r>
            <a:endParaRPr lang="en-US" altLang="zh-CN" dirty="0" smtClean="0"/>
          </a:p>
          <a:p>
            <a:pPr lvl="1"/>
            <a:r>
              <a:rPr lang="zh-CN" altLang="en-US" dirty="0" smtClean="0"/>
              <a:t>执行构建</a:t>
            </a:r>
            <a:endParaRPr lang="en-US" altLang="zh-CN" dirty="0" smtClean="0"/>
          </a:p>
          <a:p>
            <a:pPr lvl="1"/>
            <a:r>
              <a:rPr lang="zh-CN" altLang="en-US" dirty="0" smtClean="0"/>
              <a:t>到编译构建仓库验证结果</a:t>
            </a:r>
            <a:endParaRPr lang="en-US" altLang="zh-CN" dirty="0" smtClean="0"/>
          </a:p>
        </p:txBody>
      </p:sp>
    </p:spTree>
    <p:extLst>
      <p:ext uri="{BB962C8B-B14F-4D97-AF65-F5344CB8AC3E}">
        <p14:creationId xmlns:p14="http://schemas.microsoft.com/office/powerpoint/2010/main" val="4066365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占位符 31"/>
          <p:cNvSpPr>
            <a:spLocks noGrp="1"/>
          </p:cNvSpPr>
          <p:nvPr>
            <p:ph type="body" sz="quarter" idx="10"/>
          </p:nvPr>
        </p:nvSpPr>
        <p:spPr/>
        <p:txBody>
          <a:bodyPr/>
          <a:lstStyle/>
          <a:p>
            <a:r>
              <a:rPr lang="zh-CN" altLang="en-US" dirty="0" smtClean="0"/>
              <a:t>华为公有云服务网站</a:t>
            </a:r>
            <a:endParaRPr lang="en-US" altLang="zh-CN" dirty="0" smtClean="0"/>
          </a:p>
          <a:p>
            <a:pPr marL="401637" lvl="1" indent="0">
              <a:buNone/>
            </a:pPr>
            <a:r>
              <a:rPr lang="en-US" altLang="zh-CN" dirty="0" smtClean="0">
                <a:hlinkClick r:id="rId3"/>
              </a:rPr>
              <a:t>http://www.hwclouds.com</a:t>
            </a:r>
            <a:endParaRPr lang="en-US" altLang="zh-CN" dirty="0" smtClean="0"/>
          </a:p>
          <a:p>
            <a:r>
              <a:rPr lang="zh-CN" altLang="en-US" dirty="0" smtClean="0"/>
              <a:t>华为软件开发云网站</a:t>
            </a:r>
            <a:endParaRPr lang="en-US" altLang="zh-CN" dirty="0" smtClean="0"/>
          </a:p>
          <a:p>
            <a:pPr marL="401637" lvl="1" indent="0">
              <a:buNone/>
            </a:pPr>
            <a:r>
              <a:rPr lang="en-US" altLang="zh-CN" dirty="0" smtClean="0">
                <a:hlinkClick r:id="rId4"/>
              </a:rPr>
              <a:t>http://www.hwclouds.com/devcloud/</a:t>
            </a:r>
            <a:endParaRPr lang="en-US" altLang="zh-CN" dirty="0" smtClean="0"/>
          </a:p>
          <a:p>
            <a:r>
              <a:rPr lang="zh-CN" altLang="en-US" dirty="0" smtClean="0"/>
              <a:t>华为软件开发云网站</a:t>
            </a:r>
            <a:endParaRPr lang="en-US" altLang="zh-CN" dirty="0" smtClean="0"/>
          </a:p>
          <a:p>
            <a:pPr marL="401637" lvl="1" indent="0">
              <a:buNone/>
            </a:pPr>
            <a:r>
              <a:rPr lang="en-US" altLang="zh-CN" dirty="0" smtClean="0">
                <a:hlinkClick r:id="rId4"/>
              </a:rPr>
              <a:t>http://www.hwclouds.com/devcloud/</a:t>
            </a:r>
            <a:endParaRPr lang="en-US" altLang="zh-CN" dirty="0" smtClean="0"/>
          </a:p>
          <a:p>
            <a:r>
              <a:rPr lang="zh-CN" altLang="en-US" dirty="0" smtClean="0"/>
              <a:t>华为软件开发云编译构建网站</a:t>
            </a:r>
            <a:endParaRPr lang="en-US" altLang="zh-CN" dirty="0" smtClean="0"/>
          </a:p>
          <a:p>
            <a:pPr marL="401637" lvl="1" indent="0">
              <a:buNone/>
            </a:pPr>
            <a:r>
              <a:rPr lang="en-US" altLang="zh-CN" dirty="0" smtClean="0">
                <a:hlinkClick r:id="rId5"/>
              </a:rPr>
              <a:t>http://www.hwclouds.com/product/codeci.html</a:t>
            </a:r>
            <a:endParaRPr lang="en-US" altLang="zh-CN" dirty="0" smtClean="0"/>
          </a:p>
          <a:p>
            <a:pPr lvl="1"/>
            <a:endParaRPr lang="en-US" altLang="zh-CN" dirty="0" smtClean="0"/>
          </a:p>
          <a:p>
            <a:pPr lvl="1"/>
            <a:endParaRPr lang="zh-CN" altLang="en-US"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360000"/>
            <a:r>
              <a:rPr lang="zh-CN" altLang="en-US" dirty="0" smtClean="0"/>
              <a:t>学完本课程后，您将能够：</a:t>
            </a:r>
          </a:p>
          <a:p>
            <a:pPr marL="630000" lvl="1" indent="-270000"/>
            <a:r>
              <a:rPr lang="zh-CN" altLang="en-US" dirty="0" smtClean="0"/>
              <a:t>什么是编译构建</a:t>
            </a:r>
            <a:endParaRPr lang="en-US" altLang="zh-CN" dirty="0" smtClean="0"/>
          </a:p>
          <a:p>
            <a:pPr marL="630000" lvl="1" indent="-270000"/>
            <a:r>
              <a:rPr lang="zh-CN" altLang="en-US" dirty="0" smtClean="0"/>
              <a:t>传统编译构建面临的挑战</a:t>
            </a:r>
            <a:endParaRPr lang="en-US" altLang="zh-CN" dirty="0" smtClean="0"/>
          </a:p>
          <a:p>
            <a:pPr marL="630000" lvl="1" indent="-270000"/>
            <a:r>
              <a:rPr lang="zh-CN" altLang="en-US" dirty="0" smtClean="0"/>
              <a:t>云端构建优势</a:t>
            </a:r>
            <a:endParaRPr lang="en-US" altLang="zh-CN" dirty="0" smtClean="0"/>
          </a:p>
          <a:p>
            <a:pPr marL="630000" lvl="1" indent="-270000"/>
            <a:r>
              <a:rPr lang="zh-CN" altLang="en-US" dirty="0" smtClean="0"/>
              <a:t>云端构建关键技术点</a:t>
            </a:r>
            <a:endParaRPr lang="en-US" altLang="zh-CN" dirty="0" smtClean="0"/>
          </a:p>
          <a:p>
            <a:pPr marL="630000" lvl="1" indent="-270000"/>
            <a:r>
              <a:rPr lang="en-US" altLang="zh-CN" dirty="0" err="1" smtClean="0"/>
              <a:t>DevOps</a:t>
            </a:r>
            <a:r>
              <a:rPr lang="zh-CN" altLang="en-US" dirty="0" smtClean="0"/>
              <a:t>模式下构建包含的步骤及质量保证</a:t>
            </a:r>
            <a:endParaRPr lang="en-US" altLang="zh-CN"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pPr marL="630000" indent="-270000"/>
            <a:r>
              <a:rPr lang="zh-CN" altLang="en-US" b="1" dirty="0" smtClean="0">
                <a:solidFill>
                  <a:schemeClr val="tx1">
                    <a:lumMod val="95000"/>
                    <a:lumOff val="5000"/>
                  </a:schemeClr>
                </a:solidFill>
              </a:rPr>
              <a:t>编译构建概念</a:t>
            </a:r>
            <a:endParaRPr lang="en-US" altLang="zh-CN" b="1" dirty="0" smtClean="0">
              <a:solidFill>
                <a:schemeClr val="tx1">
                  <a:lumMod val="95000"/>
                  <a:lumOff val="5000"/>
                </a:schemeClr>
              </a:solidFill>
            </a:endParaRPr>
          </a:p>
          <a:p>
            <a:pPr marL="630000" indent="-270000"/>
            <a:r>
              <a:rPr lang="zh-CN" altLang="en-US" dirty="0" smtClean="0">
                <a:solidFill>
                  <a:schemeClr val="bg1">
                    <a:lumMod val="50000"/>
                  </a:schemeClr>
                </a:solidFill>
              </a:rPr>
              <a:t>传统编译构建面临的问题和挑战</a:t>
            </a:r>
            <a:endParaRPr lang="en-US" altLang="zh-CN" dirty="0" smtClean="0">
              <a:solidFill>
                <a:schemeClr val="bg1">
                  <a:lumMod val="50000"/>
                </a:schemeClr>
              </a:solidFill>
            </a:endParaRPr>
          </a:p>
          <a:p>
            <a:pPr marL="630000" indent="-270000"/>
            <a:r>
              <a:rPr lang="zh-CN" altLang="en-US" dirty="0" smtClean="0">
                <a:solidFill>
                  <a:schemeClr val="bg1">
                    <a:lumMod val="50000"/>
                  </a:schemeClr>
                </a:solidFill>
              </a:rPr>
              <a:t>云端构建优势</a:t>
            </a:r>
            <a:endParaRPr lang="en-US" altLang="zh-CN" dirty="0" smtClean="0">
              <a:solidFill>
                <a:schemeClr val="bg1">
                  <a:lumMod val="50000"/>
                </a:schemeClr>
              </a:solidFill>
            </a:endParaRPr>
          </a:p>
          <a:p>
            <a:pPr marL="630000" indent="-270000"/>
            <a:r>
              <a:rPr lang="zh-CN" altLang="en-US" dirty="0" smtClean="0">
                <a:solidFill>
                  <a:schemeClr val="bg1">
                    <a:lumMod val="50000"/>
                  </a:schemeClr>
                </a:solidFill>
              </a:rPr>
              <a:t>云端构建体系结构</a:t>
            </a:r>
            <a:endParaRPr lang="en-US" altLang="zh-CN" dirty="0" smtClean="0">
              <a:solidFill>
                <a:schemeClr val="bg1">
                  <a:lumMod val="50000"/>
                </a:schemeClr>
              </a:solidFill>
            </a:endParaRPr>
          </a:p>
          <a:p>
            <a:pPr marL="630000" indent="-270000"/>
            <a:r>
              <a:rPr lang="zh-CN" altLang="en-US" dirty="0" smtClean="0">
                <a:solidFill>
                  <a:schemeClr val="bg1">
                    <a:lumMod val="50000"/>
                  </a:schemeClr>
                </a:solidFill>
              </a:rPr>
              <a:t>云端构建关键技术点</a:t>
            </a:r>
            <a:endParaRPr lang="en-US" altLang="zh-CN" dirty="0">
              <a:solidFill>
                <a:schemeClr val="bg1">
                  <a:lumMod val="50000"/>
                </a:schemeClr>
              </a:solidFill>
            </a:endParaRPr>
          </a:p>
          <a:p>
            <a:pPr marL="630000" indent="-270000"/>
            <a:r>
              <a:rPr lang="zh-CN" altLang="en-US" dirty="0" smtClean="0">
                <a:solidFill>
                  <a:schemeClr val="bg1">
                    <a:lumMod val="50000"/>
                  </a:schemeClr>
                </a:solidFill>
              </a:rPr>
              <a:t>编译构建的企业实践</a:t>
            </a:r>
            <a:endParaRPr lang="zh-CN" altLang="en-US" dirty="0">
              <a:solidFill>
                <a:schemeClr val="bg1">
                  <a:lumMod val="50000"/>
                </a:schemeClr>
              </a:solidFill>
            </a:endParaRPr>
          </a:p>
        </p:txBody>
      </p:sp>
    </p:spTree>
    <p:extLst>
      <p:ext uri="{BB962C8B-B14F-4D97-AF65-F5344CB8AC3E}">
        <p14:creationId xmlns:p14="http://schemas.microsoft.com/office/powerpoint/2010/main" val="31715804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2"/>
                </a:solidFill>
              </a:rPr>
              <a:t>什么是编译构建</a:t>
            </a:r>
            <a:endParaRPr lang="zh-CN" altLang="en-US" dirty="0">
              <a:solidFill>
                <a:schemeClr val="tx2"/>
              </a:solidFill>
            </a:endParaRPr>
          </a:p>
        </p:txBody>
      </p:sp>
      <p:sp>
        <p:nvSpPr>
          <p:cNvPr id="3" name="文本占位符 2"/>
          <p:cNvSpPr>
            <a:spLocks noGrp="1"/>
          </p:cNvSpPr>
          <p:nvPr>
            <p:ph type="body" sz="quarter" idx="10"/>
          </p:nvPr>
        </p:nvSpPr>
        <p:spPr/>
        <p:txBody>
          <a:bodyPr/>
          <a:lstStyle/>
          <a:p>
            <a:r>
              <a:rPr lang="zh-CN" altLang="zh-CN" dirty="0" smtClean="0"/>
              <a:t>软件编译构建是指把软件源码编译成目标文件，并将目标文件和必要的文档制作成软件包的过程</a:t>
            </a:r>
            <a:r>
              <a:rPr lang="zh-CN" altLang="en-US" dirty="0" smtClean="0"/>
              <a:t>。以</a:t>
            </a:r>
            <a:r>
              <a:rPr lang="en-US" altLang="zh-CN" dirty="0" smtClean="0"/>
              <a:t>Maven</a:t>
            </a:r>
            <a:r>
              <a:rPr lang="zh-CN" altLang="en-US" dirty="0" smtClean="0"/>
              <a:t>工程构建为例，</a:t>
            </a:r>
            <a:r>
              <a:rPr lang="zh-CN" altLang="zh-CN" dirty="0" smtClean="0"/>
              <a:t>包含：从代码仓库拉取源码、从软件仓库拉取依赖包、编译成目标文件、软件打包、上传软件包等步骤</a:t>
            </a:r>
            <a:r>
              <a:rPr lang="zh-CN" altLang="en-US" dirty="0" smtClean="0"/>
              <a:t>。</a:t>
            </a:r>
            <a:endParaRPr lang="en-US" altLang="zh-CN" dirty="0"/>
          </a:p>
        </p:txBody>
      </p:sp>
    </p:spTree>
    <p:extLst>
      <p:ext uri="{BB962C8B-B14F-4D97-AF65-F5344CB8AC3E}">
        <p14:creationId xmlns:p14="http://schemas.microsoft.com/office/powerpoint/2010/main" val="12517947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684212" y="1376908"/>
            <a:ext cx="7920038" cy="3924300"/>
          </a:xfrm>
        </p:spPr>
        <p:txBody>
          <a:bodyPr/>
          <a:lstStyle/>
          <a:p>
            <a:r>
              <a:rPr lang="zh-CN" altLang="en-US" dirty="0" smtClean="0">
                <a:solidFill>
                  <a:schemeClr val="bg1">
                    <a:lumMod val="50000"/>
                  </a:schemeClr>
                </a:solidFill>
              </a:rPr>
              <a:t>编译构建概念</a:t>
            </a:r>
            <a:endParaRPr lang="en-US" altLang="zh-CN" dirty="0" smtClean="0">
              <a:solidFill>
                <a:schemeClr val="bg1">
                  <a:lumMod val="50000"/>
                </a:schemeClr>
              </a:solidFill>
            </a:endParaRPr>
          </a:p>
          <a:p>
            <a:r>
              <a:rPr lang="zh-CN" altLang="en-US" b="1" dirty="0" smtClean="0"/>
              <a:t>传统编译构建面临的问题和挑战</a:t>
            </a:r>
            <a:endParaRPr lang="en-US" altLang="zh-CN" b="1" dirty="0" smtClean="0"/>
          </a:p>
          <a:p>
            <a:r>
              <a:rPr lang="zh-CN" altLang="en-US" dirty="0" smtClean="0">
                <a:solidFill>
                  <a:schemeClr val="bg1">
                    <a:lumMod val="50000"/>
                  </a:schemeClr>
                </a:solidFill>
              </a:rPr>
              <a:t>云端构建优势</a:t>
            </a:r>
            <a:endParaRPr lang="en-US" altLang="zh-CN" dirty="0" smtClean="0">
              <a:solidFill>
                <a:schemeClr val="bg1">
                  <a:lumMod val="50000"/>
                </a:schemeClr>
              </a:solidFill>
            </a:endParaRPr>
          </a:p>
          <a:p>
            <a:r>
              <a:rPr lang="zh-CN" altLang="en-US" dirty="0" smtClean="0">
                <a:solidFill>
                  <a:schemeClr val="bg1">
                    <a:lumMod val="50000"/>
                  </a:schemeClr>
                </a:solidFill>
              </a:rPr>
              <a:t>云端构建关键技术点</a:t>
            </a:r>
            <a:endParaRPr lang="en-US" altLang="zh-CN" dirty="0" smtClean="0">
              <a:solidFill>
                <a:schemeClr val="bg1">
                  <a:lumMod val="50000"/>
                </a:schemeClr>
              </a:solidFill>
            </a:endParaRPr>
          </a:p>
          <a:p>
            <a:r>
              <a:rPr lang="zh-CN" altLang="en-US" dirty="0" smtClean="0">
                <a:solidFill>
                  <a:schemeClr val="bg1">
                    <a:lumMod val="50000"/>
                  </a:schemeClr>
                </a:solidFill>
              </a:rPr>
              <a:t>编译构建的企业实践</a:t>
            </a:r>
            <a:endParaRPr lang="zh-CN" altLang="en-US" dirty="0"/>
          </a:p>
        </p:txBody>
      </p:sp>
    </p:spTree>
    <p:extLst>
      <p:ext uri="{BB962C8B-B14F-4D97-AF65-F5344CB8AC3E}">
        <p14:creationId xmlns:p14="http://schemas.microsoft.com/office/powerpoint/2010/main" val="31715804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3" y="616421"/>
            <a:ext cx="7740216" cy="868363"/>
          </a:xfrm>
        </p:spPr>
        <p:txBody>
          <a:bodyPr/>
          <a:lstStyle/>
          <a:p>
            <a:r>
              <a:rPr lang="zh-CN" altLang="en-US" dirty="0" smtClean="0">
                <a:solidFill>
                  <a:schemeClr val="tx2"/>
                </a:solidFill>
              </a:rPr>
              <a:t>环境搭建耗时费力，且易因环境差异引入问题</a:t>
            </a:r>
            <a:endParaRPr lang="en-US" altLang="zh-CN" b="1" dirty="0">
              <a:solidFill>
                <a:schemeClr val="tx2"/>
              </a:solidFill>
            </a:endParaRPr>
          </a:p>
        </p:txBody>
      </p:sp>
      <p:sp>
        <p:nvSpPr>
          <p:cNvPr id="3" name="文本占位符 2"/>
          <p:cNvSpPr>
            <a:spLocks noGrp="1"/>
          </p:cNvSpPr>
          <p:nvPr>
            <p:ph type="body" sz="quarter" idx="10"/>
          </p:nvPr>
        </p:nvSpPr>
        <p:spPr>
          <a:xfrm>
            <a:off x="755577" y="1844960"/>
            <a:ext cx="7776864" cy="3924300"/>
          </a:xfrm>
          <a:noFill/>
          <a:ln w="9525">
            <a:noFill/>
            <a:miter lim="800000"/>
            <a:headEnd/>
            <a:tailEnd/>
          </a:ln>
        </p:spPr>
        <p:txBody>
          <a:bodyPr vert="horz" wrap="square" lIns="80141" tIns="40071" rIns="80141" bIns="40071" numCol="1" anchor="t" anchorCtr="0" compatLnSpc="1">
            <a:prstTxWarp prst="textNoShape">
              <a:avLst/>
            </a:prstTxWarp>
          </a:bodyPr>
          <a:lstStyle/>
          <a:p>
            <a:pPr marL="0" indent="-270000">
              <a:buNone/>
            </a:pPr>
            <a:r>
              <a:rPr lang="zh-CN" altLang="zh-CN" dirty="0" smtClean="0"/>
              <a:t>研发人员耗费大量精力到环境的搭建配置及调测，不能聚焦业务开发。不仅造成开发人员精力的浪费，也由于时间消耗带来等待成本。同时，很难保证本地构建环境的完全同步，引发问题</a:t>
            </a:r>
            <a:r>
              <a:rPr lang="zh-CN" altLang="en-US" dirty="0" smtClean="0"/>
              <a:t>。</a:t>
            </a:r>
            <a:endParaRPr lang="en-US" altLang="zh-CN" dirty="0" smtClean="0"/>
          </a:p>
        </p:txBody>
      </p:sp>
    </p:spTree>
    <p:extLst>
      <p:ext uri="{BB962C8B-B14F-4D97-AF65-F5344CB8AC3E}">
        <p14:creationId xmlns:p14="http://schemas.microsoft.com/office/powerpoint/2010/main" val="27211706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本地硬件配置不高，编译构建速度慢</a:t>
            </a:r>
          </a:p>
        </p:txBody>
      </p:sp>
      <p:sp>
        <p:nvSpPr>
          <p:cNvPr id="3" name="文本占位符 2"/>
          <p:cNvSpPr>
            <a:spLocks noGrp="1"/>
          </p:cNvSpPr>
          <p:nvPr>
            <p:ph type="body" sz="quarter" idx="10"/>
          </p:nvPr>
        </p:nvSpPr>
        <p:spPr/>
        <p:txBody>
          <a:bodyPr/>
          <a:lstStyle/>
          <a:p>
            <a:pPr marL="0">
              <a:buNone/>
            </a:pPr>
            <a:r>
              <a:rPr lang="zh-CN" altLang="zh-CN" dirty="0" smtClean="0"/>
              <a:t>众所周知，编译构建硬件资源消耗大，但中小型企业和创业者受资金投入限制，硬件配置普遍不高，造成编译构建速度慢，影响开发效率</a:t>
            </a:r>
            <a:r>
              <a:rPr lang="zh-CN" altLang="en-US" dirty="0" smtClean="0"/>
              <a:t>。</a:t>
            </a:r>
            <a:endParaRPr lang="zh-CN" altLang="zh-CN" dirty="0"/>
          </a:p>
        </p:txBody>
      </p:sp>
    </p:spTree>
    <p:extLst>
      <p:ext uri="{BB962C8B-B14F-4D97-AF65-F5344CB8AC3E}">
        <p14:creationId xmlns:p14="http://schemas.microsoft.com/office/powerpoint/2010/main" val="2721170661"/>
      </p:ext>
    </p:extLst>
  </p:cSld>
  <p:clrMapOvr>
    <a:masterClrMapping/>
  </p:clrMapOvr>
  <p:timing>
    <p:tnLst>
      <p:par>
        <p:cTn id="1" dur="indefinite" restart="never" nodeType="tmRoot"/>
      </p:par>
    </p:tnLst>
  </p:timing>
</p:sld>
</file>

<file path=ppt/theme/theme1.xml><?xml version="1.0" encoding="utf-8"?>
<a:theme xmlns:a="http://schemas.openxmlformats.org/drawingml/2006/main" name="1#UC&amp;C母版初稿">
  <a:themeElements>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txDef>
      <a:spPr bwMode="auto">
        <a:noFill/>
        <a:ln w="9525">
          <a:noFill/>
          <a:miter lim="800000"/>
          <a:headEnd/>
          <a:tailEnd/>
        </a:ln>
      </a:spPr>
      <a:bodyPr wrap="none" lIns="99980" tIns="49986" rIns="99980" bIns="49986">
        <a:spAutoFit/>
      </a:bodyPr>
      <a:lstStyle>
        <a:defPPr algn="ctr" defTabSz="1001649" eaLnBrk="0" hangingPunct="0">
          <a:defRPr sz="1400" dirty="0" smtClean="0">
            <a:solidFill>
              <a:srgbClr val="000000"/>
            </a:solidFill>
            <a:latin typeface="+mn-lt"/>
            <a:ea typeface="+mn-ea"/>
            <a:cs typeface="Arial" pitchFamily="34" charset="0"/>
          </a:defRPr>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End">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自定义设计方案 13">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4">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5">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6">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C226774B8D87F4D92D9D1F6859ED44E" ma:contentTypeVersion="0" ma:contentTypeDescription="Create a new document." ma:contentTypeScope="" ma:versionID="2405c1ce63a3409bcef189279c704bc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23E6701-3943-4A44-84F3-F772B5088830}">
  <ds:schemaRefs>
    <ds:schemaRef ds:uri="http://schemas.microsoft.com/sharepoint/v3/contenttype/forms"/>
  </ds:schemaRefs>
</ds:datastoreItem>
</file>

<file path=customXml/itemProps2.xml><?xml version="1.0" encoding="utf-8"?>
<ds:datastoreItem xmlns:ds="http://schemas.openxmlformats.org/officeDocument/2006/customXml" ds:itemID="{EAE3093B-232B-4C15-AB25-7F1FBE134870}">
  <ds:schemaRefs>
    <ds:schemaRef ds:uri="http://purl.org/dc/terms/"/>
    <ds:schemaRef ds:uri="http://schemas.microsoft.com/office/infopath/2007/PartnerControls"/>
    <ds:schemaRef ds:uri="http://schemas.microsoft.com/office/2006/metadata/properties"/>
    <ds:schemaRef ds:uri="http://schemas.openxmlformats.org/package/2006/metadata/core-properties"/>
    <ds:schemaRef ds:uri="http://schemas.microsoft.com/office/2006/documentManagement/types"/>
    <ds:schemaRef ds:uri="http://purl.org/dc/elements/1.1/"/>
    <ds:schemaRef ds:uri="http://www.w3.org/XML/1998/namespace"/>
    <ds:schemaRef ds:uri="http://purl.org/dc/dcmitype/"/>
  </ds:schemaRefs>
</ds:datastoreItem>
</file>

<file path=customXml/itemProps3.xml><?xml version="1.0" encoding="utf-8"?>
<ds:datastoreItem xmlns:ds="http://schemas.openxmlformats.org/officeDocument/2006/customXml" ds:itemID="{671327E0-7EF6-4DE7-A686-D5CF0A9FB3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76473</TotalTime>
  <Words>1552</Words>
  <Application>Microsoft Office PowerPoint</Application>
  <PresentationFormat>全屏显示(4:3)</PresentationFormat>
  <Paragraphs>132</Paragraphs>
  <Slides>37</Slides>
  <Notes>37</Notes>
  <HiddenSlides>1</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37</vt:i4>
      </vt:variant>
    </vt:vector>
  </HeadingPairs>
  <TitlesOfParts>
    <vt:vector size="50" baseType="lpstr">
      <vt:lpstr>MS PGothic</vt:lpstr>
      <vt:lpstr>黑体</vt:lpstr>
      <vt:lpstr>华文细黑</vt:lpstr>
      <vt:lpstr>宋体</vt:lpstr>
      <vt:lpstr>Arial</vt:lpstr>
      <vt:lpstr>Calibri</vt:lpstr>
      <vt:lpstr>FrutigerNext LT Light</vt:lpstr>
      <vt:lpstr>FrutigerNext LT Medium</vt:lpstr>
      <vt:lpstr>FrutigerNext LT Regular</vt:lpstr>
      <vt:lpstr>Times New Roman</vt:lpstr>
      <vt:lpstr>Wingdings</vt:lpstr>
      <vt:lpstr>1#UC&amp;C母版初稿</vt:lpstr>
      <vt:lpstr>End</vt:lpstr>
      <vt:lpstr>PowerPoint 演示文稿</vt:lpstr>
      <vt:lpstr>编译构建 </vt:lpstr>
      <vt:lpstr>PowerPoint 演示文稿</vt:lpstr>
      <vt:lpstr>PowerPoint 演示文稿</vt:lpstr>
      <vt:lpstr>PowerPoint 演示文稿</vt:lpstr>
      <vt:lpstr>什么是编译构建</vt:lpstr>
      <vt:lpstr>PowerPoint 演示文稿</vt:lpstr>
      <vt:lpstr>环境搭建耗时费力，且易因环境差异引入问题</vt:lpstr>
      <vt:lpstr>本地硬件配置不高，编译构建速度慢</vt:lpstr>
      <vt:lpstr>突发项目资源消耗大，结束后闲置</vt:lpstr>
      <vt:lpstr>多语言不能并行构建</vt:lpstr>
      <vt:lpstr>PowerPoint 演示文稿</vt:lpstr>
      <vt:lpstr>云端构建优势</vt:lpstr>
      <vt:lpstr>把开发人员从繁琐的环境搭建解脱出来</vt:lpstr>
      <vt:lpstr>构建成本低</vt:lpstr>
      <vt:lpstr>构建环境统一</vt:lpstr>
      <vt:lpstr>资源共享和按需分配</vt:lpstr>
      <vt:lpstr>混合语言并行构建</vt:lpstr>
      <vt:lpstr>构建速度快</vt:lpstr>
      <vt:lpstr>PowerPoint 演示文稿</vt:lpstr>
      <vt:lpstr>云端构建体系结构（1/2）</vt:lpstr>
      <vt:lpstr>云端构建体系结构（2/2）</vt:lpstr>
      <vt:lpstr>PowerPoint 演示文稿</vt:lpstr>
      <vt:lpstr>任务和资源高效调度</vt:lpstr>
      <vt:lpstr>构建环境安全</vt:lpstr>
      <vt:lpstr>构建类型动态扩展</vt:lpstr>
      <vt:lpstr>资源弹性伸缩</vt:lpstr>
      <vt:lpstr>分布式构建</vt:lpstr>
      <vt:lpstr>本地镜像仓库</vt:lpstr>
      <vt:lpstr>构建环境容器化</vt:lpstr>
      <vt:lpstr>PowerPoint 演示文稿</vt:lpstr>
      <vt:lpstr>快速创建构建任务</vt:lpstr>
      <vt:lpstr>支持主流构建标准</vt:lpstr>
      <vt:lpstr>支持多种定时构建方式</vt:lpstr>
      <vt:lpstr>案例实践</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huangyusizjhw</cp:lastModifiedBy>
  <cp:revision>2452</cp:revision>
  <dcterms:created xsi:type="dcterms:W3CDTF">2003-08-21T06:48:56Z</dcterms:created>
  <dcterms:modified xsi:type="dcterms:W3CDTF">2017-08-16T07:24:38Z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(4)jNL0gM28At52Ieaf1valQ0LhCJhckLvJxApn9P4IOGXs2CxMSeBUEQOsYE7UL6xHmrDTkB0U
8XrwX0U2eGOvdKAbibq/OwBogqOvwFaAolHRNqNy2szIx/vIxGV3RldByVnAXNghwAf/C+Ny
nC0kXXrwMXgmyFvH5Z6NNWCVsONiwda3mR+L5JpGhOxLoPqs7SuuHSITb197MVyCXsGsK2ms
+l0YVy49NdVVuXoIAG</vt:lpwstr>
  </property>
  <property fmtid="{D5CDD505-2E9C-101B-9397-08002B2CF9AE}" pid="14" name="_new_ms_pID_725431">
    <vt:lpwstr>WNXmtkOaoMvO+RtN+AF98axcECtcDzeutF/RA/MuVrkTeP8na2B2yy
m1HCyY09R6IPysdOkoFKaGF95jn8IPRP7dOExBbQlWgSPqEZNo21+gLMWeFfBt+6pUhKdwFx
7ZPjMNuUrMypYPEZngI1VIdsJf4NZKyTLKZJ0nK7WxKub3aP/MoU61sfNyyw1Icb4IGb7OFn
9w8sA6NUyvf/2CAmXCRdXcc6p9josuAb8E0f</vt:lpwstr>
  </property>
  <property fmtid="{D5CDD505-2E9C-101B-9397-08002B2CF9AE}" pid="15" name="_new_ms_pID_725432">
    <vt:lpwstr>VPOcRqDszuG9Ea/DM6UvbMLgh7KalquPd6s3
kDXgkxV66sccXBRFRpUSm24+++OZrzrFJlZ9+cTKshms+WpKgjZh/IhT4aCGlcWjlqWZhRut
yeE31Jc/cvQKXkucHQJfR38BDLb6HDqUWvPBQ8sa4eIzSeLgq189G0a1RIIGyCiIJjSWXf10
g2H9RhGj00eoqTF/R7ak+JOb3Uld8rKRh6p8+RZSbt3zCH/cPW7Uhk</vt:lpwstr>
  </property>
  <property fmtid="{D5CDD505-2E9C-101B-9397-08002B2CF9AE}" pid="16" name="_new_ms_pID_725433">
    <vt:lpwstr>w4/CdPx+g5NrTVBBFR
HKTc81zHE57lJ6Sfop/J3Md4zKo=</vt:lpwstr>
  </property>
  <property fmtid="{D5CDD505-2E9C-101B-9397-08002B2CF9AE}" pid="17" name="_2015_ms_pID_725343">
    <vt:lpwstr>(3)WcThkNgblGHL/1LescvTATiHiRIZiMxsywBFmls/n+C6BdVeEidosvH/6LxjZTbdblpCvhQo
rs6rBHzjK7valKZWXb7lSbCe4RdYLG47z1LtA9Y/VVsrF2/CY0xThaPWRd5F3b8bzdUo3a0n
rCWanI2RmiP1C25Oo0rdN++eRcb7XMuXh9grA4gHV6prFdcgDflFy+EBSD/2xkVMWRUXAfXG
7nHV60JU3JHm6M6da6</vt:lpwstr>
  </property>
  <property fmtid="{D5CDD505-2E9C-101B-9397-08002B2CF9AE}" pid="18" name="_2015_ms_pID_7253431">
    <vt:lpwstr>ZbSBevYg3CjefwAmNczFg/TFZmOVYAxaEjKwAZLDz1x7VPAiyBjvx6
XfDInnJNKDhyfl/v5UGtk74IYUW87rwf0jwxal5l+Y1R+Zil/y+TTtgXfQDq/YcMomQVX+dc
YNERsxHryFPUhtStXL3OIlL1hA43uGZnxtglBalOQi5IaBz//Iy2GXe08JnVvfHsLWw1KBud
SUPtikTA0KjCnkF3QmOnFtNfcOY3N8PS3kMh</vt:lpwstr>
  </property>
  <property fmtid="{D5CDD505-2E9C-101B-9397-08002B2CF9AE}" pid="19" name="_2015_ms_pID_7253432">
    <vt:lpwstr>VYOrCiHPyOwjFFA942QD2EjhpSe+YFxG8czr
gtExheVhSBQ6q/OCPt+9bdWMzRy8wA==</vt:lpwstr>
  </property>
  <property fmtid="{D5CDD505-2E9C-101B-9397-08002B2CF9AE}" pid="20" name="ContentTypeId">
    <vt:lpwstr>0x010100CC226774B8D87F4D92D9D1F6859ED44E</vt:lpwstr>
  </property>
  <property fmtid="{D5CDD505-2E9C-101B-9397-08002B2CF9AE}" pid="21" name="_readonly">
    <vt:lpwstr/>
  </property>
  <property fmtid="{D5CDD505-2E9C-101B-9397-08002B2CF9AE}" pid="22" name="_change">
    <vt:lpwstr/>
  </property>
  <property fmtid="{D5CDD505-2E9C-101B-9397-08002B2CF9AE}" pid="23" name="_full-control">
    <vt:lpwstr/>
  </property>
  <property fmtid="{D5CDD505-2E9C-101B-9397-08002B2CF9AE}" pid="24" name="sflag">
    <vt:lpwstr>1502849293</vt:lpwstr>
  </property>
</Properties>
</file>