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2" r:id="rId2"/>
    <p:sldId id="289" r:id="rId3"/>
    <p:sldId id="287" r:id="rId4"/>
    <p:sldId id="305" r:id="rId5"/>
    <p:sldId id="306" r:id="rId6"/>
    <p:sldId id="307" r:id="rId7"/>
    <p:sldId id="311" r:id="rId8"/>
    <p:sldId id="312" r:id="rId9"/>
    <p:sldId id="31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3"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CFDB00"/>
    <a:srgbClr val="18556F"/>
    <a:srgbClr val="F6F5F5"/>
    <a:srgbClr val="008FBF"/>
    <a:srgbClr val="905603"/>
    <a:srgbClr val="8F5503"/>
    <a:srgbClr val="E89424"/>
    <a:srgbClr val="EB9624"/>
    <a:srgbClr val="F3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8" autoAdjust="0"/>
    <p:restoredTop sz="94728" autoAdjust="0"/>
  </p:normalViewPr>
  <p:slideViewPr>
    <p:cSldViewPr snapToGrid="0" showGuides="1">
      <p:cViewPr varScale="1">
        <p:scale>
          <a:sx n="68" d="100"/>
          <a:sy n="68" d="100"/>
        </p:scale>
        <p:origin x="804" y="60"/>
      </p:cViewPr>
      <p:guideLst>
        <p:guide pos="3863"/>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B11F5-5059-4E45-9721-EB94D5B4201D}" type="datetimeFigureOut">
              <a:rPr lang="zh-CN" altLang="en-US" smtClean="0"/>
              <a:t>2017/12/8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A2EFB-6695-429B-89A6-63679E002AAD}" type="slidenum">
              <a:rPr lang="zh-CN" altLang="en-US" smtClean="0"/>
              <a:t>‹#›</a:t>
            </a:fld>
            <a:endParaRPr lang="zh-CN" altLang="en-US"/>
          </a:p>
        </p:txBody>
      </p:sp>
    </p:spTree>
    <p:extLst>
      <p:ext uri="{BB962C8B-B14F-4D97-AF65-F5344CB8AC3E}">
        <p14:creationId xmlns:p14="http://schemas.microsoft.com/office/powerpoint/2010/main" val="252414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2A2EFB-6695-429B-89A6-63679E002AAD}" type="slidenum">
              <a:rPr lang="zh-CN" altLang="en-US" smtClean="0"/>
              <a:t>4</a:t>
            </a:fld>
            <a:endParaRPr lang="zh-CN" altLang="en-US"/>
          </a:p>
        </p:txBody>
      </p:sp>
    </p:spTree>
    <p:extLst>
      <p:ext uri="{BB962C8B-B14F-4D97-AF65-F5344CB8AC3E}">
        <p14:creationId xmlns:p14="http://schemas.microsoft.com/office/powerpoint/2010/main" val="2887900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eibo.com/teliss"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hyperlink" Target="http://teliss.blog.163.com/"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01" name="图片 10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矩形 2"/>
          <p:cNvSpPr/>
          <p:nvPr userDrawn="1"/>
        </p:nvSpPr>
        <p:spPr>
          <a:xfrm>
            <a:off x="5986961" y="4395575"/>
            <a:ext cx="1402080" cy="923330"/>
          </a:xfrm>
          <a:prstGeom prst="rect">
            <a:avLst/>
          </a:prstGeom>
        </p:spPr>
        <p:txBody>
          <a:bodyPr wrap="squar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布衣公子</a:t>
            </a:r>
          </a:p>
          <a:p>
            <a:pPr algn="ctr"/>
            <a:r>
              <a:rPr lang="zh-CN" altLang="en-US" sz="3600" dirty="0">
                <a:solidFill>
                  <a:schemeClr val="bg1"/>
                </a:solidFill>
                <a:latin typeface="微软雅黑" panose="020B0503020204020204" pitchFamily="34" charset="-122"/>
                <a:ea typeface="微软雅黑" panose="020B0503020204020204" pitchFamily="34" charset="-122"/>
              </a:rPr>
              <a:t>作品</a:t>
            </a:r>
          </a:p>
        </p:txBody>
      </p:sp>
      <p:sp>
        <p:nvSpPr>
          <p:cNvPr id="4" name="Freeform 196"/>
          <p:cNvSpPr>
            <a:spLocks/>
          </p:cNvSpPr>
          <p:nvPr userDrawn="1"/>
        </p:nvSpPr>
        <p:spPr bwMode="auto">
          <a:xfrm>
            <a:off x="863522" y="1846630"/>
            <a:ext cx="484910" cy="412451"/>
          </a:xfrm>
          <a:custGeom>
            <a:avLst/>
            <a:gdLst>
              <a:gd name="T0" fmla="*/ 174 w 348"/>
              <a:gd name="T1" fmla="*/ 0 h 298"/>
              <a:gd name="T2" fmla="*/ 209 w 348"/>
              <a:gd name="T3" fmla="*/ 3 h 298"/>
              <a:gd name="T4" fmla="*/ 242 w 348"/>
              <a:gd name="T5" fmla="*/ 10 h 298"/>
              <a:gd name="T6" fmla="*/ 272 w 348"/>
              <a:gd name="T7" fmla="*/ 23 h 298"/>
              <a:gd name="T8" fmla="*/ 297 w 348"/>
              <a:gd name="T9" fmla="*/ 39 h 298"/>
              <a:gd name="T10" fmla="*/ 318 w 348"/>
              <a:gd name="T11" fmla="*/ 59 h 298"/>
              <a:gd name="T12" fmla="*/ 334 w 348"/>
              <a:gd name="T13" fmla="*/ 81 h 298"/>
              <a:gd name="T14" fmla="*/ 345 w 348"/>
              <a:gd name="T15" fmla="*/ 107 h 298"/>
              <a:gd name="T16" fmla="*/ 348 w 348"/>
              <a:gd name="T17" fmla="*/ 133 h 298"/>
              <a:gd name="T18" fmla="*/ 346 w 348"/>
              <a:gd name="T19" fmla="*/ 150 h 298"/>
              <a:gd name="T20" fmla="*/ 336 w 348"/>
              <a:gd name="T21" fmla="*/ 181 h 298"/>
              <a:gd name="T22" fmla="*/ 317 w 348"/>
              <a:gd name="T23" fmla="*/ 209 h 298"/>
              <a:gd name="T24" fmla="*/ 290 w 348"/>
              <a:gd name="T25" fmla="*/ 233 h 298"/>
              <a:gd name="T26" fmla="*/ 308 w 348"/>
              <a:gd name="T27" fmla="*/ 298 h 298"/>
              <a:gd name="T28" fmla="*/ 244 w 348"/>
              <a:gd name="T29" fmla="*/ 255 h 298"/>
              <a:gd name="T30" fmla="*/ 210 w 348"/>
              <a:gd name="T31" fmla="*/ 264 h 298"/>
              <a:gd name="T32" fmla="*/ 174 w 348"/>
              <a:gd name="T33" fmla="*/ 267 h 298"/>
              <a:gd name="T34" fmla="*/ 157 w 348"/>
              <a:gd name="T35" fmla="*/ 265 h 298"/>
              <a:gd name="T36" fmla="*/ 122 w 348"/>
              <a:gd name="T37" fmla="*/ 261 h 298"/>
              <a:gd name="T38" fmla="*/ 91 w 348"/>
              <a:gd name="T39" fmla="*/ 251 h 298"/>
              <a:gd name="T40" fmla="*/ 63 w 348"/>
              <a:gd name="T41" fmla="*/ 236 h 298"/>
              <a:gd name="T42" fmla="*/ 40 w 348"/>
              <a:gd name="T43" fmla="*/ 218 h 298"/>
              <a:gd name="T44" fmla="*/ 21 w 348"/>
              <a:gd name="T45" fmla="*/ 197 h 298"/>
              <a:gd name="T46" fmla="*/ 8 w 348"/>
              <a:gd name="T47" fmla="*/ 173 h 298"/>
              <a:gd name="T48" fmla="*/ 1 w 348"/>
              <a:gd name="T49" fmla="*/ 147 h 298"/>
              <a:gd name="T50" fmla="*/ 0 w 348"/>
              <a:gd name="T51" fmla="*/ 133 h 298"/>
              <a:gd name="T52" fmla="*/ 4 w 348"/>
              <a:gd name="T53" fmla="*/ 107 h 298"/>
              <a:gd name="T54" fmla="*/ 14 w 348"/>
              <a:gd name="T55" fmla="*/ 81 h 298"/>
              <a:gd name="T56" fmla="*/ 31 w 348"/>
              <a:gd name="T57" fmla="*/ 59 h 298"/>
              <a:gd name="T58" fmla="*/ 52 w 348"/>
              <a:gd name="T59" fmla="*/ 39 h 298"/>
              <a:gd name="T60" fmla="*/ 77 w 348"/>
              <a:gd name="T61" fmla="*/ 23 h 298"/>
              <a:gd name="T62" fmla="*/ 106 w 348"/>
              <a:gd name="T63" fmla="*/ 10 h 298"/>
              <a:gd name="T64" fmla="*/ 139 w 348"/>
              <a:gd name="T65" fmla="*/ 3 h 298"/>
              <a:gd name="T66" fmla="*/ 174 w 348"/>
              <a:gd name="T6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8" h="298">
                <a:moveTo>
                  <a:pt x="174" y="0"/>
                </a:moveTo>
                <a:lnTo>
                  <a:pt x="174" y="0"/>
                </a:lnTo>
                <a:lnTo>
                  <a:pt x="192" y="2"/>
                </a:lnTo>
                <a:lnTo>
                  <a:pt x="209" y="3"/>
                </a:lnTo>
                <a:lnTo>
                  <a:pt x="226" y="6"/>
                </a:lnTo>
                <a:lnTo>
                  <a:pt x="242" y="10"/>
                </a:lnTo>
                <a:lnTo>
                  <a:pt x="256" y="16"/>
                </a:lnTo>
                <a:lnTo>
                  <a:pt x="272" y="23"/>
                </a:lnTo>
                <a:lnTo>
                  <a:pt x="284" y="31"/>
                </a:lnTo>
                <a:lnTo>
                  <a:pt x="297" y="39"/>
                </a:lnTo>
                <a:lnTo>
                  <a:pt x="308" y="49"/>
                </a:lnTo>
                <a:lnTo>
                  <a:pt x="318" y="59"/>
                </a:lnTo>
                <a:lnTo>
                  <a:pt x="327" y="70"/>
                </a:lnTo>
                <a:lnTo>
                  <a:pt x="334" y="81"/>
                </a:lnTo>
                <a:lnTo>
                  <a:pt x="341" y="94"/>
                </a:lnTo>
                <a:lnTo>
                  <a:pt x="345" y="107"/>
                </a:lnTo>
                <a:lnTo>
                  <a:pt x="348" y="119"/>
                </a:lnTo>
                <a:lnTo>
                  <a:pt x="348" y="133"/>
                </a:lnTo>
                <a:lnTo>
                  <a:pt x="348" y="133"/>
                </a:lnTo>
                <a:lnTo>
                  <a:pt x="346" y="150"/>
                </a:lnTo>
                <a:lnTo>
                  <a:pt x="342" y="166"/>
                </a:lnTo>
                <a:lnTo>
                  <a:pt x="336" y="181"/>
                </a:lnTo>
                <a:lnTo>
                  <a:pt x="328" y="195"/>
                </a:lnTo>
                <a:lnTo>
                  <a:pt x="317" y="209"/>
                </a:lnTo>
                <a:lnTo>
                  <a:pt x="304" y="222"/>
                </a:lnTo>
                <a:lnTo>
                  <a:pt x="290" y="233"/>
                </a:lnTo>
                <a:lnTo>
                  <a:pt x="273" y="243"/>
                </a:lnTo>
                <a:lnTo>
                  <a:pt x="308" y="298"/>
                </a:lnTo>
                <a:lnTo>
                  <a:pt x="244" y="255"/>
                </a:lnTo>
                <a:lnTo>
                  <a:pt x="244" y="255"/>
                </a:lnTo>
                <a:lnTo>
                  <a:pt x="227" y="260"/>
                </a:lnTo>
                <a:lnTo>
                  <a:pt x="210" y="264"/>
                </a:lnTo>
                <a:lnTo>
                  <a:pt x="192" y="265"/>
                </a:lnTo>
                <a:lnTo>
                  <a:pt x="174" y="267"/>
                </a:lnTo>
                <a:lnTo>
                  <a:pt x="174" y="267"/>
                </a:lnTo>
                <a:lnTo>
                  <a:pt x="157" y="265"/>
                </a:lnTo>
                <a:lnTo>
                  <a:pt x="139" y="264"/>
                </a:lnTo>
                <a:lnTo>
                  <a:pt x="122" y="261"/>
                </a:lnTo>
                <a:lnTo>
                  <a:pt x="106" y="257"/>
                </a:lnTo>
                <a:lnTo>
                  <a:pt x="91" y="251"/>
                </a:lnTo>
                <a:lnTo>
                  <a:pt x="77" y="244"/>
                </a:lnTo>
                <a:lnTo>
                  <a:pt x="63" y="236"/>
                </a:lnTo>
                <a:lnTo>
                  <a:pt x="52" y="227"/>
                </a:lnTo>
                <a:lnTo>
                  <a:pt x="40" y="218"/>
                </a:lnTo>
                <a:lnTo>
                  <a:pt x="31" y="208"/>
                </a:lnTo>
                <a:lnTo>
                  <a:pt x="21" y="197"/>
                </a:lnTo>
                <a:lnTo>
                  <a:pt x="14" y="185"/>
                </a:lnTo>
                <a:lnTo>
                  <a:pt x="8" y="173"/>
                </a:lnTo>
                <a:lnTo>
                  <a:pt x="4" y="160"/>
                </a:lnTo>
                <a:lnTo>
                  <a:pt x="1" y="147"/>
                </a:lnTo>
                <a:lnTo>
                  <a:pt x="0" y="133"/>
                </a:lnTo>
                <a:lnTo>
                  <a:pt x="0" y="133"/>
                </a:lnTo>
                <a:lnTo>
                  <a:pt x="1" y="119"/>
                </a:lnTo>
                <a:lnTo>
                  <a:pt x="4" y="107"/>
                </a:lnTo>
                <a:lnTo>
                  <a:pt x="8" y="94"/>
                </a:lnTo>
                <a:lnTo>
                  <a:pt x="14" y="81"/>
                </a:lnTo>
                <a:lnTo>
                  <a:pt x="21" y="70"/>
                </a:lnTo>
                <a:lnTo>
                  <a:pt x="31" y="59"/>
                </a:lnTo>
                <a:lnTo>
                  <a:pt x="40" y="49"/>
                </a:lnTo>
                <a:lnTo>
                  <a:pt x="52" y="39"/>
                </a:lnTo>
                <a:lnTo>
                  <a:pt x="63" y="31"/>
                </a:lnTo>
                <a:lnTo>
                  <a:pt x="77" y="23"/>
                </a:lnTo>
                <a:lnTo>
                  <a:pt x="91" y="16"/>
                </a:lnTo>
                <a:lnTo>
                  <a:pt x="106" y="10"/>
                </a:lnTo>
                <a:lnTo>
                  <a:pt x="122" y="6"/>
                </a:lnTo>
                <a:lnTo>
                  <a:pt x="139" y="3"/>
                </a:lnTo>
                <a:lnTo>
                  <a:pt x="157" y="2"/>
                </a:lnTo>
                <a:lnTo>
                  <a:pt x="174" y="0"/>
                </a:lnTo>
                <a:lnTo>
                  <a:pt x="174" y="0"/>
                </a:lnTo>
                <a:close/>
              </a:path>
            </a:pathLst>
          </a:custGeom>
          <a:solidFill>
            <a:srgbClr val="FF9100"/>
          </a:solidFill>
          <a:ln>
            <a:noFill/>
          </a:ln>
          <a:extLst/>
        </p:spPr>
        <p:txBody>
          <a:bodyPr vert="horz" wrap="square" lIns="36000" tIns="18000" rIns="36000" bIns="54000" numCol="1" anchor="ctr" anchorCtr="0" compatLnSpc="1">
            <a:prstTxWarp prst="textNoShape">
              <a:avLst/>
            </a:prstTxWarp>
          </a:bodyPr>
          <a:lstStyle/>
          <a:p>
            <a:pPr algn="ctr"/>
            <a:r>
              <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61</a:t>
            </a:r>
            <a:endPar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椭圆 4"/>
          <p:cNvSpPr/>
          <p:nvPr userDrawn="1"/>
        </p:nvSpPr>
        <p:spPr>
          <a:xfrm>
            <a:off x="664463" y="1541737"/>
            <a:ext cx="4276775" cy="4276775"/>
          </a:xfrm>
          <a:prstGeom prst="ellipse">
            <a:avLst/>
          </a:prstGeom>
          <a:noFill/>
          <a:ln w="6350">
            <a:solidFill>
              <a:srgbClr val="A2A0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10195981" y="2757337"/>
            <a:ext cx="483478" cy="483480"/>
            <a:chOff x="5197261" y="4171609"/>
            <a:chExt cx="483478" cy="483480"/>
          </a:xfrm>
        </p:grpSpPr>
        <p:sp>
          <p:nvSpPr>
            <p:cNvPr id="7" name="Oval 494"/>
            <p:cNvSpPr>
              <a:spLocks noChangeArrowheads="1"/>
            </p:cNvSpPr>
            <p:nvPr/>
          </p:nvSpPr>
          <p:spPr bwMode="auto">
            <a:xfrm>
              <a:off x="5197261" y="4171609"/>
              <a:ext cx="313043" cy="313043"/>
            </a:xfrm>
            <a:prstGeom prst="ellipse">
              <a:avLst/>
            </a:pr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495"/>
            <p:cNvSpPr>
              <a:spLocks noChangeShapeType="1"/>
            </p:cNvSpPr>
            <p:nvPr/>
          </p:nvSpPr>
          <p:spPr bwMode="auto">
            <a:xfrm>
              <a:off x="5461609" y="4435957"/>
              <a:ext cx="48696" cy="48696"/>
            </a:xfrm>
            <a:prstGeom prst="line">
              <a:avLst/>
            </a:prstGeom>
            <a:noFill/>
            <a:ln w="6350" cap="flat">
              <a:solidFill>
                <a:srgbClr val="C0C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496"/>
            <p:cNvSpPr>
              <a:spLocks/>
            </p:cNvSpPr>
            <p:nvPr/>
          </p:nvSpPr>
          <p:spPr bwMode="auto">
            <a:xfrm>
              <a:off x="5485956" y="4460306"/>
              <a:ext cx="194783" cy="194783"/>
            </a:xfrm>
            <a:custGeom>
              <a:avLst/>
              <a:gdLst>
                <a:gd name="T0" fmla="*/ 0 w 56"/>
                <a:gd name="T1" fmla="*/ 13 h 56"/>
                <a:gd name="T2" fmla="*/ 13 w 56"/>
                <a:gd name="T3" fmla="*/ 0 h 56"/>
                <a:gd name="T4" fmla="*/ 56 w 56"/>
                <a:gd name="T5" fmla="*/ 42 h 56"/>
                <a:gd name="T6" fmla="*/ 42 w 56"/>
                <a:gd name="T7" fmla="*/ 56 h 56"/>
                <a:gd name="T8" fmla="*/ 0 w 56"/>
                <a:gd name="T9" fmla="*/ 13 h 56"/>
              </a:gdLst>
              <a:ahLst/>
              <a:cxnLst>
                <a:cxn ang="0">
                  <a:pos x="T0" y="T1"/>
                </a:cxn>
                <a:cxn ang="0">
                  <a:pos x="T2" y="T3"/>
                </a:cxn>
                <a:cxn ang="0">
                  <a:pos x="T4" y="T5"/>
                </a:cxn>
                <a:cxn ang="0">
                  <a:pos x="T6" y="T7"/>
                </a:cxn>
                <a:cxn ang="0">
                  <a:pos x="T8" y="T9"/>
                </a:cxn>
              </a:cxnLst>
              <a:rect l="0" t="0" r="r" b="b"/>
              <a:pathLst>
                <a:path w="56" h="56">
                  <a:moveTo>
                    <a:pt x="0" y="13"/>
                  </a:moveTo>
                  <a:lnTo>
                    <a:pt x="13" y="0"/>
                  </a:lnTo>
                  <a:lnTo>
                    <a:pt x="56" y="42"/>
                  </a:lnTo>
                  <a:lnTo>
                    <a:pt x="42" y="56"/>
                  </a:lnTo>
                  <a:lnTo>
                    <a:pt x="0" y="13"/>
                  </a:lnTo>
                  <a:close/>
                </a:path>
              </a:pathLst>
            </a:cu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任意多边形 9"/>
          <p:cNvSpPr/>
          <p:nvPr userDrawn="1"/>
        </p:nvSpPr>
        <p:spPr>
          <a:xfrm>
            <a:off x="1128420" y="6060944"/>
            <a:ext cx="3362065" cy="223019"/>
          </a:xfrm>
          <a:custGeom>
            <a:avLst/>
            <a:gdLst/>
            <a:ahLst/>
            <a:cxnLst/>
            <a:rect l="l" t="t" r="r" b="b"/>
            <a:pathLst>
              <a:path w="3362065" h="223019">
                <a:moveTo>
                  <a:pt x="2343225" y="198909"/>
                </a:moveTo>
                <a:lnTo>
                  <a:pt x="2368339" y="198909"/>
                </a:lnTo>
                <a:lnTo>
                  <a:pt x="2368339" y="223019"/>
                </a:lnTo>
                <a:lnTo>
                  <a:pt x="2343225" y="223019"/>
                </a:lnTo>
                <a:close/>
                <a:moveTo>
                  <a:pt x="1358727" y="146670"/>
                </a:moveTo>
                <a:lnTo>
                  <a:pt x="1358727" y="206946"/>
                </a:lnTo>
                <a:lnTo>
                  <a:pt x="1486310" y="206946"/>
                </a:lnTo>
                <a:lnTo>
                  <a:pt x="1486310" y="146670"/>
                </a:lnTo>
                <a:close/>
                <a:moveTo>
                  <a:pt x="1346672" y="137629"/>
                </a:moveTo>
                <a:lnTo>
                  <a:pt x="1498365" y="137629"/>
                </a:lnTo>
                <a:lnTo>
                  <a:pt x="1498365" y="215987"/>
                </a:lnTo>
                <a:lnTo>
                  <a:pt x="1346672" y="215987"/>
                </a:lnTo>
                <a:close/>
                <a:moveTo>
                  <a:pt x="1099022" y="130597"/>
                </a:moveTo>
                <a:lnTo>
                  <a:pt x="1166329" y="130597"/>
                </a:lnTo>
                <a:lnTo>
                  <a:pt x="1166329" y="186854"/>
                </a:lnTo>
                <a:cubicBezTo>
                  <a:pt x="1170348" y="183505"/>
                  <a:pt x="1174868" y="179989"/>
                  <a:pt x="1179891" y="176306"/>
                </a:cubicBezTo>
                <a:cubicBezTo>
                  <a:pt x="1184914" y="172622"/>
                  <a:pt x="1189100" y="169441"/>
                  <a:pt x="1192449" y="166762"/>
                </a:cubicBezTo>
                <a:lnTo>
                  <a:pt x="1192449" y="178817"/>
                </a:lnTo>
                <a:lnTo>
                  <a:pt x="1147242" y="213978"/>
                </a:lnTo>
                <a:lnTo>
                  <a:pt x="1147242" y="201923"/>
                </a:lnTo>
                <a:lnTo>
                  <a:pt x="1155279" y="195895"/>
                </a:lnTo>
                <a:lnTo>
                  <a:pt x="1154274" y="195895"/>
                </a:lnTo>
                <a:lnTo>
                  <a:pt x="1154274" y="139638"/>
                </a:lnTo>
                <a:lnTo>
                  <a:pt x="1111077" y="139638"/>
                </a:lnTo>
                <a:cubicBezTo>
                  <a:pt x="1109737" y="151693"/>
                  <a:pt x="1108733" y="164418"/>
                  <a:pt x="1108063" y="177813"/>
                </a:cubicBezTo>
                <a:cubicBezTo>
                  <a:pt x="1107393" y="191207"/>
                  <a:pt x="1106389" y="203932"/>
                  <a:pt x="1105049" y="215987"/>
                </a:cubicBezTo>
                <a:lnTo>
                  <a:pt x="1092994" y="215987"/>
                </a:lnTo>
                <a:lnTo>
                  <a:pt x="1099022" y="135620"/>
                </a:lnTo>
                <a:close/>
                <a:moveTo>
                  <a:pt x="2881052" y="121556"/>
                </a:moveTo>
                <a:lnTo>
                  <a:pt x="2942332" y="121556"/>
                </a:lnTo>
                <a:lnTo>
                  <a:pt x="2942332" y="132606"/>
                </a:lnTo>
                <a:lnTo>
                  <a:pt x="2881052" y="132606"/>
                </a:lnTo>
                <a:close/>
                <a:moveTo>
                  <a:pt x="1057834" y="116533"/>
                </a:moveTo>
                <a:lnTo>
                  <a:pt x="1069889" y="116533"/>
                </a:lnTo>
                <a:lnTo>
                  <a:pt x="1069889" y="216992"/>
                </a:lnTo>
                <a:lnTo>
                  <a:pt x="1057834" y="216992"/>
                </a:lnTo>
                <a:close/>
                <a:moveTo>
                  <a:pt x="2050889" y="111510"/>
                </a:moveTo>
                <a:lnTo>
                  <a:pt x="2271899" y="111510"/>
                </a:lnTo>
                <a:lnTo>
                  <a:pt x="2271899" y="120551"/>
                </a:lnTo>
                <a:lnTo>
                  <a:pt x="2110160" y="120551"/>
                </a:lnTo>
                <a:cubicBezTo>
                  <a:pt x="2108821" y="125909"/>
                  <a:pt x="2106979" y="131434"/>
                  <a:pt x="2104635" y="137127"/>
                </a:cubicBezTo>
                <a:cubicBezTo>
                  <a:pt x="2102291" y="142820"/>
                  <a:pt x="2100449" y="148345"/>
                  <a:pt x="2099109" y="153703"/>
                </a:cubicBezTo>
                <a:lnTo>
                  <a:pt x="2252812" y="153703"/>
                </a:lnTo>
                <a:lnTo>
                  <a:pt x="2243770" y="215987"/>
                </a:lnTo>
                <a:lnTo>
                  <a:pt x="2094086" y="215987"/>
                </a:lnTo>
                <a:lnTo>
                  <a:pt x="2088059" y="206946"/>
                </a:lnTo>
                <a:lnTo>
                  <a:pt x="2232720" y="206946"/>
                </a:lnTo>
                <a:cubicBezTo>
                  <a:pt x="2234059" y="199579"/>
                  <a:pt x="2235231" y="192212"/>
                  <a:pt x="2236236" y="184845"/>
                </a:cubicBezTo>
                <a:cubicBezTo>
                  <a:pt x="2237240" y="177478"/>
                  <a:pt x="2238413" y="170111"/>
                  <a:pt x="2239752" y="162744"/>
                </a:cubicBezTo>
                <a:lnTo>
                  <a:pt x="2083036" y="162744"/>
                </a:lnTo>
                <a:lnTo>
                  <a:pt x="2098105" y="120551"/>
                </a:lnTo>
                <a:lnTo>
                  <a:pt x="2050889" y="120551"/>
                </a:lnTo>
                <a:close/>
                <a:moveTo>
                  <a:pt x="1093999" y="98450"/>
                </a:moveTo>
                <a:lnTo>
                  <a:pt x="1166329" y="98450"/>
                </a:lnTo>
                <a:lnTo>
                  <a:pt x="1166329" y="107491"/>
                </a:lnTo>
                <a:lnTo>
                  <a:pt x="1093999" y="107491"/>
                </a:lnTo>
                <a:close/>
                <a:moveTo>
                  <a:pt x="1345667" y="94432"/>
                </a:moveTo>
                <a:lnTo>
                  <a:pt x="1498365" y="94432"/>
                </a:lnTo>
                <a:lnTo>
                  <a:pt x="1498365" y="103473"/>
                </a:lnTo>
                <a:lnTo>
                  <a:pt x="1345667" y="103473"/>
                </a:lnTo>
                <a:close/>
                <a:moveTo>
                  <a:pt x="2343225" y="93427"/>
                </a:moveTo>
                <a:lnTo>
                  <a:pt x="2368339" y="93427"/>
                </a:lnTo>
                <a:lnTo>
                  <a:pt x="2368339" y="119547"/>
                </a:lnTo>
                <a:lnTo>
                  <a:pt x="2343225" y="119547"/>
                </a:lnTo>
                <a:close/>
                <a:moveTo>
                  <a:pt x="1633984" y="83381"/>
                </a:moveTo>
                <a:lnTo>
                  <a:pt x="1647044" y="83381"/>
                </a:lnTo>
                <a:lnTo>
                  <a:pt x="1566677" y="202928"/>
                </a:lnTo>
                <a:lnTo>
                  <a:pt x="1733439" y="202928"/>
                </a:lnTo>
                <a:cubicBezTo>
                  <a:pt x="1726072" y="192882"/>
                  <a:pt x="1718202" y="182501"/>
                  <a:pt x="1709831" y="171785"/>
                </a:cubicBezTo>
                <a:cubicBezTo>
                  <a:pt x="1701459" y="161070"/>
                  <a:pt x="1693590" y="150689"/>
                  <a:pt x="1686223" y="140643"/>
                </a:cubicBezTo>
                <a:lnTo>
                  <a:pt x="1700287" y="140643"/>
                </a:lnTo>
                <a:lnTo>
                  <a:pt x="1753531" y="211969"/>
                </a:lnTo>
                <a:lnTo>
                  <a:pt x="1547590" y="211969"/>
                </a:lnTo>
                <a:close/>
                <a:moveTo>
                  <a:pt x="614809" y="83381"/>
                </a:moveTo>
                <a:lnTo>
                  <a:pt x="627869" y="83381"/>
                </a:lnTo>
                <a:lnTo>
                  <a:pt x="547502" y="202928"/>
                </a:lnTo>
                <a:lnTo>
                  <a:pt x="714264" y="202928"/>
                </a:lnTo>
                <a:cubicBezTo>
                  <a:pt x="706897" y="192882"/>
                  <a:pt x="699027" y="182501"/>
                  <a:pt x="690656" y="171785"/>
                </a:cubicBezTo>
                <a:cubicBezTo>
                  <a:pt x="682284" y="161070"/>
                  <a:pt x="674415" y="150689"/>
                  <a:pt x="667048" y="140643"/>
                </a:cubicBezTo>
                <a:lnTo>
                  <a:pt x="681112" y="140643"/>
                </a:lnTo>
                <a:lnTo>
                  <a:pt x="734356" y="211969"/>
                </a:lnTo>
                <a:lnTo>
                  <a:pt x="528415" y="211969"/>
                </a:lnTo>
                <a:close/>
                <a:moveTo>
                  <a:pt x="1302470" y="82377"/>
                </a:moveTo>
                <a:lnTo>
                  <a:pt x="1314525" y="82377"/>
                </a:lnTo>
                <a:lnTo>
                  <a:pt x="1314525" y="215987"/>
                </a:lnTo>
                <a:lnTo>
                  <a:pt x="1302470" y="215987"/>
                </a:lnTo>
                <a:close/>
                <a:moveTo>
                  <a:pt x="1946412" y="72331"/>
                </a:moveTo>
                <a:lnTo>
                  <a:pt x="1959471" y="72331"/>
                </a:lnTo>
                <a:lnTo>
                  <a:pt x="1956458" y="105482"/>
                </a:lnTo>
                <a:cubicBezTo>
                  <a:pt x="1965834" y="122895"/>
                  <a:pt x="1976214" y="141313"/>
                  <a:pt x="1987600" y="160735"/>
                </a:cubicBezTo>
                <a:cubicBezTo>
                  <a:pt x="1998985" y="180157"/>
                  <a:pt x="2009366" y="198574"/>
                  <a:pt x="2018742" y="215987"/>
                </a:cubicBezTo>
                <a:lnTo>
                  <a:pt x="2005682" y="215987"/>
                </a:lnTo>
                <a:lnTo>
                  <a:pt x="1950430" y="117537"/>
                </a:lnTo>
                <a:cubicBezTo>
                  <a:pt x="1943063" y="134281"/>
                  <a:pt x="1935529" y="150689"/>
                  <a:pt x="1927827" y="166762"/>
                </a:cubicBezTo>
                <a:cubicBezTo>
                  <a:pt x="1920125" y="182836"/>
                  <a:pt x="1912591" y="199244"/>
                  <a:pt x="1905224" y="215987"/>
                </a:cubicBezTo>
                <a:lnTo>
                  <a:pt x="1893169" y="215987"/>
                </a:lnTo>
                <a:lnTo>
                  <a:pt x="1943398" y="103473"/>
                </a:lnTo>
                <a:cubicBezTo>
                  <a:pt x="1944068" y="98785"/>
                  <a:pt x="1944570" y="93595"/>
                  <a:pt x="1944905" y="87902"/>
                </a:cubicBezTo>
                <a:cubicBezTo>
                  <a:pt x="1945240" y="82209"/>
                  <a:pt x="1945742" y="77019"/>
                  <a:pt x="1946412" y="72331"/>
                </a:cubicBezTo>
                <a:close/>
                <a:moveTo>
                  <a:pt x="1846957" y="72331"/>
                </a:moveTo>
                <a:lnTo>
                  <a:pt x="1859012" y="72331"/>
                </a:lnTo>
                <a:lnTo>
                  <a:pt x="1857003" y="105482"/>
                </a:lnTo>
                <a:cubicBezTo>
                  <a:pt x="1865040" y="116868"/>
                  <a:pt x="1873244" y="128755"/>
                  <a:pt x="1881616" y="141145"/>
                </a:cubicBezTo>
                <a:cubicBezTo>
                  <a:pt x="1889987" y="153535"/>
                  <a:pt x="1898191" y="165423"/>
                  <a:pt x="1906228" y="176808"/>
                </a:cubicBezTo>
                <a:lnTo>
                  <a:pt x="1892164" y="176808"/>
                </a:lnTo>
                <a:lnTo>
                  <a:pt x="1850976" y="116533"/>
                </a:lnTo>
                <a:cubicBezTo>
                  <a:pt x="1843609" y="133276"/>
                  <a:pt x="1835907" y="149852"/>
                  <a:pt x="1827870" y="166260"/>
                </a:cubicBezTo>
                <a:cubicBezTo>
                  <a:pt x="1819833" y="182668"/>
                  <a:pt x="1812132" y="199244"/>
                  <a:pt x="1804765" y="215987"/>
                </a:cubicBezTo>
                <a:lnTo>
                  <a:pt x="1791705" y="215987"/>
                </a:lnTo>
                <a:lnTo>
                  <a:pt x="1842939" y="104478"/>
                </a:lnTo>
                <a:cubicBezTo>
                  <a:pt x="1843609" y="99120"/>
                  <a:pt x="1844278" y="93595"/>
                  <a:pt x="1844948" y="87902"/>
                </a:cubicBezTo>
                <a:cubicBezTo>
                  <a:pt x="1845618" y="82209"/>
                  <a:pt x="1846288" y="77019"/>
                  <a:pt x="1846957" y="72331"/>
                </a:cubicBezTo>
                <a:close/>
                <a:moveTo>
                  <a:pt x="1074912" y="65299"/>
                </a:moveTo>
                <a:lnTo>
                  <a:pt x="1087971" y="65299"/>
                </a:lnTo>
                <a:lnTo>
                  <a:pt x="1042765" y="140643"/>
                </a:lnTo>
                <a:lnTo>
                  <a:pt x="1029705" y="140643"/>
                </a:lnTo>
                <a:close/>
                <a:moveTo>
                  <a:pt x="1345667" y="55253"/>
                </a:moveTo>
                <a:lnTo>
                  <a:pt x="1498365" y="55253"/>
                </a:lnTo>
                <a:lnTo>
                  <a:pt x="1498365" y="64294"/>
                </a:lnTo>
                <a:lnTo>
                  <a:pt x="1345667" y="64294"/>
                </a:lnTo>
                <a:close/>
                <a:moveTo>
                  <a:pt x="364666" y="55253"/>
                </a:moveTo>
                <a:lnTo>
                  <a:pt x="377726" y="55253"/>
                </a:lnTo>
                <a:lnTo>
                  <a:pt x="421928" y="120551"/>
                </a:lnTo>
                <a:cubicBezTo>
                  <a:pt x="429295" y="112514"/>
                  <a:pt x="436829" y="103975"/>
                  <a:pt x="444532" y="94934"/>
                </a:cubicBezTo>
                <a:cubicBezTo>
                  <a:pt x="452233" y="85893"/>
                  <a:pt x="459768" y="77354"/>
                  <a:pt x="467135" y="69317"/>
                </a:cubicBezTo>
                <a:lnTo>
                  <a:pt x="481199" y="69317"/>
                </a:lnTo>
                <a:lnTo>
                  <a:pt x="428960" y="129592"/>
                </a:lnTo>
                <a:lnTo>
                  <a:pt x="481199" y="205941"/>
                </a:lnTo>
                <a:lnTo>
                  <a:pt x="467135" y="205941"/>
                </a:lnTo>
                <a:close/>
                <a:moveTo>
                  <a:pt x="3145855" y="35161"/>
                </a:moveTo>
                <a:cubicBezTo>
                  <a:pt x="3139827" y="35161"/>
                  <a:pt x="3134134" y="35496"/>
                  <a:pt x="3128777" y="36166"/>
                </a:cubicBezTo>
                <a:cubicBezTo>
                  <a:pt x="3124758" y="36835"/>
                  <a:pt x="3121075" y="37505"/>
                  <a:pt x="3117726" y="38175"/>
                </a:cubicBezTo>
                <a:lnTo>
                  <a:pt x="3117726" y="115528"/>
                </a:lnTo>
                <a:cubicBezTo>
                  <a:pt x="3124423" y="117537"/>
                  <a:pt x="3133130" y="118542"/>
                  <a:pt x="3143846" y="118542"/>
                </a:cubicBezTo>
                <a:cubicBezTo>
                  <a:pt x="3180011" y="118542"/>
                  <a:pt x="3198093" y="104143"/>
                  <a:pt x="3198093" y="75345"/>
                </a:cubicBezTo>
                <a:cubicBezTo>
                  <a:pt x="3198093" y="61280"/>
                  <a:pt x="3192736" y="50900"/>
                  <a:pt x="3182020" y="44202"/>
                </a:cubicBezTo>
                <a:cubicBezTo>
                  <a:pt x="3173313" y="38175"/>
                  <a:pt x="3161258" y="35161"/>
                  <a:pt x="3145855" y="35161"/>
                </a:cubicBezTo>
                <a:close/>
                <a:moveTo>
                  <a:pt x="3012505" y="35161"/>
                </a:moveTo>
                <a:cubicBezTo>
                  <a:pt x="3006477" y="35161"/>
                  <a:pt x="3000784" y="35496"/>
                  <a:pt x="2995427" y="36166"/>
                </a:cubicBezTo>
                <a:cubicBezTo>
                  <a:pt x="2991408" y="36835"/>
                  <a:pt x="2987725" y="37505"/>
                  <a:pt x="2984376" y="38175"/>
                </a:cubicBezTo>
                <a:lnTo>
                  <a:pt x="2984376" y="115528"/>
                </a:lnTo>
                <a:cubicBezTo>
                  <a:pt x="2991073" y="117537"/>
                  <a:pt x="2999780" y="118542"/>
                  <a:pt x="3010496" y="118542"/>
                </a:cubicBezTo>
                <a:cubicBezTo>
                  <a:pt x="3046661" y="118542"/>
                  <a:pt x="3064743" y="104143"/>
                  <a:pt x="3064743" y="75345"/>
                </a:cubicBezTo>
                <a:cubicBezTo>
                  <a:pt x="3064743" y="61280"/>
                  <a:pt x="3059386" y="50900"/>
                  <a:pt x="3048670" y="44202"/>
                </a:cubicBezTo>
                <a:cubicBezTo>
                  <a:pt x="3039963" y="38175"/>
                  <a:pt x="3027908" y="35161"/>
                  <a:pt x="3012505" y="35161"/>
                </a:cubicBezTo>
                <a:close/>
                <a:moveTo>
                  <a:pt x="2794434" y="35161"/>
                </a:moveTo>
                <a:cubicBezTo>
                  <a:pt x="2788407" y="35161"/>
                  <a:pt x="2782379" y="35496"/>
                  <a:pt x="2776352" y="36166"/>
                </a:cubicBezTo>
                <a:cubicBezTo>
                  <a:pt x="2771664" y="36835"/>
                  <a:pt x="2767980" y="37505"/>
                  <a:pt x="2765301" y="38175"/>
                </a:cubicBezTo>
                <a:lnTo>
                  <a:pt x="2765301" y="110505"/>
                </a:lnTo>
                <a:lnTo>
                  <a:pt x="2798453" y="110505"/>
                </a:lnTo>
                <a:cubicBezTo>
                  <a:pt x="2813187" y="110505"/>
                  <a:pt x="2824572" y="106822"/>
                  <a:pt x="2832609" y="99455"/>
                </a:cubicBezTo>
                <a:cubicBezTo>
                  <a:pt x="2841315" y="92757"/>
                  <a:pt x="2845668" y="84051"/>
                  <a:pt x="2845668" y="73335"/>
                </a:cubicBezTo>
                <a:cubicBezTo>
                  <a:pt x="2845668" y="59941"/>
                  <a:pt x="2840645" y="49895"/>
                  <a:pt x="2830600" y="43198"/>
                </a:cubicBezTo>
                <a:cubicBezTo>
                  <a:pt x="2821893" y="37840"/>
                  <a:pt x="2809838" y="35161"/>
                  <a:pt x="2794434" y="35161"/>
                </a:cubicBezTo>
                <a:close/>
                <a:moveTo>
                  <a:pt x="3220418" y="26120"/>
                </a:moveTo>
                <a:lnTo>
                  <a:pt x="3362065" y="26120"/>
                </a:lnTo>
                <a:lnTo>
                  <a:pt x="3362065" y="37170"/>
                </a:lnTo>
                <a:lnTo>
                  <a:pt x="3297771" y="37170"/>
                </a:lnTo>
                <a:lnTo>
                  <a:pt x="3297771" y="199914"/>
                </a:lnTo>
                <a:lnTo>
                  <a:pt x="3284711" y="199914"/>
                </a:lnTo>
                <a:lnTo>
                  <a:pt x="3284711" y="37170"/>
                </a:lnTo>
                <a:lnTo>
                  <a:pt x="3220418" y="37170"/>
                </a:lnTo>
                <a:close/>
                <a:moveTo>
                  <a:pt x="2572271" y="26120"/>
                </a:moveTo>
                <a:lnTo>
                  <a:pt x="2584326" y="26120"/>
                </a:lnTo>
                <a:lnTo>
                  <a:pt x="2584326" y="102469"/>
                </a:lnTo>
                <a:lnTo>
                  <a:pt x="2692822" y="102469"/>
                </a:lnTo>
                <a:lnTo>
                  <a:pt x="2692822" y="26120"/>
                </a:lnTo>
                <a:lnTo>
                  <a:pt x="2705882" y="26120"/>
                </a:lnTo>
                <a:lnTo>
                  <a:pt x="2705882" y="199914"/>
                </a:lnTo>
                <a:lnTo>
                  <a:pt x="2692822" y="199914"/>
                </a:lnTo>
                <a:lnTo>
                  <a:pt x="2692822" y="112514"/>
                </a:lnTo>
                <a:lnTo>
                  <a:pt x="2584326" y="112514"/>
                </a:lnTo>
                <a:lnTo>
                  <a:pt x="2584326" y="199914"/>
                </a:lnTo>
                <a:lnTo>
                  <a:pt x="2572271" y="199914"/>
                </a:lnTo>
                <a:close/>
                <a:moveTo>
                  <a:pt x="3145855" y="25115"/>
                </a:moveTo>
                <a:cubicBezTo>
                  <a:pt x="3168625" y="25115"/>
                  <a:pt x="3185369" y="30138"/>
                  <a:pt x="3196084" y="40184"/>
                </a:cubicBezTo>
                <a:cubicBezTo>
                  <a:pt x="3205460" y="48890"/>
                  <a:pt x="3210148" y="60276"/>
                  <a:pt x="3210148" y="74340"/>
                </a:cubicBezTo>
                <a:cubicBezTo>
                  <a:pt x="3210148" y="89074"/>
                  <a:pt x="3205795" y="100794"/>
                  <a:pt x="3197089" y="109501"/>
                </a:cubicBezTo>
                <a:cubicBezTo>
                  <a:pt x="3185034" y="122225"/>
                  <a:pt x="3166951" y="128588"/>
                  <a:pt x="3142841" y="128588"/>
                </a:cubicBezTo>
                <a:cubicBezTo>
                  <a:pt x="3136813" y="128588"/>
                  <a:pt x="3132460" y="128588"/>
                  <a:pt x="3129781" y="128588"/>
                </a:cubicBezTo>
                <a:cubicBezTo>
                  <a:pt x="3125093" y="127918"/>
                  <a:pt x="3121075" y="127248"/>
                  <a:pt x="3117726" y="126579"/>
                </a:cubicBezTo>
                <a:lnTo>
                  <a:pt x="3117726" y="199914"/>
                </a:lnTo>
                <a:lnTo>
                  <a:pt x="3105671" y="199914"/>
                </a:lnTo>
                <a:lnTo>
                  <a:pt x="3105671" y="28129"/>
                </a:lnTo>
                <a:cubicBezTo>
                  <a:pt x="3111699" y="27459"/>
                  <a:pt x="3117726" y="26789"/>
                  <a:pt x="3123754" y="26120"/>
                </a:cubicBezTo>
                <a:cubicBezTo>
                  <a:pt x="3131121" y="25450"/>
                  <a:pt x="3138488" y="25115"/>
                  <a:pt x="3145855" y="25115"/>
                </a:cubicBezTo>
                <a:close/>
                <a:moveTo>
                  <a:pt x="3012505" y="25115"/>
                </a:moveTo>
                <a:cubicBezTo>
                  <a:pt x="3035275" y="25115"/>
                  <a:pt x="3052019" y="30138"/>
                  <a:pt x="3062734" y="40184"/>
                </a:cubicBezTo>
                <a:cubicBezTo>
                  <a:pt x="3072110" y="48890"/>
                  <a:pt x="3076798" y="60276"/>
                  <a:pt x="3076798" y="74340"/>
                </a:cubicBezTo>
                <a:cubicBezTo>
                  <a:pt x="3076798" y="89074"/>
                  <a:pt x="3072445" y="100794"/>
                  <a:pt x="3063739" y="109501"/>
                </a:cubicBezTo>
                <a:cubicBezTo>
                  <a:pt x="3051684" y="122225"/>
                  <a:pt x="3033601" y="128588"/>
                  <a:pt x="3009491" y="128588"/>
                </a:cubicBezTo>
                <a:cubicBezTo>
                  <a:pt x="3003463" y="128588"/>
                  <a:pt x="2999110" y="128588"/>
                  <a:pt x="2996431" y="128588"/>
                </a:cubicBezTo>
                <a:cubicBezTo>
                  <a:pt x="2991743" y="127918"/>
                  <a:pt x="2987725" y="127248"/>
                  <a:pt x="2984376" y="126579"/>
                </a:cubicBezTo>
                <a:lnTo>
                  <a:pt x="2984376" y="199914"/>
                </a:lnTo>
                <a:lnTo>
                  <a:pt x="2972321" y="199914"/>
                </a:lnTo>
                <a:lnTo>
                  <a:pt x="2972321" y="28129"/>
                </a:lnTo>
                <a:cubicBezTo>
                  <a:pt x="2978349" y="27459"/>
                  <a:pt x="2984376" y="26789"/>
                  <a:pt x="2990404" y="26120"/>
                </a:cubicBezTo>
                <a:cubicBezTo>
                  <a:pt x="2997771" y="25450"/>
                  <a:pt x="3005138" y="25115"/>
                  <a:pt x="3012505" y="25115"/>
                </a:cubicBezTo>
                <a:close/>
                <a:moveTo>
                  <a:pt x="2795439" y="25115"/>
                </a:moveTo>
                <a:cubicBezTo>
                  <a:pt x="2818210" y="25115"/>
                  <a:pt x="2834953" y="30138"/>
                  <a:pt x="2845668" y="40184"/>
                </a:cubicBezTo>
                <a:cubicBezTo>
                  <a:pt x="2853705" y="48221"/>
                  <a:pt x="2857723" y="58267"/>
                  <a:pt x="2857723" y="70322"/>
                </a:cubicBezTo>
                <a:cubicBezTo>
                  <a:pt x="2857723" y="93762"/>
                  <a:pt x="2846003" y="108831"/>
                  <a:pt x="2822563" y="115528"/>
                </a:cubicBezTo>
                <a:lnTo>
                  <a:pt x="2822563" y="116533"/>
                </a:lnTo>
                <a:cubicBezTo>
                  <a:pt x="2835957" y="121221"/>
                  <a:pt x="2844999" y="132941"/>
                  <a:pt x="2849687" y="151693"/>
                </a:cubicBezTo>
                <a:cubicBezTo>
                  <a:pt x="2855714" y="177813"/>
                  <a:pt x="2860402" y="193886"/>
                  <a:pt x="2863751" y="199914"/>
                </a:cubicBezTo>
                <a:lnTo>
                  <a:pt x="2850691" y="199914"/>
                </a:lnTo>
                <a:cubicBezTo>
                  <a:pt x="2848012" y="195895"/>
                  <a:pt x="2843994" y="182166"/>
                  <a:pt x="2838636" y="158726"/>
                </a:cubicBezTo>
                <a:cubicBezTo>
                  <a:pt x="2833278" y="134615"/>
                  <a:pt x="2819884" y="121891"/>
                  <a:pt x="2798453" y="120551"/>
                </a:cubicBezTo>
                <a:lnTo>
                  <a:pt x="2765301" y="120551"/>
                </a:lnTo>
                <a:lnTo>
                  <a:pt x="2765301" y="199914"/>
                </a:lnTo>
                <a:lnTo>
                  <a:pt x="2753246" y="199914"/>
                </a:lnTo>
                <a:lnTo>
                  <a:pt x="2753246" y="29133"/>
                </a:lnTo>
                <a:cubicBezTo>
                  <a:pt x="2765971" y="26455"/>
                  <a:pt x="2780035" y="25115"/>
                  <a:pt x="2795439" y="25115"/>
                </a:cubicBezTo>
                <a:close/>
                <a:moveTo>
                  <a:pt x="2085045" y="25115"/>
                </a:moveTo>
                <a:lnTo>
                  <a:pt x="2085045" y="67308"/>
                </a:lnTo>
                <a:lnTo>
                  <a:pt x="2239752" y="67308"/>
                </a:lnTo>
                <a:lnTo>
                  <a:pt x="2239752" y="25115"/>
                </a:lnTo>
                <a:close/>
                <a:moveTo>
                  <a:pt x="1591792" y="19088"/>
                </a:moveTo>
                <a:lnTo>
                  <a:pt x="1604851" y="19088"/>
                </a:lnTo>
                <a:lnTo>
                  <a:pt x="1553617" y="112514"/>
                </a:lnTo>
                <a:lnTo>
                  <a:pt x="1540558" y="112514"/>
                </a:lnTo>
                <a:close/>
                <a:moveTo>
                  <a:pt x="572617" y="19088"/>
                </a:moveTo>
                <a:lnTo>
                  <a:pt x="585676" y="19088"/>
                </a:lnTo>
                <a:lnTo>
                  <a:pt x="534442" y="112514"/>
                </a:lnTo>
                <a:lnTo>
                  <a:pt x="521382" y="112514"/>
                </a:lnTo>
                <a:close/>
                <a:moveTo>
                  <a:pt x="1696269" y="18083"/>
                </a:moveTo>
                <a:lnTo>
                  <a:pt x="1709329" y="18083"/>
                </a:lnTo>
                <a:lnTo>
                  <a:pt x="1758553" y="113519"/>
                </a:lnTo>
                <a:lnTo>
                  <a:pt x="1745494" y="113519"/>
                </a:lnTo>
                <a:close/>
                <a:moveTo>
                  <a:pt x="793626" y="18083"/>
                </a:moveTo>
                <a:lnTo>
                  <a:pt x="985503" y="18083"/>
                </a:lnTo>
                <a:lnTo>
                  <a:pt x="985503" y="26120"/>
                </a:lnTo>
                <a:lnTo>
                  <a:pt x="904131" y="83381"/>
                </a:lnTo>
                <a:lnTo>
                  <a:pt x="904131" y="114524"/>
                </a:lnTo>
                <a:lnTo>
                  <a:pt x="1001576" y="114524"/>
                </a:lnTo>
                <a:lnTo>
                  <a:pt x="1001576" y="124570"/>
                </a:lnTo>
                <a:lnTo>
                  <a:pt x="904131" y="124570"/>
                </a:lnTo>
                <a:lnTo>
                  <a:pt x="904131" y="215987"/>
                </a:lnTo>
                <a:lnTo>
                  <a:pt x="836824" y="215987"/>
                </a:lnTo>
                <a:lnTo>
                  <a:pt x="829792" y="206946"/>
                </a:lnTo>
                <a:lnTo>
                  <a:pt x="892076" y="206946"/>
                </a:lnTo>
                <a:lnTo>
                  <a:pt x="892076" y="124570"/>
                </a:lnTo>
                <a:lnTo>
                  <a:pt x="775544" y="124570"/>
                </a:lnTo>
                <a:lnTo>
                  <a:pt x="775544" y="114524"/>
                </a:lnTo>
                <a:lnTo>
                  <a:pt x="892076" y="114524"/>
                </a:lnTo>
                <a:lnTo>
                  <a:pt x="892076" y="78358"/>
                </a:lnTo>
                <a:lnTo>
                  <a:pt x="966416" y="27124"/>
                </a:lnTo>
                <a:lnTo>
                  <a:pt x="793626" y="27124"/>
                </a:lnTo>
                <a:close/>
                <a:moveTo>
                  <a:pt x="677094" y="18083"/>
                </a:moveTo>
                <a:lnTo>
                  <a:pt x="690154" y="18083"/>
                </a:lnTo>
                <a:lnTo>
                  <a:pt x="739378" y="113519"/>
                </a:lnTo>
                <a:lnTo>
                  <a:pt x="726319" y="113519"/>
                </a:lnTo>
                <a:close/>
                <a:moveTo>
                  <a:pt x="2072990" y="16074"/>
                </a:moveTo>
                <a:lnTo>
                  <a:pt x="2251807" y="16074"/>
                </a:lnTo>
                <a:lnTo>
                  <a:pt x="2251807" y="76349"/>
                </a:lnTo>
                <a:lnTo>
                  <a:pt x="2072990" y="76349"/>
                </a:lnTo>
                <a:close/>
                <a:moveTo>
                  <a:pt x="1193453" y="7032"/>
                </a:moveTo>
                <a:lnTo>
                  <a:pt x="1204504" y="7032"/>
                </a:lnTo>
                <a:lnTo>
                  <a:pt x="1203499" y="19088"/>
                </a:lnTo>
                <a:lnTo>
                  <a:pt x="1259756" y="19088"/>
                </a:lnTo>
                <a:lnTo>
                  <a:pt x="1259756" y="27124"/>
                </a:lnTo>
                <a:lnTo>
                  <a:pt x="1249710" y="27124"/>
                </a:lnTo>
                <a:lnTo>
                  <a:pt x="1249710" y="82377"/>
                </a:lnTo>
                <a:lnTo>
                  <a:pt x="1223591" y="148680"/>
                </a:lnTo>
                <a:cubicBezTo>
                  <a:pt x="1228279" y="158726"/>
                  <a:pt x="1233302" y="169943"/>
                  <a:pt x="1238660" y="182333"/>
                </a:cubicBezTo>
                <a:cubicBezTo>
                  <a:pt x="1244017" y="194723"/>
                  <a:pt x="1249040" y="205941"/>
                  <a:pt x="1253729" y="215987"/>
                </a:cubicBezTo>
                <a:lnTo>
                  <a:pt x="1241673" y="215987"/>
                </a:lnTo>
                <a:lnTo>
                  <a:pt x="1217563" y="164753"/>
                </a:lnTo>
                <a:cubicBezTo>
                  <a:pt x="1214215" y="173460"/>
                  <a:pt x="1210531" y="181999"/>
                  <a:pt x="1206513" y="190370"/>
                </a:cubicBezTo>
                <a:cubicBezTo>
                  <a:pt x="1202494" y="198742"/>
                  <a:pt x="1198811" y="207281"/>
                  <a:pt x="1195462" y="215987"/>
                </a:cubicBezTo>
                <a:lnTo>
                  <a:pt x="1183407" y="215987"/>
                </a:lnTo>
                <a:lnTo>
                  <a:pt x="1211536" y="149684"/>
                </a:lnTo>
                <a:cubicBezTo>
                  <a:pt x="1207517" y="140308"/>
                  <a:pt x="1203164" y="130430"/>
                  <a:pt x="1198476" y="120049"/>
                </a:cubicBezTo>
                <a:cubicBezTo>
                  <a:pt x="1193788" y="109668"/>
                  <a:pt x="1189770" y="99790"/>
                  <a:pt x="1186421" y="90413"/>
                </a:cubicBezTo>
                <a:lnTo>
                  <a:pt x="1198476" y="90413"/>
                </a:lnTo>
                <a:lnTo>
                  <a:pt x="1217563" y="135620"/>
                </a:lnTo>
                <a:cubicBezTo>
                  <a:pt x="1220912" y="126244"/>
                  <a:pt x="1224261" y="117203"/>
                  <a:pt x="1227609" y="108496"/>
                </a:cubicBezTo>
                <a:cubicBezTo>
                  <a:pt x="1230958" y="99790"/>
                  <a:pt x="1234306" y="90748"/>
                  <a:pt x="1237655" y="81372"/>
                </a:cubicBezTo>
                <a:lnTo>
                  <a:pt x="1237655" y="27124"/>
                </a:lnTo>
                <a:lnTo>
                  <a:pt x="1203499" y="27124"/>
                </a:lnTo>
                <a:cubicBezTo>
                  <a:pt x="1202159" y="36500"/>
                  <a:pt x="1200988" y="45542"/>
                  <a:pt x="1199983" y="54248"/>
                </a:cubicBezTo>
                <a:cubicBezTo>
                  <a:pt x="1198978" y="62955"/>
                  <a:pt x="1197806" y="71996"/>
                  <a:pt x="1196467" y="81372"/>
                </a:cubicBezTo>
                <a:lnTo>
                  <a:pt x="1185416" y="81372"/>
                </a:lnTo>
                <a:close/>
                <a:moveTo>
                  <a:pt x="1128155" y="7032"/>
                </a:moveTo>
                <a:lnTo>
                  <a:pt x="1140210" y="7032"/>
                </a:lnTo>
                <a:lnTo>
                  <a:pt x="1140210" y="70322"/>
                </a:lnTo>
                <a:lnTo>
                  <a:pt x="1162311" y="70322"/>
                </a:lnTo>
                <a:lnTo>
                  <a:pt x="1162311" y="19088"/>
                </a:lnTo>
                <a:lnTo>
                  <a:pt x="1173361" y="19088"/>
                </a:lnTo>
                <a:lnTo>
                  <a:pt x="1173361" y="79363"/>
                </a:lnTo>
                <a:lnTo>
                  <a:pt x="1093999" y="79363"/>
                </a:lnTo>
                <a:lnTo>
                  <a:pt x="1093999" y="19088"/>
                </a:lnTo>
                <a:lnTo>
                  <a:pt x="1106054" y="19088"/>
                </a:lnTo>
                <a:lnTo>
                  <a:pt x="1106054" y="70322"/>
                </a:lnTo>
                <a:lnTo>
                  <a:pt x="1128155" y="70322"/>
                </a:lnTo>
                <a:close/>
                <a:moveTo>
                  <a:pt x="1072902" y="7032"/>
                </a:moveTo>
                <a:lnTo>
                  <a:pt x="1085962" y="7032"/>
                </a:lnTo>
                <a:lnTo>
                  <a:pt x="1042765" y="78358"/>
                </a:lnTo>
                <a:lnTo>
                  <a:pt x="1029705" y="78358"/>
                </a:lnTo>
                <a:close/>
                <a:moveTo>
                  <a:pt x="1311511" y="6028"/>
                </a:moveTo>
                <a:lnTo>
                  <a:pt x="1323566" y="6028"/>
                </a:lnTo>
                <a:lnTo>
                  <a:pt x="1288405" y="106487"/>
                </a:lnTo>
                <a:lnTo>
                  <a:pt x="1276350" y="106487"/>
                </a:lnTo>
                <a:close/>
                <a:moveTo>
                  <a:pt x="369689" y="6028"/>
                </a:moveTo>
                <a:lnTo>
                  <a:pt x="382749" y="6028"/>
                </a:lnTo>
                <a:lnTo>
                  <a:pt x="391790" y="30138"/>
                </a:lnTo>
                <a:lnTo>
                  <a:pt x="481199" y="30138"/>
                </a:lnTo>
                <a:lnTo>
                  <a:pt x="481199" y="39179"/>
                </a:lnTo>
                <a:lnTo>
                  <a:pt x="373708" y="39179"/>
                </a:lnTo>
                <a:cubicBezTo>
                  <a:pt x="366341" y="47216"/>
                  <a:pt x="359141" y="55755"/>
                  <a:pt x="352109" y="64796"/>
                </a:cubicBezTo>
                <a:cubicBezTo>
                  <a:pt x="345077" y="73838"/>
                  <a:pt x="338212" y="82042"/>
                  <a:pt x="331515" y="89409"/>
                </a:cubicBezTo>
                <a:lnTo>
                  <a:pt x="331515" y="198909"/>
                </a:lnTo>
                <a:cubicBezTo>
                  <a:pt x="340891" y="194891"/>
                  <a:pt x="350602" y="190872"/>
                  <a:pt x="360648" y="186854"/>
                </a:cubicBezTo>
                <a:cubicBezTo>
                  <a:pt x="370694" y="182836"/>
                  <a:pt x="380405" y="178817"/>
                  <a:pt x="389781" y="174799"/>
                </a:cubicBezTo>
                <a:lnTo>
                  <a:pt x="389781" y="184845"/>
                </a:lnTo>
                <a:lnTo>
                  <a:pt x="300373" y="221010"/>
                </a:lnTo>
                <a:lnTo>
                  <a:pt x="300373" y="210964"/>
                </a:lnTo>
                <a:lnTo>
                  <a:pt x="319460" y="203932"/>
                </a:lnTo>
                <a:lnTo>
                  <a:pt x="318455" y="203932"/>
                </a:lnTo>
                <a:lnTo>
                  <a:pt x="318455" y="106487"/>
                </a:lnTo>
                <a:cubicBezTo>
                  <a:pt x="311088" y="115863"/>
                  <a:pt x="302717" y="125909"/>
                  <a:pt x="293341" y="136625"/>
                </a:cubicBezTo>
                <a:cubicBezTo>
                  <a:pt x="283965" y="147340"/>
                  <a:pt x="275593" y="157386"/>
                  <a:pt x="268226" y="166762"/>
                </a:cubicBezTo>
                <a:lnTo>
                  <a:pt x="268226" y="147675"/>
                </a:lnTo>
                <a:lnTo>
                  <a:pt x="358639" y="39179"/>
                </a:lnTo>
                <a:lnTo>
                  <a:pt x="262199" y="39179"/>
                </a:lnTo>
                <a:lnTo>
                  <a:pt x="262199" y="30138"/>
                </a:lnTo>
                <a:lnTo>
                  <a:pt x="378731" y="30138"/>
                </a:lnTo>
                <a:cubicBezTo>
                  <a:pt x="377391" y="26789"/>
                  <a:pt x="375884" y="22771"/>
                  <a:pt x="374210" y="18083"/>
                </a:cubicBezTo>
                <a:cubicBezTo>
                  <a:pt x="372536" y="13395"/>
                  <a:pt x="371029" y="9377"/>
                  <a:pt x="369689" y="6028"/>
                </a:cubicBezTo>
                <a:close/>
                <a:moveTo>
                  <a:pt x="1411970" y="4019"/>
                </a:moveTo>
                <a:lnTo>
                  <a:pt x="1425030" y="4019"/>
                </a:lnTo>
                <a:lnTo>
                  <a:pt x="1433066" y="20092"/>
                </a:lnTo>
                <a:lnTo>
                  <a:pt x="1507406" y="20092"/>
                </a:lnTo>
                <a:lnTo>
                  <a:pt x="1507406" y="29133"/>
                </a:lnTo>
                <a:lnTo>
                  <a:pt x="1336626" y="29133"/>
                </a:lnTo>
                <a:lnTo>
                  <a:pt x="1336626" y="20092"/>
                </a:lnTo>
                <a:lnTo>
                  <a:pt x="1420007" y="20092"/>
                </a:lnTo>
                <a:cubicBezTo>
                  <a:pt x="1418667" y="18753"/>
                  <a:pt x="1417160" y="16074"/>
                  <a:pt x="1415486" y="12055"/>
                </a:cubicBezTo>
                <a:cubicBezTo>
                  <a:pt x="1413812" y="8037"/>
                  <a:pt x="1412640" y="5358"/>
                  <a:pt x="1411970" y="4019"/>
                </a:cubicBezTo>
                <a:close/>
                <a:moveTo>
                  <a:pt x="81372" y="2010"/>
                </a:moveTo>
                <a:lnTo>
                  <a:pt x="94432" y="2010"/>
                </a:lnTo>
                <a:lnTo>
                  <a:pt x="79363" y="26120"/>
                </a:lnTo>
                <a:lnTo>
                  <a:pt x="223019" y="26120"/>
                </a:lnTo>
                <a:lnTo>
                  <a:pt x="223019" y="35161"/>
                </a:lnTo>
                <a:lnTo>
                  <a:pt x="74340" y="35161"/>
                </a:lnTo>
                <a:cubicBezTo>
                  <a:pt x="69652" y="43867"/>
                  <a:pt x="64629" y="52909"/>
                  <a:pt x="59271" y="62285"/>
                </a:cubicBezTo>
                <a:cubicBezTo>
                  <a:pt x="53913" y="71661"/>
                  <a:pt x="48890" y="80702"/>
                  <a:pt x="44202" y="89409"/>
                </a:cubicBezTo>
                <a:lnTo>
                  <a:pt x="112515" y="89409"/>
                </a:lnTo>
                <a:lnTo>
                  <a:pt x="112515" y="56257"/>
                </a:lnTo>
                <a:lnTo>
                  <a:pt x="124570" y="56257"/>
                </a:lnTo>
                <a:lnTo>
                  <a:pt x="124570" y="89409"/>
                </a:lnTo>
                <a:lnTo>
                  <a:pt x="208955" y="89409"/>
                </a:lnTo>
                <a:lnTo>
                  <a:pt x="207951" y="204937"/>
                </a:lnTo>
                <a:lnTo>
                  <a:pt x="173794" y="204937"/>
                </a:lnTo>
                <a:lnTo>
                  <a:pt x="168771" y="195895"/>
                </a:lnTo>
                <a:lnTo>
                  <a:pt x="196900" y="195895"/>
                </a:lnTo>
                <a:lnTo>
                  <a:pt x="196900" y="98450"/>
                </a:lnTo>
                <a:lnTo>
                  <a:pt x="124570" y="98450"/>
                </a:lnTo>
                <a:lnTo>
                  <a:pt x="124570" y="216992"/>
                </a:lnTo>
                <a:lnTo>
                  <a:pt x="112515" y="216992"/>
                </a:lnTo>
                <a:lnTo>
                  <a:pt x="112515" y="98450"/>
                </a:lnTo>
                <a:lnTo>
                  <a:pt x="46212" y="98450"/>
                </a:lnTo>
                <a:lnTo>
                  <a:pt x="46212" y="206946"/>
                </a:lnTo>
                <a:lnTo>
                  <a:pt x="34156" y="206946"/>
                </a:lnTo>
                <a:lnTo>
                  <a:pt x="34156" y="106487"/>
                </a:lnTo>
                <a:cubicBezTo>
                  <a:pt x="30808" y="113184"/>
                  <a:pt x="27292" y="119881"/>
                  <a:pt x="23608" y="126579"/>
                </a:cubicBezTo>
                <a:cubicBezTo>
                  <a:pt x="19925" y="133276"/>
                  <a:pt x="16409" y="139973"/>
                  <a:pt x="13060" y="146670"/>
                </a:cubicBezTo>
                <a:lnTo>
                  <a:pt x="0" y="146670"/>
                </a:lnTo>
                <a:lnTo>
                  <a:pt x="61281" y="35161"/>
                </a:lnTo>
                <a:lnTo>
                  <a:pt x="5023" y="35161"/>
                </a:lnTo>
                <a:lnTo>
                  <a:pt x="5023" y="26120"/>
                </a:lnTo>
                <a:lnTo>
                  <a:pt x="67308" y="26120"/>
                </a:lnTo>
                <a:cubicBezTo>
                  <a:pt x="69317" y="22771"/>
                  <a:pt x="71661" y="18753"/>
                  <a:pt x="74340" y="14065"/>
                </a:cubicBezTo>
                <a:cubicBezTo>
                  <a:pt x="77019" y="9377"/>
                  <a:pt x="79363" y="5358"/>
                  <a:pt x="81372" y="2010"/>
                </a:cubicBezTo>
                <a:close/>
                <a:moveTo>
                  <a:pt x="1905224" y="0"/>
                </a:moveTo>
                <a:lnTo>
                  <a:pt x="2013719" y="67308"/>
                </a:lnTo>
                <a:lnTo>
                  <a:pt x="2013719" y="79363"/>
                </a:lnTo>
                <a:lnTo>
                  <a:pt x="1905224" y="13060"/>
                </a:lnTo>
                <a:lnTo>
                  <a:pt x="1797732" y="77354"/>
                </a:lnTo>
                <a:lnTo>
                  <a:pt x="1797732" y="65299"/>
                </a:lnTo>
                <a:close/>
              </a:path>
            </a:pathLst>
          </a:cu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1162665" y="2505184"/>
            <a:ext cx="3287315" cy="2503289"/>
          </a:xfrm>
          <a:custGeom>
            <a:avLst/>
            <a:gdLst/>
            <a:ahLst/>
            <a:cxnLst/>
            <a:rect l="l" t="t" r="r" b="b"/>
            <a:pathLst>
              <a:path w="3287315" h="2503289">
                <a:moveTo>
                  <a:pt x="946695" y="2070645"/>
                </a:moveTo>
                <a:lnTo>
                  <a:pt x="946695" y="2134269"/>
                </a:lnTo>
                <a:lnTo>
                  <a:pt x="1252091" y="2134269"/>
                </a:lnTo>
                <a:lnTo>
                  <a:pt x="1252091" y="2070645"/>
                </a:lnTo>
                <a:close/>
                <a:moveTo>
                  <a:pt x="946695" y="1867049"/>
                </a:moveTo>
                <a:lnTo>
                  <a:pt x="946695" y="1930673"/>
                </a:lnTo>
                <a:lnTo>
                  <a:pt x="1252091" y="1930673"/>
                </a:lnTo>
                <a:lnTo>
                  <a:pt x="1252091" y="1867049"/>
                </a:lnTo>
                <a:close/>
                <a:moveTo>
                  <a:pt x="692199" y="1714351"/>
                </a:moveTo>
                <a:lnTo>
                  <a:pt x="1506587" y="1714351"/>
                </a:lnTo>
                <a:lnTo>
                  <a:pt x="1506587" y="2293330"/>
                </a:lnTo>
                <a:cubicBezTo>
                  <a:pt x="1510828" y="2433302"/>
                  <a:pt x="1445083" y="2501168"/>
                  <a:pt x="1309352" y="2496926"/>
                </a:cubicBezTo>
                <a:lnTo>
                  <a:pt x="1137567" y="2496926"/>
                </a:lnTo>
                <a:lnTo>
                  <a:pt x="1137567" y="2344229"/>
                </a:lnTo>
                <a:lnTo>
                  <a:pt x="1194829" y="2344229"/>
                </a:lnTo>
                <a:cubicBezTo>
                  <a:pt x="1237245" y="2348470"/>
                  <a:pt x="1256332" y="2327262"/>
                  <a:pt x="1252091" y="2280605"/>
                </a:cubicBezTo>
                <a:lnTo>
                  <a:pt x="1252091" y="2274242"/>
                </a:lnTo>
                <a:lnTo>
                  <a:pt x="946695" y="2274242"/>
                </a:lnTo>
                <a:lnTo>
                  <a:pt x="946695" y="2503289"/>
                </a:lnTo>
                <a:lnTo>
                  <a:pt x="692199" y="2503289"/>
                </a:lnTo>
                <a:close/>
                <a:moveTo>
                  <a:pt x="68684" y="1129010"/>
                </a:moveTo>
                <a:lnTo>
                  <a:pt x="208657" y="1129010"/>
                </a:lnTo>
                <a:cubicBezTo>
                  <a:pt x="221381" y="1252016"/>
                  <a:pt x="238348" y="1355936"/>
                  <a:pt x="259556" y="1440768"/>
                </a:cubicBezTo>
                <a:lnTo>
                  <a:pt x="119583" y="1440768"/>
                </a:lnTo>
                <a:cubicBezTo>
                  <a:pt x="94133" y="1355936"/>
                  <a:pt x="77167" y="1252016"/>
                  <a:pt x="68684" y="1129010"/>
                </a:cubicBezTo>
                <a:close/>
                <a:moveTo>
                  <a:pt x="1786532" y="1071748"/>
                </a:moveTo>
                <a:lnTo>
                  <a:pt x="2028304" y="1071748"/>
                </a:lnTo>
                <a:cubicBezTo>
                  <a:pt x="2079203" y="1169305"/>
                  <a:pt x="2115257" y="1275345"/>
                  <a:pt x="2136465" y="1389868"/>
                </a:cubicBezTo>
                <a:lnTo>
                  <a:pt x="1881968" y="1389868"/>
                </a:lnTo>
                <a:cubicBezTo>
                  <a:pt x="1865002" y="1288070"/>
                  <a:pt x="1833190" y="1182030"/>
                  <a:pt x="1786532" y="1071748"/>
                </a:cubicBezTo>
                <a:close/>
                <a:moveTo>
                  <a:pt x="259556" y="1039936"/>
                </a:moveTo>
                <a:lnTo>
                  <a:pt x="469515" y="1039936"/>
                </a:lnTo>
                <a:lnTo>
                  <a:pt x="469515" y="1421680"/>
                </a:lnTo>
                <a:cubicBezTo>
                  <a:pt x="490723" y="1328365"/>
                  <a:pt x="505569" y="1230808"/>
                  <a:pt x="514052" y="1129010"/>
                </a:cubicBezTo>
                <a:lnTo>
                  <a:pt x="654025" y="1129010"/>
                </a:lnTo>
                <a:cubicBezTo>
                  <a:pt x="645541" y="1281708"/>
                  <a:pt x="628575" y="1385627"/>
                  <a:pt x="603126" y="1440768"/>
                </a:cubicBezTo>
                <a:lnTo>
                  <a:pt x="469515" y="1440768"/>
                </a:lnTo>
                <a:lnTo>
                  <a:pt x="469515" y="1491667"/>
                </a:lnTo>
                <a:lnTo>
                  <a:pt x="622213" y="1491667"/>
                </a:lnTo>
                <a:lnTo>
                  <a:pt x="622213" y="1663452"/>
                </a:lnTo>
                <a:lnTo>
                  <a:pt x="475877" y="1663452"/>
                </a:lnTo>
                <a:cubicBezTo>
                  <a:pt x="509810" y="1761009"/>
                  <a:pt x="560710" y="1856445"/>
                  <a:pt x="628575" y="1949760"/>
                </a:cubicBezTo>
                <a:lnTo>
                  <a:pt x="628575" y="2185169"/>
                </a:lnTo>
                <a:cubicBezTo>
                  <a:pt x="564951" y="2121545"/>
                  <a:pt x="511931" y="2060041"/>
                  <a:pt x="469515" y="2000659"/>
                </a:cubicBezTo>
                <a:lnTo>
                  <a:pt x="469515" y="2503289"/>
                </a:lnTo>
                <a:lnTo>
                  <a:pt x="259556" y="2503289"/>
                </a:lnTo>
                <a:lnTo>
                  <a:pt x="259556" y="2070645"/>
                </a:lnTo>
                <a:cubicBezTo>
                  <a:pt x="212898" y="2163961"/>
                  <a:pt x="151395" y="2253034"/>
                  <a:pt x="75046" y="2337866"/>
                </a:cubicBezTo>
                <a:lnTo>
                  <a:pt x="75046" y="2102457"/>
                </a:lnTo>
                <a:cubicBezTo>
                  <a:pt x="142912" y="1979451"/>
                  <a:pt x="198053" y="1833116"/>
                  <a:pt x="240469" y="1663452"/>
                </a:cubicBezTo>
                <a:lnTo>
                  <a:pt x="94133" y="1663452"/>
                </a:lnTo>
                <a:lnTo>
                  <a:pt x="94133" y="1491667"/>
                </a:lnTo>
                <a:lnTo>
                  <a:pt x="259556" y="1491667"/>
                </a:lnTo>
                <a:lnTo>
                  <a:pt x="259556" y="1440768"/>
                </a:lnTo>
                <a:close/>
                <a:moveTo>
                  <a:pt x="2550021" y="1033574"/>
                </a:moveTo>
                <a:lnTo>
                  <a:pt x="2810879" y="1033574"/>
                </a:lnTo>
                <a:lnTo>
                  <a:pt x="2810879" y="1186272"/>
                </a:lnTo>
                <a:lnTo>
                  <a:pt x="3109912" y="1186272"/>
                </a:lnTo>
                <a:lnTo>
                  <a:pt x="3109912" y="1370781"/>
                </a:lnTo>
                <a:lnTo>
                  <a:pt x="2810879" y="1370781"/>
                </a:lnTo>
                <a:lnTo>
                  <a:pt x="2810879" y="1568016"/>
                </a:lnTo>
                <a:lnTo>
                  <a:pt x="3154449" y="1568016"/>
                </a:lnTo>
                <a:lnTo>
                  <a:pt x="3154449" y="1746163"/>
                </a:lnTo>
                <a:lnTo>
                  <a:pt x="2919040" y="1746163"/>
                </a:lnTo>
                <a:lnTo>
                  <a:pt x="2919040" y="2000659"/>
                </a:lnTo>
                <a:cubicBezTo>
                  <a:pt x="2914798" y="2047317"/>
                  <a:pt x="2931765" y="2068525"/>
                  <a:pt x="2969939" y="2064283"/>
                </a:cubicBezTo>
                <a:lnTo>
                  <a:pt x="2982664" y="2064283"/>
                </a:lnTo>
                <a:cubicBezTo>
                  <a:pt x="3012355" y="2064283"/>
                  <a:pt x="3027201" y="2045196"/>
                  <a:pt x="3027201" y="2007021"/>
                </a:cubicBezTo>
                <a:lnTo>
                  <a:pt x="3027201" y="1975209"/>
                </a:lnTo>
                <a:lnTo>
                  <a:pt x="3186261" y="1975209"/>
                </a:lnTo>
                <a:lnTo>
                  <a:pt x="3186261" y="2045196"/>
                </a:lnTo>
                <a:cubicBezTo>
                  <a:pt x="3186261" y="2172444"/>
                  <a:pt x="3128999" y="2236068"/>
                  <a:pt x="3014476" y="2236068"/>
                </a:cubicBezTo>
                <a:lnTo>
                  <a:pt x="2868141" y="2236068"/>
                </a:lnTo>
                <a:cubicBezTo>
                  <a:pt x="2736651" y="2240310"/>
                  <a:pt x="2673027" y="2170323"/>
                  <a:pt x="2677269" y="2026109"/>
                </a:cubicBezTo>
                <a:lnTo>
                  <a:pt x="2677269" y="1746163"/>
                </a:lnTo>
                <a:lnTo>
                  <a:pt x="2600920" y="1746163"/>
                </a:lnTo>
                <a:cubicBezTo>
                  <a:pt x="2600920" y="2009142"/>
                  <a:pt x="2456705" y="2180927"/>
                  <a:pt x="2168277" y="2261518"/>
                </a:cubicBezTo>
                <a:cubicBezTo>
                  <a:pt x="2202209" y="2286967"/>
                  <a:pt x="2244625" y="2299692"/>
                  <a:pt x="2295525" y="2299692"/>
                </a:cubicBezTo>
                <a:lnTo>
                  <a:pt x="3198986" y="2299692"/>
                </a:lnTo>
                <a:lnTo>
                  <a:pt x="3198986" y="2477839"/>
                </a:lnTo>
                <a:lnTo>
                  <a:pt x="2263713" y="2477839"/>
                </a:lnTo>
                <a:cubicBezTo>
                  <a:pt x="2149189" y="2477839"/>
                  <a:pt x="2064357" y="2443906"/>
                  <a:pt x="2009216" y="2376041"/>
                </a:cubicBezTo>
                <a:cubicBezTo>
                  <a:pt x="1941351" y="2452389"/>
                  <a:pt x="1841673" y="2494805"/>
                  <a:pt x="1710183" y="2503289"/>
                </a:cubicBezTo>
                <a:lnTo>
                  <a:pt x="1710183" y="2350591"/>
                </a:lnTo>
                <a:cubicBezTo>
                  <a:pt x="1795015" y="2329383"/>
                  <a:pt x="1835311" y="2274242"/>
                  <a:pt x="1831069" y="2185169"/>
                </a:cubicBezTo>
                <a:lnTo>
                  <a:pt x="1831069" y="1676177"/>
                </a:lnTo>
                <a:lnTo>
                  <a:pt x="1710183" y="1676177"/>
                </a:lnTo>
                <a:lnTo>
                  <a:pt x="1710183" y="1498029"/>
                </a:lnTo>
                <a:lnTo>
                  <a:pt x="2098290" y="1498029"/>
                </a:lnTo>
                <a:lnTo>
                  <a:pt x="2098290" y="2102457"/>
                </a:lnTo>
                <a:cubicBezTo>
                  <a:pt x="2102532" y="2170323"/>
                  <a:pt x="2123740" y="2223343"/>
                  <a:pt x="2161914" y="2261518"/>
                </a:cubicBezTo>
                <a:lnTo>
                  <a:pt x="2161914" y="2115182"/>
                </a:lnTo>
                <a:cubicBezTo>
                  <a:pt x="2289162" y="2030350"/>
                  <a:pt x="2354907" y="1907344"/>
                  <a:pt x="2359149" y="1746163"/>
                </a:cubicBezTo>
                <a:lnTo>
                  <a:pt x="2155552" y="1746163"/>
                </a:lnTo>
                <a:lnTo>
                  <a:pt x="2155552" y="1568016"/>
                </a:lnTo>
                <a:lnTo>
                  <a:pt x="2550021" y="1568016"/>
                </a:lnTo>
                <a:lnTo>
                  <a:pt x="2550021" y="1370781"/>
                </a:lnTo>
                <a:lnTo>
                  <a:pt x="2403685" y="1370781"/>
                </a:lnTo>
                <a:cubicBezTo>
                  <a:pt x="2357028" y="1438647"/>
                  <a:pt x="2274317" y="1489546"/>
                  <a:pt x="2155552" y="1523479"/>
                </a:cubicBezTo>
                <a:lnTo>
                  <a:pt x="2155552" y="1396231"/>
                </a:lnTo>
                <a:cubicBezTo>
                  <a:pt x="2231901" y="1302916"/>
                  <a:pt x="2272196" y="1194755"/>
                  <a:pt x="2276437" y="1071748"/>
                </a:cubicBezTo>
                <a:lnTo>
                  <a:pt x="2492759" y="1071748"/>
                </a:lnTo>
                <a:cubicBezTo>
                  <a:pt x="2492759" y="1114164"/>
                  <a:pt x="2488517" y="1152339"/>
                  <a:pt x="2480034" y="1186272"/>
                </a:cubicBezTo>
                <a:lnTo>
                  <a:pt x="2550021" y="1186272"/>
                </a:lnTo>
                <a:close/>
                <a:moveTo>
                  <a:pt x="972145" y="1033574"/>
                </a:moveTo>
                <a:lnTo>
                  <a:pt x="1220279" y="1033574"/>
                </a:lnTo>
                <a:lnTo>
                  <a:pt x="1220279" y="1103560"/>
                </a:lnTo>
                <a:lnTo>
                  <a:pt x="1538399" y="1103560"/>
                </a:lnTo>
                <a:lnTo>
                  <a:pt x="1538399" y="1249896"/>
                </a:lnTo>
                <a:lnTo>
                  <a:pt x="1220279" y="1249896"/>
                </a:lnTo>
                <a:lnTo>
                  <a:pt x="1220279" y="1307157"/>
                </a:lnTo>
                <a:lnTo>
                  <a:pt x="1506587" y="1307157"/>
                </a:lnTo>
                <a:lnTo>
                  <a:pt x="1506587" y="1453492"/>
                </a:lnTo>
                <a:lnTo>
                  <a:pt x="1220279" y="1453492"/>
                </a:lnTo>
                <a:lnTo>
                  <a:pt x="1220279" y="1517117"/>
                </a:lnTo>
                <a:lnTo>
                  <a:pt x="1563848" y="1517117"/>
                </a:lnTo>
                <a:lnTo>
                  <a:pt x="1563848" y="1663452"/>
                </a:lnTo>
                <a:lnTo>
                  <a:pt x="654025" y="1663452"/>
                </a:lnTo>
                <a:lnTo>
                  <a:pt x="654025" y="1517117"/>
                </a:lnTo>
                <a:lnTo>
                  <a:pt x="972145" y="1517117"/>
                </a:lnTo>
                <a:lnTo>
                  <a:pt x="972145" y="1453492"/>
                </a:lnTo>
                <a:lnTo>
                  <a:pt x="698562" y="1453492"/>
                </a:lnTo>
                <a:lnTo>
                  <a:pt x="698562" y="1307157"/>
                </a:lnTo>
                <a:lnTo>
                  <a:pt x="972145" y="1307157"/>
                </a:lnTo>
                <a:lnTo>
                  <a:pt x="972145" y="1249896"/>
                </a:lnTo>
                <a:lnTo>
                  <a:pt x="679474" y="1249896"/>
                </a:lnTo>
                <a:lnTo>
                  <a:pt x="679474" y="1103560"/>
                </a:lnTo>
                <a:lnTo>
                  <a:pt x="972145" y="1103560"/>
                </a:lnTo>
                <a:close/>
                <a:moveTo>
                  <a:pt x="1319510" y="507504"/>
                </a:moveTo>
                <a:lnTo>
                  <a:pt x="1457027" y="507504"/>
                </a:lnTo>
                <a:cubicBezTo>
                  <a:pt x="1478855" y="572988"/>
                  <a:pt x="1522511" y="619918"/>
                  <a:pt x="1587996" y="648295"/>
                </a:cubicBezTo>
                <a:lnTo>
                  <a:pt x="1587996" y="720328"/>
                </a:lnTo>
                <a:cubicBezTo>
                  <a:pt x="1446113" y="698500"/>
                  <a:pt x="1356617" y="627558"/>
                  <a:pt x="1319510" y="507504"/>
                </a:cubicBezTo>
                <a:close/>
                <a:moveTo>
                  <a:pt x="972442" y="507504"/>
                </a:moveTo>
                <a:lnTo>
                  <a:pt x="1109960" y="507504"/>
                </a:lnTo>
                <a:cubicBezTo>
                  <a:pt x="1072852" y="627558"/>
                  <a:pt x="983357" y="698500"/>
                  <a:pt x="841474" y="720328"/>
                </a:cubicBezTo>
                <a:lnTo>
                  <a:pt x="841474" y="648295"/>
                </a:lnTo>
                <a:cubicBezTo>
                  <a:pt x="906958" y="619918"/>
                  <a:pt x="950614" y="572988"/>
                  <a:pt x="972442" y="507504"/>
                </a:cubicBezTo>
                <a:close/>
                <a:moveTo>
                  <a:pt x="3159621" y="409277"/>
                </a:moveTo>
                <a:lnTo>
                  <a:pt x="3287315" y="409277"/>
                </a:lnTo>
                <a:cubicBezTo>
                  <a:pt x="3248025" y="579536"/>
                  <a:pt x="3124695" y="691951"/>
                  <a:pt x="2917328" y="746522"/>
                </a:cubicBezTo>
                <a:lnTo>
                  <a:pt x="2917328" y="664666"/>
                </a:lnTo>
                <a:cubicBezTo>
                  <a:pt x="3039566" y="603547"/>
                  <a:pt x="3120330" y="518418"/>
                  <a:pt x="3159621" y="409277"/>
                </a:cubicBezTo>
                <a:close/>
                <a:moveTo>
                  <a:pt x="3146524" y="206276"/>
                </a:moveTo>
                <a:lnTo>
                  <a:pt x="3277493" y="206276"/>
                </a:lnTo>
                <a:cubicBezTo>
                  <a:pt x="3227288" y="350341"/>
                  <a:pt x="3114873" y="446385"/>
                  <a:pt x="2940248" y="494407"/>
                </a:cubicBezTo>
                <a:lnTo>
                  <a:pt x="2940248" y="409277"/>
                </a:lnTo>
                <a:cubicBezTo>
                  <a:pt x="3034109" y="361255"/>
                  <a:pt x="3102868" y="293588"/>
                  <a:pt x="3146524" y="206276"/>
                </a:cubicBezTo>
                <a:close/>
                <a:moveTo>
                  <a:pt x="1980902" y="206276"/>
                </a:moveTo>
                <a:cubicBezTo>
                  <a:pt x="1978719" y="208458"/>
                  <a:pt x="1975445" y="210641"/>
                  <a:pt x="1971079" y="212824"/>
                </a:cubicBezTo>
                <a:cubicBezTo>
                  <a:pt x="1962348" y="219372"/>
                  <a:pt x="1955799" y="223738"/>
                  <a:pt x="1951434" y="225921"/>
                </a:cubicBezTo>
                <a:lnTo>
                  <a:pt x="2000547" y="225921"/>
                </a:lnTo>
                <a:cubicBezTo>
                  <a:pt x="2020192" y="243383"/>
                  <a:pt x="2039838" y="257572"/>
                  <a:pt x="2059483" y="268486"/>
                </a:cubicBezTo>
                <a:cubicBezTo>
                  <a:pt x="2083494" y="251023"/>
                  <a:pt x="2105322" y="230286"/>
                  <a:pt x="2124968" y="206276"/>
                </a:cubicBezTo>
                <a:close/>
                <a:moveTo>
                  <a:pt x="2704504" y="114597"/>
                </a:moveTo>
                <a:lnTo>
                  <a:pt x="2704504" y="301228"/>
                </a:lnTo>
                <a:lnTo>
                  <a:pt x="2766714" y="301228"/>
                </a:lnTo>
                <a:lnTo>
                  <a:pt x="2766714" y="114597"/>
                </a:lnTo>
                <a:close/>
                <a:moveTo>
                  <a:pt x="1921966" y="114597"/>
                </a:moveTo>
                <a:lnTo>
                  <a:pt x="2036564" y="114597"/>
                </a:lnTo>
                <a:cubicBezTo>
                  <a:pt x="2034381" y="121146"/>
                  <a:pt x="2031106" y="127694"/>
                  <a:pt x="2026741" y="134243"/>
                </a:cubicBezTo>
                <a:lnTo>
                  <a:pt x="2259211" y="134243"/>
                </a:lnTo>
                <a:lnTo>
                  <a:pt x="2259211" y="206276"/>
                </a:lnTo>
                <a:cubicBezTo>
                  <a:pt x="2230834" y="252115"/>
                  <a:pt x="2197000" y="289222"/>
                  <a:pt x="2157710" y="317599"/>
                </a:cubicBezTo>
                <a:cubicBezTo>
                  <a:pt x="2190452" y="326330"/>
                  <a:pt x="2227560" y="333970"/>
                  <a:pt x="2269033" y="340518"/>
                </a:cubicBezTo>
                <a:lnTo>
                  <a:pt x="2269033" y="409277"/>
                </a:lnTo>
                <a:cubicBezTo>
                  <a:pt x="2186086" y="402729"/>
                  <a:pt x="2116236" y="388540"/>
                  <a:pt x="2059483" y="366712"/>
                </a:cubicBezTo>
                <a:cubicBezTo>
                  <a:pt x="2033289" y="377626"/>
                  <a:pt x="2003821" y="386358"/>
                  <a:pt x="1971079" y="392906"/>
                </a:cubicBezTo>
                <a:cubicBezTo>
                  <a:pt x="2056209" y="395089"/>
                  <a:pt x="2135881" y="406003"/>
                  <a:pt x="2210097" y="425648"/>
                </a:cubicBezTo>
                <a:lnTo>
                  <a:pt x="2210097" y="514052"/>
                </a:lnTo>
                <a:cubicBezTo>
                  <a:pt x="2120602" y="487858"/>
                  <a:pt x="2020192" y="470396"/>
                  <a:pt x="1908869" y="461665"/>
                </a:cubicBezTo>
                <a:lnTo>
                  <a:pt x="1908869" y="406003"/>
                </a:lnTo>
                <a:cubicBezTo>
                  <a:pt x="1902321" y="408186"/>
                  <a:pt x="1891407" y="409277"/>
                  <a:pt x="1876127" y="409277"/>
                </a:cubicBezTo>
                <a:cubicBezTo>
                  <a:pt x="1860847" y="411460"/>
                  <a:pt x="1848842" y="412551"/>
                  <a:pt x="1840110" y="412551"/>
                </a:cubicBezTo>
                <a:lnTo>
                  <a:pt x="1840110" y="343793"/>
                </a:lnTo>
                <a:cubicBezTo>
                  <a:pt x="1888132" y="337244"/>
                  <a:pt x="1928514" y="328513"/>
                  <a:pt x="1961256" y="317599"/>
                </a:cubicBezTo>
                <a:cubicBezTo>
                  <a:pt x="1935063" y="297954"/>
                  <a:pt x="1909960" y="276126"/>
                  <a:pt x="1885949" y="252115"/>
                </a:cubicBezTo>
                <a:cubicBezTo>
                  <a:pt x="1872853" y="256480"/>
                  <a:pt x="1857573" y="258663"/>
                  <a:pt x="1840110" y="258663"/>
                </a:cubicBezTo>
                <a:lnTo>
                  <a:pt x="1840110" y="199727"/>
                </a:lnTo>
                <a:cubicBezTo>
                  <a:pt x="1877218" y="186630"/>
                  <a:pt x="1904503" y="158254"/>
                  <a:pt x="1921966" y="114597"/>
                </a:cubicBezTo>
                <a:close/>
                <a:moveTo>
                  <a:pt x="1827014" y="98226"/>
                </a:moveTo>
                <a:lnTo>
                  <a:pt x="1827014" y="645021"/>
                </a:lnTo>
                <a:lnTo>
                  <a:pt x="2233017" y="645021"/>
                </a:lnTo>
                <a:lnTo>
                  <a:pt x="2235561" y="644814"/>
                </a:lnTo>
                <a:lnTo>
                  <a:pt x="2155254" y="622101"/>
                </a:lnTo>
                <a:cubicBezTo>
                  <a:pt x="2070124" y="600819"/>
                  <a:pt x="1972716" y="584448"/>
                  <a:pt x="1863030" y="572988"/>
                </a:cubicBezTo>
                <a:lnTo>
                  <a:pt x="1863030" y="491133"/>
                </a:lnTo>
                <a:cubicBezTo>
                  <a:pt x="1987450" y="497681"/>
                  <a:pt x="2111871" y="515143"/>
                  <a:pt x="2236291" y="543520"/>
                </a:cubicBezTo>
                <a:lnTo>
                  <a:pt x="2236291" y="644755"/>
                </a:lnTo>
                <a:lnTo>
                  <a:pt x="2255732" y="643179"/>
                </a:lnTo>
                <a:cubicBezTo>
                  <a:pt x="2274968" y="637859"/>
                  <a:pt x="2283767" y="622101"/>
                  <a:pt x="2282130" y="595908"/>
                </a:cubicBezTo>
                <a:lnTo>
                  <a:pt x="2282130" y="98226"/>
                </a:lnTo>
                <a:close/>
                <a:moveTo>
                  <a:pt x="2524422" y="22919"/>
                </a:moveTo>
                <a:lnTo>
                  <a:pt x="2950071" y="22919"/>
                </a:lnTo>
                <a:lnTo>
                  <a:pt x="2950071" y="114597"/>
                </a:lnTo>
                <a:lnTo>
                  <a:pt x="2894409" y="114597"/>
                </a:lnTo>
                <a:lnTo>
                  <a:pt x="2894409" y="301228"/>
                </a:lnTo>
                <a:lnTo>
                  <a:pt x="2956619" y="301228"/>
                </a:lnTo>
                <a:lnTo>
                  <a:pt x="2956619" y="392906"/>
                </a:lnTo>
                <a:lnTo>
                  <a:pt x="2894409" y="392906"/>
                </a:lnTo>
                <a:lnTo>
                  <a:pt x="2894409" y="749796"/>
                </a:lnTo>
                <a:lnTo>
                  <a:pt x="2766714" y="749796"/>
                </a:lnTo>
                <a:lnTo>
                  <a:pt x="2766714" y="392906"/>
                </a:lnTo>
                <a:lnTo>
                  <a:pt x="2704504" y="392906"/>
                </a:lnTo>
                <a:cubicBezTo>
                  <a:pt x="2711053" y="560983"/>
                  <a:pt x="2646660" y="679946"/>
                  <a:pt x="2511325" y="749796"/>
                </a:cubicBezTo>
                <a:lnTo>
                  <a:pt x="2511325" y="661392"/>
                </a:lnTo>
                <a:cubicBezTo>
                  <a:pt x="2554981" y="600273"/>
                  <a:pt x="2575719" y="514052"/>
                  <a:pt x="2573536" y="402729"/>
                </a:cubicBezTo>
                <a:lnTo>
                  <a:pt x="2573536" y="392906"/>
                </a:lnTo>
                <a:lnTo>
                  <a:pt x="2511325" y="392906"/>
                </a:lnTo>
                <a:lnTo>
                  <a:pt x="2511325" y="301228"/>
                </a:lnTo>
                <a:lnTo>
                  <a:pt x="2573536" y="301228"/>
                </a:lnTo>
                <a:lnTo>
                  <a:pt x="2573536" y="114597"/>
                </a:lnTo>
                <a:lnTo>
                  <a:pt x="2524422" y="114597"/>
                </a:lnTo>
                <a:close/>
                <a:moveTo>
                  <a:pt x="1696045" y="9822"/>
                </a:moveTo>
                <a:lnTo>
                  <a:pt x="2409825" y="9822"/>
                </a:lnTo>
                <a:lnTo>
                  <a:pt x="2409825" y="595908"/>
                </a:lnTo>
                <a:cubicBezTo>
                  <a:pt x="2414190" y="689769"/>
                  <a:pt x="2371625" y="734516"/>
                  <a:pt x="2282130" y="730151"/>
                </a:cubicBezTo>
                <a:lnTo>
                  <a:pt x="1696045" y="730151"/>
                </a:lnTo>
                <a:close/>
                <a:moveTo>
                  <a:pt x="3120330" y="6548"/>
                </a:moveTo>
                <a:lnTo>
                  <a:pt x="3261121" y="6548"/>
                </a:lnTo>
                <a:cubicBezTo>
                  <a:pt x="3213099" y="139700"/>
                  <a:pt x="3105050" y="227012"/>
                  <a:pt x="2936974" y="268486"/>
                </a:cubicBezTo>
                <a:lnTo>
                  <a:pt x="2936974" y="186630"/>
                </a:lnTo>
                <a:cubicBezTo>
                  <a:pt x="3019920" y="153888"/>
                  <a:pt x="3081039" y="93861"/>
                  <a:pt x="3120330" y="6548"/>
                </a:cubicBezTo>
                <a:close/>
                <a:moveTo>
                  <a:pt x="1571625" y="0"/>
                </a:moveTo>
                <a:lnTo>
                  <a:pt x="1571625" y="101501"/>
                </a:lnTo>
                <a:cubicBezTo>
                  <a:pt x="1490860" y="121146"/>
                  <a:pt x="1413371" y="129877"/>
                  <a:pt x="1339155" y="127694"/>
                </a:cubicBezTo>
                <a:lnTo>
                  <a:pt x="1299864" y="127694"/>
                </a:lnTo>
                <a:cubicBezTo>
                  <a:pt x="1243111" y="162619"/>
                  <a:pt x="1185267" y="189904"/>
                  <a:pt x="1126331" y="209550"/>
                </a:cubicBezTo>
                <a:cubicBezTo>
                  <a:pt x="1193998" y="209550"/>
                  <a:pt x="1248568" y="207367"/>
                  <a:pt x="1290042" y="203001"/>
                </a:cubicBezTo>
                <a:cubicBezTo>
                  <a:pt x="1309687" y="192087"/>
                  <a:pt x="1329332" y="180082"/>
                  <a:pt x="1348978" y="166985"/>
                </a:cubicBezTo>
                <a:lnTo>
                  <a:pt x="1558528" y="166985"/>
                </a:lnTo>
                <a:cubicBezTo>
                  <a:pt x="1431924" y="260846"/>
                  <a:pt x="1290042" y="335061"/>
                  <a:pt x="1132879" y="389632"/>
                </a:cubicBezTo>
                <a:cubicBezTo>
                  <a:pt x="1231106" y="389632"/>
                  <a:pt x="1324967" y="386358"/>
                  <a:pt x="1414462" y="379809"/>
                </a:cubicBezTo>
                <a:cubicBezTo>
                  <a:pt x="1407914" y="355798"/>
                  <a:pt x="1398091" y="329604"/>
                  <a:pt x="1384994" y="301228"/>
                </a:cubicBezTo>
                <a:lnTo>
                  <a:pt x="1502866" y="301228"/>
                </a:lnTo>
                <a:cubicBezTo>
                  <a:pt x="1537791" y="373261"/>
                  <a:pt x="1560711" y="439836"/>
                  <a:pt x="1571625" y="500955"/>
                </a:cubicBezTo>
                <a:lnTo>
                  <a:pt x="1443930" y="500955"/>
                </a:lnTo>
                <a:cubicBezTo>
                  <a:pt x="1443930" y="496590"/>
                  <a:pt x="1443930" y="491133"/>
                  <a:pt x="1443930" y="484584"/>
                </a:cubicBezTo>
                <a:cubicBezTo>
                  <a:pt x="1441747" y="478036"/>
                  <a:pt x="1440656" y="473670"/>
                  <a:pt x="1440656" y="471487"/>
                </a:cubicBezTo>
                <a:cubicBezTo>
                  <a:pt x="1425376" y="471487"/>
                  <a:pt x="1401365" y="472579"/>
                  <a:pt x="1368623" y="474761"/>
                </a:cubicBezTo>
                <a:cubicBezTo>
                  <a:pt x="1335881" y="474761"/>
                  <a:pt x="1310778" y="475853"/>
                  <a:pt x="1293316" y="478036"/>
                </a:cubicBezTo>
                <a:lnTo>
                  <a:pt x="1293316" y="631924"/>
                </a:lnTo>
                <a:cubicBezTo>
                  <a:pt x="1293316" y="708322"/>
                  <a:pt x="1255117" y="745430"/>
                  <a:pt x="1178718" y="743247"/>
                </a:cubicBezTo>
                <a:lnTo>
                  <a:pt x="1087040" y="743247"/>
                </a:lnTo>
                <a:lnTo>
                  <a:pt x="1087040" y="654844"/>
                </a:lnTo>
                <a:lnTo>
                  <a:pt x="1116508" y="654844"/>
                </a:lnTo>
                <a:cubicBezTo>
                  <a:pt x="1138336" y="654844"/>
                  <a:pt x="1149250" y="643929"/>
                  <a:pt x="1149250" y="622101"/>
                </a:cubicBezTo>
                <a:lnTo>
                  <a:pt x="1149250" y="481310"/>
                </a:lnTo>
                <a:cubicBezTo>
                  <a:pt x="1131788" y="481310"/>
                  <a:pt x="1105594" y="481310"/>
                  <a:pt x="1070669" y="481310"/>
                </a:cubicBezTo>
                <a:cubicBezTo>
                  <a:pt x="994271" y="483493"/>
                  <a:pt x="932061" y="483493"/>
                  <a:pt x="884039" y="481310"/>
                </a:cubicBezTo>
                <a:lnTo>
                  <a:pt x="884039" y="386358"/>
                </a:lnTo>
                <a:cubicBezTo>
                  <a:pt x="960437" y="362347"/>
                  <a:pt x="1037927" y="331787"/>
                  <a:pt x="1116508" y="294679"/>
                </a:cubicBezTo>
                <a:cubicBezTo>
                  <a:pt x="1053207" y="296862"/>
                  <a:pt x="982265" y="297954"/>
                  <a:pt x="903684" y="297954"/>
                </a:cubicBezTo>
                <a:lnTo>
                  <a:pt x="903684" y="209550"/>
                </a:lnTo>
                <a:cubicBezTo>
                  <a:pt x="966986" y="187722"/>
                  <a:pt x="1029196" y="160436"/>
                  <a:pt x="1090314" y="127694"/>
                </a:cubicBezTo>
                <a:lnTo>
                  <a:pt x="867668" y="127694"/>
                </a:lnTo>
                <a:lnTo>
                  <a:pt x="867668" y="26193"/>
                </a:lnTo>
                <a:lnTo>
                  <a:pt x="1316235" y="26193"/>
                </a:lnTo>
                <a:cubicBezTo>
                  <a:pt x="1405731" y="26193"/>
                  <a:pt x="1490860" y="17462"/>
                  <a:pt x="1571625" y="0"/>
                </a:cubicBezTo>
                <a:close/>
                <a:moveTo>
                  <a:pt x="127694" y="0"/>
                </a:moveTo>
                <a:lnTo>
                  <a:pt x="278308" y="0"/>
                </a:lnTo>
                <a:cubicBezTo>
                  <a:pt x="280491" y="32742"/>
                  <a:pt x="285948" y="58936"/>
                  <a:pt x="294679" y="78581"/>
                </a:cubicBezTo>
                <a:lnTo>
                  <a:pt x="458390" y="78581"/>
                </a:lnTo>
                <a:cubicBezTo>
                  <a:pt x="467121" y="61118"/>
                  <a:pt x="472578" y="34925"/>
                  <a:pt x="474761" y="0"/>
                </a:cubicBezTo>
                <a:lnTo>
                  <a:pt x="625375" y="0"/>
                </a:lnTo>
                <a:cubicBezTo>
                  <a:pt x="621010" y="28376"/>
                  <a:pt x="615553" y="54570"/>
                  <a:pt x="609004" y="78581"/>
                </a:cubicBezTo>
                <a:lnTo>
                  <a:pt x="710505" y="78581"/>
                </a:lnTo>
                <a:lnTo>
                  <a:pt x="710505" y="173533"/>
                </a:lnTo>
                <a:lnTo>
                  <a:pt x="458390" y="173533"/>
                </a:lnTo>
                <a:lnTo>
                  <a:pt x="458390" y="327422"/>
                </a:lnTo>
                <a:lnTo>
                  <a:pt x="746521" y="327422"/>
                </a:lnTo>
                <a:lnTo>
                  <a:pt x="746521" y="425648"/>
                </a:lnTo>
                <a:lnTo>
                  <a:pt x="471487" y="425648"/>
                </a:lnTo>
                <a:cubicBezTo>
                  <a:pt x="502046" y="526058"/>
                  <a:pt x="595907" y="602456"/>
                  <a:pt x="753070" y="654844"/>
                </a:cubicBezTo>
                <a:lnTo>
                  <a:pt x="753070" y="743247"/>
                </a:lnTo>
                <a:cubicBezTo>
                  <a:pt x="571896" y="701774"/>
                  <a:pt x="448568" y="636290"/>
                  <a:pt x="383083" y="546794"/>
                </a:cubicBezTo>
                <a:cubicBezTo>
                  <a:pt x="313233" y="636290"/>
                  <a:pt x="185539" y="701774"/>
                  <a:pt x="0" y="743247"/>
                </a:cubicBezTo>
                <a:lnTo>
                  <a:pt x="0" y="654844"/>
                </a:lnTo>
                <a:cubicBezTo>
                  <a:pt x="170259" y="598090"/>
                  <a:pt x="266303" y="521692"/>
                  <a:pt x="288131" y="425648"/>
                </a:cubicBezTo>
                <a:lnTo>
                  <a:pt x="6548" y="425648"/>
                </a:lnTo>
                <a:lnTo>
                  <a:pt x="6548" y="327422"/>
                </a:lnTo>
                <a:lnTo>
                  <a:pt x="297953" y="327422"/>
                </a:lnTo>
                <a:lnTo>
                  <a:pt x="297953" y="173533"/>
                </a:lnTo>
                <a:lnTo>
                  <a:pt x="42564" y="173533"/>
                </a:lnTo>
                <a:lnTo>
                  <a:pt x="42564" y="78581"/>
                </a:lnTo>
                <a:lnTo>
                  <a:pt x="144065" y="78581"/>
                </a:lnTo>
                <a:cubicBezTo>
                  <a:pt x="137517" y="54570"/>
                  <a:pt x="132060" y="28376"/>
                  <a:pt x="127694" y="0"/>
                </a:cubicBezTo>
                <a:close/>
              </a:path>
            </a:pathLst>
          </a:custGeom>
          <a:solidFill>
            <a:schemeClr val="bg1"/>
          </a:solidFill>
          <a:ln w="28575">
            <a:noFill/>
          </a:ln>
          <a:effectLst>
            <a:outerShdw blurRad="152400" dist="203200" dir="8100000" sx="103000" sy="103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079814"/>
      </p:ext>
    </p:extLst>
  </p:cSld>
  <p:clrMapOvr>
    <a:masterClrMapping/>
  </p:clrMapOvr>
  <p:transition>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effectLst/>
        </p:spPr>
      </p:pic>
      <p:grpSp>
        <p:nvGrpSpPr>
          <p:cNvPr id="4" name="组合 3"/>
          <p:cNvGrpSpPr/>
          <p:nvPr userDrawn="1"/>
        </p:nvGrpSpPr>
        <p:grpSpPr>
          <a:xfrm>
            <a:off x="3651745" y="1681572"/>
            <a:ext cx="483478" cy="483480"/>
            <a:chOff x="5197261" y="4171609"/>
            <a:chExt cx="483478" cy="483480"/>
          </a:xfrm>
        </p:grpSpPr>
        <p:sp>
          <p:nvSpPr>
            <p:cNvPr id="5" name="Oval 494"/>
            <p:cNvSpPr>
              <a:spLocks noChangeArrowheads="1"/>
            </p:cNvSpPr>
            <p:nvPr/>
          </p:nvSpPr>
          <p:spPr bwMode="auto">
            <a:xfrm>
              <a:off x="5197261" y="4171609"/>
              <a:ext cx="313043" cy="313043"/>
            </a:xfrm>
            <a:prstGeom prst="ellipse">
              <a:avLst/>
            </a:pr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495"/>
            <p:cNvSpPr>
              <a:spLocks noChangeShapeType="1"/>
            </p:cNvSpPr>
            <p:nvPr/>
          </p:nvSpPr>
          <p:spPr bwMode="auto">
            <a:xfrm>
              <a:off x="5461609" y="4435957"/>
              <a:ext cx="48696" cy="48696"/>
            </a:xfrm>
            <a:prstGeom prst="line">
              <a:avLst/>
            </a:prstGeom>
            <a:noFill/>
            <a:ln w="6350" cap="flat">
              <a:solidFill>
                <a:srgbClr val="C0C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496"/>
            <p:cNvSpPr>
              <a:spLocks/>
            </p:cNvSpPr>
            <p:nvPr/>
          </p:nvSpPr>
          <p:spPr bwMode="auto">
            <a:xfrm>
              <a:off x="5485956" y="4460306"/>
              <a:ext cx="194783" cy="194783"/>
            </a:xfrm>
            <a:custGeom>
              <a:avLst/>
              <a:gdLst>
                <a:gd name="T0" fmla="*/ 0 w 56"/>
                <a:gd name="T1" fmla="*/ 13 h 56"/>
                <a:gd name="T2" fmla="*/ 13 w 56"/>
                <a:gd name="T3" fmla="*/ 0 h 56"/>
                <a:gd name="T4" fmla="*/ 56 w 56"/>
                <a:gd name="T5" fmla="*/ 42 h 56"/>
                <a:gd name="T6" fmla="*/ 42 w 56"/>
                <a:gd name="T7" fmla="*/ 56 h 56"/>
                <a:gd name="T8" fmla="*/ 0 w 56"/>
                <a:gd name="T9" fmla="*/ 13 h 56"/>
              </a:gdLst>
              <a:ahLst/>
              <a:cxnLst>
                <a:cxn ang="0">
                  <a:pos x="T0" y="T1"/>
                </a:cxn>
                <a:cxn ang="0">
                  <a:pos x="T2" y="T3"/>
                </a:cxn>
                <a:cxn ang="0">
                  <a:pos x="T4" y="T5"/>
                </a:cxn>
                <a:cxn ang="0">
                  <a:pos x="T6" y="T7"/>
                </a:cxn>
                <a:cxn ang="0">
                  <a:pos x="T8" y="T9"/>
                </a:cxn>
              </a:cxnLst>
              <a:rect l="0" t="0" r="r" b="b"/>
              <a:pathLst>
                <a:path w="56" h="56">
                  <a:moveTo>
                    <a:pt x="0" y="13"/>
                  </a:moveTo>
                  <a:lnTo>
                    <a:pt x="13" y="0"/>
                  </a:lnTo>
                  <a:lnTo>
                    <a:pt x="56" y="42"/>
                  </a:lnTo>
                  <a:lnTo>
                    <a:pt x="42" y="56"/>
                  </a:lnTo>
                  <a:lnTo>
                    <a:pt x="0" y="13"/>
                  </a:lnTo>
                  <a:close/>
                </a:path>
              </a:pathLst>
            </a:cu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p:cNvSpPr txBox="1"/>
          <p:nvPr userDrawn="1"/>
        </p:nvSpPr>
        <p:spPr>
          <a:xfrm>
            <a:off x="1326778" y="2796987"/>
            <a:ext cx="1107996" cy="369332"/>
          </a:xfrm>
          <a:prstGeom prst="rect">
            <a:avLst/>
          </a:prstGeom>
          <a:noFill/>
        </p:spPr>
        <p:txBody>
          <a:bodyPr wrap="none" rtlCol="0">
            <a:spAutoFit/>
          </a:bodyPr>
          <a:lstStyle/>
          <a:p>
            <a:r>
              <a:rPr lang="zh-CN" altLang="en-US" dirty="0">
                <a:solidFill>
                  <a:schemeClr val="accent1">
                    <a:lumMod val="20000"/>
                    <a:lumOff val="80000"/>
                  </a:schemeClr>
                </a:solidFill>
              </a:rPr>
              <a:t>欢迎交流</a:t>
            </a:r>
          </a:p>
        </p:txBody>
      </p:sp>
      <p:sp>
        <p:nvSpPr>
          <p:cNvPr id="9" name="矩形 8"/>
          <p:cNvSpPr/>
          <p:nvPr userDrawn="1"/>
        </p:nvSpPr>
        <p:spPr>
          <a:xfrm>
            <a:off x="1748801" y="4332544"/>
            <a:ext cx="1402080" cy="846386"/>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布衣公子</a:t>
            </a:r>
          </a:p>
          <a:p>
            <a:pPr algn="ctr"/>
            <a:r>
              <a:rPr lang="zh-CN" altLang="en-US" sz="3300" dirty="0">
                <a:solidFill>
                  <a:schemeClr val="bg1"/>
                </a:solidFill>
                <a:latin typeface="微软雅黑" panose="020B0503020204020204" pitchFamily="34" charset="-122"/>
                <a:ea typeface="微软雅黑" panose="020B0503020204020204" pitchFamily="34" charset="-122"/>
              </a:rPr>
              <a:t>作品</a:t>
            </a:r>
          </a:p>
        </p:txBody>
      </p:sp>
      <p:sp>
        <p:nvSpPr>
          <p:cNvPr id="10" name="Text Box 54"/>
          <p:cNvSpPr txBox="1">
            <a:spLocks noChangeArrowheads="1"/>
          </p:cNvSpPr>
          <p:nvPr userDrawn="1"/>
        </p:nvSpPr>
        <p:spPr bwMode="auto">
          <a:xfrm>
            <a:off x="7990456" y="3628619"/>
            <a:ext cx="3699521" cy="568304"/>
          </a:xfrm>
          <a:prstGeom prst="rect">
            <a:avLst/>
          </a:prstGeom>
          <a:noFill/>
          <a:ln w="9525">
            <a:noFill/>
            <a:miter lim="800000"/>
            <a:headEnd/>
            <a:tailEnd/>
          </a:ln>
        </p:spPr>
        <p:txBody>
          <a:bodyPr lIns="91417" tIns="45708" rIns="91417" bIns="45708" anchor="ctr"/>
          <a:lstStyle/>
          <a:p>
            <a:pPr marL="0" algn="l" defTabSz="914400" rtl="0" eaLnBrk="1" fontAlgn="base" latinLnBrk="0" hangingPunct="1">
              <a:spcBef>
                <a:spcPts val="0"/>
              </a:spcBef>
              <a:spcAft>
                <a:spcPct val="0"/>
              </a:spcAft>
            </a:pPr>
            <a:r>
              <a:rPr lang="en-US" altLang="zh-CN" sz="1800" kern="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11020228@qq.com</a:t>
            </a:r>
          </a:p>
        </p:txBody>
      </p:sp>
      <p:sp>
        <p:nvSpPr>
          <p:cNvPr id="11" name="TextBox 10">
            <a:hlinkClick r:id="rId3"/>
          </p:cNvPr>
          <p:cNvSpPr>
            <a:spLocks noChangeArrowheads="1"/>
          </p:cNvSpPr>
          <p:nvPr userDrawn="1"/>
        </p:nvSpPr>
        <p:spPr bwMode="auto">
          <a:xfrm>
            <a:off x="7990456" y="4585058"/>
            <a:ext cx="369952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base">
              <a:spcBef>
                <a:spcPct val="50000"/>
              </a:spcBef>
              <a:spcAft>
                <a:spcPct val="0"/>
              </a:spcAft>
            </a:pPr>
            <a:r>
              <a:rPr 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pitchFamily="34" charset="0"/>
              </a:rPr>
              <a:t>  http://weibo.com/teliss</a:t>
            </a:r>
          </a:p>
        </p:txBody>
      </p:sp>
      <p:sp>
        <p:nvSpPr>
          <p:cNvPr id="12" name="Text Box 54">
            <a:hlinkClick r:id="rId4"/>
          </p:cNvPr>
          <p:cNvSpPr txBox="1">
            <a:spLocks noChangeArrowheads="1"/>
          </p:cNvSpPr>
          <p:nvPr userDrawn="1"/>
        </p:nvSpPr>
        <p:spPr bwMode="auto">
          <a:xfrm>
            <a:off x="7990456" y="4070980"/>
            <a:ext cx="3699521" cy="568304"/>
          </a:xfrm>
          <a:prstGeom prst="rect">
            <a:avLst/>
          </a:prstGeom>
          <a:noFill/>
          <a:ln w="9525">
            <a:noFill/>
            <a:miter lim="800000"/>
            <a:headEnd/>
            <a:tailEnd/>
          </a:ln>
        </p:spPr>
        <p:txBody>
          <a:bodyPr lIns="91417" tIns="45708" rIns="91417" bIns="45708" anchor="ctr"/>
          <a:lstStyle/>
          <a:p>
            <a:pPr fontAlgn="base">
              <a:spcBef>
                <a:spcPts val="0"/>
              </a:spcBef>
              <a:spcAft>
                <a:spcPct val="0"/>
              </a:spcAft>
            </a:pPr>
            <a:r>
              <a:rPr lang="en-US" altLang="zh-CN" sz="1800" kern="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http://teliss.blog.163.com</a:t>
            </a:r>
          </a:p>
        </p:txBody>
      </p:sp>
      <p:grpSp>
        <p:nvGrpSpPr>
          <p:cNvPr id="22" name="组合 21"/>
          <p:cNvGrpSpPr>
            <a:grpSpLocks noChangeAspect="1"/>
          </p:cNvGrpSpPr>
          <p:nvPr userDrawn="1"/>
        </p:nvGrpSpPr>
        <p:grpSpPr>
          <a:xfrm>
            <a:off x="7539394" y="3800840"/>
            <a:ext cx="396000" cy="1120506"/>
            <a:chOff x="6711631" y="3502882"/>
            <a:chExt cx="591140" cy="1672666"/>
          </a:xfrm>
        </p:grpSpPr>
        <p:grpSp>
          <p:nvGrpSpPr>
            <p:cNvPr id="13" name="组合 12"/>
            <p:cNvGrpSpPr>
              <a:grpSpLocks noChangeAspect="1"/>
            </p:cNvGrpSpPr>
            <p:nvPr userDrawn="1"/>
          </p:nvGrpSpPr>
          <p:grpSpPr>
            <a:xfrm>
              <a:off x="6711631" y="4695526"/>
              <a:ext cx="591140" cy="480022"/>
              <a:chOff x="3175" y="295276"/>
              <a:chExt cx="4856163" cy="3943350"/>
            </a:xfrm>
            <a:solidFill>
              <a:schemeClr val="bg1"/>
            </a:solidFill>
          </p:grpSpPr>
          <p:sp>
            <p:nvSpPr>
              <p:cNvPr id="14" name="Freeform 10"/>
              <p:cNvSpPr>
                <a:spLocks noEditPoints="1"/>
              </p:cNvSpPr>
              <p:nvPr/>
            </p:nvSpPr>
            <p:spPr bwMode="auto">
              <a:xfrm>
                <a:off x="3175" y="741363"/>
                <a:ext cx="4173538" cy="3497263"/>
              </a:xfrm>
              <a:custGeom>
                <a:avLst/>
                <a:gdLst>
                  <a:gd name="T0" fmla="*/ 957 w 1111"/>
                  <a:gd name="T1" fmla="*/ 394 h 930"/>
                  <a:gd name="T2" fmla="*/ 936 w 1111"/>
                  <a:gd name="T3" fmla="*/ 362 h 930"/>
                  <a:gd name="T4" fmla="*/ 936 w 1111"/>
                  <a:gd name="T5" fmla="*/ 235 h 930"/>
                  <a:gd name="T6" fmla="*/ 652 w 1111"/>
                  <a:gd name="T7" fmla="*/ 233 h 930"/>
                  <a:gd name="T8" fmla="*/ 622 w 1111"/>
                  <a:gd name="T9" fmla="*/ 219 h 930"/>
                  <a:gd name="T10" fmla="*/ 608 w 1111"/>
                  <a:gd name="T11" fmla="*/ 70 h 930"/>
                  <a:gd name="T12" fmla="*/ 190 w 1111"/>
                  <a:gd name="T13" fmla="*/ 233 h 930"/>
                  <a:gd name="T14" fmla="*/ 0 w 1111"/>
                  <a:gd name="T15" fmla="*/ 591 h 930"/>
                  <a:gd name="T16" fmla="*/ 534 w 1111"/>
                  <a:gd name="T17" fmla="*/ 930 h 930"/>
                  <a:gd name="T18" fmla="*/ 1111 w 1111"/>
                  <a:gd name="T19" fmla="*/ 568 h 930"/>
                  <a:gd name="T20" fmla="*/ 957 w 1111"/>
                  <a:gd name="T21" fmla="*/ 394 h 930"/>
                  <a:gd name="T22" fmla="*/ 535 w 1111"/>
                  <a:gd name="T23" fmla="*/ 854 h 930"/>
                  <a:gd name="T24" fmla="*/ 128 w 1111"/>
                  <a:gd name="T25" fmla="*/ 641 h 930"/>
                  <a:gd name="T26" fmla="*/ 485 w 1111"/>
                  <a:gd name="T27" fmla="*/ 353 h 930"/>
                  <a:gd name="T28" fmla="*/ 892 w 1111"/>
                  <a:gd name="T29" fmla="*/ 565 h 930"/>
                  <a:gd name="T30" fmla="*/ 535 w 1111"/>
                  <a:gd name="T31" fmla="*/ 854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1" h="930">
                    <a:moveTo>
                      <a:pt x="957" y="394"/>
                    </a:moveTo>
                    <a:cubicBezTo>
                      <a:pt x="939" y="389"/>
                      <a:pt x="926" y="385"/>
                      <a:pt x="936" y="362"/>
                    </a:cubicBezTo>
                    <a:cubicBezTo>
                      <a:pt x="956" y="311"/>
                      <a:pt x="958" y="266"/>
                      <a:pt x="936" y="235"/>
                    </a:cubicBezTo>
                    <a:cubicBezTo>
                      <a:pt x="895" y="176"/>
                      <a:pt x="782" y="179"/>
                      <a:pt x="652" y="233"/>
                    </a:cubicBezTo>
                    <a:cubicBezTo>
                      <a:pt x="652" y="233"/>
                      <a:pt x="611" y="251"/>
                      <a:pt x="622" y="219"/>
                    </a:cubicBezTo>
                    <a:cubicBezTo>
                      <a:pt x="642" y="155"/>
                      <a:pt x="639" y="101"/>
                      <a:pt x="608" y="70"/>
                    </a:cubicBezTo>
                    <a:cubicBezTo>
                      <a:pt x="537" y="0"/>
                      <a:pt x="350" y="73"/>
                      <a:pt x="190" y="233"/>
                    </a:cubicBezTo>
                    <a:cubicBezTo>
                      <a:pt x="69" y="353"/>
                      <a:pt x="0" y="481"/>
                      <a:pt x="0" y="591"/>
                    </a:cubicBezTo>
                    <a:cubicBezTo>
                      <a:pt x="0" y="801"/>
                      <a:pt x="270" y="930"/>
                      <a:pt x="534" y="930"/>
                    </a:cubicBezTo>
                    <a:cubicBezTo>
                      <a:pt x="881" y="930"/>
                      <a:pt x="1111" y="728"/>
                      <a:pt x="1111" y="568"/>
                    </a:cubicBezTo>
                    <a:cubicBezTo>
                      <a:pt x="1111" y="472"/>
                      <a:pt x="1030" y="417"/>
                      <a:pt x="957" y="394"/>
                    </a:cubicBezTo>
                    <a:close/>
                    <a:moveTo>
                      <a:pt x="535" y="854"/>
                    </a:moveTo>
                    <a:cubicBezTo>
                      <a:pt x="324" y="875"/>
                      <a:pt x="142" y="779"/>
                      <a:pt x="128" y="641"/>
                    </a:cubicBezTo>
                    <a:cubicBezTo>
                      <a:pt x="114" y="503"/>
                      <a:pt x="274" y="373"/>
                      <a:pt x="485" y="353"/>
                    </a:cubicBezTo>
                    <a:cubicBezTo>
                      <a:pt x="696" y="332"/>
                      <a:pt x="878" y="427"/>
                      <a:pt x="892" y="565"/>
                    </a:cubicBezTo>
                    <a:cubicBezTo>
                      <a:pt x="906" y="704"/>
                      <a:pt x="746" y="833"/>
                      <a:pt x="535" y="8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1"/>
              <p:cNvSpPr>
                <a:spLocks/>
              </p:cNvSpPr>
              <p:nvPr/>
            </p:nvSpPr>
            <p:spPr bwMode="auto">
              <a:xfrm>
                <a:off x="3094038" y="295276"/>
                <a:ext cx="1765300" cy="1868488"/>
              </a:xfrm>
              <a:custGeom>
                <a:avLst/>
                <a:gdLst>
                  <a:gd name="T0" fmla="*/ 364 w 470"/>
                  <a:gd name="T1" fmla="*/ 128 h 497"/>
                  <a:gd name="T2" fmla="*/ 43 w 470"/>
                  <a:gd name="T3" fmla="*/ 24 h 497"/>
                  <a:gd name="T4" fmla="*/ 43 w 470"/>
                  <a:gd name="T5" fmla="*/ 24 h 497"/>
                  <a:gd name="T6" fmla="*/ 5 w 470"/>
                  <a:gd name="T7" fmla="*/ 82 h 497"/>
                  <a:gd name="T8" fmla="*/ 63 w 470"/>
                  <a:gd name="T9" fmla="*/ 119 h 497"/>
                  <a:gd name="T10" fmla="*/ 291 w 470"/>
                  <a:gd name="T11" fmla="*/ 193 h 497"/>
                  <a:gd name="T12" fmla="*/ 341 w 470"/>
                  <a:gd name="T13" fmla="*/ 428 h 497"/>
                  <a:gd name="T14" fmla="*/ 341 w 470"/>
                  <a:gd name="T15" fmla="*/ 428 h 497"/>
                  <a:gd name="T16" fmla="*/ 373 w 470"/>
                  <a:gd name="T17" fmla="*/ 489 h 497"/>
                  <a:gd name="T18" fmla="*/ 434 w 470"/>
                  <a:gd name="T19" fmla="*/ 458 h 497"/>
                  <a:gd name="T20" fmla="*/ 434 w 470"/>
                  <a:gd name="T21" fmla="*/ 458 h 497"/>
                  <a:gd name="T22" fmla="*/ 364 w 470"/>
                  <a:gd name="T23" fmla="*/ 12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97">
                    <a:moveTo>
                      <a:pt x="364" y="128"/>
                    </a:moveTo>
                    <a:cubicBezTo>
                      <a:pt x="280" y="35"/>
                      <a:pt x="157" y="0"/>
                      <a:pt x="43" y="24"/>
                    </a:cubicBezTo>
                    <a:cubicBezTo>
                      <a:pt x="43" y="24"/>
                      <a:pt x="43" y="24"/>
                      <a:pt x="43" y="24"/>
                    </a:cubicBezTo>
                    <a:cubicBezTo>
                      <a:pt x="16" y="30"/>
                      <a:pt x="0" y="55"/>
                      <a:pt x="5" y="82"/>
                    </a:cubicBezTo>
                    <a:cubicBezTo>
                      <a:pt x="11" y="108"/>
                      <a:pt x="37" y="125"/>
                      <a:pt x="63" y="119"/>
                    </a:cubicBezTo>
                    <a:cubicBezTo>
                      <a:pt x="144" y="102"/>
                      <a:pt x="232" y="127"/>
                      <a:pt x="291" y="193"/>
                    </a:cubicBezTo>
                    <a:cubicBezTo>
                      <a:pt x="351" y="259"/>
                      <a:pt x="367" y="349"/>
                      <a:pt x="341" y="428"/>
                    </a:cubicBezTo>
                    <a:cubicBezTo>
                      <a:pt x="341" y="428"/>
                      <a:pt x="341" y="428"/>
                      <a:pt x="341" y="428"/>
                    </a:cubicBezTo>
                    <a:cubicBezTo>
                      <a:pt x="333" y="453"/>
                      <a:pt x="347" y="481"/>
                      <a:pt x="373" y="489"/>
                    </a:cubicBezTo>
                    <a:cubicBezTo>
                      <a:pt x="398" y="497"/>
                      <a:pt x="426" y="483"/>
                      <a:pt x="434" y="458"/>
                    </a:cubicBezTo>
                    <a:cubicBezTo>
                      <a:pt x="434" y="458"/>
                      <a:pt x="434" y="458"/>
                      <a:pt x="434" y="458"/>
                    </a:cubicBezTo>
                    <a:cubicBezTo>
                      <a:pt x="470" y="347"/>
                      <a:pt x="447" y="220"/>
                      <a:pt x="364" y="1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p:cNvSpPr>
                <a:spLocks/>
              </p:cNvSpPr>
              <p:nvPr/>
            </p:nvSpPr>
            <p:spPr bwMode="auto">
              <a:xfrm>
                <a:off x="3252788" y="974726"/>
                <a:ext cx="919163" cy="969963"/>
              </a:xfrm>
              <a:custGeom>
                <a:avLst/>
                <a:gdLst>
                  <a:gd name="T0" fmla="*/ 193 w 245"/>
                  <a:gd name="T1" fmla="*/ 63 h 258"/>
                  <a:gd name="T2" fmla="*/ 37 w 245"/>
                  <a:gd name="T3" fmla="*/ 12 h 258"/>
                  <a:gd name="T4" fmla="*/ 5 w 245"/>
                  <a:gd name="T5" fmla="*/ 62 h 258"/>
                  <a:gd name="T6" fmla="*/ 54 w 245"/>
                  <a:gd name="T7" fmla="*/ 94 h 258"/>
                  <a:gd name="T8" fmla="*/ 54 w 245"/>
                  <a:gd name="T9" fmla="*/ 94 h 258"/>
                  <a:gd name="T10" fmla="*/ 131 w 245"/>
                  <a:gd name="T11" fmla="*/ 119 h 258"/>
                  <a:gd name="T12" fmla="*/ 148 w 245"/>
                  <a:gd name="T13" fmla="*/ 198 h 258"/>
                  <a:gd name="T14" fmla="*/ 148 w 245"/>
                  <a:gd name="T15" fmla="*/ 198 h 258"/>
                  <a:gd name="T16" fmla="*/ 175 w 245"/>
                  <a:gd name="T17" fmla="*/ 251 h 258"/>
                  <a:gd name="T18" fmla="*/ 228 w 245"/>
                  <a:gd name="T19" fmla="*/ 223 h 258"/>
                  <a:gd name="T20" fmla="*/ 193 w 245"/>
                  <a:gd name="T21" fmla="*/ 63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258">
                    <a:moveTo>
                      <a:pt x="193" y="63"/>
                    </a:moveTo>
                    <a:cubicBezTo>
                      <a:pt x="153" y="18"/>
                      <a:pt x="92" y="0"/>
                      <a:pt x="37" y="12"/>
                    </a:cubicBezTo>
                    <a:cubicBezTo>
                      <a:pt x="14" y="17"/>
                      <a:pt x="0" y="39"/>
                      <a:pt x="5" y="62"/>
                    </a:cubicBezTo>
                    <a:cubicBezTo>
                      <a:pt x="9" y="85"/>
                      <a:pt x="32" y="99"/>
                      <a:pt x="54" y="94"/>
                    </a:cubicBezTo>
                    <a:cubicBezTo>
                      <a:pt x="54" y="94"/>
                      <a:pt x="54" y="94"/>
                      <a:pt x="54" y="94"/>
                    </a:cubicBezTo>
                    <a:cubicBezTo>
                      <a:pt x="82" y="89"/>
                      <a:pt x="111" y="97"/>
                      <a:pt x="131" y="119"/>
                    </a:cubicBezTo>
                    <a:cubicBezTo>
                      <a:pt x="151" y="141"/>
                      <a:pt x="156" y="171"/>
                      <a:pt x="148" y="198"/>
                    </a:cubicBezTo>
                    <a:cubicBezTo>
                      <a:pt x="148" y="198"/>
                      <a:pt x="148" y="198"/>
                      <a:pt x="148" y="198"/>
                    </a:cubicBezTo>
                    <a:cubicBezTo>
                      <a:pt x="141" y="220"/>
                      <a:pt x="153" y="243"/>
                      <a:pt x="175" y="251"/>
                    </a:cubicBezTo>
                    <a:cubicBezTo>
                      <a:pt x="197" y="258"/>
                      <a:pt x="220" y="246"/>
                      <a:pt x="228" y="223"/>
                    </a:cubicBezTo>
                    <a:cubicBezTo>
                      <a:pt x="245" y="169"/>
                      <a:pt x="234" y="108"/>
                      <a:pt x="193" y="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p:cNvSpPr>
                <a:spLocks noEditPoints="1"/>
              </p:cNvSpPr>
              <p:nvPr/>
            </p:nvSpPr>
            <p:spPr bwMode="auto">
              <a:xfrm>
                <a:off x="957263" y="2370138"/>
                <a:ext cx="1724025" cy="1485900"/>
              </a:xfrm>
              <a:custGeom>
                <a:avLst/>
                <a:gdLst>
                  <a:gd name="T0" fmla="*/ 302 w 459"/>
                  <a:gd name="T1" fmla="*/ 26 h 395"/>
                  <a:gd name="T2" fmla="*/ 45 w 459"/>
                  <a:gd name="T3" fmla="*/ 138 h 395"/>
                  <a:gd name="T4" fmla="*/ 144 w 459"/>
                  <a:gd name="T5" fmla="*/ 362 h 395"/>
                  <a:gd name="T6" fmla="*/ 416 w 459"/>
                  <a:gd name="T7" fmla="*/ 246 h 395"/>
                  <a:gd name="T8" fmla="*/ 302 w 459"/>
                  <a:gd name="T9" fmla="*/ 26 h 395"/>
                  <a:gd name="T10" fmla="*/ 225 w 459"/>
                  <a:gd name="T11" fmla="*/ 256 h 395"/>
                  <a:gd name="T12" fmla="*/ 128 w 459"/>
                  <a:gd name="T13" fmla="*/ 288 h 395"/>
                  <a:gd name="T14" fmla="*/ 107 w 459"/>
                  <a:gd name="T15" fmla="*/ 204 h 395"/>
                  <a:gd name="T16" fmla="*/ 202 w 459"/>
                  <a:gd name="T17" fmla="*/ 172 h 395"/>
                  <a:gd name="T18" fmla="*/ 225 w 459"/>
                  <a:gd name="T19" fmla="*/ 256 h 395"/>
                  <a:gd name="T20" fmla="*/ 292 w 459"/>
                  <a:gd name="T21" fmla="*/ 170 h 395"/>
                  <a:gd name="T22" fmla="*/ 256 w 459"/>
                  <a:gd name="T23" fmla="*/ 184 h 395"/>
                  <a:gd name="T24" fmla="*/ 247 w 459"/>
                  <a:gd name="T25" fmla="*/ 152 h 395"/>
                  <a:gd name="T26" fmla="*/ 282 w 459"/>
                  <a:gd name="T27" fmla="*/ 139 h 395"/>
                  <a:gd name="T28" fmla="*/ 292 w 459"/>
                  <a:gd name="T29" fmla="*/ 17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95">
                    <a:moveTo>
                      <a:pt x="302" y="26"/>
                    </a:moveTo>
                    <a:cubicBezTo>
                      <a:pt x="202" y="0"/>
                      <a:pt x="88" y="50"/>
                      <a:pt x="45" y="138"/>
                    </a:cubicBezTo>
                    <a:cubicBezTo>
                      <a:pt x="0" y="229"/>
                      <a:pt x="43" y="329"/>
                      <a:pt x="144" y="362"/>
                    </a:cubicBezTo>
                    <a:cubicBezTo>
                      <a:pt x="249" y="395"/>
                      <a:pt x="373" y="343"/>
                      <a:pt x="416" y="246"/>
                    </a:cubicBezTo>
                    <a:cubicBezTo>
                      <a:pt x="459" y="151"/>
                      <a:pt x="406" y="53"/>
                      <a:pt x="302" y="26"/>
                    </a:cubicBezTo>
                    <a:close/>
                    <a:moveTo>
                      <a:pt x="225" y="256"/>
                    </a:moveTo>
                    <a:cubicBezTo>
                      <a:pt x="205" y="289"/>
                      <a:pt x="161" y="303"/>
                      <a:pt x="128" y="288"/>
                    </a:cubicBezTo>
                    <a:cubicBezTo>
                      <a:pt x="96" y="273"/>
                      <a:pt x="86" y="236"/>
                      <a:pt x="107" y="204"/>
                    </a:cubicBezTo>
                    <a:cubicBezTo>
                      <a:pt x="127" y="172"/>
                      <a:pt x="169" y="158"/>
                      <a:pt x="202" y="172"/>
                    </a:cubicBezTo>
                    <a:cubicBezTo>
                      <a:pt x="235" y="186"/>
                      <a:pt x="245" y="224"/>
                      <a:pt x="225" y="256"/>
                    </a:cubicBezTo>
                    <a:close/>
                    <a:moveTo>
                      <a:pt x="292" y="170"/>
                    </a:moveTo>
                    <a:cubicBezTo>
                      <a:pt x="285" y="183"/>
                      <a:pt x="269" y="189"/>
                      <a:pt x="256" y="184"/>
                    </a:cubicBezTo>
                    <a:cubicBezTo>
                      <a:pt x="243" y="178"/>
                      <a:pt x="240" y="164"/>
                      <a:pt x="247" y="152"/>
                    </a:cubicBezTo>
                    <a:cubicBezTo>
                      <a:pt x="254" y="140"/>
                      <a:pt x="270" y="134"/>
                      <a:pt x="282" y="139"/>
                    </a:cubicBezTo>
                    <a:cubicBezTo>
                      <a:pt x="295" y="143"/>
                      <a:pt x="300" y="158"/>
                      <a:pt x="292"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a:grpSpLocks noChangeAspect="1"/>
            </p:cNvGrpSpPr>
            <p:nvPr userDrawn="1"/>
          </p:nvGrpSpPr>
          <p:grpSpPr>
            <a:xfrm>
              <a:off x="6711631" y="4060689"/>
              <a:ext cx="591140" cy="476725"/>
              <a:chOff x="2482850" y="17463"/>
              <a:chExt cx="442913" cy="357188"/>
            </a:xfrm>
            <a:solidFill>
              <a:schemeClr val="bg1"/>
            </a:solidFill>
          </p:grpSpPr>
          <p:sp>
            <p:nvSpPr>
              <p:cNvPr id="19" name="Freeform 14"/>
              <p:cNvSpPr>
                <a:spLocks/>
              </p:cNvSpPr>
              <p:nvPr/>
            </p:nvSpPr>
            <p:spPr bwMode="auto">
              <a:xfrm>
                <a:off x="2482850" y="17463"/>
                <a:ext cx="442913" cy="204788"/>
              </a:xfrm>
              <a:custGeom>
                <a:avLst/>
                <a:gdLst>
                  <a:gd name="T0" fmla="*/ 553 w 558"/>
                  <a:gd name="T1" fmla="*/ 229 h 257"/>
                  <a:gd name="T2" fmla="*/ 354 w 558"/>
                  <a:gd name="T3" fmla="*/ 30 h 257"/>
                  <a:gd name="T4" fmla="*/ 354 w 558"/>
                  <a:gd name="T5" fmla="*/ 30 h 257"/>
                  <a:gd name="T6" fmla="*/ 346 w 558"/>
                  <a:gd name="T7" fmla="*/ 24 h 257"/>
                  <a:gd name="T8" fmla="*/ 339 w 558"/>
                  <a:gd name="T9" fmla="*/ 17 h 257"/>
                  <a:gd name="T10" fmla="*/ 329 w 558"/>
                  <a:gd name="T11" fmla="*/ 12 h 257"/>
                  <a:gd name="T12" fmla="*/ 320 w 558"/>
                  <a:gd name="T13" fmla="*/ 7 h 257"/>
                  <a:gd name="T14" fmla="*/ 310 w 558"/>
                  <a:gd name="T15" fmla="*/ 3 h 257"/>
                  <a:gd name="T16" fmla="*/ 300 w 558"/>
                  <a:gd name="T17" fmla="*/ 1 h 257"/>
                  <a:gd name="T18" fmla="*/ 290 w 558"/>
                  <a:gd name="T19" fmla="*/ 0 h 257"/>
                  <a:gd name="T20" fmla="*/ 280 w 558"/>
                  <a:gd name="T21" fmla="*/ 0 h 257"/>
                  <a:gd name="T22" fmla="*/ 280 w 558"/>
                  <a:gd name="T23" fmla="*/ 0 h 257"/>
                  <a:gd name="T24" fmla="*/ 268 w 558"/>
                  <a:gd name="T25" fmla="*/ 0 h 257"/>
                  <a:gd name="T26" fmla="*/ 258 w 558"/>
                  <a:gd name="T27" fmla="*/ 1 h 257"/>
                  <a:gd name="T28" fmla="*/ 248 w 558"/>
                  <a:gd name="T29" fmla="*/ 3 h 257"/>
                  <a:gd name="T30" fmla="*/ 238 w 558"/>
                  <a:gd name="T31" fmla="*/ 7 h 257"/>
                  <a:gd name="T32" fmla="*/ 229 w 558"/>
                  <a:gd name="T33" fmla="*/ 12 h 257"/>
                  <a:gd name="T34" fmla="*/ 220 w 558"/>
                  <a:gd name="T35" fmla="*/ 17 h 257"/>
                  <a:gd name="T36" fmla="*/ 212 w 558"/>
                  <a:gd name="T37" fmla="*/ 24 h 257"/>
                  <a:gd name="T38" fmla="*/ 204 w 558"/>
                  <a:gd name="T39" fmla="*/ 30 h 257"/>
                  <a:gd name="T40" fmla="*/ 169 w 558"/>
                  <a:gd name="T41" fmla="*/ 65 h 257"/>
                  <a:gd name="T42" fmla="*/ 169 w 558"/>
                  <a:gd name="T43" fmla="*/ 17 h 257"/>
                  <a:gd name="T44" fmla="*/ 84 w 558"/>
                  <a:gd name="T45" fmla="*/ 17 h 257"/>
                  <a:gd name="T46" fmla="*/ 84 w 558"/>
                  <a:gd name="T47" fmla="*/ 151 h 257"/>
                  <a:gd name="T48" fmla="*/ 5 w 558"/>
                  <a:gd name="T49" fmla="*/ 229 h 257"/>
                  <a:gd name="T50" fmla="*/ 5 w 558"/>
                  <a:gd name="T51" fmla="*/ 229 h 257"/>
                  <a:gd name="T52" fmla="*/ 1 w 558"/>
                  <a:gd name="T53" fmla="*/ 234 h 257"/>
                  <a:gd name="T54" fmla="*/ 0 w 558"/>
                  <a:gd name="T55" fmla="*/ 240 h 257"/>
                  <a:gd name="T56" fmla="*/ 1 w 558"/>
                  <a:gd name="T57" fmla="*/ 247 h 257"/>
                  <a:gd name="T58" fmla="*/ 5 w 558"/>
                  <a:gd name="T59" fmla="*/ 252 h 257"/>
                  <a:gd name="T60" fmla="*/ 5 w 558"/>
                  <a:gd name="T61" fmla="*/ 252 h 257"/>
                  <a:gd name="T62" fmla="*/ 10 w 558"/>
                  <a:gd name="T63" fmla="*/ 255 h 257"/>
                  <a:gd name="T64" fmla="*/ 16 w 558"/>
                  <a:gd name="T65" fmla="*/ 257 h 257"/>
                  <a:gd name="T66" fmla="*/ 23 w 558"/>
                  <a:gd name="T67" fmla="*/ 255 h 257"/>
                  <a:gd name="T68" fmla="*/ 29 w 558"/>
                  <a:gd name="T69" fmla="*/ 252 h 257"/>
                  <a:gd name="T70" fmla="*/ 227 w 558"/>
                  <a:gd name="T71" fmla="*/ 54 h 257"/>
                  <a:gd name="T72" fmla="*/ 227 w 558"/>
                  <a:gd name="T73" fmla="*/ 54 h 257"/>
                  <a:gd name="T74" fmla="*/ 238 w 558"/>
                  <a:gd name="T75" fmla="*/ 45 h 257"/>
                  <a:gd name="T76" fmla="*/ 251 w 558"/>
                  <a:gd name="T77" fmla="*/ 37 h 257"/>
                  <a:gd name="T78" fmla="*/ 265 w 558"/>
                  <a:gd name="T79" fmla="*/ 34 h 257"/>
                  <a:gd name="T80" fmla="*/ 280 w 558"/>
                  <a:gd name="T81" fmla="*/ 32 h 257"/>
                  <a:gd name="T82" fmla="*/ 280 w 558"/>
                  <a:gd name="T83" fmla="*/ 32 h 257"/>
                  <a:gd name="T84" fmla="*/ 293 w 558"/>
                  <a:gd name="T85" fmla="*/ 34 h 257"/>
                  <a:gd name="T86" fmla="*/ 307 w 558"/>
                  <a:gd name="T87" fmla="*/ 37 h 257"/>
                  <a:gd name="T88" fmla="*/ 320 w 558"/>
                  <a:gd name="T89" fmla="*/ 45 h 257"/>
                  <a:gd name="T90" fmla="*/ 331 w 558"/>
                  <a:gd name="T91" fmla="*/ 54 h 257"/>
                  <a:gd name="T92" fmla="*/ 530 w 558"/>
                  <a:gd name="T93" fmla="*/ 252 h 257"/>
                  <a:gd name="T94" fmla="*/ 530 w 558"/>
                  <a:gd name="T95" fmla="*/ 252 h 257"/>
                  <a:gd name="T96" fmla="*/ 535 w 558"/>
                  <a:gd name="T97" fmla="*/ 255 h 257"/>
                  <a:gd name="T98" fmla="*/ 542 w 558"/>
                  <a:gd name="T99" fmla="*/ 257 h 257"/>
                  <a:gd name="T100" fmla="*/ 548 w 558"/>
                  <a:gd name="T101" fmla="*/ 255 h 257"/>
                  <a:gd name="T102" fmla="*/ 553 w 558"/>
                  <a:gd name="T103" fmla="*/ 252 h 257"/>
                  <a:gd name="T104" fmla="*/ 553 w 558"/>
                  <a:gd name="T105" fmla="*/ 252 h 257"/>
                  <a:gd name="T106" fmla="*/ 557 w 558"/>
                  <a:gd name="T107" fmla="*/ 247 h 257"/>
                  <a:gd name="T108" fmla="*/ 558 w 558"/>
                  <a:gd name="T109" fmla="*/ 240 h 257"/>
                  <a:gd name="T110" fmla="*/ 557 w 558"/>
                  <a:gd name="T111" fmla="*/ 234 h 257"/>
                  <a:gd name="T112" fmla="*/ 553 w 558"/>
                  <a:gd name="T113" fmla="*/ 229 h 257"/>
                  <a:gd name="T114" fmla="*/ 553 w 558"/>
                  <a:gd name="T115" fmla="*/ 2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8" h="257">
                    <a:moveTo>
                      <a:pt x="553" y="229"/>
                    </a:moveTo>
                    <a:lnTo>
                      <a:pt x="354" y="30"/>
                    </a:lnTo>
                    <a:lnTo>
                      <a:pt x="354" y="30"/>
                    </a:lnTo>
                    <a:lnTo>
                      <a:pt x="346" y="24"/>
                    </a:lnTo>
                    <a:lnTo>
                      <a:pt x="339" y="17"/>
                    </a:lnTo>
                    <a:lnTo>
                      <a:pt x="329" y="12"/>
                    </a:lnTo>
                    <a:lnTo>
                      <a:pt x="320" y="7"/>
                    </a:lnTo>
                    <a:lnTo>
                      <a:pt x="310" y="3"/>
                    </a:lnTo>
                    <a:lnTo>
                      <a:pt x="300" y="1"/>
                    </a:lnTo>
                    <a:lnTo>
                      <a:pt x="290" y="0"/>
                    </a:lnTo>
                    <a:lnTo>
                      <a:pt x="280" y="0"/>
                    </a:lnTo>
                    <a:lnTo>
                      <a:pt x="280" y="0"/>
                    </a:lnTo>
                    <a:lnTo>
                      <a:pt x="268" y="0"/>
                    </a:lnTo>
                    <a:lnTo>
                      <a:pt x="258" y="1"/>
                    </a:lnTo>
                    <a:lnTo>
                      <a:pt x="248" y="3"/>
                    </a:lnTo>
                    <a:lnTo>
                      <a:pt x="238" y="7"/>
                    </a:lnTo>
                    <a:lnTo>
                      <a:pt x="229" y="12"/>
                    </a:lnTo>
                    <a:lnTo>
                      <a:pt x="220" y="17"/>
                    </a:lnTo>
                    <a:lnTo>
                      <a:pt x="212" y="24"/>
                    </a:lnTo>
                    <a:lnTo>
                      <a:pt x="204" y="30"/>
                    </a:lnTo>
                    <a:lnTo>
                      <a:pt x="169" y="65"/>
                    </a:lnTo>
                    <a:lnTo>
                      <a:pt x="169" y="17"/>
                    </a:lnTo>
                    <a:lnTo>
                      <a:pt x="84" y="17"/>
                    </a:lnTo>
                    <a:lnTo>
                      <a:pt x="84" y="151"/>
                    </a:lnTo>
                    <a:lnTo>
                      <a:pt x="5" y="229"/>
                    </a:lnTo>
                    <a:lnTo>
                      <a:pt x="5" y="229"/>
                    </a:lnTo>
                    <a:lnTo>
                      <a:pt x="1" y="234"/>
                    </a:lnTo>
                    <a:lnTo>
                      <a:pt x="0" y="240"/>
                    </a:lnTo>
                    <a:lnTo>
                      <a:pt x="1" y="247"/>
                    </a:lnTo>
                    <a:lnTo>
                      <a:pt x="5" y="252"/>
                    </a:lnTo>
                    <a:lnTo>
                      <a:pt x="5" y="252"/>
                    </a:lnTo>
                    <a:lnTo>
                      <a:pt x="10" y="255"/>
                    </a:lnTo>
                    <a:lnTo>
                      <a:pt x="16" y="257"/>
                    </a:lnTo>
                    <a:lnTo>
                      <a:pt x="23" y="255"/>
                    </a:lnTo>
                    <a:lnTo>
                      <a:pt x="29" y="252"/>
                    </a:lnTo>
                    <a:lnTo>
                      <a:pt x="227" y="54"/>
                    </a:lnTo>
                    <a:lnTo>
                      <a:pt x="227" y="54"/>
                    </a:lnTo>
                    <a:lnTo>
                      <a:pt x="238" y="45"/>
                    </a:lnTo>
                    <a:lnTo>
                      <a:pt x="251" y="37"/>
                    </a:lnTo>
                    <a:lnTo>
                      <a:pt x="265" y="34"/>
                    </a:lnTo>
                    <a:lnTo>
                      <a:pt x="280" y="32"/>
                    </a:lnTo>
                    <a:lnTo>
                      <a:pt x="280" y="32"/>
                    </a:lnTo>
                    <a:lnTo>
                      <a:pt x="293" y="34"/>
                    </a:lnTo>
                    <a:lnTo>
                      <a:pt x="307" y="37"/>
                    </a:lnTo>
                    <a:lnTo>
                      <a:pt x="320" y="45"/>
                    </a:lnTo>
                    <a:lnTo>
                      <a:pt x="331" y="54"/>
                    </a:lnTo>
                    <a:lnTo>
                      <a:pt x="530" y="252"/>
                    </a:lnTo>
                    <a:lnTo>
                      <a:pt x="530" y="252"/>
                    </a:lnTo>
                    <a:lnTo>
                      <a:pt x="535" y="255"/>
                    </a:lnTo>
                    <a:lnTo>
                      <a:pt x="542" y="257"/>
                    </a:lnTo>
                    <a:lnTo>
                      <a:pt x="548" y="255"/>
                    </a:lnTo>
                    <a:lnTo>
                      <a:pt x="553" y="252"/>
                    </a:lnTo>
                    <a:lnTo>
                      <a:pt x="553" y="252"/>
                    </a:lnTo>
                    <a:lnTo>
                      <a:pt x="557" y="247"/>
                    </a:lnTo>
                    <a:lnTo>
                      <a:pt x="558" y="240"/>
                    </a:lnTo>
                    <a:lnTo>
                      <a:pt x="557" y="234"/>
                    </a:lnTo>
                    <a:lnTo>
                      <a:pt x="553" y="229"/>
                    </a:lnTo>
                    <a:lnTo>
                      <a:pt x="553" y="2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543175" y="65088"/>
                <a:ext cx="322263" cy="309563"/>
              </a:xfrm>
              <a:custGeom>
                <a:avLst/>
                <a:gdLst>
                  <a:gd name="T0" fmla="*/ 249 w 404"/>
                  <a:gd name="T1" fmla="*/ 20 h 389"/>
                  <a:gd name="T2" fmla="*/ 249 w 404"/>
                  <a:gd name="T3" fmla="*/ 20 h 389"/>
                  <a:gd name="T4" fmla="*/ 239 w 404"/>
                  <a:gd name="T5" fmla="*/ 11 h 389"/>
                  <a:gd name="T6" fmla="*/ 228 w 404"/>
                  <a:gd name="T7" fmla="*/ 5 h 389"/>
                  <a:gd name="T8" fmla="*/ 215 w 404"/>
                  <a:gd name="T9" fmla="*/ 1 h 389"/>
                  <a:gd name="T10" fmla="*/ 203 w 404"/>
                  <a:gd name="T11" fmla="*/ 0 h 389"/>
                  <a:gd name="T12" fmla="*/ 203 w 404"/>
                  <a:gd name="T13" fmla="*/ 0 h 389"/>
                  <a:gd name="T14" fmla="*/ 189 w 404"/>
                  <a:gd name="T15" fmla="*/ 1 h 389"/>
                  <a:gd name="T16" fmla="*/ 177 w 404"/>
                  <a:gd name="T17" fmla="*/ 5 h 389"/>
                  <a:gd name="T18" fmla="*/ 166 w 404"/>
                  <a:gd name="T19" fmla="*/ 11 h 389"/>
                  <a:gd name="T20" fmla="*/ 156 w 404"/>
                  <a:gd name="T21" fmla="*/ 20 h 389"/>
                  <a:gd name="T22" fmla="*/ 0 w 404"/>
                  <a:gd name="T23" fmla="*/ 175 h 389"/>
                  <a:gd name="T24" fmla="*/ 0 w 404"/>
                  <a:gd name="T25" fmla="*/ 354 h 389"/>
                  <a:gd name="T26" fmla="*/ 0 w 404"/>
                  <a:gd name="T27" fmla="*/ 354 h 389"/>
                  <a:gd name="T28" fmla="*/ 1 w 404"/>
                  <a:gd name="T29" fmla="*/ 360 h 389"/>
                  <a:gd name="T30" fmla="*/ 2 w 404"/>
                  <a:gd name="T31" fmla="*/ 367 h 389"/>
                  <a:gd name="T32" fmla="*/ 6 w 404"/>
                  <a:gd name="T33" fmla="*/ 373 h 389"/>
                  <a:gd name="T34" fmla="*/ 10 w 404"/>
                  <a:gd name="T35" fmla="*/ 378 h 389"/>
                  <a:gd name="T36" fmla="*/ 16 w 404"/>
                  <a:gd name="T37" fmla="*/ 383 h 389"/>
                  <a:gd name="T38" fmla="*/ 21 w 404"/>
                  <a:gd name="T39" fmla="*/ 385 h 389"/>
                  <a:gd name="T40" fmla="*/ 29 w 404"/>
                  <a:gd name="T41" fmla="*/ 388 h 389"/>
                  <a:gd name="T42" fmla="*/ 35 w 404"/>
                  <a:gd name="T43" fmla="*/ 389 h 389"/>
                  <a:gd name="T44" fmla="*/ 122 w 404"/>
                  <a:gd name="T45" fmla="*/ 389 h 389"/>
                  <a:gd name="T46" fmla="*/ 122 w 404"/>
                  <a:gd name="T47" fmla="*/ 283 h 389"/>
                  <a:gd name="T48" fmla="*/ 122 w 404"/>
                  <a:gd name="T49" fmla="*/ 283 h 389"/>
                  <a:gd name="T50" fmla="*/ 122 w 404"/>
                  <a:gd name="T51" fmla="*/ 278 h 389"/>
                  <a:gd name="T52" fmla="*/ 123 w 404"/>
                  <a:gd name="T53" fmla="*/ 275 h 389"/>
                  <a:gd name="T54" fmla="*/ 126 w 404"/>
                  <a:gd name="T55" fmla="*/ 271 h 389"/>
                  <a:gd name="T56" fmla="*/ 128 w 404"/>
                  <a:gd name="T57" fmla="*/ 267 h 389"/>
                  <a:gd name="T58" fmla="*/ 132 w 404"/>
                  <a:gd name="T59" fmla="*/ 264 h 389"/>
                  <a:gd name="T60" fmla="*/ 136 w 404"/>
                  <a:gd name="T61" fmla="*/ 262 h 389"/>
                  <a:gd name="T62" fmla="*/ 140 w 404"/>
                  <a:gd name="T63" fmla="*/ 261 h 389"/>
                  <a:gd name="T64" fmla="*/ 145 w 404"/>
                  <a:gd name="T65" fmla="*/ 259 h 389"/>
                  <a:gd name="T66" fmla="*/ 259 w 404"/>
                  <a:gd name="T67" fmla="*/ 259 h 389"/>
                  <a:gd name="T68" fmla="*/ 259 w 404"/>
                  <a:gd name="T69" fmla="*/ 259 h 389"/>
                  <a:gd name="T70" fmla="*/ 264 w 404"/>
                  <a:gd name="T71" fmla="*/ 261 h 389"/>
                  <a:gd name="T72" fmla="*/ 268 w 404"/>
                  <a:gd name="T73" fmla="*/ 262 h 389"/>
                  <a:gd name="T74" fmla="*/ 272 w 404"/>
                  <a:gd name="T75" fmla="*/ 264 h 389"/>
                  <a:gd name="T76" fmla="*/ 276 w 404"/>
                  <a:gd name="T77" fmla="*/ 267 h 389"/>
                  <a:gd name="T78" fmla="*/ 278 w 404"/>
                  <a:gd name="T79" fmla="*/ 271 h 389"/>
                  <a:gd name="T80" fmla="*/ 281 w 404"/>
                  <a:gd name="T81" fmla="*/ 275 h 389"/>
                  <a:gd name="T82" fmla="*/ 282 w 404"/>
                  <a:gd name="T83" fmla="*/ 278 h 389"/>
                  <a:gd name="T84" fmla="*/ 283 w 404"/>
                  <a:gd name="T85" fmla="*/ 283 h 389"/>
                  <a:gd name="T86" fmla="*/ 283 w 404"/>
                  <a:gd name="T87" fmla="*/ 389 h 389"/>
                  <a:gd name="T88" fmla="*/ 369 w 404"/>
                  <a:gd name="T89" fmla="*/ 389 h 389"/>
                  <a:gd name="T90" fmla="*/ 369 w 404"/>
                  <a:gd name="T91" fmla="*/ 389 h 389"/>
                  <a:gd name="T92" fmla="*/ 376 w 404"/>
                  <a:gd name="T93" fmla="*/ 388 h 389"/>
                  <a:gd name="T94" fmla="*/ 383 w 404"/>
                  <a:gd name="T95" fmla="*/ 385 h 389"/>
                  <a:gd name="T96" fmla="*/ 389 w 404"/>
                  <a:gd name="T97" fmla="*/ 383 h 389"/>
                  <a:gd name="T98" fmla="*/ 394 w 404"/>
                  <a:gd name="T99" fmla="*/ 378 h 389"/>
                  <a:gd name="T100" fmla="*/ 398 w 404"/>
                  <a:gd name="T101" fmla="*/ 373 h 389"/>
                  <a:gd name="T102" fmla="*/ 402 w 404"/>
                  <a:gd name="T103" fmla="*/ 367 h 389"/>
                  <a:gd name="T104" fmla="*/ 403 w 404"/>
                  <a:gd name="T105" fmla="*/ 360 h 389"/>
                  <a:gd name="T106" fmla="*/ 404 w 404"/>
                  <a:gd name="T107" fmla="*/ 354 h 389"/>
                  <a:gd name="T108" fmla="*/ 404 w 404"/>
                  <a:gd name="T109" fmla="*/ 175 h 389"/>
                  <a:gd name="T110" fmla="*/ 249 w 404"/>
                  <a:gd name="T111" fmla="*/ 2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4" h="389">
                    <a:moveTo>
                      <a:pt x="249" y="20"/>
                    </a:moveTo>
                    <a:lnTo>
                      <a:pt x="249" y="20"/>
                    </a:lnTo>
                    <a:lnTo>
                      <a:pt x="239" y="11"/>
                    </a:lnTo>
                    <a:lnTo>
                      <a:pt x="228" y="5"/>
                    </a:lnTo>
                    <a:lnTo>
                      <a:pt x="215" y="1"/>
                    </a:lnTo>
                    <a:lnTo>
                      <a:pt x="203" y="0"/>
                    </a:lnTo>
                    <a:lnTo>
                      <a:pt x="203" y="0"/>
                    </a:lnTo>
                    <a:lnTo>
                      <a:pt x="189" y="1"/>
                    </a:lnTo>
                    <a:lnTo>
                      <a:pt x="177" y="5"/>
                    </a:lnTo>
                    <a:lnTo>
                      <a:pt x="166" y="11"/>
                    </a:lnTo>
                    <a:lnTo>
                      <a:pt x="156" y="20"/>
                    </a:lnTo>
                    <a:lnTo>
                      <a:pt x="0" y="175"/>
                    </a:lnTo>
                    <a:lnTo>
                      <a:pt x="0" y="354"/>
                    </a:lnTo>
                    <a:lnTo>
                      <a:pt x="0" y="354"/>
                    </a:lnTo>
                    <a:lnTo>
                      <a:pt x="1" y="360"/>
                    </a:lnTo>
                    <a:lnTo>
                      <a:pt x="2" y="367"/>
                    </a:lnTo>
                    <a:lnTo>
                      <a:pt x="6" y="373"/>
                    </a:lnTo>
                    <a:lnTo>
                      <a:pt x="10" y="378"/>
                    </a:lnTo>
                    <a:lnTo>
                      <a:pt x="16" y="383"/>
                    </a:lnTo>
                    <a:lnTo>
                      <a:pt x="21" y="385"/>
                    </a:lnTo>
                    <a:lnTo>
                      <a:pt x="29" y="388"/>
                    </a:lnTo>
                    <a:lnTo>
                      <a:pt x="35" y="389"/>
                    </a:lnTo>
                    <a:lnTo>
                      <a:pt x="122" y="389"/>
                    </a:lnTo>
                    <a:lnTo>
                      <a:pt x="122" y="283"/>
                    </a:lnTo>
                    <a:lnTo>
                      <a:pt x="122" y="283"/>
                    </a:lnTo>
                    <a:lnTo>
                      <a:pt x="122" y="278"/>
                    </a:lnTo>
                    <a:lnTo>
                      <a:pt x="123" y="275"/>
                    </a:lnTo>
                    <a:lnTo>
                      <a:pt x="126" y="271"/>
                    </a:lnTo>
                    <a:lnTo>
                      <a:pt x="128" y="267"/>
                    </a:lnTo>
                    <a:lnTo>
                      <a:pt x="132" y="264"/>
                    </a:lnTo>
                    <a:lnTo>
                      <a:pt x="136" y="262"/>
                    </a:lnTo>
                    <a:lnTo>
                      <a:pt x="140" y="261"/>
                    </a:lnTo>
                    <a:lnTo>
                      <a:pt x="145" y="259"/>
                    </a:lnTo>
                    <a:lnTo>
                      <a:pt x="259" y="259"/>
                    </a:lnTo>
                    <a:lnTo>
                      <a:pt x="259" y="259"/>
                    </a:lnTo>
                    <a:lnTo>
                      <a:pt x="264" y="261"/>
                    </a:lnTo>
                    <a:lnTo>
                      <a:pt x="268" y="262"/>
                    </a:lnTo>
                    <a:lnTo>
                      <a:pt x="272" y="264"/>
                    </a:lnTo>
                    <a:lnTo>
                      <a:pt x="276" y="267"/>
                    </a:lnTo>
                    <a:lnTo>
                      <a:pt x="278" y="271"/>
                    </a:lnTo>
                    <a:lnTo>
                      <a:pt x="281" y="275"/>
                    </a:lnTo>
                    <a:lnTo>
                      <a:pt x="282" y="278"/>
                    </a:lnTo>
                    <a:lnTo>
                      <a:pt x="283" y="283"/>
                    </a:lnTo>
                    <a:lnTo>
                      <a:pt x="283" y="389"/>
                    </a:lnTo>
                    <a:lnTo>
                      <a:pt x="369" y="389"/>
                    </a:lnTo>
                    <a:lnTo>
                      <a:pt x="369" y="389"/>
                    </a:lnTo>
                    <a:lnTo>
                      <a:pt x="376" y="388"/>
                    </a:lnTo>
                    <a:lnTo>
                      <a:pt x="383" y="385"/>
                    </a:lnTo>
                    <a:lnTo>
                      <a:pt x="389" y="383"/>
                    </a:lnTo>
                    <a:lnTo>
                      <a:pt x="394" y="378"/>
                    </a:lnTo>
                    <a:lnTo>
                      <a:pt x="398" y="373"/>
                    </a:lnTo>
                    <a:lnTo>
                      <a:pt x="402" y="367"/>
                    </a:lnTo>
                    <a:lnTo>
                      <a:pt x="403" y="360"/>
                    </a:lnTo>
                    <a:lnTo>
                      <a:pt x="404" y="354"/>
                    </a:lnTo>
                    <a:lnTo>
                      <a:pt x="404" y="175"/>
                    </a:lnTo>
                    <a:lnTo>
                      <a:pt x="2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Freeform 137"/>
            <p:cNvSpPr>
              <a:spLocks noChangeAspect="1" noEditPoints="1"/>
            </p:cNvSpPr>
            <p:nvPr userDrawn="1"/>
          </p:nvSpPr>
          <p:spPr bwMode="auto">
            <a:xfrm>
              <a:off x="6738501" y="3502882"/>
              <a:ext cx="537400" cy="351802"/>
            </a:xfrm>
            <a:custGeom>
              <a:avLst/>
              <a:gdLst>
                <a:gd name="T0" fmla="*/ 112 w 128"/>
                <a:gd name="T1" fmla="*/ 0 h 84"/>
                <a:gd name="T2" fmla="*/ 16 w 128"/>
                <a:gd name="T3" fmla="*/ 0 h 84"/>
                <a:gd name="T4" fmla="*/ 0 w 128"/>
                <a:gd name="T5" fmla="*/ 16 h 84"/>
                <a:gd name="T6" fmla="*/ 0 w 128"/>
                <a:gd name="T7" fmla="*/ 68 h 84"/>
                <a:gd name="T8" fmla="*/ 16 w 128"/>
                <a:gd name="T9" fmla="*/ 84 h 84"/>
                <a:gd name="T10" fmla="*/ 112 w 128"/>
                <a:gd name="T11" fmla="*/ 84 h 84"/>
                <a:gd name="T12" fmla="*/ 128 w 128"/>
                <a:gd name="T13" fmla="*/ 68 h 84"/>
                <a:gd name="T14" fmla="*/ 128 w 128"/>
                <a:gd name="T15" fmla="*/ 16 h 84"/>
                <a:gd name="T16" fmla="*/ 112 w 128"/>
                <a:gd name="T17" fmla="*/ 0 h 84"/>
                <a:gd name="T18" fmla="*/ 8 w 128"/>
                <a:gd name="T19" fmla="*/ 21 h 84"/>
                <a:gd name="T20" fmla="*/ 36 w 128"/>
                <a:gd name="T21" fmla="*/ 42 h 84"/>
                <a:gd name="T22" fmla="*/ 8 w 128"/>
                <a:gd name="T23" fmla="*/ 63 h 84"/>
                <a:gd name="T24" fmla="*/ 8 w 128"/>
                <a:gd name="T25" fmla="*/ 21 h 84"/>
                <a:gd name="T26" fmla="*/ 120 w 128"/>
                <a:gd name="T27" fmla="*/ 68 h 84"/>
                <a:gd name="T28" fmla="*/ 112 w 128"/>
                <a:gd name="T29" fmla="*/ 76 h 84"/>
                <a:gd name="T30" fmla="*/ 16 w 128"/>
                <a:gd name="T31" fmla="*/ 76 h 84"/>
                <a:gd name="T32" fmla="*/ 8 w 128"/>
                <a:gd name="T33" fmla="*/ 68 h 84"/>
                <a:gd name="T34" fmla="*/ 40 w 128"/>
                <a:gd name="T35" fmla="*/ 45 h 84"/>
                <a:gd name="T36" fmla="*/ 57 w 128"/>
                <a:gd name="T37" fmla="*/ 58 h 84"/>
                <a:gd name="T38" fmla="*/ 64 w 128"/>
                <a:gd name="T39" fmla="*/ 60 h 84"/>
                <a:gd name="T40" fmla="*/ 71 w 128"/>
                <a:gd name="T41" fmla="*/ 58 h 84"/>
                <a:gd name="T42" fmla="*/ 89 w 128"/>
                <a:gd name="T43" fmla="*/ 45 h 84"/>
                <a:gd name="T44" fmla="*/ 120 w 128"/>
                <a:gd name="T45" fmla="*/ 68 h 84"/>
                <a:gd name="T46" fmla="*/ 120 w 128"/>
                <a:gd name="T47" fmla="*/ 63 h 84"/>
                <a:gd name="T48" fmla="*/ 92 w 128"/>
                <a:gd name="T49" fmla="*/ 42 h 84"/>
                <a:gd name="T50" fmla="*/ 120 w 128"/>
                <a:gd name="T51" fmla="*/ 21 h 84"/>
                <a:gd name="T52" fmla="*/ 120 w 128"/>
                <a:gd name="T53" fmla="*/ 63 h 84"/>
                <a:gd name="T54" fmla="*/ 69 w 128"/>
                <a:gd name="T55" fmla="*/ 54 h 84"/>
                <a:gd name="T56" fmla="*/ 64 w 128"/>
                <a:gd name="T57" fmla="*/ 56 h 84"/>
                <a:gd name="T58" fmla="*/ 59 w 128"/>
                <a:gd name="T59" fmla="*/ 54 h 84"/>
                <a:gd name="T60" fmla="*/ 43 w 128"/>
                <a:gd name="T61" fmla="*/ 42 h 84"/>
                <a:gd name="T62" fmla="*/ 40 w 128"/>
                <a:gd name="T63" fmla="*/ 40 h 84"/>
                <a:gd name="T64" fmla="*/ 8 w 128"/>
                <a:gd name="T65" fmla="*/ 16 h 84"/>
                <a:gd name="T66" fmla="*/ 8 w 128"/>
                <a:gd name="T67" fmla="*/ 16 h 84"/>
                <a:gd name="T68" fmla="*/ 16 w 128"/>
                <a:gd name="T69" fmla="*/ 8 h 84"/>
                <a:gd name="T70" fmla="*/ 112 w 128"/>
                <a:gd name="T71" fmla="*/ 8 h 84"/>
                <a:gd name="T72" fmla="*/ 120 w 128"/>
                <a:gd name="T73" fmla="*/ 16 h 84"/>
                <a:gd name="T74" fmla="*/ 69 w 128"/>
                <a:gd name="T75" fmla="*/ 5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84">
                  <a:moveTo>
                    <a:pt x="112" y="0"/>
                  </a:moveTo>
                  <a:cubicBezTo>
                    <a:pt x="16" y="0"/>
                    <a:pt x="16" y="0"/>
                    <a:pt x="16" y="0"/>
                  </a:cubicBezTo>
                  <a:cubicBezTo>
                    <a:pt x="7" y="0"/>
                    <a:pt x="0" y="7"/>
                    <a:pt x="0" y="16"/>
                  </a:cubicBezTo>
                  <a:cubicBezTo>
                    <a:pt x="0" y="68"/>
                    <a:pt x="0" y="68"/>
                    <a:pt x="0" y="68"/>
                  </a:cubicBezTo>
                  <a:cubicBezTo>
                    <a:pt x="0" y="77"/>
                    <a:pt x="7" y="84"/>
                    <a:pt x="16" y="84"/>
                  </a:cubicBezTo>
                  <a:cubicBezTo>
                    <a:pt x="112" y="84"/>
                    <a:pt x="112" y="84"/>
                    <a:pt x="112" y="84"/>
                  </a:cubicBezTo>
                  <a:cubicBezTo>
                    <a:pt x="121" y="84"/>
                    <a:pt x="128" y="77"/>
                    <a:pt x="128" y="68"/>
                  </a:cubicBezTo>
                  <a:cubicBezTo>
                    <a:pt x="128" y="16"/>
                    <a:pt x="128" y="16"/>
                    <a:pt x="128" y="16"/>
                  </a:cubicBezTo>
                  <a:cubicBezTo>
                    <a:pt x="128" y="7"/>
                    <a:pt x="121" y="0"/>
                    <a:pt x="112" y="0"/>
                  </a:cubicBezTo>
                  <a:moveTo>
                    <a:pt x="8" y="21"/>
                  </a:moveTo>
                  <a:cubicBezTo>
                    <a:pt x="36" y="42"/>
                    <a:pt x="36" y="42"/>
                    <a:pt x="36" y="42"/>
                  </a:cubicBezTo>
                  <a:cubicBezTo>
                    <a:pt x="8" y="63"/>
                    <a:pt x="8" y="63"/>
                    <a:pt x="8" y="63"/>
                  </a:cubicBezTo>
                  <a:lnTo>
                    <a:pt x="8" y="21"/>
                  </a:lnTo>
                  <a:close/>
                  <a:moveTo>
                    <a:pt x="120" y="68"/>
                  </a:moveTo>
                  <a:cubicBezTo>
                    <a:pt x="120" y="72"/>
                    <a:pt x="117" y="76"/>
                    <a:pt x="112" y="76"/>
                  </a:cubicBezTo>
                  <a:cubicBezTo>
                    <a:pt x="16" y="76"/>
                    <a:pt x="16" y="76"/>
                    <a:pt x="16" y="76"/>
                  </a:cubicBezTo>
                  <a:cubicBezTo>
                    <a:pt x="12" y="76"/>
                    <a:pt x="8" y="72"/>
                    <a:pt x="8" y="68"/>
                  </a:cubicBezTo>
                  <a:cubicBezTo>
                    <a:pt x="40" y="45"/>
                    <a:pt x="40" y="45"/>
                    <a:pt x="40" y="45"/>
                  </a:cubicBezTo>
                  <a:cubicBezTo>
                    <a:pt x="57" y="58"/>
                    <a:pt x="57" y="58"/>
                    <a:pt x="57" y="58"/>
                  </a:cubicBezTo>
                  <a:cubicBezTo>
                    <a:pt x="59" y="59"/>
                    <a:pt x="62" y="60"/>
                    <a:pt x="64" y="60"/>
                  </a:cubicBezTo>
                  <a:cubicBezTo>
                    <a:pt x="67" y="60"/>
                    <a:pt x="69" y="59"/>
                    <a:pt x="71" y="58"/>
                  </a:cubicBezTo>
                  <a:cubicBezTo>
                    <a:pt x="89" y="45"/>
                    <a:pt x="89" y="45"/>
                    <a:pt x="89" y="45"/>
                  </a:cubicBezTo>
                  <a:lnTo>
                    <a:pt x="120" y="68"/>
                  </a:lnTo>
                  <a:close/>
                  <a:moveTo>
                    <a:pt x="120" y="63"/>
                  </a:moveTo>
                  <a:cubicBezTo>
                    <a:pt x="92" y="42"/>
                    <a:pt x="92" y="42"/>
                    <a:pt x="92" y="42"/>
                  </a:cubicBezTo>
                  <a:cubicBezTo>
                    <a:pt x="120" y="21"/>
                    <a:pt x="120" y="21"/>
                    <a:pt x="120" y="21"/>
                  </a:cubicBezTo>
                  <a:lnTo>
                    <a:pt x="120" y="63"/>
                  </a:lnTo>
                  <a:close/>
                  <a:moveTo>
                    <a:pt x="69" y="54"/>
                  </a:moveTo>
                  <a:cubicBezTo>
                    <a:pt x="68" y="55"/>
                    <a:pt x="66" y="56"/>
                    <a:pt x="64" y="56"/>
                  </a:cubicBezTo>
                  <a:cubicBezTo>
                    <a:pt x="62" y="56"/>
                    <a:pt x="61" y="55"/>
                    <a:pt x="59" y="54"/>
                  </a:cubicBezTo>
                  <a:cubicBezTo>
                    <a:pt x="43" y="42"/>
                    <a:pt x="43" y="42"/>
                    <a:pt x="43" y="42"/>
                  </a:cubicBezTo>
                  <a:cubicBezTo>
                    <a:pt x="40" y="40"/>
                    <a:pt x="40" y="40"/>
                    <a:pt x="40" y="40"/>
                  </a:cubicBezTo>
                  <a:cubicBezTo>
                    <a:pt x="8" y="16"/>
                    <a:pt x="8" y="16"/>
                    <a:pt x="8" y="16"/>
                  </a:cubicBezTo>
                  <a:cubicBezTo>
                    <a:pt x="8" y="16"/>
                    <a:pt x="8" y="16"/>
                    <a:pt x="8" y="16"/>
                  </a:cubicBezTo>
                  <a:cubicBezTo>
                    <a:pt x="8" y="12"/>
                    <a:pt x="12" y="8"/>
                    <a:pt x="16" y="8"/>
                  </a:cubicBezTo>
                  <a:cubicBezTo>
                    <a:pt x="112" y="8"/>
                    <a:pt x="112" y="8"/>
                    <a:pt x="112" y="8"/>
                  </a:cubicBezTo>
                  <a:cubicBezTo>
                    <a:pt x="117" y="8"/>
                    <a:pt x="120" y="12"/>
                    <a:pt x="120" y="16"/>
                  </a:cubicBezTo>
                  <a:lnTo>
                    <a:pt x="69" y="5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p:cNvSpPr txBox="1"/>
          <p:nvPr userDrawn="1"/>
        </p:nvSpPr>
        <p:spPr>
          <a:xfrm>
            <a:off x="7274349" y="1507128"/>
            <a:ext cx="3621504" cy="2154436"/>
          </a:xfrm>
          <a:prstGeom prst="rect">
            <a:avLst/>
          </a:prstGeom>
          <a:noFill/>
        </p:spPr>
        <p:txBody>
          <a:bodyPr wrap="none" rtlCol="0">
            <a:spAutoFit/>
          </a:bodyPr>
          <a:lstStyle/>
          <a:p>
            <a:r>
              <a:rPr lang="zh-CN" altLang="en-US" sz="13400" b="1" dirty="0">
                <a:solidFill>
                  <a:schemeClr val="bg1"/>
                </a:solidFill>
                <a:effectLst>
                  <a:outerShdw blurRad="101600" dist="127000" dir="8100000" sx="101000" sy="101000" algn="tr" rotWithShape="0">
                    <a:prstClr val="black">
                      <a:alpha val="40000"/>
                    </a:prstClr>
                  </a:outerShdw>
                </a:effectLst>
                <a:latin typeface="微软雅黑" panose="020B0503020204020204" pitchFamily="34" charset="-122"/>
                <a:ea typeface="微软雅黑" panose="020B0503020204020204" pitchFamily="34" charset="-122"/>
              </a:rPr>
              <a:t>谢谢</a:t>
            </a:r>
            <a:endParaRPr lang="en-US" altLang="zh-CN" sz="13400" b="1" dirty="0">
              <a:solidFill>
                <a:schemeClr val="bg1"/>
              </a:solidFill>
              <a:effectLst>
                <a:outerShdw blurRad="101600" dist="127000" dir="8100000" sx="101000" sy="101000" algn="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24" name="文本框 23"/>
          <p:cNvSpPr txBox="1"/>
          <p:nvPr userDrawn="1"/>
        </p:nvSpPr>
        <p:spPr>
          <a:xfrm>
            <a:off x="6444342" y="5109035"/>
            <a:ext cx="5032148" cy="369332"/>
          </a:xfrm>
          <a:prstGeom prst="rect">
            <a:avLst/>
          </a:prstGeom>
          <a:solidFill>
            <a:srgbClr val="DD3645"/>
          </a:solidFill>
          <a:effectLst/>
        </p:spPr>
        <p:txBody>
          <a:bodyPr wrap="none" rtlCol="0">
            <a:spAutoFit/>
          </a:bodyPr>
          <a:lstStyle/>
          <a:p>
            <a:pPr algn="ctr"/>
            <a:r>
              <a:rPr lang="zh-CN" altLang="en-US" dirty="0">
                <a:solidFill>
                  <a:schemeClr val="bg1"/>
                </a:solidFill>
              </a:rPr>
              <a:t>严正声明：请勿将此作品挪作商用，违者必究。</a:t>
            </a:r>
          </a:p>
        </p:txBody>
      </p:sp>
      <p:sp>
        <p:nvSpPr>
          <p:cNvPr id="25" name="文本框 24"/>
          <p:cNvSpPr txBox="1"/>
          <p:nvPr userDrawn="1"/>
        </p:nvSpPr>
        <p:spPr>
          <a:xfrm>
            <a:off x="6444342" y="5472372"/>
            <a:ext cx="5032148" cy="369332"/>
          </a:xfrm>
          <a:prstGeom prst="rect">
            <a:avLst/>
          </a:prstGeom>
          <a:solidFill>
            <a:srgbClr val="DD3645"/>
          </a:solidFill>
          <a:effectLst/>
        </p:spPr>
        <p:txBody>
          <a:bodyPr wrap="square" rtlCol="0">
            <a:spAutoFit/>
          </a:bodyPr>
          <a:lstStyle/>
          <a:p>
            <a:pPr algn="l"/>
            <a:r>
              <a:rPr lang="zh-CN" altLang="en-US" dirty="0">
                <a:solidFill>
                  <a:schemeClr val="bg1"/>
                </a:solidFill>
              </a:rPr>
              <a:t>更多布衣公子教程，请登录  变色龙课堂  观看。</a:t>
            </a:r>
          </a:p>
        </p:txBody>
      </p:sp>
    </p:spTree>
    <p:extLst>
      <p:ext uri="{BB962C8B-B14F-4D97-AF65-F5344CB8AC3E}">
        <p14:creationId xmlns:p14="http://schemas.microsoft.com/office/powerpoint/2010/main" val="1955931793"/>
      </p:ext>
    </p:extLst>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1438836" y="0"/>
            <a:ext cx="162000" cy="1210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640540" y="605117"/>
            <a:ext cx="161366" cy="6051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1815351" y="516800"/>
            <a:ext cx="1288796" cy="781752"/>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目录页 </a:t>
            </a:r>
            <a:r>
              <a:rPr kumimoji="0" lang="en-US" altLang="zh-CN"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 </a:t>
            </a:r>
          </a:p>
          <a:p>
            <a:pPr marL="0" marR="0" lvl="0" indent="0"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latin typeface="Agency FB" panose="020B0503020202020204" pitchFamily="34" charset="0"/>
                <a:ea typeface="宋体" panose="02010600030101010101" pitchFamily="2" charset="-122"/>
              </a:rPr>
              <a:t>Contents Page</a:t>
            </a:r>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9061" y="1317568"/>
            <a:ext cx="9499345" cy="7398466"/>
          </a:xfrm>
          <a:prstGeom prst="rect">
            <a:avLst/>
          </a:prstGeom>
          <a:effectLst>
            <a:outerShdw blurRad="254000" dist="190500" dir="2700000" sx="102000" sy="102000" algn="tl" rotWithShape="0">
              <a:prstClr val="black">
                <a:alpha val="28000"/>
              </a:prstClr>
            </a:outerShdw>
          </a:effectLst>
        </p:spPr>
      </p:pic>
      <p:sp>
        <p:nvSpPr>
          <p:cNvPr id="7" name="文本框 6"/>
          <p:cNvSpPr txBox="1"/>
          <p:nvPr userDrawn="1"/>
        </p:nvSpPr>
        <p:spPr>
          <a:xfrm>
            <a:off x="4903075" y="1923393"/>
            <a:ext cx="2472152" cy="523220"/>
          </a:xfrm>
          <a:prstGeom prst="rect">
            <a:avLst/>
          </a:prstGeom>
          <a:noFill/>
        </p:spPr>
        <p:txBody>
          <a:bodyPr wrap="none" rtlCol="0">
            <a:spAutoFit/>
          </a:bodyPr>
          <a:lstStyle/>
          <a:p>
            <a:r>
              <a:rPr lang="zh-CN" altLang="en-US" sz="1800" dirty="0">
                <a:solidFill>
                  <a:schemeClr val="bg1"/>
                </a:solidFill>
              </a:rPr>
              <a:t>第一章   </a:t>
            </a:r>
            <a:r>
              <a:rPr lang="zh-CN" altLang="en-US" sz="2800" dirty="0">
                <a:solidFill>
                  <a:schemeClr val="bg1"/>
                </a:solidFill>
              </a:rPr>
              <a:t>并列关系</a:t>
            </a:r>
          </a:p>
        </p:txBody>
      </p:sp>
      <p:sp>
        <p:nvSpPr>
          <p:cNvPr id="8" name="文本框 7"/>
          <p:cNvSpPr txBox="1"/>
          <p:nvPr userDrawn="1"/>
        </p:nvSpPr>
        <p:spPr>
          <a:xfrm>
            <a:off x="4903075" y="2603282"/>
            <a:ext cx="2472152" cy="523220"/>
          </a:xfrm>
          <a:prstGeom prst="rect">
            <a:avLst/>
          </a:prstGeom>
          <a:noFill/>
        </p:spPr>
        <p:txBody>
          <a:bodyPr wrap="none" rtlCol="0">
            <a:spAutoFit/>
          </a:bodyPr>
          <a:lstStyle/>
          <a:p>
            <a:r>
              <a:rPr lang="zh-CN" altLang="en-US" sz="1800" dirty="0">
                <a:solidFill>
                  <a:srgbClr val="859B7B"/>
                </a:solidFill>
              </a:rPr>
              <a:t>第二章   </a:t>
            </a:r>
            <a:r>
              <a:rPr lang="zh-CN" altLang="en-US" sz="2800" dirty="0">
                <a:solidFill>
                  <a:srgbClr val="859B7B"/>
                </a:solidFill>
              </a:rPr>
              <a:t>递进关系</a:t>
            </a:r>
          </a:p>
        </p:txBody>
      </p:sp>
      <p:sp>
        <p:nvSpPr>
          <p:cNvPr id="9" name="文本框 8"/>
          <p:cNvSpPr txBox="1"/>
          <p:nvPr userDrawn="1"/>
        </p:nvSpPr>
        <p:spPr>
          <a:xfrm>
            <a:off x="4903075" y="3283171"/>
            <a:ext cx="2472152" cy="523220"/>
          </a:xfrm>
          <a:prstGeom prst="rect">
            <a:avLst/>
          </a:prstGeom>
          <a:noFill/>
        </p:spPr>
        <p:txBody>
          <a:bodyPr wrap="none" rtlCol="0">
            <a:spAutoFit/>
          </a:bodyPr>
          <a:lstStyle/>
          <a:p>
            <a:r>
              <a:rPr lang="zh-CN" altLang="en-US" sz="1800" dirty="0">
                <a:solidFill>
                  <a:schemeClr val="bg1"/>
                </a:solidFill>
              </a:rPr>
              <a:t>第三章   </a:t>
            </a:r>
            <a:r>
              <a:rPr lang="zh-CN" altLang="en-US" sz="2800" dirty="0">
                <a:solidFill>
                  <a:schemeClr val="bg1"/>
                </a:solidFill>
              </a:rPr>
              <a:t>循环关系</a:t>
            </a:r>
          </a:p>
        </p:txBody>
      </p:sp>
      <p:sp>
        <p:nvSpPr>
          <p:cNvPr id="10" name="文本框 9"/>
          <p:cNvSpPr txBox="1"/>
          <p:nvPr userDrawn="1"/>
        </p:nvSpPr>
        <p:spPr>
          <a:xfrm>
            <a:off x="4903075" y="3963060"/>
            <a:ext cx="2472152" cy="523220"/>
          </a:xfrm>
          <a:prstGeom prst="rect">
            <a:avLst/>
          </a:prstGeom>
          <a:noFill/>
        </p:spPr>
        <p:txBody>
          <a:bodyPr wrap="none" rtlCol="0">
            <a:spAutoFit/>
          </a:bodyPr>
          <a:lstStyle/>
          <a:p>
            <a:r>
              <a:rPr lang="zh-CN" altLang="en-US" sz="1800" dirty="0">
                <a:solidFill>
                  <a:schemeClr val="bg1"/>
                </a:solidFill>
              </a:rPr>
              <a:t>第四章   </a:t>
            </a:r>
            <a:r>
              <a:rPr lang="zh-CN" altLang="en-US" sz="2800" dirty="0">
                <a:solidFill>
                  <a:schemeClr val="bg1"/>
                </a:solidFill>
              </a:rPr>
              <a:t>其他类型</a:t>
            </a:r>
          </a:p>
        </p:txBody>
      </p:sp>
    </p:spTree>
    <p:extLst>
      <p:ext uri="{BB962C8B-B14F-4D97-AF65-F5344CB8AC3E}">
        <p14:creationId xmlns:p14="http://schemas.microsoft.com/office/powerpoint/2010/main" val="2366049688"/>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1438836" y="0"/>
            <a:ext cx="162000" cy="1210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640540" y="605117"/>
            <a:ext cx="161366" cy="6051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1815351" y="516800"/>
            <a:ext cx="1288796" cy="781752"/>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过渡页 </a:t>
            </a:r>
            <a:r>
              <a:rPr kumimoji="0" lang="en-US" altLang="zh-CN"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 </a:t>
            </a:r>
          </a:p>
          <a:p>
            <a:pPr marL="0" marR="0" lvl="0" indent="0"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latin typeface="Agency FB" panose="020B0503020202020204" pitchFamily="34" charset="0"/>
                <a:ea typeface="宋体" panose="02010600030101010101" pitchFamily="2" charset="-122"/>
              </a:rPr>
              <a:t>Transition Page</a:t>
            </a:r>
          </a:p>
        </p:txBody>
      </p:sp>
      <p:grpSp>
        <p:nvGrpSpPr>
          <p:cNvPr id="17" name="组合 16"/>
          <p:cNvGrpSpPr/>
          <p:nvPr userDrawn="1"/>
        </p:nvGrpSpPr>
        <p:grpSpPr>
          <a:xfrm>
            <a:off x="1284049" y="1778530"/>
            <a:ext cx="2673351" cy="6878638"/>
            <a:chOff x="-420688" y="1854200"/>
            <a:chExt cx="2673351" cy="6878638"/>
          </a:xfrm>
          <a:effectLst>
            <a:outerShdw blurRad="254000" dist="190500" dir="2700000" sx="102000" sy="102000" algn="tl" rotWithShape="0">
              <a:prstClr val="black">
                <a:alpha val="28000"/>
              </a:prstClr>
            </a:outerShdw>
          </a:effectLst>
        </p:grpSpPr>
        <p:sp>
          <p:nvSpPr>
            <p:cNvPr id="18" name="AutoShape 3"/>
            <p:cNvSpPr>
              <a:spLocks noChangeAspect="1" noChangeArrowheads="1" noTextEdit="1"/>
            </p:cNvSpPr>
            <p:nvPr userDrawn="1"/>
          </p:nvSpPr>
          <p:spPr bwMode="auto">
            <a:xfrm>
              <a:off x="-385763" y="1854200"/>
              <a:ext cx="2622551"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userDrawn="1"/>
          </p:nvSpPr>
          <p:spPr bwMode="auto">
            <a:xfrm>
              <a:off x="214312" y="2141538"/>
              <a:ext cx="633413" cy="542925"/>
            </a:xfrm>
            <a:custGeom>
              <a:avLst/>
              <a:gdLst>
                <a:gd name="T0" fmla="*/ 19 w 37"/>
                <a:gd name="T1" fmla="*/ 0 h 32"/>
                <a:gd name="T2" fmla="*/ 0 w 37"/>
                <a:gd name="T3" fmla="*/ 18 h 32"/>
                <a:gd name="T4" fmla="*/ 7 w 37"/>
                <a:gd name="T5" fmla="*/ 32 h 32"/>
                <a:gd name="T6" fmla="*/ 7 w 37"/>
                <a:gd name="T7" fmla="*/ 24 h 32"/>
                <a:gd name="T8" fmla="*/ 5 w 37"/>
                <a:gd name="T9" fmla="*/ 18 h 32"/>
                <a:gd name="T10" fmla="*/ 19 w 37"/>
                <a:gd name="T11" fmla="*/ 5 h 32"/>
                <a:gd name="T12" fmla="*/ 32 w 37"/>
                <a:gd name="T13" fmla="*/ 18 h 32"/>
                <a:gd name="T14" fmla="*/ 31 w 37"/>
                <a:gd name="T15" fmla="*/ 25 h 32"/>
                <a:gd name="T16" fmla="*/ 31 w 37"/>
                <a:gd name="T17" fmla="*/ 32 h 32"/>
                <a:gd name="T18" fmla="*/ 37 w 37"/>
                <a:gd name="T19" fmla="*/ 18 h 32"/>
                <a:gd name="T20" fmla="*/ 19 w 37"/>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2">
                  <a:moveTo>
                    <a:pt x="19" y="0"/>
                  </a:moveTo>
                  <a:cubicBezTo>
                    <a:pt x="9" y="0"/>
                    <a:pt x="0" y="8"/>
                    <a:pt x="0" y="18"/>
                  </a:cubicBezTo>
                  <a:cubicBezTo>
                    <a:pt x="0" y="24"/>
                    <a:pt x="3" y="29"/>
                    <a:pt x="7" y="32"/>
                  </a:cubicBezTo>
                  <a:cubicBezTo>
                    <a:pt x="7" y="24"/>
                    <a:pt x="7" y="24"/>
                    <a:pt x="7" y="24"/>
                  </a:cubicBezTo>
                  <a:cubicBezTo>
                    <a:pt x="6" y="22"/>
                    <a:pt x="5" y="20"/>
                    <a:pt x="5" y="18"/>
                  </a:cubicBezTo>
                  <a:cubicBezTo>
                    <a:pt x="5" y="11"/>
                    <a:pt x="11" y="5"/>
                    <a:pt x="19" y="5"/>
                  </a:cubicBezTo>
                  <a:cubicBezTo>
                    <a:pt x="26" y="5"/>
                    <a:pt x="32" y="11"/>
                    <a:pt x="32" y="18"/>
                  </a:cubicBezTo>
                  <a:cubicBezTo>
                    <a:pt x="32" y="21"/>
                    <a:pt x="32" y="23"/>
                    <a:pt x="31" y="25"/>
                  </a:cubicBezTo>
                  <a:cubicBezTo>
                    <a:pt x="31" y="32"/>
                    <a:pt x="31" y="32"/>
                    <a:pt x="31" y="32"/>
                  </a:cubicBezTo>
                  <a:cubicBezTo>
                    <a:pt x="35" y="29"/>
                    <a:pt x="37" y="24"/>
                    <a:pt x="37" y="18"/>
                  </a:cubicBezTo>
                  <a:cubicBezTo>
                    <a:pt x="37" y="8"/>
                    <a:pt x="29" y="0"/>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userDrawn="1"/>
          </p:nvSpPr>
          <p:spPr bwMode="auto">
            <a:xfrm>
              <a:off x="-60325" y="1870075"/>
              <a:ext cx="1182688" cy="1135063"/>
            </a:xfrm>
            <a:custGeom>
              <a:avLst/>
              <a:gdLst>
                <a:gd name="T0" fmla="*/ 35 w 69"/>
                <a:gd name="T1" fmla="*/ 0 h 67"/>
                <a:gd name="T2" fmla="*/ 0 w 69"/>
                <a:gd name="T3" fmla="*/ 34 h 67"/>
                <a:gd name="T4" fmla="*/ 23 w 69"/>
                <a:gd name="T5" fmla="*/ 66 h 67"/>
                <a:gd name="T6" fmla="*/ 23 w 69"/>
                <a:gd name="T7" fmla="*/ 61 h 67"/>
                <a:gd name="T8" fmla="*/ 5 w 69"/>
                <a:gd name="T9" fmla="*/ 34 h 67"/>
                <a:gd name="T10" fmla="*/ 35 w 69"/>
                <a:gd name="T11" fmla="*/ 5 h 67"/>
                <a:gd name="T12" fmla="*/ 64 w 69"/>
                <a:gd name="T13" fmla="*/ 34 h 67"/>
                <a:gd name="T14" fmla="*/ 47 w 69"/>
                <a:gd name="T15" fmla="*/ 61 h 67"/>
                <a:gd name="T16" fmla="*/ 47 w 69"/>
                <a:gd name="T17" fmla="*/ 67 h 67"/>
                <a:gd name="T18" fmla="*/ 69 w 69"/>
                <a:gd name="T19" fmla="*/ 34 h 67"/>
                <a:gd name="T20" fmla="*/ 35 w 69"/>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7">
                  <a:moveTo>
                    <a:pt x="35" y="0"/>
                  </a:moveTo>
                  <a:cubicBezTo>
                    <a:pt x="16" y="0"/>
                    <a:pt x="0" y="15"/>
                    <a:pt x="0" y="34"/>
                  </a:cubicBezTo>
                  <a:cubicBezTo>
                    <a:pt x="0" y="49"/>
                    <a:pt x="10" y="61"/>
                    <a:pt x="23" y="66"/>
                  </a:cubicBezTo>
                  <a:cubicBezTo>
                    <a:pt x="23" y="61"/>
                    <a:pt x="23" y="61"/>
                    <a:pt x="23" y="61"/>
                  </a:cubicBezTo>
                  <a:cubicBezTo>
                    <a:pt x="12" y="56"/>
                    <a:pt x="5" y="46"/>
                    <a:pt x="5" y="34"/>
                  </a:cubicBezTo>
                  <a:cubicBezTo>
                    <a:pt x="5" y="18"/>
                    <a:pt x="19" y="5"/>
                    <a:pt x="35" y="5"/>
                  </a:cubicBezTo>
                  <a:cubicBezTo>
                    <a:pt x="51" y="5"/>
                    <a:pt x="64" y="18"/>
                    <a:pt x="64" y="34"/>
                  </a:cubicBezTo>
                  <a:cubicBezTo>
                    <a:pt x="64" y="46"/>
                    <a:pt x="57" y="57"/>
                    <a:pt x="47" y="61"/>
                  </a:cubicBezTo>
                  <a:cubicBezTo>
                    <a:pt x="47" y="67"/>
                    <a:pt x="47" y="67"/>
                    <a:pt x="47" y="67"/>
                  </a:cubicBezTo>
                  <a:cubicBezTo>
                    <a:pt x="60" y="62"/>
                    <a:pt x="69" y="49"/>
                    <a:pt x="69" y="34"/>
                  </a:cubicBezTo>
                  <a:cubicBezTo>
                    <a:pt x="69" y="15"/>
                    <a:pt x="54" y="0"/>
                    <a:pt x="3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
            <p:cNvSpPr>
              <a:spLocks/>
            </p:cNvSpPr>
            <p:nvPr userDrawn="1"/>
          </p:nvSpPr>
          <p:spPr bwMode="auto">
            <a:xfrm>
              <a:off x="-420688" y="2243138"/>
              <a:ext cx="2468563" cy="3778250"/>
            </a:xfrm>
            <a:custGeom>
              <a:avLst/>
              <a:gdLst>
                <a:gd name="T0" fmla="*/ 139 w 144"/>
                <a:gd name="T1" fmla="*/ 95 h 223"/>
                <a:gd name="T2" fmla="*/ 138 w 144"/>
                <a:gd name="T3" fmla="*/ 87 h 223"/>
                <a:gd name="T4" fmla="*/ 126 w 144"/>
                <a:gd name="T5" fmla="*/ 77 h 223"/>
                <a:gd name="T6" fmla="*/ 115 w 144"/>
                <a:gd name="T7" fmla="*/ 87 h 223"/>
                <a:gd name="T8" fmla="*/ 115 w 144"/>
                <a:gd name="T9" fmla="*/ 79 h 223"/>
                <a:gd name="T10" fmla="*/ 103 w 144"/>
                <a:gd name="T11" fmla="*/ 70 h 223"/>
                <a:gd name="T12" fmla="*/ 91 w 144"/>
                <a:gd name="T13" fmla="*/ 79 h 223"/>
                <a:gd name="T14" fmla="*/ 91 w 144"/>
                <a:gd name="T15" fmla="*/ 72 h 223"/>
                <a:gd name="T16" fmla="*/ 79 w 144"/>
                <a:gd name="T17" fmla="*/ 63 h 223"/>
                <a:gd name="T18" fmla="*/ 67 w 144"/>
                <a:gd name="T19" fmla="*/ 70 h 223"/>
                <a:gd name="T20" fmla="*/ 67 w 144"/>
                <a:gd name="T21" fmla="*/ 9 h 223"/>
                <a:gd name="T22" fmla="*/ 56 w 144"/>
                <a:gd name="T23" fmla="*/ 0 h 223"/>
                <a:gd name="T24" fmla="*/ 44 w 144"/>
                <a:gd name="T25" fmla="*/ 9 h 223"/>
                <a:gd name="T26" fmla="*/ 44 w 144"/>
                <a:gd name="T27" fmla="*/ 129 h 223"/>
                <a:gd name="T28" fmla="*/ 44 w 144"/>
                <a:gd name="T29" fmla="*/ 130 h 223"/>
                <a:gd name="T30" fmla="*/ 44 w 144"/>
                <a:gd name="T31" fmla="*/ 133 h 223"/>
                <a:gd name="T32" fmla="*/ 44 w 144"/>
                <a:gd name="T33" fmla="*/ 136 h 223"/>
                <a:gd name="T34" fmla="*/ 24 w 144"/>
                <a:gd name="T35" fmla="*/ 96 h 223"/>
                <a:gd name="T36" fmla="*/ 9 w 144"/>
                <a:gd name="T37" fmla="*/ 93 h 223"/>
                <a:gd name="T38" fmla="*/ 3 w 144"/>
                <a:gd name="T39" fmla="*/ 107 h 223"/>
                <a:gd name="T40" fmla="*/ 31 w 144"/>
                <a:gd name="T41" fmla="*/ 175 h 223"/>
                <a:gd name="T42" fmla="*/ 52 w 144"/>
                <a:gd name="T43" fmla="*/ 202 h 223"/>
                <a:gd name="T44" fmla="*/ 58 w 144"/>
                <a:gd name="T45" fmla="*/ 216 h 223"/>
                <a:gd name="T46" fmla="*/ 133 w 144"/>
                <a:gd name="T47" fmla="*/ 215 h 223"/>
                <a:gd name="T48" fmla="*/ 141 w 144"/>
                <a:gd name="T49" fmla="*/ 188 h 223"/>
                <a:gd name="T50" fmla="*/ 143 w 144"/>
                <a:gd name="T51" fmla="*/ 146 h 223"/>
                <a:gd name="T52" fmla="*/ 139 w 144"/>
                <a:gd name="T53"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223">
                  <a:moveTo>
                    <a:pt x="139" y="95"/>
                  </a:moveTo>
                  <a:cubicBezTo>
                    <a:pt x="138" y="87"/>
                    <a:pt x="138" y="87"/>
                    <a:pt x="138" y="87"/>
                  </a:cubicBezTo>
                  <a:cubicBezTo>
                    <a:pt x="138" y="82"/>
                    <a:pt x="133" y="77"/>
                    <a:pt x="126" y="77"/>
                  </a:cubicBezTo>
                  <a:cubicBezTo>
                    <a:pt x="120" y="77"/>
                    <a:pt x="115" y="82"/>
                    <a:pt x="115" y="87"/>
                  </a:cubicBezTo>
                  <a:cubicBezTo>
                    <a:pt x="115" y="79"/>
                    <a:pt x="115" y="79"/>
                    <a:pt x="115" y="79"/>
                  </a:cubicBezTo>
                  <a:cubicBezTo>
                    <a:pt x="115" y="74"/>
                    <a:pt x="109" y="70"/>
                    <a:pt x="103" y="70"/>
                  </a:cubicBezTo>
                  <a:cubicBezTo>
                    <a:pt x="96" y="70"/>
                    <a:pt x="91" y="74"/>
                    <a:pt x="91" y="79"/>
                  </a:cubicBezTo>
                  <a:cubicBezTo>
                    <a:pt x="91" y="72"/>
                    <a:pt x="91" y="72"/>
                    <a:pt x="91" y="72"/>
                  </a:cubicBezTo>
                  <a:cubicBezTo>
                    <a:pt x="91" y="67"/>
                    <a:pt x="86" y="63"/>
                    <a:pt x="79" y="63"/>
                  </a:cubicBezTo>
                  <a:cubicBezTo>
                    <a:pt x="73" y="63"/>
                    <a:pt x="68" y="66"/>
                    <a:pt x="67" y="70"/>
                  </a:cubicBezTo>
                  <a:cubicBezTo>
                    <a:pt x="67" y="9"/>
                    <a:pt x="67" y="9"/>
                    <a:pt x="67" y="9"/>
                  </a:cubicBezTo>
                  <a:cubicBezTo>
                    <a:pt x="67" y="4"/>
                    <a:pt x="62" y="0"/>
                    <a:pt x="56" y="0"/>
                  </a:cubicBezTo>
                  <a:cubicBezTo>
                    <a:pt x="49" y="0"/>
                    <a:pt x="44" y="4"/>
                    <a:pt x="44" y="9"/>
                  </a:cubicBezTo>
                  <a:cubicBezTo>
                    <a:pt x="44" y="129"/>
                    <a:pt x="44" y="129"/>
                    <a:pt x="44" y="129"/>
                  </a:cubicBezTo>
                  <a:cubicBezTo>
                    <a:pt x="44" y="130"/>
                    <a:pt x="44" y="130"/>
                    <a:pt x="44" y="130"/>
                  </a:cubicBezTo>
                  <a:cubicBezTo>
                    <a:pt x="44" y="131"/>
                    <a:pt x="44" y="132"/>
                    <a:pt x="44" y="133"/>
                  </a:cubicBezTo>
                  <a:cubicBezTo>
                    <a:pt x="44" y="136"/>
                    <a:pt x="44" y="136"/>
                    <a:pt x="44" y="136"/>
                  </a:cubicBezTo>
                  <a:cubicBezTo>
                    <a:pt x="24" y="96"/>
                    <a:pt x="24" y="96"/>
                    <a:pt x="24" y="96"/>
                  </a:cubicBezTo>
                  <a:cubicBezTo>
                    <a:pt x="22" y="92"/>
                    <a:pt x="15" y="90"/>
                    <a:pt x="9" y="93"/>
                  </a:cubicBezTo>
                  <a:cubicBezTo>
                    <a:pt x="3" y="96"/>
                    <a:pt x="0" y="102"/>
                    <a:pt x="3" y="107"/>
                  </a:cubicBezTo>
                  <a:cubicBezTo>
                    <a:pt x="31" y="175"/>
                    <a:pt x="31" y="175"/>
                    <a:pt x="31" y="175"/>
                  </a:cubicBezTo>
                  <a:cubicBezTo>
                    <a:pt x="34" y="180"/>
                    <a:pt x="44" y="187"/>
                    <a:pt x="52" y="202"/>
                  </a:cubicBezTo>
                  <a:cubicBezTo>
                    <a:pt x="56" y="211"/>
                    <a:pt x="58" y="216"/>
                    <a:pt x="58" y="216"/>
                  </a:cubicBezTo>
                  <a:cubicBezTo>
                    <a:pt x="58" y="216"/>
                    <a:pt x="73" y="223"/>
                    <a:pt x="133" y="215"/>
                  </a:cubicBezTo>
                  <a:cubicBezTo>
                    <a:pt x="133" y="215"/>
                    <a:pt x="138" y="204"/>
                    <a:pt x="141" y="188"/>
                  </a:cubicBezTo>
                  <a:cubicBezTo>
                    <a:pt x="141" y="188"/>
                    <a:pt x="144" y="159"/>
                    <a:pt x="143" y="146"/>
                  </a:cubicBezTo>
                  <a:cubicBezTo>
                    <a:pt x="142" y="126"/>
                    <a:pt x="140" y="112"/>
                    <a:pt x="139" y="95"/>
                  </a:cubicBezTo>
                </a:path>
              </a:pathLst>
            </a:custGeom>
            <a:solidFill>
              <a:srgbClr val="FFB57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8"/>
            <p:cNvSpPr>
              <a:spLocks noEditPoints="1"/>
            </p:cNvSpPr>
            <p:nvPr userDrawn="1"/>
          </p:nvSpPr>
          <p:spPr bwMode="auto">
            <a:xfrm>
              <a:off x="-420688" y="2243138"/>
              <a:ext cx="2468563" cy="3709988"/>
            </a:xfrm>
            <a:custGeom>
              <a:avLst/>
              <a:gdLst>
                <a:gd name="T0" fmla="*/ 83 w 144"/>
                <a:gd name="T1" fmla="*/ 219 h 219"/>
                <a:gd name="T2" fmla="*/ 58 w 144"/>
                <a:gd name="T3" fmla="*/ 216 h 219"/>
                <a:gd name="T4" fmla="*/ 51 w 144"/>
                <a:gd name="T5" fmla="*/ 202 h 219"/>
                <a:gd name="T6" fmla="*/ 31 w 144"/>
                <a:gd name="T7" fmla="*/ 175 h 219"/>
                <a:gd name="T8" fmla="*/ 9 w 144"/>
                <a:gd name="T9" fmla="*/ 93 h 219"/>
                <a:gd name="T10" fmla="*/ 24 w 144"/>
                <a:gd name="T11" fmla="*/ 96 h 219"/>
                <a:gd name="T12" fmla="*/ 43 w 144"/>
                <a:gd name="T13" fmla="*/ 133 h 219"/>
                <a:gd name="T14" fmla="*/ 44 w 144"/>
                <a:gd name="T15" fmla="*/ 129 h 219"/>
                <a:gd name="T16" fmla="*/ 56 w 144"/>
                <a:gd name="T17" fmla="*/ 0 h 219"/>
                <a:gd name="T18" fmla="*/ 68 w 144"/>
                <a:gd name="T19" fmla="*/ 69 h 219"/>
                <a:gd name="T20" fmla="*/ 91 w 144"/>
                <a:gd name="T21" fmla="*/ 72 h 219"/>
                <a:gd name="T22" fmla="*/ 103 w 144"/>
                <a:gd name="T23" fmla="*/ 70 h 219"/>
                <a:gd name="T24" fmla="*/ 115 w 144"/>
                <a:gd name="T25" fmla="*/ 84 h 219"/>
                <a:gd name="T26" fmla="*/ 139 w 144"/>
                <a:gd name="T27" fmla="*/ 87 h 219"/>
                <a:gd name="T28" fmla="*/ 141 w 144"/>
                <a:gd name="T29" fmla="*/ 121 h 219"/>
                <a:gd name="T30" fmla="*/ 141 w 144"/>
                <a:gd name="T31" fmla="*/ 188 h 219"/>
                <a:gd name="T32" fmla="*/ 133 w 144"/>
                <a:gd name="T33" fmla="*/ 215 h 219"/>
                <a:gd name="T34" fmla="*/ 83 w 144"/>
                <a:gd name="T35" fmla="*/ 219 h 219"/>
                <a:gd name="T36" fmla="*/ 83 w 144"/>
                <a:gd name="T37" fmla="*/ 219 h 219"/>
                <a:gd name="T38" fmla="*/ 133 w 144"/>
                <a:gd name="T39" fmla="*/ 214 h 219"/>
                <a:gd name="T40" fmla="*/ 143 w 144"/>
                <a:gd name="T41" fmla="*/ 146 h 219"/>
                <a:gd name="T42" fmla="*/ 139 w 144"/>
                <a:gd name="T43" fmla="*/ 95 h 219"/>
                <a:gd name="T44" fmla="*/ 126 w 144"/>
                <a:gd name="T45" fmla="*/ 78 h 219"/>
                <a:gd name="T46" fmla="*/ 114 w 144"/>
                <a:gd name="T47" fmla="*/ 87 h 219"/>
                <a:gd name="T48" fmla="*/ 103 w 144"/>
                <a:gd name="T49" fmla="*/ 70 h 219"/>
                <a:gd name="T50" fmla="*/ 91 w 144"/>
                <a:gd name="T51" fmla="*/ 79 h 219"/>
                <a:gd name="T52" fmla="*/ 79 w 144"/>
                <a:gd name="T53" fmla="*/ 63 h 219"/>
                <a:gd name="T54" fmla="*/ 67 w 144"/>
                <a:gd name="T55" fmla="*/ 72 h 219"/>
                <a:gd name="T56" fmla="*/ 56 w 144"/>
                <a:gd name="T57" fmla="*/ 0 h 219"/>
                <a:gd name="T58" fmla="*/ 44 w 144"/>
                <a:gd name="T59" fmla="*/ 129 h 219"/>
                <a:gd name="T60" fmla="*/ 44 w 144"/>
                <a:gd name="T61" fmla="*/ 133 h 219"/>
                <a:gd name="T62" fmla="*/ 24 w 144"/>
                <a:gd name="T63" fmla="*/ 96 h 219"/>
                <a:gd name="T64" fmla="*/ 9 w 144"/>
                <a:gd name="T65" fmla="*/ 94 h 219"/>
                <a:gd name="T66" fmla="*/ 31 w 144"/>
                <a:gd name="T67" fmla="*/ 175 h 219"/>
                <a:gd name="T68" fmla="*/ 52 w 144"/>
                <a:gd name="T69" fmla="*/ 20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219">
                  <a:moveTo>
                    <a:pt x="83" y="219"/>
                  </a:moveTo>
                  <a:cubicBezTo>
                    <a:pt x="83" y="219"/>
                    <a:pt x="83" y="219"/>
                    <a:pt x="83" y="219"/>
                  </a:cubicBezTo>
                  <a:cubicBezTo>
                    <a:pt x="64" y="219"/>
                    <a:pt x="58" y="216"/>
                    <a:pt x="58" y="216"/>
                  </a:cubicBezTo>
                  <a:cubicBezTo>
                    <a:pt x="58" y="216"/>
                    <a:pt x="58" y="216"/>
                    <a:pt x="58" y="216"/>
                  </a:cubicBezTo>
                  <a:cubicBezTo>
                    <a:pt x="58" y="216"/>
                    <a:pt x="58" y="216"/>
                    <a:pt x="58" y="216"/>
                  </a:cubicBezTo>
                  <a:cubicBezTo>
                    <a:pt x="58" y="216"/>
                    <a:pt x="56" y="211"/>
                    <a:pt x="51" y="202"/>
                  </a:cubicBezTo>
                  <a:cubicBezTo>
                    <a:pt x="46" y="192"/>
                    <a:pt x="41" y="186"/>
                    <a:pt x="36" y="182"/>
                  </a:cubicBezTo>
                  <a:cubicBezTo>
                    <a:pt x="34" y="179"/>
                    <a:pt x="32" y="177"/>
                    <a:pt x="31" y="175"/>
                  </a:cubicBezTo>
                  <a:cubicBezTo>
                    <a:pt x="2" y="107"/>
                    <a:pt x="2" y="107"/>
                    <a:pt x="2" y="107"/>
                  </a:cubicBezTo>
                  <a:cubicBezTo>
                    <a:pt x="0" y="102"/>
                    <a:pt x="3" y="96"/>
                    <a:pt x="9" y="93"/>
                  </a:cubicBezTo>
                  <a:cubicBezTo>
                    <a:pt x="11" y="92"/>
                    <a:pt x="14" y="92"/>
                    <a:pt x="16" y="92"/>
                  </a:cubicBezTo>
                  <a:cubicBezTo>
                    <a:pt x="20" y="92"/>
                    <a:pt x="23" y="93"/>
                    <a:pt x="24" y="96"/>
                  </a:cubicBezTo>
                  <a:cubicBezTo>
                    <a:pt x="43" y="135"/>
                    <a:pt x="43" y="135"/>
                    <a:pt x="43" y="135"/>
                  </a:cubicBezTo>
                  <a:cubicBezTo>
                    <a:pt x="43" y="133"/>
                    <a:pt x="43" y="133"/>
                    <a:pt x="43" y="133"/>
                  </a:cubicBezTo>
                  <a:cubicBezTo>
                    <a:pt x="43" y="132"/>
                    <a:pt x="43" y="131"/>
                    <a:pt x="44" y="130"/>
                  </a:cubicBezTo>
                  <a:cubicBezTo>
                    <a:pt x="44" y="129"/>
                    <a:pt x="44" y="129"/>
                    <a:pt x="44" y="129"/>
                  </a:cubicBezTo>
                  <a:cubicBezTo>
                    <a:pt x="44" y="9"/>
                    <a:pt x="44" y="9"/>
                    <a:pt x="44" y="9"/>
                  </a:cubicBezTo>
                  <a:cubicBezTo>
                    <a:pt x="44" y="4"/>
                    <a:pt x="49" y="0"/>
                    <a:pt x="56" y="0"/>
                  </a:cubicBezTo>
                  <a:cubicBezTo>
                    <a:pt x="62" y="0"/>
                    <a:pt x="68" y="4"/>
                    <a:pt x="68" y="9"/>
                  </a:cubicBezTo>
                  <a:cubicBezTo>
                    <a:pt x="68" y="69"/>
                    <a:pt x="68" y="69"/>
                    <a:pt x="68" y="69"/>
                  </a:cubicBezTo>
                  <a:cubicBezTo>
                    <a:pt x="69" y="65"/>
                    <a:pt x="74" y="63"/>
                    <a:pt x="79" y="63"/>
                  </a:cubicBezTo>
                  <a:cubicBezTo>
                    <a:pt x="86" y="63"/>
                    <a:pt x="91" y="67"/>
                    <a:pt x="91" y="72"/>
                  </a:cubicBezTo>
                  <a:cubicBezTo>
                    <a:pt x="91" y="76"/>
                    <a:pt x="91" y="76"/>
                    <a:pt x="91" y="76"/>
                  </a:cubicBezTo>
                  <a:cubicBezTo>
                    <a:pt x="93" y="72"/>
                    <a:pt x="97" y="70"/>
                    <a:pt x="103" y="70"/>
                  </a:cubicBezTo>
                  <a:cubicBezTo>
                    <a:pt x="109" y="70"/>
                    <a:pt x="115" y="74"/>
                    <a:pt x="115" y="79"/>
                  </a:cubicBezTo>
                  <a:cubicBezTo>
                    <a:pt x="115" y="84"/>
                    <a:pt x="115" y="84"/>
                    <a:pt x="115" y="84"/>
                  </a:cubicBezTo>
                  <a:cubicBezTo>
                    <a:pt x="116" y="80"/>
                    <a:pt x="121" y="77"/>
                    <a:pt x="126" y="77"/>
                  </a:cubicBezTo>
                  <a:cubicBezTo>
                    <a:pt x="133" y="77"/>
                    <a:pt x="139" y="81"/>
                    <a:pt x="139" y="87"/>
                  </a:cubicBezTo>
                  <a:cubicBezTo>
                    <a:pt x="139" y="95"/>
                    <a:pt x="139" y="95"/>
                    <a:pt x="139" y="95"/>
                  </a:cubicBezTo>
                  <a:cubicBezTo>
                    <a:pt x="140" y="104"/>
                    <a:pt x="140" y="112"/>
                    <a:pt x="141" y="121"/>
                  </a:cubicBezTo>
                  <a:cubicBezTo>
                    <a:pt x="142" y="129"/>
                    <a:pt x="143" y="137"/>
                    <a:pt x="143" y="146"/>
                  </a:cubicBezTo>
                  <a:cubicBezTo>
                    <a:pt x="144" y="159"/>
                    <a:pt x="141" y="187"/>
                    <a:pt x="141" y="188"/>
                  </a:cubicBezTo>
                  <a:cubicBezTo>
                    <a:pt x="138" y="204"/>
                    <a:pt x="133" y="215"/>
                    <a:pt x="133" y="215"/>
                  </a:cubicBezTo>
                  <a:cubicBezTo>
                    <a:pt x="133" y="215"/>
                    <a:pt x="133" y="215"/>
                    <a:pt x="133" y="215"/>
                  </a:cubicBezTo>
                  <a:cubicBezTo>
                    <a:pt x="133" y="215"/>
                    <a:pt x="133" y="215"/>
                    <a:pt x="133" y="215"/>
                  </a:cubicBezTo>
                  <a:cubicBezTo>
                    <a:pt x="114" y="218"/>
                    <a:pt x="97" y="219"/>
                    <a:pt x="83" y="219"/>
                  </a:cubicBezTo>
                  <a:moveTo>
                    <a:pt x="58" y="216"/>
                  </a:moveTo>
                  <a:cubicBezTo>
                    <a:pt x="59" y="216"/>
                    <a:pt x="65" y="219"/>
                    <a:pt x="83" y="219"/>
                  </a:cubicBezTo>
                  <a:cubicBezTo>
                    <a:pt x="83" y="219"/>
                    <a:pt x="83" y="219"/>
                    <a:pt x="83" y="219"/>
                  </a:cubicBezTo>
                  <a:cubicBezTo>
                    <a:pt x="97" y="219"/>
                    <a:pt x="113" y="217"/>
                    <a:pt x="133" y="214"/>
                  </a:cubicBezTo>
                  <a:cubicBezTo>
                    <a:pt x="133" y="213"/>
                    <a:pt x="138" y="203"/>
                    <a:pt x="141" y="188"/>
                  </a:cubicBezTo>
                  <a:cubicBezTo>
                    <a:pt x="141" y="187"/>
                    <a:pt x="143" y="159"/>
                    <a:pt x="143" y="146"/>
                  </a:cubicBezTo>
                  <a:cubicBezTo>
                    <a:pt x="142" y="137"/>
                    <a:pt x="141" y="129"/>
                    <a:pt x="141" y="121"/>
                  </a:cubicBezTo>
                  <a:cubicBezTo>
                    <a:pt x="140" y="112"/>
                    <a:pt x="139" y="104"/>
                    <a:pt x="139" y="95"/>
                  </a:cubicBezTo>
                  <a:cubicBezTo>
                    <a:pt x="138" y="87"/>
                    <a:pt x="138" y="87"/>
                    <a:pt x="138" y="87"/>
                  </a:cubicBezTo>
                  <a:cubicBezTo>
                    <a:pt x="138" y="82"/>
                    <a:pt x="133" y="78"/>
                    <a:pt x="126" y="78"/>
                  </a:cubicBezTo>
                  <a:cubicBezTo>
                    <a:pt x="120" y="78"/>
                    <a:pt x="115" y="82"/>
                    <a:pt x="115" y="87"/>
                  </a:cubicBezTo>
                  <a:cubicBezTo>
                    <a:pt x="114" y="87"/>
                    <a:pt x="114" y="87"/>
                    <a:pt x="114" y="87"/>
                  </a:cubicBezTo>
                  <a:cubicBezTo>
                    <a:pt x="114" y="79"/>
                    <a:pt x="114" y="79"/>
                    <a:pt x="114" y="79"/>
                  </a:cubicBezTo>
                  <a:cubicBezTo>
                    <a:pt x="114" y="74"/>
                    <a:pt x="109" y="70"/>
                    <a:pt x="103" y="70"/>
                  </a:cubicBezTo>
                  <a:cubicBezTo>
                    <a:pt x="96" y="70"/>
                    <a:pt x="91" y="74"/>
                    <a:pt x="91" y="79"/>
                  </a:cubicBezTo>
                  <a:cubicBezTo>
                    <a:pt x="91" y="79"/>
                    <a:pt x="91" y="79"/>
                    <a:pt x="91" y="79"/>
                  </a:cubicBezTo>
                  <a:cubicBezTo>
                    <a:pt x="91" y="72"/>
                    <a:pt x="91" y="72"/>
                    <a:pt x="91" y="72"/>
                  </a:cubicBezTo>
                  <a:cubicBezTo>
                    <a:pt x="91" y="67"/>
                    <a:pt x="85" y="63"/>
                    <a:pt x="79" y="63"/>
                  </a:cubicBezTo>
                  <a:cubicBezTo>
                    <a:pt x="73" y="63"/>
                    <a:pt x="69" y="66"/>
                    <a:pt x="68" y="70"/>
                  </a:cubicBezTo>
                  <a:cubicBezTo>
                    <a:pt x="67" y="72"/>
                    <a:pt x="67" y="72"/>
                    <a:pt x="67" y="72"/>
                  </a:cubicBezTo>
                  <a:cubicBezTo>
                    <a:pt x="67" y="9"/>
                    <a:pt x="67" y="9"/>
                    <a:pt x="67" y="9"/>
                  </a:cubicBezTo>
                  <a:cubicBezTo>
                    <a:pt x="67" y="4"/>
                    <a:pt x="62" y="0"/>
                    <a:pt x="56" y="0"/>
                  </a:cubicBezTo>
                  <a:cubicBezTo>
                    <a:pt x="49" y="0"/>
                    <a:pt x="44" y="4"/>
                    <a:pt x="44" y="9"/>
                  </a:cubicBezTo>
                  <a:cubicBezTo>
                    <a:pt x="44" y="129"/>
                    <a:pt x="44" y="129"/>
                    <a:pt x="44" y="129"/>
                  </a:cubicBezTo>
                  <a:cubicBezTo>
                    <a:pt x="44" y="129"/>
                    <a:pt x="44" y="129"/>
                    <a:pt x="44" y="130"/>
                  </a:cubicBezTo>
                  <a:cubicBezTo>
                    <a:pt x="44" y="131"/>
                    <a:pt x="44" y="132"/>
                    <a:pt x="44" y="133"/>
                  </a:cubicBezTo>
                  <a:cubicBezTo>
                    <a:pt x="44" y="137"/>
                    <a:pt x="44" y="137"/>
                    <a:pt x="44" y="137"/>
                  </a:cubicBezTo>
                  <a:cubicBezTo>
                    <a:pt x="24" y="96"/>
                    <a:pt x="24" y="96"/>
                    <a:pt x="24" y="96"/>
                  </a:cubicBezTo>
                  <a:cubicBezTo>
                    <a:pt x="22" y="94"/>
                    <a:pt x="19" y="92"/>
                    <a:pt x="16" y="92"/>
                  </a:cubicBezTo>
                  <a:cubicBezTo>
                    <a:pt x="14" y="92"/>
                    <a:pt x="11" y="93"/>
                    <a:pt x="9" y="94"/>
                  </a:cubicBezTo>
                  <a:cubicBezTo>
                    <a:pt x="4" y="96"/>
                    <a:pt x="1" y="102"/>
                    <a:pt x="3" y="107"/>
                  </a:cubicBezTo>
                  <a:cubicBezTo>
                    <a:pt x="31" y="175"/>
                    <a:pt x="31" y="175"/>
                    <a:pt x="31" y="175"/>
                  </a:cubicBezTo>
                  <a:cubicBezTo>
                    <a:pt x="32" y="177"/>
                    <a:pt x="34" y="179"/>
                    <a:pt x="37" y="181"/>
                  </a:cubicBezTo>
                  <a:cubicBezTo>
                    <a:pt x="41" y="186"/>
                    <a:pt x="47" y="192"/>
                    <a:pt x="52" y="202"/>
                  </a:cubicBezTo>
                  <a:cubicBezTo>
                    <a:pt x="56" y="210"/>
                    <a:pt x="58" y="215"/>
                    <a:pt x="58" y="216"/>
                  </a:cubicBezTo>
                </a:path>
              </a:pathLst>
            </a:custGeom>
            <a:solidFill>
              <a:srgbClr val="FFB57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9"/>
            <p:cNvSpPr>
              <a:spLocks/>
            </p:cNvSpPr>
            <p:nvPr userDrawn="1"/>
          </p:nvSpPr>
          <p:spPr bwMode="auto">
            <a:xfrm>
              <a:off x="368300" y="2293938"/>
              <a:ext cx="325438" cy="322263"/>
            </a:xfrm>
            <a:custGeom>
              <a:avLst/>
              <a:gdLst>
                <a:gd name="T0" fmla="*/ 12 w 19"/>
                <a:gd name="T1" fmla="*/ 0 h 19"/>
                <a:gd name="T2" fmla="*/ 12 w 19"/>
                <a:gd name="T3" fmla="*/ 0 h 19"/>
                <a:gd name="T4" fmla="*/ 6 w 19"/>
                <a:gd name="T5" fmla="*/ 0 h 19"/>
                <a:gd name="T6" fmla="*/ 0 w 19"/>
                <a:gd name="T7" fmla="*/ 6 h 19"/>
                <a:gd name="T8" fmla="*/ 0 w 19"/>
                <a:gd name="T9" fmla="*/ 13 h 19"/>
                <a:gd name="T10" fmla="*/ 6 w 19"/>
                <a:gd name="T11" fmla="*/ 19 h 19"/>
                <a:gd name="T12" fmla="*/ 7 w 19"/>
                <a:gd name="T13" fmla="*/ 19 h 19"/>
                <a:gd name="T14" fmla="*/ 13 w 19"/>
                <a:gd name="T15" fmla="*/ 19 h 19"/>
                <a:gd name="T16" fmla="*/ 19 w 19"/>
                <a:gd name="T17" fmla="*/ 13 h 19"/>
                <a:gd name="T18" fmla="*/ 19 w 19"/>
                <a:gd name="T19" fmla="*/ 6 h 19"/>
                <a:gd name="T20" fmla="*/ 12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2" y="0"/>
                  </a:moveTo>
                  <a:cubicBezTo>
                    <a:pt x="12" y="0"/>
                    <a:pt x="12" y="0"/>
                    <a:pt x="12" y="0"/>
                  </a:cubicBezTo>
                  <a:cubicBezTo>
                    <a:pt x="6" y="0"/>
                    <a:pt x="6" y="0"/>
                    <a:pt x="6" y="0"/>
                  </a:cubicBezTo>
                  <a:cubicBezTo>
                    <a:pt x="3" y="0"/>
                    <a:pt x="0" y="3"/>
                    <a:pt x="0" y="6"/>
                  </a:cubicBezTo>
                  <a:cubicBezTo>
                    <a:pt x="0" y="13"/>
                    <a:pt x="0" y="13"/>
                    <a:pt x="0" y="13"/>
                  </a:cubicBezTo>
                  <a:cubicBezTo>
                    <a:pt x="0" y="17"/>
                    <a:pt x="3" y="19"/>
                    <a:pt x="6" y="19"/>
                  </a:cubicBezTo>
                  <a:cubicBezTo>
                    <a:pt x="7" y="19"/>
                    <a:pt x="7" y="19"/>
                    <a:pt x="7" y="19"/>
                  </a:cubicBezTo>
                  <a:cubicBezTo>
                    <a:pt x="13" y="19"/>
                    <a:pt x="13" y="19"/>
                    <a:pt x="13" y="19"/>
                  </a:cubicBezTo>
                  <a:cubicBezTo>
                    <a:pt x="16" y="19"/>
                    <a:pt x="19" y="16"/>
                    <a:pt x="19" y="13"/>
                  </a:cubicBezTo>
                  <a:cubicBezTo>
                    <a:pt x="19" y="6"/>
                    <a:pt x="19" y="6"/>
                    <a:pt x="19" y="6"/>
                  </a:cubicBezTo>
                  <a:cubicBezTo>
                    <a:pt x="19" y="2"/>
                    <a:pt x="16" y="0"/>
                    <a:pt x="12" y="0"/>
                  </a:cubicBezTo>
                </a:path>
              </a:pathLst>
            </a:custGeom>
            <a:solidFill>
              <a:srgbClr val="FFD8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0"/>
            <p:cNvSpPr>
              <a:spLocks/>
            </p:cNvSpPr>
            <p:nvPr userDrawn="1"/>
          </p:nvSpPr>
          <p:spPr bwMode="auto">
            <a:xfrm>
              <a:off x="-352425" y="3835400"/>
              <a:ext cx="377825" cy="373063"/>
            </a:xfrm>
            <a:custGeom>
              <a:avLst/>
              <a:gdLst>
                <a:gd name="T0" fmla="*/ 12 w 22"/>
                <a:gd name="T1" fmla="*/ 0 h 22"/>
                <a:gd name="T2" fmla="*/ 10 w 22"/>
                <a:gd name="T3" fmla="*/ 1 h 22"/>
                <a:gd name="T4" fmla="*/ 4 w 22"/>
                <a:gd name="T5" fmla="*/ 3 h 22"/>
                <a:gd name="T6" fmla="*/ 1 w 22"/>
                <a:gd name="T7" fmla="*/ 12 h 22"/>
                <a:gd name="T8" fmla="*/ 4 w 22"/>
                <a:gd name="T9" fmla="*/ 18 h 22"/>
                <a:gd name="T10" fmla="*/ 10 w 22"/>
                <a:gd name="T11" fmla="*/ 22 h 22"/>
                <a:gd name="T12" fmla="*/ 12 w 22"/>
                <a:gd name="T13" fmla="*/ 21 h 22"/>
                <a:gd name="T14" fmla="*/ 18 w 22"/>
                <a:gd name="T15" fmla="*/ 18 h 22"/>
                <a:gd name="T16" fmla="*/ 21 w 22"/>
                <a:gd name="T17" fmla="*/ 10 h 22"/>
                <a:gd name="T18" fmla="*/ 18 w 22"/>
                <a:gd name="T19" fmla="*/ 4 h 22"/>
                <a:gd name="T20" fmla="*/ 12 w 22"/>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2">
                  <a:moveTo>
                    <a:pt x="12" y="0"/>
                  </a:moveTo>
                  <a:cubicBezTo>
                    <a:pt x="11" y="0"/>
                    <a:pt x="10" y="0"/>
                    <a:pt x="10" y="1"/>
                  </a:cubicBezTo>
                  <a:cubicBezTo>
                    <a:pt x="4" y="3"/>
                    <a:pt x="4" y="3"/>
                    <a:pt x="4" y="3"/>
                  </a:cubicBezTo>
                  <a:cubicBezTo>
                    <a:pt x="1" y="5"/>
                    <a:pt x="0" y="9"/>
                    <a:pt x="1" y="12"/>
                  </a:cubicBezTo>
                  <a:cubicBezTo>
                    <a:pt x="4" y="18"/>
                    <a:pt x="4" y="18"/>
                    <a:pt x="4" y="18"/>
                  </a:cubicBezTo>
                  <a:cubicBezTo>
                    <a:pt x="5" y="20"/>
                    <a:pt x="8" y="22"/>
                    <a:pt x="10" y="22"/>
                  </a:cubicBezTo>
                  <a:cubicBezTo>
                    <a:pt x="11" y="22"/>
                    <a:pt x="12" y="21"/>
                    <a:pt x="12" y="21"/>
                  </a:cubicBezTo>
                  <a:cubicBezTo>
                    <a:pt x="18" y="18"/>
                    <a:pt x="18" y="18"/>
                    <a:pt x="18" y="18"/>
                  </a:cubicBezTo>
                  <a:cubicBezTo>
                    <a:pt x="21" y="17"/>
                    <a:pt x="22" y="13"/>
                    <a:pt x="21" y="10"/>
                  </a:cubicBezTo>
                  <a:cubicBezTo>
                    <a:pt x="18" y="4"/>
                    <a:pt x="18" y="4"/>
                    <a:pt x="18" y="4"/>
                  </a:cubicBezTo>
                  <a:cubicBezTo>
                    <a:pt x="17" y="2"/>
                    <a:pt x="15" y="0"/>
                    <a:pt x="12" y="0"/>
                  </a:cubicBezTo>
                </a:path>
              </a:pathLst>
            </a:custGeom>
            <a:solidFill>
              <a:srgbClr val="FFD8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11"/>
            <p:cNvSpPr>
              <a:spLocks noChangeArrowheads="1"/>
            </p:cNvSpPr>
            <p:nvPr userDrawn="1"/>
          </p:nvSpPr>
          <p:spPr bwMode="auto">
            <a:xfrm>
              <a:off x="300037" y="5784850"/>
              <a:ext cx="1798638" cy="423863"/>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12"/>
            <p:cNvSpPr>
              <a:spLocks noChangeArrowheads="1"/>
            </p:cNvSpPr>
            <p:nvPr userDrawn="1"/>
          </p:nvSpPr>
          <p:spPr bwMode="auto">
            <a:xfrm>
              <a:off x="179387" y="5970588"/>
              <a:ext cx="2073276" cy="2762250"/>
            </a:xfrm>
            <a:prstGeom prst="rect">
              <a:avLst/>
            </a:prstGeom>
            <a:solidFill>
              <a:srgbClr val="515A66"/>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1396631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96000" y="0"/>
            <a:ext cx="6096000" cy="6858000"/>
          </a:xfrm>
          <a:prstGeom prst="rect">
            <a:avLst/>
          </a:prstGeom>
          <a:ln w="28575">
            <a:noFill/>
          </a:ln>
        </p:spPr>
      </p:pic>
    </p:spTree>
    <p:extLst>
      <p:ext uri="{BB962C8B-B14F-4D97-AF65-F5344CB8AC3E}">
        <p14:creationId xmlns:p14="http://schemas.microsoft.com/office/powerpoint/2010/main" val="387308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452816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8">
            <a:duotone>
              <a:schemeClr val="bg2">
                <a:shade val="45000"/>
                <a:satMod val="135000"/>
              </a:schemeClr>
              <a:prstClr val="white"/>
            </a:duoton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7497191"/>
      </p:ext>
    </p:extLst>
  </p:cSld>
  <p:clrMap bg1="lt1" tx1="dk1" bg2="lt2" tx2="dk2" accent1="accent1" accent2="accent2" accent3="accent3" accent4="accent4" accent5="accent5" accent6="accent6" hlink="hlink" folHlink="folHlink"/>
  <p:sldLayoutIdLst>
    <p:sldLayoutId id="2147483651" r:id="rId1"/>
    <p:sldLayoutId id="2147483654" r:id="rId2"/>
    <p:sldLayoutId id="2147483649" r:id="rId3"/>
    <p:sldLayoutId id="2147483652" r:id="rId4"/>
    <p:sldLayoutId id="2147483650"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6AAA0A-10CD-4A7D-978B-773E1651427C}"/>
              </a:ext>
            </a:extLst>
          </p:cNvPr>
          <p:cNvSpPr/>
          <p:nvPr/>
        </p:nvSpPr>
        <p:spPr>
          <a:xfrm>
            <a:off x="2700438" y="2616591"/>
            <a:ext cx="7203217" cy="2278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rgbClr val="CFDB00"/>
                </a:solidFill>
              </a:rPr>
              <a:t>增量</a:t>
            </a:r>
            <a:r>
              <a:rPr lang="en-US" altLang="zh-CN" sz="4400" dirty="0">
                <a:solidFill>
                  <a:srgbClr val="CFDB00"/>
                </a:solidFill>
              </a:rPr>
              <a:t>&amp;</a:t>
            </a:r>
            <a:r>
              <a:rPr lang="zh-CN" altLang="en-US" sz="4400" dirty="0">
                <a:solidFill>
                  <a:srgbClr val="CFDB00"/>
                </a:solidFill>
              </a:rPr>
              <a:t>全量部署</a:t>
            </a:r>
            <a:endParaRPr lang="en-US" altLang="zh-CN" sz="4400" dirty="0">
              <a:solidFill>
                <a:srgbClr val="CFDB00"/>
              </a:solidFill>
            </a:endParaRPr>
          </a:p>
          <a:p>
            <a:pPr algn="r"/>
            <a:r>
              <a:rPr lang="en-US" altLang="zh-CN" sz="4400" dirty="0">
                <a:solidFill>
                  <a:srgbClr val="CFDB00"/>
                </a:solidFill>
              </a:rPr>
              <a:t>                  </a:t>
            </a:r>
            <a:r>
              <a:rPr lang="en-US" altLang="zh-CN" dirty="0">
                <a:solidFill>
                  <a:srgbClr val="CFDB00"/>
                </a:solidFill>
              </a:rPr>
              <a:t>2017.12 - </a:t>
            </a:r>
            <a:r>
              <a:rPr lang="zh-CN" altLang="en-US" dirty="0">
                <a:solidFill>
                  <a:srgbClr val="CFDB00"/>
                </a:solidFill>
              </a:rPr>
              <a:t>别磊</a:t>
            </a:r>
            <a:endParaRPr lang="zh-CN" altLang="zh-CN" dirty="0">
              <a:solidFill>
                <a:srgbClr val="CFDB00"/>
              </a:solidFill>
            </a:endParaRPr>
          </a:p>
        </p:txBody>
      </p:sp>
    </p:spTree>
    <p:extLst>
      <p:ext uri="{BB962C8B-B14F-4D97-AF65-F5344CB8AC3E}">
        <p14:creationId xmlns:p14="http://schemas.microsoft.com/office/powerpoint/2010/main" val="24264023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Freeform 60"/>
          <p:cNvSpPr>
            <a:spLocks/>
          </p:cNvSpPr>
          <p:nvPr/>
        </p:nvSpPr>
        <p:spPr bwMode="auto">
          <a:xfrm>
            <a:off x="419434" y="3390288"/>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文本框 107"/>
          <p:cNvSpPr txBox="1"/>
          <p:nvPr/>
        </p:nvSpPr>
        <p:spPr>
          <a:xfrm>
            <a:off x="352586" y="4189889"/>
            <a:ext cx="3909925" cy="1754326"/>
          </a:xfrm>
          <a:prstGeom prst="rect">
            <a:avLst/>
          </a:prstGeom>
          <a:noFill/>
        </p:spPr>
        <p:txBody>
          <a:bodyPr wrap="square" rtlCol="0">
            <a:spAutoFit/>
          </a:bodyPr>
          <a:lstStyle/>
          <a:p>
            <a:r>
              <a:rPr lang="zh-CN" altLang="en-US" dirty="0"/>
              <a:t>尽管这两个动作（尤其是在生产环境中）经常是同时发生的，但它们理应是两个完全不同的阶段。实际上一个好的持续交付流程恰恰应该把“部署”和“发布”解耦，变成两个可以独立控制的阶段。</a:t>
            </a:r>
          </a:p>
        </p:txBody>
      </p:sp>
      <p:sp>
        <p:nvSpPr>
          <p:cNvPr id="109" name="圆角矩形 108"/>
          <p:cNvSpPr/>
          <p:nvPr/>
        </p:nvSpPr>
        <p:spPr>
          <a:xfrm>
            <a:off x="1087125" y="3549573"/>
            <a:ext cx="910488"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zh-CN" altLang="en-US" dirty="0"/>
              <a:t>说明</a:t>
            </a:r>
            <a:endParaRPr lang="en-US" altLang="zh-CN" dirty="0"/>
          </a:p>
        </p:txBody>
      </p:sp>
      <p:sp>
        <p:nvSpPr>
          <p:cNvPr id="110" name="等腰三角形 109"/>
          <p:cNvSpPr/>
          <p:nvPr/>
        </p:nvSpPr>
        <p:spPr>
          <a:xfrm rot="16200000">
            <a:off x="1012494" y="3617117"/>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2" name="Freeform 10"/>
          <p:cNvSpPr>
            <a:spLocks/>
          </p:cNvSpPr>
          <p:nvPr/>
        </p:nvSpPr>
        <p:spPr bwMode="auto">
          <a:xfrm>
            <a:off x="5026252" y="3183211"/>
            <a:ext cx="1081087" cy="955675"/>
          </a:xfrm>
          <a:custGeom>
            <a:avLst/>
            <a:gdLst>
              <a:gd name="T0" fmla="*/ 0 w 681"/>
              <a:gd name="T1" fmla="*/ 0 h 602"/>
              <a:gd name="T2" fmla="*/ 681 w 681"/>
              <a:gd name="T3" fmla="*/ 0 h 602"/>
              <a:gd name="T4" fmla="*/ 681 w 681"/>
              <a:gd name="T5" fmla="*/ 602 h 602"/>
              <a:gd name="T6" fmla="*/ 0 w 681"/>
              <a:gd name="T7" fmla="*/ 602 h 602"/>
              <a:gd name="T8" fmla="*/ 183 w 681"/>
              <a:gd name="T9" fmla="*/ 304 h 602"/>
              <a:gd name="T10" fmla="*/ 0 w 681"/>
              <a:gd name="T11" fmla="*/ 0 h 602"/>
              <a:gd name="T12" fmla="*/ 0 w 68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681" h="602">
                <a:moveTo>
                  <a:pt x="0" y="0"/>
                </a:moveTo>
                <a:lnTo>
                  <a:pt x="681" y="0"/>
                </a:lnTo>
                <a:lnTo>
                  <a:pt x="681" y="602"/>
                </a:lnTo>
                <a:lnTo>
                  <a:pt x="0" y="602"/>
                </a:lnTo>
                <a:lnTo>
                  <a:pt x="183" y="304"/>
                </a:lnTo>
                <a:lnTo>
                  <a:pt x="0" y="0"/>
                </a:lnTo>
                <a:lnTo>
                  <a:pt x="0" y="0"/>
                </a:lnTo>
                <a:close/>
              </a:path>
            </a:pathLst>
          </a:custGeom>
          <a:solidFill>
            <a:srgbClr val="FDD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1"/>
          <p:cNvSpPr>
            <a:spLocks noEditPoints="1"/>
          </p:cNvSpPr>
          <p:nvPr/>
        </p:nvSpPr>
        <p:spPr bwMode="auto">
          <a:xfrm>
            <a:off x="5142139" y="3241949"/>
            <a:ext cx="998537" cy="33338"/>
          </a:xfrm>
          <a:custGeom>
            <a:avLst/>
            <a:gdLst>
              <a:gd name="T0" fmla="*/ 1 w 120"/>
              <a:gd name="T1" fmla="*/ 0 h 4"/>
              <a:gd name="T2" fmla="*/ 13 w 120"/>
              <a:gd name="T3" fmla="*/ 0 h 4"/>
              <a:gd name="T4" fmla="*/ 15 w 120"/>
              <a:gd name="T5" fmla="*/ 2 h 4"/>
              <a:gd name="T6" fmla="*/ 15 w 120"/>
              <a:gd name="T7" fmla="*/ 2 h 4"/>
              <a:gd name="T8" fmla="*/ 13 w 120"/>
              <a:gd name="T9" fmla="*/ 4 h 4"/>
              <a:gd name="T10" fmla="*/ 1 w 120"/>
              <a:gd name="T11" fmla="*/ 4 h 4"/>
              <a:gd name="T12" fmla="*/ 0 w 120"/>
              <a:gd name="T13" fmla="*/ 2 h 4"/>
              <a:gd name="T14" fmla="*/ 0 w 120"/>
              <a:gd name="T15" fmla="*/ 2 h 4"/>
              <a:gd name="T16" fmla="*/ 1 w 120"/>
              <a:gd name="T17" fmla="*/ 0 h 4"/>
              <a:gd name="T18" fmla="*/ 22 w 120"/>
              <a:gd name="T19" fmla="*/ 0 h 4"/>
              <a:gd name="T20" fmla="*/ 34 w 120"/>
              <a:gd name="T21" fmla="*/ 0 h 4"/>
              <a:gd name="T22" fmla="*/ 36 w 120"/>
              <a:gd name="T23" fmla="*/ 2 h 4"/>
              <a:gd name="T24" fmla="*/ 36 w 120"/>
              <a:gd name="T25" fmla="*/ 2 h 4"/>
              <a:gd name="T26" fmla="*/ 34 w 120"/>
              <a:gd name="T27" fmla="*/ 4 h 4"/>
              <a:gd name="T28" fmla="*/ 22 w 120"/>
              <a:gd name="T29" fmla="*/ 4 h 4"/>
              <a:gd name="T30" fmla="*/ 21 w 120"/>
              <a:gd name="T31" fmla="*/ 2 h 4"/>
              <a:gd name="T32" fmla="*/ 21 w 120"/>
              <a:gd name="T33" fmla="*/ 2 h 4"/>
              <a:gd name="T34" fmla="*/ 22 w 120"/>
              <a:gd name="T35" fmla="*/ 0 h 4"/>
              <a:gd name="T36" fmla="*/ 43 w 120"/>
              <a:gd name="T37" fmla="*/ 0 h 4"/>
              <a:gd name="T38" fmla="*/ 55 w 120"/>
              <a:gd name="T39" fmla="*/ 0 h 4"/>
              <a:gd name="T40" fmla="*/ 57 w 120"/>
              <a:gd name="T41" fmla="*/ 2 h 4"/>
              <a:gd name="T42" fmla="*/ 57 w 120"/>
              <a:gd name="T43" fmla="*/ 2 h 4"/>
              <a:gd name="T44" fmla="*/ 55 w 120"/>
              <a:gd name="T45" fmla="*/ 4 h 4"/>
              <a:gd name="T46" fmla="*/ 43 w 120"/>
              <a:gd name="T47" fmla="*/ 4 h 4"/>
              <a:gd name="T48" fmla="*/ 42 w 120"/>
              <a:gd name="T49" fmla="*/ 2 h 4"/>
              <a:gd name="T50" fmla="*/ 42 w 120"/>
              <a:gd name="T51" fmla="*/ 2 h 4"/>
              <a:gd name="T52" fmla="*/ 43 w 120"/>
              <a:gd name="T53" fmla="*/ 0 h 4"/>
              <a:gd name="T54" fmla="*/ 64 w 120"/>
              <a:gd name="T55" fmla="*/ 0 h 4"/>
              <a:gd name="T56" fmla="*/ 76 w 120"/>
              <a:gd name="T57" fmla="*/ 0 h 4"/>
              <a:gd name="T58" fmla="*/ 78 w 120"/>
              <a:gd name="T59" fmla="*/ 2 h 4"/>
              <a:gd name="T60" fmla="*/ 78 w 120"/>
              <a:gd name="T61" fmla="*/ 2 h 4"/>
              <a:gd name="T62" fmla="*/ 76 w 120"/>
              <a:gd name="T63" fmla="*/ 4 h 4"/>
              <a:gd name="T64" fmla="*/ 64 w 120"/>
              <a:gd name="T65" fmla="*/ 4 h 4"/>
              <a:gd name="T66" fmla="*/ 63 w 120"/>
              <a:gd name="T67" fmla="*/ 2 h 4"/>
              <a:gd name="T68" fmla="*/ 63 w 120"/>
              <a:gd name="T69" fmla="*/ 2 h 4"/>
              <a:gd name="T70" fmla="*/ 64 w 120"/>
              <a:gd name="T71" fmla="*/ 0 h 4"/>
              <a:gd name="T72" fmla="*/ 85 w 120"/>
              <a:gd name="T73" fmla="*/ 0 h 4"/>
              <a:gd name="T74" fmla="*/ 97 w 120"/>
              <a:gd name="T75" fmla="*/ 0 h 4"/>
              <a:gd name="T76" fmla="*/ 99 w 120"/>
              <a:gd name="T77" fmla="*/ 2 h 4"/>
              <a:gd name="T78" fmla="*/ 99 w 120"/>
              <a:gd name="T79" fmla="*/ 2 h 4"/>
              <a:gd name="T80" fmla="*/ 97 w 120"/>
              <a:gd name="T81" fmla="*/ 4 h 4"/>
              <a:gd name="T82" fmla="*/ 85 w 120"/>
              <a:gd name="T83" fmla="*/ 4 h 4"/>
              <a:gd name="T84" fmla="*/ 84 w 120"/>
              <a:gd name="T85" fmla="*/ 2 h 4"/>
              <a:gd name="T86" fmla="*/ 84 w 120"/>
              <a:gd name="T87" fmla="*/ 2 h 4"/>
              <a:gd name="T88" fmla="*/ 85 w 120"/>
              <a:gd name="T89" fmla="*/ 0 h 4"/>
              <a:gd name="T90" fmla="*/ 106 w 120"/>
              <a:gd name="T91" fmla="*/ 0 h 4"/>
              <a:gd name="T92" fmla="*/ 118 w 120"/>
              <a:gd name="T93" fmla="*/ 0 h 4"/>
              <a:gd name="T94" fmla="*/ 120 w 120"/>
              <a:gd name="T95" fmla="*/ 2 h 4"/>
              <a:gd name="T96" fmla="*/ 120 w 120"/>
              <a:gd name="T97" fmla="*/ 2 h 4"/>
              <a:gd name="T98" fmla="*/ 118 w 120"/>
              <a:gd name="T99" fmla="*/ 4 h 4"/>
              <a:gd name="T100" fmla="*/ 106 w 120"/>
              <a:gd name="T101" fmla="*/ 4 h 4"/>
              <a:gd name="T102" fmla="*/ 105 w 120"/>
              <a:gd name="T103" fmla="*/ 2 h 4"/>
              <a:gd name="T104" fmla="*/ 105 w 120"/>
              <a:gd name="T105" fmla="*/ 2 h 4"/>
              <a:gd name="T106" fmla="*/ 106 w 120"/>
              <a:gd name="T10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4">
                <a:moveTo>
                  <a:pt x="1" y="0"/>
                </a:moveTo>
                <a:cubicBezTo>
                  <a:pt x="5" y="0"/>
                  <a:pt x="9" y="0"/>
                  <a:pt x="13" y="0"/>
                </a:cubicBezTo>
                <a:cubicBezTo>
                  <a:pt x="14" y="0"/>
                  <a:pt x="15" y="1"/>
                  <a:pt x="15" y="2"/>
                </a:cubicBezTo>
                <a:cubicBezTo>
                  <a:pt x="15" y="2"/>
                  <a:pt x="15" y="2"/>
                  <a:pt x="15" y="2"/>
                </a:cubicBezTo>
                <a:cubicBezTo>
                  <a:pt x="15" y="3"/>
                  <a:pt x="14" y="4"/>
                  <a:pt x="13" y="4"/>
                </a:cubicBezTo>
                <a:cubicBezTo>
                  <a:pt x="9" y="4"/>
                  <a:pt x="5" y="4"/>
                  <a:pt x="1" y="4"/>
                </a:cubicBezTo>
                <a:cubicBezTo>
                  <a:pt x="0" y="4"/>
                  <a:pt x="0" y="3"/>
                  <a:pt x="0" y="2"/>
                </a:cubicBezTo>
                <a:cubicBezTo>
                  <a:pt x="0" y="2"/>
                  <a:pt x="0" y="2"/>
                  <a:pt x="0" y="2"/>
                </a:cubicBezTo>
                <a:cubicBezTo>
                  <a:pt x="0" y="1"/>
                  <a:pt x="0" y="0"/>
                  <a:pt x="1" y="0"/>
                </a:cubicBezTo>
                <a:close/>
                <a:moveTo>
                  <a:pt x="22" y="0"/>
                </a:moveTo>
                <a:cubicBezTo>
                  <a:pt x="26" y="0"/>
                  <a:pt x="30" y="0"/>
                  <a:pt x="34" y="0"/>
                </a:cubicBezTo>
                <a:cubicBezTo>
                  <a:pt x="35" y="0"/>
                  <a:pt x="36" y="1"/>
                  <a:pt x="36" y="2"/>
                </a:cubicBezTo>
                <a:cubicBezTo>
                  <a:pt x="36" y="2"/>
                  <a:pt x="36" y="2"/>
                  <a:pt x="36" y="2"/>
                </a:cubicBezTo>
                <a:cubicBezTo>
                  <a:pt x="36" y="3"/>
                  <a:pt x="35" y="4"/>
                  <a:pt x="34" y="4"/>
                </a:cubicBezTo>
                <a:cubicBezTo>
                  <a:pt x="30" y="4"/>
                  <a:pt x="26" y="4"/>
                  <a:pt x="22" y="4"/>
                </a:cubicBezTo>
                <a:cubicBezTo>
                  <a:pt x="21" y="4"/>
                  <a:pt x="21" y="3"/>
                  <a:pt x="21" y="2"/>
                </a:cubicBezTo>
                <a:cubicBezTo>
                  <a:pt x="21" y="2"/>
                  <a:pt x="21" y="2"/>
                  <a:pt x="21" y="2"/>
                </a:cubicBezTo>
                <a:cubicBezTo>
                  <a:pt x="21" y="1"/>
                  <a:pt x="21" y="0"/>
                  <a:pt x="22" y="0"/>
                </a:cubicBezTo>
                <a:close/>
                <a:moveTo>
                  <a:pt x="43" y="0"/>
                </a:moveTo>
                <a:cubicBezTo>
                  <a:pt x="47" y="0"/>
                  <a:pt x="51" y="0"/>
                  <a:pt x="55" y="0"/>
                </a:cubicBezTo>
                <a:cubicBezTo>
                  <a:pt x="56" y="0"/>
                  <a:pt x="57" y="1"/>
                  <a:pt x="57" y="2"/>
                </a:cubicBezTo>
                <a:cubicBezTo>
                  <a:pt x="57" y="2"/>
                  <a:pt x="57" y="2"/>
                  <a:pt x="57" y="2"/>
                </a:cubicBezTo>
                <a:cubicBezTo>
                  <a:pt x="57" y="3"/>
                  <a:pt x="56" y="4"/>
                  <a:pt x="55" y="4"/>
                </a:cubicBezTo>
                <a:cubicBezTo>
                  <a:pt x="51" y="4"/>
                  <a:pt x="47" y="4"/>
                  <a:pt x="43" y="4"/>
                </a:cubicBezTo>
                <a:cubicBezTo>
                  <a:pt x="42" y="4"/>
                  <a:pt x="42" y="3"/>
                  <a:pt x="42" y="2"/>
                </a:cubicBezTo>
                <a:cubicBezTo>
                  <a:pt x="42" y="2"/>
                  <a:pt x="42" y="2"/>
                  <a:pt x="42" y="2"/>
                </a:cubicBezTo>
                <a:cubicBezTo>
                  <a:pt x="42" y="1"/>
                  <a:pt x="42" y="0"/>
                  <a:pt x="43" y="0"/>
                </a:cubicBezTo>
                <a:close/>
                <a:moveTo>
                  <a:pt x="64" y="0"/>
                </a:moveTo>
                <a:cubicBezTo>
                  <a:pt x="68" y="0"/>
                  <a:pt x="72" y="0"/>
                  <a:pt x="76" y="0"/>
                </a:cubicBezTo>
                <a:cubicBezTo>
                  <a:pt x="77" y="0"/>
                  <a:pt x="78" y="1"/>
                  <a:pt x="78" y="2"/>
                </a:cubicBezTo>
                <a:cubicBezTo>
                  <a:pt x="78" y="2"/>
                  <a:pt x="78" y="2"/>
                  <a:pt x="78" y="2"/>
                </a:cubicBezTo>
                <a:cubicBezTo>
                  <a:pt x="78" y="3"/>
                  <a:pt x="77" y="4"/>
                  <a:pt x="76" y="4"/>
                </a:cubicBezTo>
                <a:cubicBezTo>
                  <a:pt x="72" y="4"/>
                  <a:pt x="68" y="4"/>
                  <a:pt x="64" y="4"/>
                </a:cubicBezTo>
                <a:cubicBezTo>
                  <a:pt x="63" y="4"/>
                  <a:pt x="63" y="3"/>
                  <a:pt x="63" y="2"/>
                </a:cubicBezTo>
                <a:cubicBezTo>
                  <a:pt x="63" y="2"/>
                  <a:pt x="63" y="2"/>
                  <a:pt x="63" y="2"/>
                </a:cubicBezTo>
                <a:cubicBezTo>
                  <a:pt x="63" y="1"/>
                  <a:pt x="63" y="0"/>
                  <a:pt x="64" y="0"/>
                </a:cubicBezTo>
                <a:close/>
                <a:moveTo>
                  <a:pt x="85" y="0"/>
                </a:moveTo>
                <a:cubicBezTo>
                  <a:pt x="89" y="0"/>
                  <a:pt x="93" y="0"/>
                  <a:pt x="97" y="0"/>
                </a:cubicBezTo>
                <a:cubicBezTo>
                  <a:pt x="98" y="0"/>
                  <a:pt x="99" y="1"/>
                  <a:pt x="99" y="2"/>
                </a:cubicBezTo>
                <a:cubicBezTo>
                  <a:pt x="99" y="2"/>
                  <a:pt x="99" y="2"/>
                  <a:pt x="99" y="2"/>
                </a:cubicBezTo>
                <a:cubicBezTo>
                  <a:pt x="99" y="3"/>
                  <a:pt x="98" y="4"/>
                  <a:pt x="97" y="4"/>
                </a:cubicBezTo>
                <a:cubicBezTo>
                  <a:pt x="93" y="4"/>
                  <a:pt x="89" y="4"/>
                  <a:pt x="85" y="4"/>
                </a:cubicBezTo>
                <a:cubicBezTo>
                  <a:pt x="84" y="4"/>
                  <a:pt x="84" y="3"/>
                  <a:pt x="84" y="2"/>
                </a:cubicBezTo>
                <a:cubicBezTo>
                  <a:pt x="84" y="2"/>
                  <a:pt x="84" y="2"/>
                  <a:pt x="84" y="2"/>
                </a:cubicBezTo>
                <a:cubicBezTo>
                  <a:pt x="84" y="1"/>
                  <a:pt x="84" y="0"/>
                  <a:pt x="85" y="0"/>
                </a:cubicBezTo>
                <a:close/>
                <a:moveTo>
                  <a:pt x="106" y="0"/>
                </a:moveTo>
                <a:cubicBezTo>
                  <a:pt x="110" y="0"/>
                  <a:pt x="114" y="0"/>
                  <a:pt x="118" y="0"/>
                </a:cubicBezTo>
                <a:cubicBezTo>
                  <a:pt x="119" y="0"/>
                  <a:pt x="120" y="1"/>
                  <a:pt x="120" y="2"/>
                </a:cubicBezTo>
                <a:cubicBezTo>
                  <a:pt x="120" y="2"/>
                  <a:pt x="120" y="2"/>
                  <a:pt x="120" y="2"/>
                </a:cubicBezTo>
                <a:cubicBezTo>
                  <a:pt x="120" y="3"/>
                  <a:pt x="119" y="4"/>
                  <a:pt x="118" y="4"/>
                </a:cubicBezTo>
                <a:cubicBezTo>
                  <a:pt x="114" y="4"/>
                  <a:pt x="110" y="4"/>
                  <a:pt x="106" y="4"/>
                </a:cubicBezTo>
                <a:cubicBezTo>
                  <a:pt x="105" y="4"/>
                  <a:pt x="105" y="3"/>
                  <a:pt x="105" y="2"/>
                </a:cubicBezTo>
                <a:cubicBezTo>
                  <a:pt x="105" y="2"/>
                  <a:pt x="105" y="2"/>
                  <a:pt x="105" y="2"/>
                </a:cubicBezTo>
                <a:cubicBezTo>
                  <a:pt x="105" y="1"/>
                  <a:pt x="105" y="0"/>
                  <a:pt x="106" y="0"/>
                </a:cubicBezTo>
                <a:close/>
              </a:path>
            </a:pathLst>
          </a:custGeom>
          <a:solidFill>
            <a:srgbClr val="FEE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2"/>
          <p:cNvSpPr>
            <a:spLocks noEditPoints="1"/>
          </p:cNvSpPr>
          <p:nvPr/>
        </p:nvSpPr>
        <p:spPr bwMode="auto">
          <a:xfrm>
            <a:off x="5142139" y="4048399"/>
            <a:ext cx="998537" cy="33338"/>
          </a:xfrm>
          <a:custGeom>
            <a:avLst/>
            <a:gdLst>
              <a:gd name="T0" fmla="*/ 1 w 120"/>
              <a:gd name="T1" fmla="*/ 0 h 4"/>
              <a:gd name="T2" fmla="*/ 13 w 120"/>
              <a:gd name="T3" fmla="*/ 0 h 4"/>
              <a:gd name="T4" fmla="*/ 15 w 120"/>
              <a:gd name="T5" fmla="*/ 2 h 4"/>
              <a:gd name="T6" fmla="*/ 15 w 120"/>
              <a:gd name="T7" fmla="*/ 2 h 4"/>
              <a:gd name="T8" fmla="*/ 13 w 120"/>
              <a:gd name="T9" fmla="*/ 4 h 4"/>
              <a:gd name="T10" fmla="*/ 1 w 120"/>
              <a:gd name="T11" fmla="*/ 4 h 4"/>
              <a:gd name="T12" fmla="*/ 0 w 120"/>
              <a:gd name="T13" fmla="*/ 2 h 4"/>
              <a:gd name="T14" fmla="*/ 0 w 120"/>
              <a:gd name="T15" fmla="*/ 2 h 4"/>
              <a:gd name="T16" fmla="*/ 1 w 120"/>
              <a:gd name="T17" fmla="*/ 0 h 4"/>
              <a:gd name="T18" fmla="*/ 22 w 120"/>
              <a:gd name="T19" fmla="*/ 0 h 4"/>
              <a:gd name="T20" fmla="*/ 34 w 120"/>
              <a:gd name="T21" fmla="*/ 0 h 4"/>
              <a:gd name="T22" fmla="*/ 36 w 120"/>
              <a:gd name="T23" fmla="*/ 2 h 4"/>
              <a:gd name="T24" fmla="*/ 36 w 120"/>
              <a:gd name="T25" fmla="*/ 2 h 4"/>
              <a:gd name="T26" fmla="*/ 34 w 120"/>
              <a:gd name="T27" fmla="*/ 4 h 4"/>
              <a:gd name="T28" fmla="*/ 22 w 120"/>
              <a:gd name="T29" fmla="*/ 4 h 4"/>
              <a:gd name="T30" fmla="*/ 21 w 120"/>
              <a:gd name="T31" fmla="*/ 2 h 4"/>
              <a:gd name="T32" fmla="*/ 21 w 120"/>
              <a:gd name="T33" fmla="*/ 2 h 4"/>
              <a:gd name="T34" fmla="*/ 22 w 120"/>
              <a:gd name="T35" fmla="*/ 0 h 4"/>
              <a:gd name="T36" fmla="*/ 43 w 120"/>
              <a:gd name="T37" fmla="*/ 0 h 4"/>
              <a:gd name="T38" fmla="*/ 55 w 120"/>
              <a:gd name="T39" fmla="*/ 0 h 4"/>
              <a:gd name="T40" fmla="*/ 57 w 120"/>
              <a:gd name="T41" fmla="*/ 2 h 4"/>
              <a:gd name="T42" fmla="*/ 57 w 120"/>
              <a:gd name="T43" fmla="*/ 2 h 4"/>
              <a:gd name="T44" fmla="*/ 55 w 120"/>
              <a:gd name="T45" fmla="*/ 4 h 4"/>
              <a:gd name="T46" fmla="*/ 43 w 120"/>
              <a:gd name="T47" fmla="*/ 4 h 4"/>
              <a:gd name="T48" fmla="*/ 42 w 120"/>
              <a:gd name="T49" fmla="*/ 2 h 4"/>
              <a:gd name="T50" fmla="*/ 42 w 120"/>
              <a:gd name="T51" fmla="*/ 2 h 4"/>
              <a:gd name="T52" fmla="*/ 43 w 120"/>
              <a:gd name="T53" fmla="*/ 0 h 4"/>
              <a:gd name="T54" fmla="*/ 64 w 120"/>
              <a:gd name="T55" fmla="*/ 0 h 4"/>
              <a:gd name="T56" fmla="*/ 76 w 120"/>
              <a:gd name="T57" fmla="*/ 0 h 4"/>
              <a:gd name="T58" fmla="*/ 78 w 120"/>
              <a:gd name="T59" fmla="*/ 2 h 4"/>
              <a:gd name="T60" fmla="*/ 78 w 120"/>
              <a:gd name="T61" fmla="*/ 2 h 4"/>
              <a:gd name="T62" fmla="*/ 76 w 120"/>
              <a:gd name="T63" fmla="*/ 4 h 4"/>
              <a:gd name="T64" fmla="*/ 64 w 120"/>
              <a:gd name="T65" fmla="*/ 4 h 4"/>
              <a:gd name="T66" fmla="*/ 63 w 120"/>
              <a:gd name="T67" fmla="*/ 2 h 4"/>
              <a:gd name="T68" fmla="*/ 63 w 120"/>
              <a:gd name="T69" fmla="*/ 2 h 4"/>
              <a:gd name="T70" fmla="*/ 64 w 120"/>
              <a:gd name="T71" fmla="*/ 0 h 4"/>
              <a:gd name="T72" fmla="*/ 85 w 120"/>
              <a:gd name="T73" fmla="*/ 0 h 4"/>
              <a:gd name="T74" fmla="*/ 97 w 120"/>
              <a:gd name="T75" fmla="*/ 0 h 4"/>
              <a:gd name="T76" fmla="*/ 99 w 120"/>
              <a:gd name="T77" fmla="*/ 2 h 4"/>
              <a:gd name="T78" fmla="*/ 99 w 120"/>
              <a:gd name="T79" fmla="*/ 2 h 4"/>
              <a:gd name="T80" fmla="*/ 97 w 120"/>
              <a:gd name="T81" fmla="*/ 4 h 4"/>
              <a:gd name="T82" fmla="*/ 85 w 120"/>
              <a:gd name="T83" fmla="*/ 4 h 4"/>
              <a:gd name="T84" fmla="*/ 84 w 120"/>
              <a:gd name="T85" fmla="*/ 2 h 4"/>
              <a:gd name="T86" fmla="*/ 84 w 120"/>
              <a:gd name="T87" fmla="*/ 2 h 4"/>
              <a:gd name="T88" fmla="*/ 85 w 120"/>
              <a:gd name="T89" fmla="*/ 0 h 4"/>
              <a:gd name="T90" fmla="*/ 106 w 120"/>
              <a:gd name="T91" fmla="*/ 0 h 4"/>
              <a:gd name="T92" fmla="*/ 118 w 120"/>
              <a:gd name="T93" fmla="*/ 0 h 4"/>
              <a:gd name="T94" fmla="*/ 120 w 120"/>
              <a:gd name="T95" fmla="*/ 2 h 4"/>
              <a:gd name="T96" fmla="*/ 120 w 120"/>
              <a:gd name="T97" fmla="*/ 2 h 4"/>
              <a:gd name="T98" fmla="*/ 118 w 120"/>
              <a:gd name="T99" fmla="*/ 4 h 4"/>
              <a:gd name="T100" fmla="*/ 106 w 120"/>
              <a:gd name="T101" fmla="*/ 4 h 4"/>
              <a:gd name="T102" fmla="*/ 105 w 120"/>
              <a:gd name="T103" fmla="*/ 2 h 4"/>
              <a:gd name="T104" fmla="*/ 105 w 120"/>
              <a:gd name="T105" fmla="*/ 2 h 4"/>
              <a:gd name="T106" fmla="*/ 106 w 120"/>
              <a:gd name="T10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4">
                <a:moveTo>
                  <a:pt x="1" y="0"/>
                </a:moveTo>
                <a:cubicBezTo>
                  <a:pt x="5" y="0"/>
                  <a:pt x="9" y="0"/>
                  <a:pt x="13" y="0"/>
                </a:cubicBezTo>
                <a:cubicBezTo>
                  <a:pt x="14" y="0"/>
                  <a:pt x="15" y="1"/>
                  <a:pt x="15" y="2"/>
                </a:cubicBezTo>
                <a:cubicBezTo>
                  <a:pt x="15" y="2"/>
                  <a:pt x="15" y="2"/>
                  <a:pt x="15" y="2"/>
                </a:cubicBezTo>
                <a:cubicBezTo>
                  <a:pt x="15" y="3"/>
                  <a:pt x="14" y="4"/>
                  <a:pt x="13" y="4"/>
                </a:cubicBezTo>
                <a:cubicBezTo>
                  <a:pt x="9" y="4"/>
                  <a:pt x="5" y="4"/>
                  <a:pt x="1" y="4"/>
                </a:cubicBezTo>
                <a:cubicBezTo>
                  <a:pt x="0" y="4"/>
                  <a:pt x="0" y="3"/>
                  <a:pt x="0" y="2"/>
                </a:cubicBezTo>
                <a:cubicBezTo>
                  <a:pt x="0" y="2"/>
                  <a:pt x="0" y="2"/>
                  <a:pt x="0" y="2"/>
                </a:cubicBezTo>
                <a:cubicBezTo>
                  <a:pt x="0" y="1"/>
                  <a:pt x="0" y="0"/>
                  <a:pt x="1" y="0"/>
                </a:cubicBezTo>
                <a:close/>
                <a:moveTo>
                  <a:pt x="22" y="0"/>
                </a:moveTo>
                <a:cubicBezTo>
                  <a:pt x="26" y="0"/>
                  <a:pt x="30" y="0"/>
                  <a:pt x="34" y="0"/>
                </a:cubicBezTo>
                <a:cubicBezTo>
                  <a:pt x="35" y="0"/>
                  <a:pt x="36" y="1"/>
                  <a:pt x="36" y="2"/>
                </a:cubicBezTo>
                <a:cubicBezTo>
                  <a:pt x="36" y="2"/>
                  <a:pt x="36" y="2"/>
                  <a:pt x="36" y="2"/>
                </a:cubicBezTo>
                <a:cubicBezTo>
                  <a:pt x="36" y="3"/>
                  <a:pt x="35" y="4"/>
                  <a:pt x="34" y="4"/>
                </a:cubicBezTo>
                <a:cubicBezTo>
                  <a:pt x="30" y="4"/>
                  <a:pt x="26" y="4"/>
                  <a:pt x="22" y="4"/>
                </a:cubicBezTo>
                <a:cubicBezTo>
                  <a:pt x="21" y="4"/>
                  <a:pt x="21" y="3"/>
                  <a:pt x="21" y="2"/>
                </a:cubicBezTo>
                <a:cubicBezTo>
                  <a:pt x="21" y="2"/>
                  <a:pt x="21" y="2"/>
                  <a:pt x="21" y="2"/>
                </a:cubicBezTo>
                <a:cubicBezTo>
                  <a:pt x="21" y="1"/>
                  <a:pt x="21" y="0"/>
                  <a:pt x="22" y="0"/>
                </a:cubicBezTo>
                <a:close/>
                <a:moveTo>
                  <a:pt x="43" y="0"/>
                </a:moveTo>
                <a:cubicBezTo>
                  <a:pt x="47" y="0"/>
                  <a:pt x="51" y="0"/>
                  <a:pt x="55" y="0"/>
                </a:cubicBezTo>
                <a:cubicBezTo>
                  <a:pt x="56" y="0"/>
                  <a:pt x="57" y="1"/>
                  <a:pt x="57" y="2"/>
                </a:cubicBezTo>
                <a:cubicBezTo>
                  <a:pt x="57" y="2"/>
                  <a:pt x="57" y="2"/>
                  <a:pt x="57" y="2"/>
                </a:cubicBezTo>
                <a:cubicBezTo>
                  <a:pt x="57" y="3"/>
                  <a:pt x="56" y="4"/>
                  <a:pt x="55" y="4"/>
                </a:cubicBezTo>
                <a:cubicBezTo>
                  <a:pt x="51" y="4"/>
                  <a:pt x="47" y="4"/>
                  <a:pt x="43" y="4"/>
                </a:cubicBezTo>
                <a:cubicBezTo>
                  <a:pt x="42" y="4"/>
                  <a:pt x="42" y="3"/>
                  <a:pt x="42" y="2"/>
                </a:cubicBezTo>
                <a:cubicBezTo>
                  <a:pt x="42" y="2"/>
                  <a:pt x="42" y="2"/>
                  <a:pt x="42" y="2"/>
                </a:cubicBezTo>
                <a:cubicBezTo>
                  <a:pt x="42" y="1"/>
                  <a:pt x="42" y="0"/>
                  <a:pt x="43" y="0"/>
                </a:cubicBezTo>
                <a:close/>
                <a:moveTo>
                  <a:pt x="64" y="0"/>
                </a:moveTo>
                <a:cubicBezTo>
                  <a:pt x="68" y="0"/>
                  <a:pt x="72" y="0"/>
                  <a:pt x="76" y="0"/>
                </a:cubicBezTo>
                <a:cubicBezTo>
                  <a:pt x="77" y="0"/>
                  <a:pt x="78" y="1"/>
                  <a:pt x="78" y="2"/>
                </a:cubicBezTo>
                <a:cubicBezTo>
                  <a:pt x="78" y="2"/>
                  <a:pt x="78" y="2"/>
                  <a:pt x="78" y="2"/>
                </a:cubicBezTo>
                <a:cubicBezTo>
                  <a:pt x="78" y="3"/>
                  <a:pt x="77" y="4"/>
                  <a:pt x="76" y="4"/>
                </a:cubicBezTo>
                <a:cubicBezTo>
                  <a:pt x="72" y="4"/>
                  <a:pt x="68" y="4"/>
                  <a:pt x="64" y="4"/>
                </a:cubicBezTo>
                <a:cubicBezTo>
                  <a:pt x="63" y="4"/>
                  <a:pt x="63" y="3"/>
                  <a:pt x="63" y="2"/>
                </a:cubicBezTo>
                <a:cubicBezTo>
                  <a:pt x="63" y="2"/>
                  <a:pt x="63" y="2"/>
                  <a:pt x="63" y="2"/>
                </a:cubicBezTo>
                <a:cubicBezTo>
                  <a:pt x="63" y="1"/>
                  <a:pt x="63" y="0"/>
                  <a:pt x="64" y="0"/>
                </a:cubicBezTo>
                <a:close/>
                <a:moveTo>
                  <a:pt x="85" y="0"/>
                </a:moveTo>
                <a:cubicBezTo>
                  <a:pt x="89" y="0"/>
                  <a:pt x="93" y="0"/>
                  <a:pt x="97" y="0"/>
                </a:cubicBezTo>
                <a:cubicBezTo>
                  <a:pt x="98" y="0"/>
                  <a:pt x="99" y="1"/>
                  <a:pt x="99" y="2"/>
                </a:cubicBezTo>
                <a:cubicBezTo>
                  <a:pt x="99" y="2"/>
                  <a:pt x="99" y="2"/>
                  <a:pt x="99" y="2"/>
                </a:cubicBezTo>
                <a:cubicBezTo>
                  <a:pt x="99" y="3"/>
                  <a:pt x="98" y="4"/>
                  <a:pt x="97" y="4"/>
                </a:cubicBezTo>
                <a:cubicBezTo>
                  <a:pt x="93" y="4"/>
                  <a:pt x="89" y="4"/>
                  <a:pt x="85" y="4"/>
                </a:cubicBezTo>
                <a:cubicBezTo>
                  <a:pt x="84" y="4"/>
                  <a:pt x="84" y="3"/>
                  <a:pt x="84" y="2"/>
                </a:cubicBezTo>
                <a:cubicBezTo>
                  <a:pt x="84" y="2"/>
                  <a:pt x="84" y="2"/>
                  <a:pt x="84" y="2"/>
                </a:cubicBezTo>
                <a:cubicBezTo>
                  <a:pt x="84" y="1"/>
                  <a:pt x="84" y="0"/>
                  <a:pt x="85" y="0"/>
                </a:cubicBezTo>
                <a:close/>
                <a:moveTo>
                  <a:pt x="106" y="0"/>
                </a:moveTo>
                <a:cubicBezTo>
                  <a:pt x="110" y="0"/>
                  <a:pt x="114" y="0"/>
                  <a:pt x="118" y="0"/>
                </a:cubicBezTo>
                <a:cubicBezTo>
                  <a:pt x="119" y="0"/>
                  <a:pt x="120" y="1"/>
                  <a:pt x="120" y="2"/>
                </a:cubicBezTo>
                <a:cubicBezTo>
                  <a:pt x="120" y="2"/>
                  <a:pt x="120" y="2"/>
                  <a:pt x="120" y="2"/>
                </a:cubicBezTo>
                <a:cubicBezTo>
                  <a:pt x="120" y="3"/>
                  <a:pt x="119" y="4"/>
                  <a:pt x="118" y="4"/>
                </a:cubicBezTo>
                <a:cubicBezTo>
                  <a:pt x="114" y="4"/>
                  <a:pt x="110" y="4"/>
                  <a:pt x="106" y="4"/>
                </a:cubicBezTo>
                <a:cubicBezTo>
                  <a:pt x="105" y="4"/>
                  <a:pt x="105" y="3"/>
                  <a:pt x="105" y="2"/>
                </a:cubicBezTo>
                <a:cubicBezTo>
                  <a:pt x="105" y="2"/>
                  <a:pt x="105" y="2"/>
                  <a:pt x="105" y="2"/>
                </a:cubicBezTo>
                <a:cubicBezTo>
                  <a:pt x="105" y="1"/>
                  <a:pt x="105" y="0"/>
                  <a:pt x="106" y="0"/>
                </a:cubicBezTo>
                <a:close/>
              </a:path>
            </a:pathLst>
          </a:custGeom>
          <a:solidFill>
            <a:srgbClr val="FEEA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3"/>
          <p:cNvSpPr>
            <a:spLocks/>
          </p:cNvSpPr>
          <p:nvPr/>
        </p:nvSpPr>
        <p:spPr bwMode="auto">
          <a:xfrm>
            <a:off x="5458052" y="2808561"/>
            <a:ext cx="498475" cy="1430338"/>
          </a:xfrm>
          <a:custGeom>
            <a:avLst/>
            <a:gdLst>
              <a:gd name="T0" fmla="*/ 0 w 314"/>
              <a:gd name="T1" fmla="*/ 0 h 901"/>
              <a:gd name="T2" fmla="*/ 314 w 314"/>
              <a:gd name="T3" fmla="*/ 299 h 901"/>
              <a:gd name="T4" fmla="*/ 314 w 314"/>
              <a:gd name="T5" fmla="*/ 901 h 901"/>
              <a:gd name="T6" fmla="*/ 0 w 314"/>
              <a:gd name="T7" fmla="*/ 603 h 901"/>
              <a:gd name="T8" fmla="*/ 0 w 314"/>
              <a:gd name="T9" fmla="*/ 0 h 901"/>
              <a:gd name="T10" fmla="*/ 0 w 314"/>
              <a:gd name="T11" fmla="*/ 0 h 901"/>
            </a:gdLst>
            <a:ahLst/>
            <a:cxnLst>
              <a:cxn ang="0">
                <a:pos x="T0" y="T1"/>
              </a:cxn>
              <a:cxn ang="0">
                <a:pos x="T2" y="T3"/>
              </a:cxn>
              <a:cxn ang="0">
                <a:pos x="T4" y="T5"/>
              </a:cxn>
              <a:cxn ang="0">
                <a:pos x="T6" y="T7"/>
              </a:cxn>
              <a:cxn ang="0">
                <a:pos x="T8" y="T9"/>
              </a:cxn>
              <a:cxn ang="0">
                <a:pos x="T10" y="T11"/>
              </a:cxn>
            </a:cxnLst>
            <a:rect l="0" t="0" r="r" b="b"/>
            <a:pathLst>
              <a:path w="314" h="901">
                <a:moveTo>
                  <a:pt x="0" y="0"/>
                </a:moveTo>
                <a:lnTo>
                  <a:pt x="314" y="299"/>
                </a:lnTo>
                <a:lnTo>
                  <a:pt x="314" y="901"/>
                </a:lnTo>
                <a:lnTo>
                  <a:pt x="0" y="603"/>
                </a:lnTo>
                <a:lnTo>
                  <a:pt x="0" y="0"/>
                </a:lnTo>
                <a:lnTo>
                  <a:pt x="0" y="0"/>
                </a:lnTo>
                <a:close/>
              </a:path>
            </a:pathLst>
          </a:custGeom>
          <a:solidFill>
            <a:srgbClr val="D46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4"/>
          <p:cNvSpPr>
            <a:spLocks noEditPoints="1"/>
          </p:cNvSpPr>
          <p:nvPr/>
        </p:nvSpPr>
        <p:spPr bwMode="auto">
          <a:xfrm>
            <a:off x="5458052" y="3640411"/>
            <a:ext cx="498475" cy="506413"/>
          </a:xfrm>
          <a:custGeom>
            <a:avLst/>
            <a:gdLst>
              <a:gd name="T0" fmla="*/ 60 w 60"/>
              <a:gd name="T1" fmla="*/ 57 h 61"/>
              <a:gd name="T2" fmla="*/ 60 w 60"/>
              <a:gd name="T3" fmla="*/ 61 h 61"/>
              <a:gd name="T4" fmla="*/ 53 w 60"/>
              <a:gd name="T5" fmla="*/ 55 h 61"/>
              <a:gd name="T6" fmla="*/ 53 w 60"/>
              <a:gd name="T7" fmla="*/ 53 h 61"/>
              <a:gd name="T8" fmla="*/ 53 w 60"/>
              <a:gd name="T9" fmla="*/ 53 h 61"/>
              <a:gd name="T10" fmla="*/ 56 w 60"/>
              <a:gd name="T11" fmla="*/ 53 h 61"/>
              <a:gd name="T12" fmla="*/ 60 w 60"/>
              <a:gd name="T13" fmla="*/ 57 h 61"/>
              <a:gd name="T14" fmla="*/ 0 w 60"/>
              <a:gd name="T15" fmla="*/ 4 h 61"/>
              <a:gd name="T16" fmla="*/ 0 w 60"/>
              <a:gd name="T17" fmla="*/ 0 h 61"/>
              <a:gd name="T18" fmla="*/ 3 w 60"/>
              <a:gd name="T19" fmla="*/ 3 h 61"/>
              <a:gd name="T20" fmla="*/ 4 w 60"/>
              <a:gd name="T21" fmla="*/ 6 h 61"/>
              <a:gd name="T22" fmla="*/ 4 w 60"/>
              <a:gd name="T23" fmla="*/ 6 h 61"/>
              <a:gd name="T24" fmla="*/ 1 w 60"/>
              <a:gd name="T25" fmla="*/ 6 h 61"/>
              <a:gd name="T26" fmla="*/ 0 w 60"/>
              <a:gd name="T27" fmla="*/ 4 h 61"/>
              <a:gd name="T28" fmla="*/ 10 w 60"/>
              <a:gd name="T29" fmla="*/ 10 h 61"/>
              <a:gd name="T30" fmla="*/ 19 w 60"/>
              <a:gd name="T31" fmla="*/ 18 h 61"/>
              <a:gd name="T32" fmla="*/ 19 w 60"/>
              <a:gd name="T33" fmla="*/ 20 h 61"/>
              <a:gd name="T34" fmla="*/ 19 w 60"/>
              <a:gd name="T35" fmla="*/ 20 h 61"/>
              <a:gd name="T36" fmla="*/ 16 w 60"/>
              <a:gd name="T37" fmla="*/ 20 h 61"/>
              <a:gd name="T38" fmla="*/ 8 w 60"/>
              <a:gd name="T39" fmla="*/ 12 h 61"/>
              <a:gd name="T40" fmla="*/ 8 w 60"/>
              <a:gd name="T41" fmla="*/ 10 h 61"/>
              <a:gd name="T42" fmla="*/ 8 w 60"/>
              <a:gd name="T43" fmla="*/ 10 h 61"/>
              <a:gd name="T44" fmla="*/ 10 w 60"/>
              <a:gd name="T45" fmla="*/ 10 h 61"/>
              <a:gd name="T46" fmla="*/ 25 w 60"/>
              <a:gd name="T47" fmla="*/ 24 h 61"/>
              <a:gd name="T48" fmla="*/ 34 w 60"/>
              <a:gd name="T49" fmla="*/ 32 h 61"/>
              <a:gd name="T50" fmla="*/ 34 w 60"/>
              <a:gd name="T51" fmla="*/ 35 h 61"/>
              <a:gd name="T52" fmla="*/ 34 w 60"/>
              <a:gd name="T53" fmla="*/ 35 h 61"/>
              <a:gd name="T54" fmla="*/ 32 w 60"/>
              <a:gd name="T55" fmla="*/ 35 h 61"/>
              <a:gd name="T56" fmla="*/ 23 w 60"/>
              <a:gd name="T57" fmla="*/ 27 h 61"/>
              <a:gd name="T58" fmla="*/ 23 w 60"/>
              <a:gd name="T59" fmla="*/ 24 h 61"/>
              <a:gd name="T60" fmla="*/ 23 w 60"/>
              <a:gd name="T61" fmla="*/ 24 h 61"/>
              <a:gd name="T62" fmla="*/ 25 w 60"/>
              <a:gd name="T63" fmla="*/ 24 h 61"/>
              <a:gd name="T64" fmla="*/ 41 w 60"/>
              <a:gd name="T65" fmla="*/ 39 h 61"/>
              <a:gd name="T66" fmla="*/ 49 w 60"/>
              <a:gd name="T67" fmla="*/ 47 h 61"/>
              <a:gd name="T68" fmla="*/ 49 w 60"/>
              <a:gd name="T69" fmla="*/ 49 h 61"/>
              <a:gd name="T70" fmla="*/ 49 w 60"/>
              <a:gd name="T71" fmla="*/ 49 h 61"/>
              <a:gd name="T72" fmla="*/ 47 w 60"/>
              <a:gd name="T73" fmla="*/ 49 h 61"/>
              <a:gd name="T74" fmla="*/ 38 w 60"/>
              <a:gd name="T75" fmla="*/ 41 h 61"/>
              <a:gd name="T76" fmla="*/ 38 w 60"/>
              <a:gd name="T77" fmla="*/ 39 h 61"/>
              <a:gd name="T78" fmla="*/ 38 w 60"/>
              <a:gd name="T79" fmla="*/ 39 h 61"/>
              <a:gd name="T80" fmla="*/ 41 w 60"/>
              <a:gd name="T81" fmla="*/ 3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61">
                <a:moveTo>
                  <a:pt x="60" y="57"/>
                </a:moveTo>
                <a:cubicBezTo>
                  <a:pt x="60" y="61"/>
                  <a:pt x="60" y="61"/>
                  <a:pt x="60" y="61"/>
                </a:cubicBezTo>
                <a:cubicBezTo>
                  <a:pt x="58" y="59"/>
                  <a:pt x="56" y="57"/>
                  <a:pt x="53" y="55"/>
                </a:cubicBezTo>
                <a:cubicBezTo>
                  <a:pt x="53" y="55"/>
                  <a:pt x="53" y="54"/>
                  <a:pt x="53" y="53"/>
                </a:cubicBezTo>
                <a:cubicBezTo>
                  <a:pt x="53" y="53"/>
                  <a:pt x="53" y="53"/>
                  <a:pt x="53" y="53"/>
                </a:cubicBezTo>
                <a:cubicBezTo>
                  <a:pt x="54" y="52"/>
                  <a:pt x="55" y="52"/>
                  <a:pt x="56" y="53"/>
                </a:cubicBezTo>
                <a:cubicBezTo>
                  <a:pt x="57" y="54"/>
                  <a:pt x="58" y="56"/>
                  <a:pt x="60" y="57"/>
                </a:cubicBezTo>
                <a:close/>
                <a:moveTo>
                  <a:pt x="0" y="4"/>
                </a:moveTo>
                <a:cubicBezTo>
                  <a:pt x="0" y="0"/>
                  <a:pt x="0" y="0"/>
                  <a:pt x="0" y="0"/>
                </a:cubicBezTo>
                <a:cubicBezTo>
                  <a:pt x="1" y="1"/>
                  <a:pt x="2" y="2"/>
                  <a:pt x="3" y="3"/>
                </a:cubicBezTo>
                <a:cubicBezTo>
                  <a:pt x="4" y="4"/>
                  <a:pt x="4" y="5"/>
                  <a:pt x="4" y="6"/>
                </a:cubicBezTo>
                <a:cubicBezTo>
                  <a:pt x="4" y="6"/>
                  <a:pt x="4" y="6"/>
                  <a:pt x="4" y="6"/>
                </a:cubicBezTo>
                <a:cubicBezTo>
                  <a:pt x="3" y="6"/>
                  <a:pt x="2" y="6"/>
                  <a:pt x="1" y="6"/>
                </a:cubicBezTo>
                <a:cubicBezTo>
                  <a:pt x="1" y="5"/>
                  <a:pt x="0" y="5"/>
                  <a:pt x="0" y="4"/>
                </a:cubicBezTo>
                <a:close/>
                <a:moveTo>
                  <a:pt x="10" y="10"/>
                </a:moveTo>
                <a:cubicBezTo>
                  <a:pt x="13" y="12"/>
                  <a:pt x="16" y="15"/>
                  <a:pt x="19" y="18"/>
                </a:cubicBezTo>
                <a:cubicBezTo>
                  <a:pt x="19" y="18"/>
                  <a:pt x="19" y="19"/>
                  <a:pt x="19" y="20"/>
                </a:cubicBezTo>
                <a:cubicBezTo>
                  <a:pt x="19" y="20"/>
                  <a:pt x="19" y="20"/>
                  <a:pt x="19" y="20"/>
                </a:cubicBezTo>
                <a:cubicBezTo>
                  <a:pt x="18" y="21"/>
                  <a:pt x="17" y="21"/>
                  <a:pt x="16" y="20"/>
                </a:cubicBezTo>
                <a:cubicBezTo>
                  <a:pt x="14" y="17"/>
                  <a:pt x="11" y="15"/>
                  <a:pt x="8" y="12"/>
                </a:cubicBezTo>
                <a:cubicBezTo>
                  <a:pt x="7" y="11"/>
                  <a:pt x="7" y="10"/>
                  <a:pt x="8" y="10"/>
                </a:cubicBezTo>
                <a:cubicBezTo>
                  <a:pt x="8" y="10"/>
                  <a:pt x="8" y="10"/>
                  <a:pt x="8" y="10"/>
                </a:cubicBezTo>
                <a:cubicBezTo>
                  <a:pt x="8" y="9"/>
                  <a:pt x="9" y="9"/>
                  <a:pt x="10" y="10"/>
                </a:cubicBezTo>
                <a:close/>
                <a:moveTo>
                  <a:pt x="25" y="24"/>
                </a:moveTo>
                <a:cubicBezTo>
                  <a:pt x="28" y="27"/>
                  <a:pt x="31" y="30"/>
                  <a:pt x="34" y="32"/>
                </a:cubicBezTo>
                <a:cubicBezTo>
                  <a:pt x="35" y="33"/>
                  <a:pt x="35" y="34"/>
                  <a:pt x="34" y="35"/>
                </a:cubicBezTo>
                <a:cubicBezTo>
                  <a:pt x="34" y="35"/>
                  <a:pt x="34" y="35"/>
                  <a:pt x="34" y="35"/>
                </a:cubicBezTo>
                <a:cubicBezTo>
                  <a:pt x="33" y="35"/>
                  <a:pt x="32" y="35"/>
                  <a:pt x="32" y="35"/>
                </a:cubicBezTo>
                <a:cubicBezTo>
                  <a:pt x="29" y="32"/>
                  <a:pt x="26" y="29"/>
                  <a:pt x="23" y="27"/>
                </a:cubicBezTo>
                <a:cubicBezTo>
                  <a:pt x="22" y="26"/>
                  <a:pt x="22" y="25"/>
                  <a:pt x="23" y="24"/>
                </a:cubicBezTo>
                <a:cubicBezTo>
                  <a:pt x="23" y="24"/>
                  <a:pt x="23" y="24"/>
                  <a:pt x="23" y="24"/>
                </a:cubicBezTo>
                <a:cubicBezTo>
                  <a:pt x="24" y="24"/>
                  <a:pt x="25" y="23"/>
                  <a:pt x="25" y="24"/>
                </a:cubicBezTo>
                <a:close/>
                <a:moveTo>
                  <a:pt x="41" y="39"/>
                </a:moveTo>
                <a:cubicBezTo>
                  <a:pt x="43" y="41"/>
                  <a:pt x="46" y="44"/>
                  <a:pt x="49" y="47"/>
                </a:cubicBezTo>
                <a:cubicBezTo>
                  <a:pt x="50" y="47"/>
                  <a:pt x="50" y="48"/>
                  <a:pt x="49" y="49"/>
                </a:cubicBezTo>
                <a:cubicBezTo>
                  <a:pt x="49" y="49"/>
                  <a:pt x="49" y="49"/>
                  <a:pt x="49" y="49"/>
                </a:cubicBezTo>
                <a:cubicBezTo>
                  <a:pt x="48" y="50"/>
                  <a:pt x="47" y="50"/>
                  <a:pt x="47" y="49"/>
                </a:cubicBezTo>
                <a:cubicBezTo>
                  <a:pt x="44" y="46"/>
                  <a:pt x="41" y="44"/>
                  <a:pt x="38" y="41"/>
                </a:cubicBezTo>
                <a:cubicBezTo>
                  <a:pt x="38" y="40"/>
                  <a:pt x="38" y="39"/>
                  <a:pt x="38" y="39"/>
                </a:cubicBezTo>
                <a:cubicBezTo>
                  <a:pt x="38" y="39"/>
                  <a:pt x="38" y="39"/>
                  <a:pt x="38" y="39"/>
                </a:cubicBezTo>
                <a:cubicBezTo>
                  <a:pt x="39" y="38"/>
                  <a:pt x="40" y="38"/>
                  <a:pt x="41" y="39"/>
                </a:cubicBez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0"/>
          <p:cNvSpPr>
            <a:spLocks/>
          </p:cNvSpPr>
          <p:nvPr/>
        </p:nvSpPr>
        <p:spPr bwMode="auto">
          <a:xfrm>
            <a:off x="5026252" y="763590"/>
            <a:ext cx="1081087" cy="955675"/>
          </a:xfrm>
          <a:custGeom>
            <a:avLst/>
            <a:gdLst>
              <a:gd name="T0" fmla="*/ 0 w 681"/>
              <a:gd name="T1" fmla="*/ 0 h 602"/>
              <a:gd name="T2" fmla="*/ 681 w 681"/>
              <a:gd name="T3" fmla="*/ 0 h 602"/>
              <a:gd name="T4" fmla="*/ 681 w 681"/>
              <a:gd name="T5" fmla="*/ 602 h 602"/>
              <a:gd name="T6" fmla="*/ 0 w 681"/>
              <a:gd name="T7" fmla="*/ 602 h 602"/>
              <a:gd name="T8" fmla="*/ 183 w 681"/>
              <a:gd name="T9" fmla="*/ 298 h 602"/>
              <a:gd name="T10" fmla="*/ 0 w 681"/>
              <a:gd name="T11" fmla="*/ 0 h 602"/>
              <a:gd name="T12" fmla="*/ 0 w 68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681" h="602">
                <a:moveTo>
                  <a:pt x="0" y="0"/>
                </a:moveTo>
                <a:lnTo>
                  <a:pt x="681" y="0"/>
                </a:lnTo>
                <a:lnTo>
                  <a:pt x="681" y="602"/>
                </a:lnTo>
                <a:lnTo>
                  <a:pt x="0" y="602"/>
                </a:lnTo>
                <a:lnTo>
                  <a:pt x="183" y="298"/>
                </a:lnTo>
                <a:lnTo>
                  <a:pt x="0" y="0"/>
                </a:lnTo>
                <a:lnTo>
                  <a:pt x="0" y="0"/>
                </a:lnTo>
                <a:close/>
              </a:path>
            </a:pathLst>
          </a:custGeom>
          <a:solidFill>
            <a:srgbClr val="EE7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1"/>
          <p:cNvSpPr>
            <a:spLocks noEditPoints="1"/>
          </p:cNvSpPr>
          <p:nvPr/>
        </p:nvSpPr>
        <p:spPr bwMode="auto">
          <a:xfrm>
            <a:off x="5142139" y="820740"/>
            <a:ext cx="998537" cy="33338"/>
          </a:xfrm>
          <a:custGeom>
            <a:avLst/>
            <a:gdLst>
              <a:gd name="T0" fmla="*/ 1 w 120"/>
              <a:gd name="T1" fmla="*/ 0 h 4"/>
              <a:gd name="T2" fmla="*/ 13 w 120"/>
              <a:gd name="T3" fmla="*/ 0 h 4"/>
              <a:gd name="T4" fmla="*/ 15 w 120"/>
              <a:gd name="T5" fmla="*/ 2 h 4"/>
              <a:gd name="T6" fmla="*/ 15 w 120"/>
              <a:gd name="T7" fmla="*/ 2 h 4"/>
              <a:gd name="T8" fmla="*/ 13 w 120"/>
              <a:gd name="T9" fmla="*/ 4 h 4"/>
              <a:gd name="T10" fmla="*/ 1 w 120"/>
              <a:gd name="T11" fmla="*/ 4 h 4"/>
              <a:gd name="T12" fmla="*/ 0 w 120"/>
              <a:gd name="T13" fmla="*/ 2 h 4"/>
              <a:gd name="T14" fmla="*/ 0 w 120"/>
              <a:gd name="T15" fmla="*/ 2 h 4"/>
              <a:gd name="T16" fmla="*/ 1 w 120"/>
              <a:gd name="T17" fmla="*/ 0 h 4"/>
              <a:gd name="T18" fmla="*/ 22 w 120"/>
              <a:gd name="T19" fmla="*/ 0 h 4"/>
              <a:gd name="T20" fmla="*/ 34 w 120"/>
              <a:gd name="T21" fmla="*/ 0 h 4"/>
              <a:gd name="T22" fmla="*/ 36 w 120"/>
              <a:gd name="T23" fmla="*/ 2 h 4"/>
              <a:gd name="T24" fmla="*/ 36 w 120"/>
              <a:gd name="T25" fmla="*/ 2 h 4"/>
              <a:gd name="T26" fmla="*/ 34 w 120"/>
              <a:gd name="T27" fmla="*/ 4 h 4"/>
              <a:gd name="T28" fmla="*/ 22 w 120"/>
              <a:gd name="T29" fmla="*/ 4 h 4"/>
              <a:gd name="T30" fmla="*/ 21 w 120"/>
              <a:gd name="T31" fmla="*/ 2 h 4"/>
              <a:gd name="T32" fmla="*/ 21 w 120"/>
              <a:gd name="T33" fmla="*/ 2 h 4"/>
              <a:gd name="T34" fmla="*/ 22 w 120"/>
              <a:gd name="T35" fmla="*/ 0 h 4"/>
              <a:gd name="T36" fmla="*/ 43 w 120"/>
              <a:gd name="T37" fmla="*/ 0 h 4"/>
              <a:gd name="T38" fmla="*/ 55 w 120"/>
              <a:gd name="T39" fmla="*/ 0 h 4"/>
              <a:gd name="T40" fmla="*/ 57 w 120"/>
              <a:gd name="T41" fmla="*/ 2 h 4"/>
              <a:gd name="T42" fmla="*/ 57 w 120"/>
              <a:gd name="T43" fmla="*/ 2 h 4"/>
              <a:gd name="T44" fmla="*/ 55 w 120"/>
              <a:gd name="T45" fmla="*/ 4 h 4"/>
              <a:gd name="T46" fmla="*/ 43 w 120"/>
              <a:gd name="T47" fmla="*/ 4 h 4"/>
              <a:gd name="T48" fmla="*/ 42 w 120"/>
              <a:gd name="T49" fmla="*/ 2 h 4"/>
              <a:gd name="T50" fmla="*/ 42 w 120"/>
              <a:gd name="T51" fmla="*/ 2 h 4"/>
              <a:gd name="T52" fmla="*/ 43 w 120"/>
              <a:gd name="T53" fmla="*/ 0 h 4"/>
              <a:gd name="T54" fmla="*/ 64 w 120"/>
              <a:gd name="T55" fmla="*/ 0 h 4"/>
              <a:gd name="T56" fmla="*/ 76 w 120"/>
              <a:gd name="T57" fmla="*/ 0 h 4"/>
              <a:gd name="T58" fmla="*/ 78 w 120"/>
              <a:gd name="T59" fmla="*/ 2 h 4"/>
              <a:gd name="T60" fmla="*/ 78 w 120"/>
              <a:gd name="T61" fmla="*/ 2 h 4"/>
              <a:gd name="T62" fmla="*/ 76 w 120"/>
              <a:gd name="T63" fmla="*/ 4 h 4"/>
              <a:gd name="T64" fmla="*/ 64 w 120"/>
              <a:gd name="T65" fmla="*/ 4 h 4"/>
              <a:gd name="T66" fmla="*/ 63 w 120"/>
              <a:gd name="T67" fmla="*/ 2 h 4"/>
              <a:gd name="T68" fmla="*/ 63 w 120"/>
              <a:gd name="T69" fmla="*/ 2 h 4"/>
              <a:gd name="T70" fmla="*/ 64 w 120"/>
              <a:gd name="T71" fmla="*/ 0 h 4"/>
              <a:gd name="T72" fmla="*/ 85 w 120"/>
              <a:gd name="T73" fmla="*/ 0 h 4"/>
              <a:gd name="T74" fmla="*/ 97 w 120"/>
              <a:gd name="T75" fmla="*/ 0 h 4"/>
              <a:gd name="T76" fmla="*/ 99 w 120"/>
              <a:gd name="T77" fmla="*/ 2 h 4"/>
              <a:gd name="T78" fmla="*/ 99 w 120"/>
              <a:gd name="T79" fmla="*/ 2 h 4"/>
              <a:gd name="T80" fmla="*/ 97 w 120"/>
              <a:gd name="T81" fmla="*/ 4 h 4"/>
              <a:gd name="T82" fmla="*/ 85 w 120"/>
              <a:gd name="T83" fmla="*/ 4 h 4"/>
              <a:gd name="T84" fmla="*/ 84 w 120"/>
              <a:gd name="T85" fmla="*/ 2 h 4"/>
              <a:gd name="T86" fmla="*/ 84 w 120"/>
              <a:gd name="T87" fmla="*/ 2 h 4"/>
              <a:gd name="T88" fmla="*/ 85 w 120"/>
              <a:gd name="T89" fmla="*/ 0 h 4"/>
              <a:gd name="T90" fmla="*/ 106 w 120"/>
              <a:gd name="T91" fmla="*/ 0 h 4"/>
              <a:gd name="T92" fmla="*/ 118 w 120"/>
              <a:gd name="T93" fmla="*/ 0 h 4"/>
              <a:gd name="T94" fmla="*/ 120 w 120"/>
              <a:gd name="T95" fmla="*/ 2 h 4"/>
              <a:gd name="T96" fmla="*/ 120 w 120"/>
              <a:gd name="T97" fmla="*/ 2 h 4"/>
              <a:gd name="T98" fmla="*/ 118 w 120"/>
              <a:gd name="T99" fmla="*/ 4 h 4"/>
              <a:gd name="T100" fmla="*/ 106 w 120"/>
              <a:gd name="T101" fmla="*/ 4 h 4"/>
              <a:gd name="T102" fmla="*/ 105 w 120"/>
              <a:gd name="T103" fmla="*/ 2 h 4"/>
              <a:gd name="T104" fmla="*/ 105 w 120"/>
              <a:gd name="T105" fmla="*/ 2 h 4"/>
              <a:gd name="T106" fmla="*/ 106 w 120"/>
              <a:gd name="T10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4">
                <a:moveTo>
                  <a:pt x="1" y="0"/>
                </a:moveTo>
                <a:cubicBezTo>
                  <a:pt x="5" y="0"/>
                  <a:pt x="9" y="0"/>
                  <a:pt x="13" y="0"/>
                </a:cubicBezTo>
                <a:cubicBezTo>
                  <a:pt x="14" y="0"/>
                  <a:pt x="15" y="1"/>
                  <a:pt x="15" y="2"/>
                </a:cubicBezTo>
                <a:cubicBezTo>
                  <a:pt x="15" y="2"/>
                  <a:pt x="15" y="2"/>
                  <a:pt x="15" y="2"/>
                </a:cubicBezTo>
                <a:cubicBezTo>
                  <a:pt x="15" y="3"/>
                  <a:pt x="14" y="4"/>
                  <a:pt x="13" y="4"/>
                </a:cubicBezTo>
                <a:cubicBezTo>
                  <a:pt x="9" y="4"/>
                  <a:pt x="5" y="4"/>
                  <a:pt x="1" y="4"/>
                </a:cubicBezTo>
                <a:cubicBezTo>
                  <a:pt x="0" y="4"/>
                  <a:pt x="0" y="3"/>
                  <a:pt x="0" y="2"/>
                </a:cubicBezTo>
                <a:cubicBezTo>
                  <a:pt x="0" y="2"/>
                  <a:pt x="0" y="2"/>
                  <a:pt x="0" y="2"/>
                </a:cubicBezTo>
                <a:cubicBezTo>
                  <a:pt x="0" y="1"/>
                  <a:pt x="0" y="0"/>
                  <a:pt x="1" y="0"/>
                </a:cubicBezTo>
                <a:close/>
                <a:moveTo>
                  <a:pt x="22" y="0"/>
                </a:moveTo>
                <a:cubicBezTo>
                  <a:pt x="26" y="0"/>
                  <a:pt x="30" y="0"/>
                  <a:pt x="34" y="0"/>
                </a:cubicBezTo>
                <a:cubicBezTo>
                  <a:pt x="35" y="0"/>
                  <a:pt x="36" y="1"/>
                  <a:pt x="36" y="2"/>
                </a:cubicBezTo>
                <a:cubicBezTo>
                  <a:pt x="36" y="2"/>
                  <a:pt x="36" y="2"/>
                  <a:pt x="36" y="2"/>
                </a:cubicBezTo>
                <a:cubicBezTo>
                  <a:pt x="36" y="3"/>
                  <a:pt x="35" y="4"/>
                  <a:pt x="34" y="4"/>
                </a:cubicBezTo>
                <a:cubicBezTo>
                  <a:pt x="30" y="4"/>
                  <a:pt x="26" y="4"/>
                  <a:pt x="22" y="4"/>
                </a:cubicBezTo>
                <a:cubicBezTo>
                  <a:pt x="21" y="4"/>
                  <a:pt x="21" y="3"/>
                  <a:pt x="21" y="2"/>
                </a:cubicBezTo>
                <a:cubicBezTo>
                  <a:pt x="21" y="2"/>
                  <a:pt x="21" y="2"/>
                  <a:pt x="21" y="2"/>
                </a:cubicBezTo>
                <a:cubicBezTo>
                  <a:pt x="21" y="1"/>
                  <a:pt x="21" y="0"/>
                  <a:pt x="22" y="0"/>
                </a:cubicBezTo>
                <a:close/>
                <a:moveTo>
                  <a:pt x="43" y="0"/>
                </a:moveTo>
                <a:cubicBezTo>
                  <a:pt x="47" y="0"/>
                  <a:pt x="51" y="0"/>
                  <a:pt x="55" y="0"/>
                </a:cubicBezTo>
                <a:cubicBezTo>
                  <a:pt x="56" y="0"/>
                  <a:pt x="57" y="1"/>
                  <a:pt x="57" y="2"/>
                </a:cubicBezTo>
                <a:cubicBezTo>
                  <a:pt x="57" y="2"/>
                  <a:pt x="57" y="2"/>
                  <a:pt x="57" y="2"/>
                </a:cubicBezTo>
                <a:cubicBezTo>
                  <a:pt x="57" y="3"/>
                  <a:pt x="56" y="4"/>
                  <a:pt x="55" y="4"/>
                </a:cubicBezTo>
                <a:cubicBezTo>
                  <a:pt x="51" y="4"/>
                  <a:pt x="47" y="4"/>
                  <a:pt x="43" y="4"/>
                </a:cubicBezTo>
                <a:cubicBezTo>
                  <a:pt x="42" y="4"/>
                  <a:pt x="42" y="3"/>
                  <a:pt x="42" y="2"/>
                </a:cubicBezTo>
                <a:cubicBezTo>
                  <a:pt x="42" y="2"/>
                  <a:pt x="42" y="2"/>
                  <a:pt x="42" y="2"/>
                </a:cubicBezTo>
                <a:cubicBezTo>
                  <a:pt x="42" y="1"/>
                  <a:pt x="42" y="0"/>
                  <a:pt x="43" y="0"/>
                </a:cubicBezTo>
                <a:close/>
                <a:moveTo>
                  <a:pt x="64" y="0"/>
                </a:moveTo>
                <a:cubicBezTo>
                  <a:pt x="68" y="0"/>
                  <a:pt x="72" y="0"/>
                  <a:pt x="76" y="0"/>
                </a:cubicBezTo>
                <a:cubicBezTo>
                  <a:pt x="77" y="0"/>
                  <a:pt x="78" y="1"/>
                  <a:pt x="78" y="2"/>
                </a:cubicBezTo>
                <a:cubicBezTo>
                  <a:pt x="78" y="2"/>
                  <a:pt x="78" y="2"/>
                  <a:pt x="78" y="2"/>
                </a:cubicBezTo>
                <a:cubicBezTo>
                  <a:pt x="78" y="3"/>
                  <a:pt x="77" y="4"/>
                  <a:pt x="76" y="4"/>
                </a:cubicBezTo>
                <a:cubicBezTo>
                  <a:pt x="72" y="4"/>
                  <a:pt x="68" y="4"/>
                  <a:pt x="64" y="4"/>
                </a:cubicBezTo>
                <a:cubicBezTo>
                  <a:pt x="63" y="4"/>
                  <a:pt x="63" y="3"/>
                  <a:pt x="63" y="2"/>
                </a:cubicBezTo>
                <a:cubicBezTo>
                  <a:pt x="63" y="2"/>
                  <a:pt x="63" y="2"/>
                  <a:pt x="63" y="2"/>
                </a:cubicBezTo>
                <a:cubicBezTo>
                  <a:pt x="63" y="1"/>
                  <a:pt x="63" y="0"/>
                  <a:pt x="64" y="0"/>
                </a:cubicBezTo>
                <a:close/>
                <a:moveTo>
                  <a:pt x="85" y="0"/>
                </a:moveTo>
                <a:cubicBezTo>
                  <a:pt x="89" y="0"/>
                  <a:pt x="93" y="0"/>
                  <a:pt x="97" y="0"/>
                </a:cubicBezTo>
                <a:cubicBezTo>
                  <a:pt x="98" y="0"/>
                  <a:pt x="99" y="1"/>
                  <a:pt x="99" y="2"/>
                </a:cubicBezTo>
                <a:cubicBezTo>
                  <a:pt x="99" y="2"/>
                  <a:pt x="99" y="2"/>
                  <a:pt x="99" y="2"/>
                </a:cubicBezTo>
                <a:cubicBezTo>
                  <a:pt x="99" y="3"/>
                  <a:pt x="98" y="4"/>
                  <a:pt x="97" y="4"/>
                </a:cubicBezTo>
                <a:cubicBezTo>
                  <a:pt x="93" y="4"/>
                  <a:pt x="89" y="4"/>
                  <a:pt x="85" y="4"/>
                </a:cubicBezTo>
                <a:cubicBezTo>
                  <a:pt x="84" y="4"/>
                  <a:pt x="84" y="3"/>
                  <a:pt x="84" y="2"/>
                </a:cubicBezTo>
                <a:cubicBezTo>
                  <a:pt x="84" y="2"/>
                  <a:pt x="84" y="2"/>
                  <a:pt x="84" y="2"/>
                </a:cubicBezTo>
                <a:cubicBezTo>
                  <a:pt x="84" y="1"/>
                  <a:pt x="84" y="0"/>
                  <a:pt x="85" y="0"/>
                </a:cubicBezTo>
                <a:close/>
                <a:moveTo>
                  <a:pt x="106" y="0"/>
                </a:moveTo>
                <a:cubicBezTo>
                  <a:pt x="110" y="0"/>
                  <a:pt x="114" y="0"/>
                  <a:pt x="118" y="0"/>
                </a:cubicBezTo>
                <a:cubicBezTo>
                  <a:pt x="119" y="0"/>
                  <a:pt x="120" y="1"/>
                  <a:pt x="120" y="2"/>
                </a:cubicBezTo>
                <a:cubicBezTo>
                  <a:pt x="120" y="2"/>
                  <a:pt x="120" y="2"/>
                  <a:pt x="120" y="2"/>
                </a:cubicBezTo>
                <a:cubicBezTo>
                  <a:pt x="120" y="3"/>
                  <a:pt x="119" y="4"/>
                  <a:pt x="118" y="4"/>
                </a:cubicBezTo>
                <a:cubicBezTo>
                  <a:pt x="114" y="4"/>
                  <a:pt x="110" y="4"/>
                  <a:pt x="106" y="4"/>
                </a:cubicBezTo>
                <a:cubicBezTo>
                  <a:pt x="105" y="4"/>
                  <a:pt x="105" y="3"/>
                  <a:pt x="105" y="2"/>
                </a:cubicBezTo>
                <a:cubicBezTo>
                  <a:pt x="105" y="2"/>
                  <a:pt x="105" y="2"/>
                  <a:pt x="105" y="2"/>
                </a:cubicBezTo>
                <a:cubicBezTo>
                  <a:pt x="105" y="1"/>
                  <a:pt x="105" y="0"/>
                  <a:pt x="106" y="0"/>
                </a:cubicBezTo>
                <a:close/>
              </a:path>
            </a:pathLst>
          </a:custGeom>
          <a:solidFill>
            <a:srgbClr val="FAD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2"/>
          <p:cNvSpPr>
            <a:spLocks noEditPoints="1"/>
          </p:cNvSpPr>
          <p:nvPr/>
        </p:nvSpPr>
        <p:spPr bwMode="auto">
          <a:xfrm>
            <a:off x="5142139" y="1627190"/>
            <a:ext cx="998537" cy="25400"/>
          </a:xfrm>
          <a:custGeom>
            <a:avLst/>
            <a:gdLst>
              <a:gd name="T0" fmla="*/ 1 w 120"/>
              <a:gd name="T1" fmla="*/ 0 h 3"/>
              <a:gd name="T2" fmla="*/ 13 w 120"/>
              <a:gd name="T3" fmla="*/ 0 h 3"/>
              <a:gd name="T4" fmla="*/ 15 w 120"/>
              <a:gd name="T5" fmla="*/ 2 h 3"/>
              <a:gd name="T6" fmla="*/ 15 w 120"/>
              <a:gd name="T7" fmla="*/ 2 h 3"/>
              <a:gd name="T8" fmla="*/ 13 w 120"/>
              <a:gd name="T9" fmla="*/ 3 h 3"/>
              <a:gd name="T10" fmla="*/ 1 w 120"/>
              <a:gd name="T11" fmla="*/ 3 h 3"/>
              <a:gd name="T12" fmla="*/ 0 w 120"/>
              <a:gd name="T13" fmla="*/ 2 h 3"/>
              <a:gd name="T14" fmla="*/ 0 w 120"/>
              <a:gd name="T15" fmla="*/ 2 h 3"/>
              <a:gd name="T16" fmla="*/ 1 w 120"/>
              <a:gd name="T17" fmla="*/ 0 h 3"/>
              <a:gd name="T18" fmla="*/ 22 w 120"/>
              <a:gd name="T19" fmla="*/ 0 h 3"/>
              <a:gd name="T20" fmla="*/ 34 w 120"/>
              <a:gd name="T21" fmla="*/ 0 h 3"/>
              <a:gd name="T22" fmla="*/ 36 w 120"/>
              <a:gd name="T23" fmla="*/ 2 h 3"/>
              <a:gd name="T24" fmla="*/ 36 w 120"/>
              <a:gd name="T25" fmla="*/ 2 h 3"/>
              <a:gd name="T26" fmla="*/ 34 w 120"/>
              <a:gd name="T27" fmla="*/ 3 h 3"/>
              <a:gd name="T28" fmla="*/ 22 w 120"/>
              <a:gd name="T29" fmla="*/ 3 h 3"/>
              <a:gd name="T30" fmla="*/ 21 w 120"/>
              <a:gd name="T31" fmla="*/ 2 h 3"/>
              <a:gd name="T32" fmla="*/ 21 w 120"/>
              <a:gd name="T33" fmla="*/ 2 h 3"/>
              <a:gd name="T34" fmla="*/ 22 w 120"/>
              <a:gd name="T35" fmla="*/ 0 h 3"/>
              <a:gd name="T36" fmla="*/ 43 w 120"/>
              <a:gd name="T37" fmla="*/ 0 h 3"/>
              <a:gd name="T38" fmla="*/ 55 w 120"/>
              <a:gd name="T39" fmla="*/ 0 h 3"/>
              <a:gd name="T40" fmla="*/ 57 w 120"/>
              <a:gd name="T41" fmla="*/ 2 h 3"/>
              <a:gd name="T42" fmla="*/ 57 w 120"/>
              <a:gd name="T43" fmla="*/ 2 h 3"/>
              <a:gd name="T44" fmla="*/ 55 w 120"/>
              <a:gd name="T45" fmla="*/ 3 h 3"/>
              <a:gd name="T46" fmla="*/ 43 w 120"/>
              <a:gd name="T47" fmla="*/ 3 h 3"/>
              <a:gd name="T48" fmla="*/ 42 w 120"/>
              <a:gd name="T49" fmla="*/ 2 h 3"/>
              <a:gd name="T50" fmla="*/ 42 w 120"/>
              <a:gd name="T51" fmla="*/ 2 h 3"/>
              <a:gd name="T52" fmla="*/ 43 w 120"/>
              <a:gd name="T53" fmla="*/ 0 h 3"/>
              <a:gd name="T54" fmla="*/ 64 w 120"/>
              <a:gd name="T55" fmla="*/ 0 h 3"/>
              <a:gd name="T56" fmla="*/ 76 w 120"/>
              <a:gd name="T57" fmla="*/ 0 h 3"/>
              <a:gd name="T58" fmla="*/ 78 w 120"/>
              <a:gd name="T59" fmla="*/ 2 h 3"/>
              <a:gd name="T60" fmla="*/ 78 w 120"/>
              <a:gd name="T61" fmla="*/ 2 h 3"/>
              <a:gd name="T62" fmla="*/ 76 w 120"/>
              <a:gd name="T63" fmla="*/ 3 h 3"/>
              <a:gd name="T64" fmla="*/ 64 w 120"/>
              <a:gd name="T65" fmla="*/ 3 h 3"/>
              <a:gd name="T66" fmla="*/ 63 w 120"/>
              <a:gd name="T67" fmla="*/ 2 h 3"/>
              <a:gd name="T68" fmla="*/ 63 w 120"/>
              <a:gd name="T69" fmla="*/ 2 h 3"/>
              <a:gd name="T70" fmla="*/ 64 w 120"/>
              <a:gd name="T71" fmla="*/ 0 h 3"/>
              <a:gd name="T72" fmla="*/ 85 w 120"/>
              <a:gd name="T73" fmla="*/ 0 h 3"/>
              <a:gd name="T74" fmla="*/ 97 w 120"/>
              <a:gd name="T75" fmla="*/ 0 h 3"/>
              <a:gd name="T76" fmla="*/ 99 w 120"/>
              <a:gd name="T77" fmla="*/ 2 h 3"/>
              <a:gd name="T78" fmla="*/ 99 w 120"/>
              <a:gd name="T79" fmla="*/ 2 h 3"/>
              <a:gd name="T80" fmla="*/ 97 w 120"/>
              <a:gd name="T81" fmla="*/ 3 h 3"/>
              <a:gd name="T82" fmla="*/ 85 w 120"/>
              <a:gd name="T83" fmla="*/ 3 h 3"/>
              <a:gd name="T84" fmla="*/ 84 w 120"/>
              <a:gd name="T85" fmla="*/ 2 h 3"/>
              <a:gd name="T86" fmla="*/ 84 w 120"/>
              <a:gd name="T87" fmla="*/ 2 h 3"/>
              <a:gd name="T88" fmla="*/ 85 w 120"/>
              <a:gd name="T89" fmla="*/ 0 h 3"/>
              <a:gd name="T90" fmla="*/ 106 w 120"/>
              <a:gd name="T91" fmla="*/ 0 h 3"/>
              <a:gd name="T92" fmla="*/ 118 w 120"/>
              <a:gd name="T93" fmla="*/ 0 h 3"/>
              <a:gd name="T94" fmla="*/ 120 w 120"/>
              <a:gd name="T95" fmla="*/ 2 h 3"/>
              <a:gd name="T96" fmla="*/ 120 w 120"/>
              <a:gd name="T97" fmla="*/ 2 h 3"/>
              <a:gd name="T98" fmla="*/ 118 w 120"/>
              <a:gd name="T99" fmla="*/ 3 h 3"/>
              <a:gd name="T100" fmla="*/ 106 w 120"/>
              <a:gd name="T101" fmla="*/ 3 h 3"/>
              <a:gd name="T102" fmla="*/ 105 w 120"/>
              <a:gd name="T103" fmla="*/ 2 h 3"/>
              <a:gd name="T104" fmla="*/ 105 w 120"/>
              <a:gd name="T105" fmla="*/ 2 h 3"/>
              <a:gd name="T106" fmla="*/ 106 w 120"/>
              <a:gd name="T10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 h="3">
                <a:moveTo>
                  <a:pt x="1" y="0"/>
                </a:moveTo>
                <a:cubicBezTo>
                  <a:pt x="5" y="0"/>
                  <a:pt x="9" y="0"/>
                  <a:pt x="13" y="0"/>
                </a:cubicBezTo>
                <a:cubicBezTo>
                  <a:pt x="14" y="0"/>
                  <a:pt x="15" y="1"/>
                  <a:pt x="15" y="2"/>
                </a:cubicBezTo>
                <a:cubicBezTo>
                  <a:pt x="15" y="2"/>
                  <a:pt x="15" y="2"/>
                  <a:pt x="15" y="2"/>
                </a:cubicBezTo>
                <a:cubicBezTo>
                  <a:pt x="15" y="3"/>
                  <a:pt x="14" y="3"/>
                  <a:pt x="13" y="3"/>
                </a:cubicBezTo>
                <a:cubicBezTo>
                  <a:pt x="9" y="3"/>
                  <a:pt x="5" y="3"/>
                  <a:pt x="1" y="3"/>
                </a:cubicBezTo>
                <a:cubicBezTo>
                  <a:pt x="0" y="3"/>
                  <a:pt x="0" y="3"/>
                  <a:pt x="0" y="2"/>
                </a:cubicBezTo>
                <a:cubicBezTo>
                  <a:pt x="0" y="2"/>
                  <a:pt x="0" y="2"/>
                  <a:pt x="0" y="2"/>
                </a:cubicBezTo>
                <a:cubicBezTo>
                  <a:pt x="0" y="1"/>
                  <a:pt x="0" y="0"/>
                  <a:pt x="1" y="0"/>
                </a:cubicBezTo>
                <a:close/>
                <a:moveTo>
                  <a:pt x="22" y="0"/>
                </a:moveTo>
                <a:cubicBezTo>
                  <a:pt x="26" y="0"/>
                  <a:pt x="30" y="0"/>
                  <a:pt x="34" y="0"/>
                </a:cubicBezTo>
                <a:cubicBezTo>
                  <a:pt x="35" y="0"/>
                  <a:pt x="36" y="1"/>
                  <a:pt x="36" y="2"/>
                </a:cubicBezTo>
                <a:cubicBezTo>
                  <a:pt x="36" y="2"/>
                  <a:pt x="36" y="2"/>
                  <a:pt x="36" y="2"/>
                </a:cubicBezTo>
                <a:cubicBezTo>
                  <a:pt x="36" y="3"/>
                  <a:pt x="35" y="3"/>
                  <a:pt x="34" y="3"/>
                </a:cubicBezTo>
                <a:cubicBezTo>
                  <a:pt x="30" y="3"/>
                  <a:pt x="26" y="3"/>
                  <a:pt x="22" y="3"/>
                </a:cubicBezTo>
                <a:cubicBezTo>
                  <a:pt x="21" y="3"/>
                  <a:pt x="21" y="3"/>
                  <a:pt x="21" y="2"/>
                </a:cubicBezTo>
                <a:cubicBezTo>
                  <a:pt x="21" y="2"/>
                  <a:pt x="21" y="2"/>
                  <a:pt x="21" y="2"/>
                </a:cubicBezTo>
                <a:cubicBezTo>
                  <a:pt x="21" y="1"/>
                  <a:pt x="21" y="0"/>
                  <a:pt x="22" y="0"/>
                </a:cubicBezTo>
                <a:close/>
                <a:moveTo>
                  <a:pt x="43" y="0"/>
                </a:moveTo>
                <a:cubicBezTo>
                  <a:pt x="47" y="0"/>
                  <a:pt x="51" y="0"/>
                  <a:pt x="55" y="0"/>
                </a:cubicBezTo>
                <a:cubicBezTo>
                  <a:pt x="56" y="0"/>
                  <a:pt x="57" y="1"/>
                  <a:pt x="57" y="2"/>
                </a:cubicBezTo>
                <a:cubicBezTo>
                  <a:pt x="57" y="2"/>
                  <a:pt x="57" y="2"/>
                  <a:pt x="57" y="2"/>
                </a:cubicBezTo>
                <a:cubicBezTo>
                  <a:pt x="57" y="3"/>
                  <a:pt x="56" y="3"/>
                  <a:pt x="55" y="3"/>
                </a:cubicBezTo>
                <a:cubicBezTo>
                  <a:pt x="51" y="3"/>
                  <a:pt x="47" y="3"/>
                  <a:pt x="43" y="3"/>
                </a:cubicBezTo>
                <a:cubicBezTo>
                  <a:pt x="42" y="3"/>
                  <a:pt x="42" y="3"/>
                  <a:pt x="42" y="2"/>
                </a:cubicBezTo>
                <a:cubicBezTo>
                  <a:pt x="42" y="2"/>
                  <a:pt x="42" y="2"/>
                  <a:pt x="42" y="2"/>
                </a:cubicBezTo>
                <a:cubicBezTo>
                  <a:pt x="42" y="1"/>
                  <a:pt x="42" y="0"/>
                  <a:pt x="43" y="0"/>
                </a:cubicBezTo>
                <a:close/>
                <a:moveTo>
                  <a:pt x="64" y="0"/>
                </a:moveTo>
                <a:cubicBezTo>
                  <a:pt x="68" y="0"/>
                  <a:pt x="72" y="0"/>
                  <a:pt x="76" y="0"/>
                </a:cubicBezTo>
                <a:cubicBezTo>
                  <a:pt x="77" y="0"/>
                  <a:pt x="78" y="1"/>
                  <a:pt x="78" y="2"/>
                </a:cubicBezTo>
                <a:cubicBezTo>
                  <a:pt x="78" y="2"/>
                  <a:pt x="78" y="2"/>
                  <a:pt x="78" y="2"/>
                </a:cubicBezTo>
                <a:cubicBezTo>
                  <a:pt x="78" y="3"/>
                  <a:pt x="77" y="3"/>
                  <a:pt x="76" y="3"/>
                </a:cubicBezTo>
                <a:cubicBezTo>
                  <a:pt x="72" y="3"/>
                  <a:pt x="68" y="3"/>
                  <a:pt x="64" y="3"/>
                </a:cubicBezTo>
                <a:cubicBezTo>
                  <a:pt x="63" y="3"/>
                  <a:pt x="63" y="3"/>
                  <a:pt x="63" y="2"/>
                </a:cubicBezTo>
                <a:cubicBezTo>
                  <a:pt x="63" y="2"/>
                  <a:pt x="63" y="2"/>
                  <a:pt x="63" y="2"/>
                </a:cubicBezTo>
                <a:cubicBezTo>
                  <a:pt x="63" y="1"/>
                  <a:pt x="63" y="0"/>
                  <a:pt x="64" y="0"/>
                </a:cubicBezTo>
                <a:close/>
                <a:moveTo>
                  <a:pt x="85" y="0"/>
                </a:moveTo>
                <a:cubicBezTo>
                  <a:pt x="89" y="0"/>
                  <a:pt x="93" y="0"/>
                  <a:pt x="97" y="0"/>
                </a:cubicBezTo>
                <a:cubicBezTo>
                  <a:pt x="98" y="0"/>
                  <a:pt x="99" y="1"/>
                  <a:pt x="99" y="2"/>
                </a:cubicBezTo>
                <a:cubicBezTo>
                  <a:pt x="99" y="2"/>
                  <a:pt x="99" y="2"/>
                  <a:pt x="99" y="2"/>
                </a:cubicBezTo>
                <a:cubicBezTo>
                  <a:pt x="99" y="3"/>
                  <a:pt x="98" y="3"/>
                  <a:pt x="97" y="3"/>
                </a:cubicBezTo>
                <a:cubicBezTo>
                  <a:pt x="93" y="3"/>
                  <a:pt x="89" y="3"/>
                  <a:pt x="85" y="3"/>
                </a:cubicBezTo>
                <a:cubicBezTo>
                  <a:pt x="84" y="3"/>
                  <a:pt x="84" y="3"/>
                  <a:pt x="84" y="2"/>
                </a:cubicBezTo>
                <a:cubicBezTo>
                  <a:pt x="84" y="2"/>
                  <a:pt x="84" y="2"/>
                  <a:pt x="84" y="2"/>
                </a:cubicBezTo>
                <a:cubicBezTo>
                  <a:pt x="84" y="1"/>
                  <a:pt x="84" y="0"/>
                  <a:pt x="85" y="0"/>
                </a:cubicBezTo>
                <a:close/>
                <a:moveTo>
                  <a:pt x="106" y="0"/>
                </a:moveTo>
                <a:cubicBezTo>
                  <a:pt x="110" y="0"/>
                  <a:pt x="114" y="0"/>
                  <a:pt x="118" y="0"/>
                </a:cubicBezTo>
                <a:cubicBezTo>
                  <a:pt x="119" y="0"/>
                  <a:pt x="120" y="1"/>
                  <a:pt x="120" y="2"/>
                </a:cubicBezTo>
                <a:cubicBezTo>
                  <a:pt x="120" y="2"/>
                  <a:pt x="120" y="2"/>
                  <a:pt x="120" y="2"/>
                </a:cubicBezTo>
                <a:cubicBezTo>
                  <a:pt x="120" y="3"/>
                  <a:pt x="119" y="3"/>
                  <a:pt x="118" y="3"/>
                </a:cubicBezTo>
                <a:cubicBezTo>
                  <a:pt x="114" y="3"/>
                  <a:pt x="110" y="3"/>
                  <a:pt x="106" y="3"/>
                </a:cubicBezTo>
                <a:cubicBezTo>
                  <a:pt x="105" y="3"/>
                  <a:pt x="105" y="3"/>
                  <a:pt x="105" y="2"/>
                </a:cubicBezTo>
                <a:cubicBezTo>
                  <a:pt x="105" y="2"/>
                  <a:pt x="105" y="2"/>
                  <a:pt x="105" y="2"/>
                </a:cubicBezTo>
                <a:cubicBezTo>
                  <a:pt x="105" y="1"/>
                  <a:pt x="105" y="0"/>
                  <a:pt x="106" y="0"/>
                </a:cubicBezTo>
                <a:close/>
              </a:path>
            </a:pathLst>
          </a:custGeom>
          <a:solidFill>
            <a:srgbClr val="FAD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3"/>
          <p:cNvSpPr>
            <a:spLocks/>
          </p:cNvSpPr>
          <p:nvPr/>
        </p:nvSpPr>
        <p:spPr bwMode="auto">
          <a:xfrm>
            <a:off x="5458052" y="388940"/>
            <a:ext cx="498475" cy="1430338"/>
          </a:xfrm>
          <a:custGeom>
            <a:avLst/>
            <a:gdLst>
              <a:gd name="T0" fmla="*/ 0 w 314"/>
              <a:gd name="T1" fmla="*/ 0 h 901"/>
              <a:gd name="T2" fmla="*/ 314 w 314"/>
              <a:gd name="T3" fmla="*/ 299 h 901"/>
              <a:gd name="T4" fmla="*/ 314 w 314"/>
              <a:gd name="T5" fmla="*/ 901 h 901"/>
              <a:gd name="T6" fmla="*/ 0 w 314"/>
              <a:gd name="T7" fmla="*/ 602 h 901"/>
              <a:gd name="T8" fmla="*/ 0 w 314"/>
              <a:gd name="T9" fmla="*/ 0 h 901"/>
              <a:gd name="T10" fmla="*/ 0 w 314"/>
              <a:gd name="T11" fmla="*/ 0 h 901"/>
            </a:gdLst>
            <a:ahLst/>
            <a:cxnLst>
              <a:cxn ang="0">
                <a:pos x="T0" y="T1"/>
              </a:cxn>
              <a:cxn ang="0">
                <a:pos x="T2" y="T3"/>
              </a:cxn>
              <a:cxn ang="0">
                <a:pos x="T4" y="T5"/>
              </a:cxn>
              <a:cxn ang="0">
                <a:pos x="T6" y="T7"/>
              </a:cxn>
              <a:cxn ang="0">
                <a:pos x="T8" y="T9"/>
              </a:cxn>
              <a:cxn ang="0">
                <a:pos x="T10" y="T11"/>
              </a:cxn>
            </a:cxnLst>
            <a:rect l="0" t="0" r="r" b="b"/>
            <a:pathLst>
              <a:path w="314" h="901">
                <a:moveTo>
                  <a:pt x="0" y="0"/>
                </a:moveTo>
                <a:lnTo>
                  <a:pt x="314" y="299"/>
                </a:lnTo>
                <a:lnTo>
                  <a:pt x="314" y="901"/>
                </a:lnTo>
                <a:lnTo>
                  <a:pt x="0" y="602"/>
                </a:lnTo>
                <a:lnTo>
                  <a:pt x="0" y="0"/>
                </a:lnTo>
                <a:lnTo>
                  <a:pt x="0" y="0"/>
                </a:lnTo>
                <a:close/>
              </a:path>
            </a:pathLst>
          </a:custGeom>
          <a:solidFill>
            <a:srgbClr val="CD40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4"/>
          <p:cNvSpPr>
            <a:spLocks noEditPoints="1"/>
          </p:cNvSpPr>
          <p:nvPr/>
        </p:nvSpPr>
        <p:spPr bwMode="auto">
          <a:xfrm>
            <a:off x="5458052" y="1211265"/>
            <a:ext cx="498475" cy="515938"/>
          </a:xfrm>
          <a:custGeom>
            <a:avLst/>
            <a:gdLst>
              <a:gd name="T0" fmla="*/ 60 w 60"/>
              <a:gd name="T1" fmla="*/ 57 h 62"/>
              <a:gd name="T2" fmla="*/ 60 w 60"/>
              <a:gd name="T3" fmla="*/ 62 h 62"/>
              <a:gd name="T4" fmla="*/ 53 w 60"/>
              <a:gd name="T5" fmla="*/ 56 h 62"/>
              <a:gd name="T6" fmla="*/ 53 w 60"/>
              <a:gd name="T7" fmla="*/ 54 h 62"/>
              <a:gd name="T8" fmla="*/ 53 w 60"/>
              <a:gd name="T9" fmla="*/ 54 h 62"/>
              <a:gd name="T10" fmla="*/ 56 w 60"/>
              <a:gd name="T11" fmla="*/ 54 h 62"/>
              <a:gd name="T12" fmla="*/ 60 w 60"/>
              <a:gd name="T13" fmla="*/ 57 h 62"/>
              <a:gd name="T14" fmla="*/ 0 w 60"/>
              <a:gd name="T15" fmla="*/ 5 h 62"/>
              <a:gd name="T16" fmla="*/ 0 w 60"/>
              <a:gd name="T17" fmla="*/ 0 h 62"/>
              <a:gd name="T18" fmla="*/ 3 w 60"/>
              <a:gd name="T19" fmla="*/ 4 h 62"/>
              <a:gd name="T20" fmla="*/ 4 w 60"/>
              <a:gd name="T21" fmla="*/ 6 h 62"/>
              <a:gd name="T22" fmla="*/ 4 w 60"/>
              <a:gd name="T23" fmla="*/ 6 h 62"/>
              <a:gd name="T24" fmla="*/ 1 w 60"/>
              <a:gd name="T25" fmla="*/ 6 h 62"/>
              <a:gd name="T26" fmla="*/ 0 w 60"/>
              <a:gd name="T27" fmla="*/ 5 h 62"/>
              <a:gd name="T28" fmla="*/ 10 w 60"/>
              <a:gd name="T29" fmla="*/ 10 h 62"/>
              <a:gd name="T30" fmla="*/ 19 w 60"/>
              <a:gd name="T31" fmla="*/ 18 h 62"/>
              <a:gd name="T32" fmla="*/ 19 w 60"/>
              <a:gd name="T33" fmla="*/ 21 h 62"/>
              <a:gd name="T34" fmla="*/ 19 w 60"/>
              <a:gd name="T35" fmla="*/ 21 h 62"/>
              <a:gd name="T36" fmla="*/ 16 w 60"/>
              <a:gd name="T37" fmla="*/ 21 h 62"/>
              <a:gd name="T38" fmla="*/ 8 w 60"/>
              <a:gd name="T39" fmla="*/ 13 h 62"/>
              <a:gd name="T40" fmla="*/ 8 w 60"/>
              <a:gd name="T41" fmla="*/ 10 h 62"/>
              <a:gd name="T42" fmla="*/ 8 w 60"/>
              <a:gd name="T43" fmla="*/ 10 h 62"/>
              <a:gd name="T44" fmla="*/ 10 w 60"/>
              <a:gd name="T45" fmla="*/ 10 h 62"/>
              <a:gd name="T46" fmla="*/ 25 w 60"/>
              <a:gd name="T47" fmla="*/ 25 h 62"/>
              <a:gd name="T48" fmla="*/ 34 w 60"/>
              <a:gd name="T49" fmla="*/ 33 h 62"/>
              <a:gd name="T50" fmla="*/ 34 w 60"/>
              <a:gd name="T51" fmla="*/ 35 h 62"/>
              <a:gd name="T52" fmla="*/ 34 w 60"/>
              <a:gd name="T53" fmla="*/ 35 h 62"/>
              <a:gd name="T54" fmla="*/ 32 w 60"/>
              <a:gd name="T55" fmla="*/ 35 h 62"/>
              <a:gd name="T56" fmla="*/ 23 w 60"/>
              <a:gd name="T57" fmla="*/ 27 h 62"/>
              <a:gd name="T58" fmla="*/ 23 w 60"/>
              <a:gd name="T59" fmla="*/ 25 h 62"/>
              <a:gd name="T60" fmla="*/ 23 w 60"/>
              <a:gd name="T61" fmla="*/ 25 h 62"/>
              <a:gd name="T62" fmla="*/ 25 w 60"/>
              <a:gd name="T63" fmla="*/ 25 h 62"/>
              <a:gd name="T64" fmla="*/ 41 w 60"/>
              <a:gd name="T65" fmla="*/ 39 h 62"/>
              <a:gd name="T66" fmla="*/ 49 w 60"/>
              <a:gd name="T67" fmla="*/ 47 h 62"/>
              <a:gd name="T68" fmla="*/ 49 w 60"/>
              <a:gd name="T69" fmla="*/ 50 h 62"/>
              <a:gd name="T70" fmla="*/ 49 w 60"/>
              <a:gd name="T71" fmla="*/ 50 h 62"/>
              <a:gd name="T72" fmla="*/ 47 w 60"/>
              <a:gd name="T73" fmla="*/ 50 h 62"/>
              <a:gd name="T74" fmla="*/ 38 w 60"/>
              <a:gd name="T75" fmla="*/ 42 h 62"/>
              <a:gd name="T76" fmla="*/ 38 w 60"/>
              <a:gd name="T77" fmla="*/ 39 h 62"/>
              <a:gd name="T78" fmla="*/ 38 w 60"/>
              <a:gd name="T79" fmla="*/ 39 h 62"/>
              <a:gd name="T80" fmla="*/ 41 w 60"/>
              <a:gd name="T8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62">
                <a:moveTo>
                  <a:pt x="60" y="57"/>
                </a:moveTo>
                <a:cubicBezTo>
                  <a:pt x="60" y="62"/>
                  <a:pt x="60" y="62"/>
                  <a:pt x="60" y="62"/>
                </a:cubicBezTo>
                <a:cubicBezTo>
                  <a:pt x="58" y="60"/>
                  <a:pt x="56" y="58"/>
                  <a:pt x="53" y="56"/>
                </a:cubicBezTo>
                <a:cubicBezTo>
                  <a:pt x="53" y="56"/>
                  <a:pt x="53" y="55"/>
                  <a:pt x="53" y="54"/>
                </a:cubicBezTo>
                <a:cubicBezTo>
                  <a:pt x="53" y="54"/>
                  <a:pt x="53" y="54"/>
                  <a:pt x="53" y="54"/>
                </a:cubicBezTo>
                <a:cubicBezTo>
                  <a:pt x="54" y="53"/>
                  <a:pt x="55" y="53"/>
                  <a:pt x="56" y="54"/>
                </a:cubicBezTo>
                <a:cubicBezTo>
                  <a:pt x="57" y="55"/>
                  <a:pt x="58" y="56"/>
                  <a:pt x="60" y="57"/>
                </a:cubicBezTo>
                <a:close/>
                <a:moveTo>
                  <a:pt x="0" y="5"/>
                </a:moveTo>
                <a:cubicBezTo>
                  <a:pt x="0" y="0"/>
                  <a:pt x="0" y="0"/>
                  <a:pt x="0" y="0"/>
                </a:cubicBezTo>
                <a:cubicBezTo>
                  <a:pt x="1" y="2"/>
                  <a:pt x="2" y="3"/>
                  <a:pt x="3" y="4"/>
                </a:cubicBezTo>
                <a:cubicBezTo>
                  <a:pt x="4" y="5"/>
                  <a:pt x="4" y="6"/>
                  <a:pt x="4" y="6"/>
                </a:cubicBezTo>
                <a:cubicBezTo>
                  <a:pt x="4" y="6"/>
                  <a:pt x="4" y="6"/>
                  <a:pt x="4" y="6"/>
                </a:cubicBezTo>
                <a:cubicBezTo>
                  <a:pt x="3" y="7"/>
                  <a:pt x="2" y="7"/>
                  <a:pt x="1" y="6"/>
                </a:cubicBezTo>
                <a:cubicBezTo>
                  <a:pt x="1" y="6"/>
                  <a:pt x="0" y="5"/>
                  <a:pt x="0" y="5"/>
                </a:cubicBezTo>
                <a:close/>
                <a:moveTo>
                  <a:pt x="10" y="10"/>
                </a:moveTo>
                <a:cubicBezTo>
                  <a:pt x="13" y="13"/>
                  <a:pt x="16" y="16"/>
                  <a:pt x="19" y="18"/>
                </a:cubicBezTo>
                <a:cubicBezTo>
                  <a:pt x="19" y="19"/>
                  <a:pt x="19" y="20"/>
                  <a:pt x="19" y="21"/>
                </a:cubicBezTo>
                <a:cubicBezTo>
                  <a:pt x="19" y="21"/>
                  <a:pt x="19" y="21"/>
                  <a:pt x="19" y="21"/>
                </a:cubicBezTo>
                <a:cubicBezTo>
                  <a:pt x="18" y="21"/>
                  <a:pt x="17" y="22"/>
                  <a:pt x="16" y="21"/>
                </a:cubicBezTo>
                <a:cubicBezTo>
                  <a:pt x="14" y="18"/>
                  <a:pt x="11" y="15"/>
                  <a:pt x="8" y="13"/>
                </a:cubicBezTo>
                <a:cubicBezTo>
                  <a:pt x="7" y="12"/>
                  <a:pt x="7" y="11"/>
                  <a:pt x="8" y="10"/>
                </a:cubicBezTo>
                <a:cubicBezTo>
                  <a:pt x="8" y="10"/>
                  <a:pt x="8" y="10"/>
                  <a:pt x="8" y="10"/>
                </a:cubicBezTo>
                <a:cubicBezTo>
                  <a:pt x="8" y="10"/>
                  <a:pt x="9" y="10"/>
                  <a:pt x="10" y="10"/>
                </a:cubicBezTo>
                <a:close/>
                <a:moveTo>
                  <a:pt x="25" y="25"/>
                </a:moveTo>
                <a:cubicBezTo>
                  <a:pt x="28" y="28"/>
                  <a:pt x="31" y="30"/>
                  <a:pt x="34" y="33"/>
                </a:cubicBezTo>
                <a:cubicBezTo>
                  <a:pt x="35" y="34"/>
                  <a:pt x="35" y="35"/>
                  <a:pt x="34" y="35"/>
                </a:cubicBezTo>
                <a:cubicBezTo>
                  <a:pt x="34" y="35"/>
                  <a:pt x="34" y="35"/>
                  <a:pt x="34" y="35"/>
                </a:cubicBezTo>
                <a:cubicBezTo>
                  <a:pt x="33" y="36"/>
                  <a:pt x="32" y="36"/>
                  <a:pt x="32" y="35"/>
                </a:cubicBezTo>
                <a:cubicBezTo>
                  <a:pt x="29" y="33"/>
                  <a:pt x="26" y="30"/>
                  <a:pt x="23" y="27"/>
                </a:cubicBezTo>
                <a:cubicBezTo>
                  <a:pt x="22" y="27"/>
                  <a:pt x="22" y="26"/>
                  <a:pt x="23" y="25"/>
                </a:cubicBezTo>
                <a:cubicBezTo>
                  <a:pt x="23" y="25"/>
                  <a:pt x="23" y="25"/>
                  <a:pt x="23" y="25"/>
                </a:cubicBezTo>
                <a:cubicBezTo>
                  <a:pt x="24" y="24"/>
                  <a:pt x="25" y="24"/>
                  <a:pt x="25" y="25"/>
                </a:cubicBezTo>
                <a:close/>
                <a:moveTo>
                  <a:pt x="41" y="39"/>
                </a:moveTo>
                <a:cubicBezTo>
                  <a:pt x="43" y="42"/>
                  <a:pt x="46" y="45"/>
                  <a:pt x="49" y="47"/>
                </a:cubicBezTo>
                <a:cubicBezTo>
                  <a:pt x="50" y="48"/>
                  <a:pt x="50" y="49"/>
                  <a:pt x="49" y="50"/>
                </a:cubicBezTo>
                <a:cubicBezTo>
                  <a:pt x="49" y="50"/>
                  <a:pt x="49" y="50"/>
                  <a:pt x="49" y="50"/>
                </a:cubicBezTo>
                <a:cubicBezTo>
                  <a:pt x="48" y="50"/>
                  <a:pt x="47" y="50"/>
                  <a:pt x="47" y="50"/>
                </a:cubicBezTo>
                <a:cubicBezTo>
                  <a:pt x="44" y="47"/>
                  <a:pt x="41" y="44"/>
                  <a:pt x="38" y="42"/>
                </a:cubicBezTo>
                <a:cubicBezTo>
                  <a:pt x="38" y="41"/>
                  <a:pt x="38" y="40"/>
                  <a:pt x="38" y="39"/>
                </a:cubicBezTo>
                <a:cubicBezTo>
                  <a:pt x="38" y="39"/>
                  <a:pt x="38" y="39"/>
                  <a:pt x="38" y="39"/>
                </a:cubicBezTo>
                <a:cubicBezTo>
                  <a:pt x="39" y="39"/>
                  <a:pt x="40" y="39"/>
                  <a:pt x="41" y="39"/>
                </a:cubicBezTo>
                <a:close/>
              </a:path>
            </a:pathLst>
          </a:custGeom>
          <a:solidFill>
            <a:srgbClr val="E84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5"/>
          <p:cNvSpPr>
            <a:spLocks/>
          </p:cNvSpPr>
          <p:nvPr/>
        </p:nvSpPr>
        <p:spPr bwMode="auto">
          <a:xfrm>
            <a:off x="5759450" y="0"/>
            <a:ext cx="6432550" cy="6858000"/>
          </a:xfrm>
          <a:custGeom>
            <a:avLst/>
            <a:gdLst>
              <a:gd name="T0" fmla="*/ 0 w 4052"/>
              <a:gd name="T1" fmla="*/ 0 h 4320"/>
              <a:gd name="T2" fmla="*/ 4052 w 4052"/>
              <a:gd name="T3" fmla="*/ 0 h 4320"/>
              <a:gd name="T4" fmla="*/ 4052 w 4052"/>
              <a:gd name="T5" fmla="*/ 4320 h 4320"/>
              <a:gd name="T6" fmla="*/ 0 w 4052"/>
              <a:gd name="T7" fmla="*/ 4320 h 4320"/>
              <a:gd name="T8" fmla="*/ 0 w 4052"/>
              <a:gd name="T9" fmla="*/ 0 h 4320"/>
              <a:gd name="T10" fmla="*/ 0 w 4052"/>
              <a:gd name="T11" fmla="*/ 0 h 4320"/>
            </a:gdLst>
            <a:ahLst/>
            <a:cxnLst>
              <a:cxn ang="0">
                <a:pos x="T0" y="T1"/>
              </a:cxn>
              <a:cxn ang="0">
                <a:pos x="T2" y="T3"/>
              </a:cxn>
              <a:cxn ang="0">
                <a:pos x="T4" y="T5"/>
              </a:cxn>
              <a:cxn ang="0">
                <a:pos x="T6" y="T7"/>
              </a:cxn>
              <a:cxn ang="0">
                <a:pos x="T8" y="T9"/>
              </a:cxn>
              <a:cxn ang="0">
                <a:pos x="T10" y="T11"/>
              </a:cxn>
            </a:cxnLst>
            <a:rect l="0" t="0" r="r" b="b"/>
            <a:pathLst>
              <a:path w="4052" h="4320">
                <a:moveTo>
                  <a:pt x="0" y="0"/>
                </a:moveTo>
                <a:lnTo>
                  <a:pt x="4052" y="0"/>
                </a:lnTo>
                <a:lnTo>
                  <a:pt x="4052" y="4320"/>
                </a:lnTo>
                <a:lnTo>
                  <a:pt x="0" y="4320"/>
                </a:lnTo>
                <a:lnTo>
                  <a:pt x="0" y="0"/>
                </a:lnTo>
                <a:lnTo>
                  <a:pt x="0" y="0"/>
                </a:lnTo>
                <a:close/>
              </a:path>
            </a:pathLst>
          </a:custGeom>
          <a:solidFill>
            <a:srgbClr val="DCDDDD"/>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138" name="Freeform 26"/>
          <p:cNvSpPr>
            <a:spLocks/>
          </p:cNvSpPr>
          <p:nvPr/>
        </p:nvSpPr>
        <p:spPr bwMode="auto">
          <a:xfrm>
            <a:off x="5766027" y="488952"/>
            <a:ext cx="1736725" cy="955675"/>
          </a:xfrm>
          <a:custGeom>
            <a:avLst/>
            <a:gdLst>
              <a:gd name="T0" fmla="*/ 0 w 1094"/>
              <a:gd name="T1" fmla="*/ 0 h 602"/>
              <a:gd name="T2" fmla="*/ 911 w 1094"/>
              <a:gd name="T3" fmla="*/ 0 h 602"/>
              <a:gd name="T4" fmla="*/ 1094 w 1094"/>
              <a:gd name="T5" fmla="*/ 304 h 602"/>
              <a:gd name="T6" fmla="*/ 911 w 1094"/>
              <a:gd name="T7" fmla="*/ 602 h 602"/>
              <a:gd name="T8" fmla="*/ 0 w 1094"/>
              <a:gd name="T9" fmla="*/ 602 h 602"/>
              <a:gd name="T10" fmla="*/ 0 w 1094"/>
              <a:gd name="T11" fmla="*/ 0 h 602"/>
              <a:gd name="T12" fmla="*/ 0 w 1094"/>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094" h="602">
                <a:moveTo>
                  <a:pt x="0" y="0"/>
                </a:moveTo>
                <a:lnTo>
                  <a:pt x="911" y="0"/>
                </a:lnTo>
                <a:lnTo>
                  <a:pt x="1094" y="304"/>
                </a:lnTo>
                <a:lnTo>
                  <a:pt x="911" y="602"/>
                </a:lnTo>
                <a:lnTo>
                  <a:pt x="0" y="602"/>
                </a:lnTo>
                <a:lnTo>
                  <a:pt x="0" y="0"/>
                </a:lnTo>
                <a:lnTo>
                  <a:pt x="0"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7"/>
          <p:cNvSpPr>
            <a:spLocks/>
          </p:cNvSpPr>
          <p:nvPr/>
        </p:nvSpPr>
        <p:spPr bwMode="auto">
          <a:xfrm>
            <a:off x="5458052" y="388940"/>
            <a:ext cx="3227760" cy="955675"/>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84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8"/>
          <p:cNvSpPr>
            <a:spLocks noEditPoints="1"/>
          </p:cNvSpPr>
          <p:nvPr/>
        </p:nvSpPr>
        <p:spPr bwMode="auto">
          <a:xfrm>
            <a:off x="5458052" y="912815"/>
            <a:ext cx="3010698" cy="365125"/>
          </a:xfrm>
          <a:custGeom>
            <a:avLst/>
            <a:gdLst>
              <a:gd name="T0" fmla="*/ 30 w 221"/>
              <a:gd name="T1" fmla="*/ 44 h 44"/>
              <a:gd name="T2" fmla="*/ 32 w 221"/>
              <a:gd name="T3" fmla="*/ 43 h 44"/>
              <a:gd name="T4" fmla="*/ 19 w 221"/>
              <a:gd name="T5" fmla="*/ 41 h 44"/>
              <a:gd name="T6" fmla="*/ 17 w 221"/>
              <a:gd name="T7" fmla="*/ 43 h 44"/>
              <a:gd name="T8" fmla="*/ 196 w 221"/>
              <a:gd name="T9" fmla="*/ 43 h 44"/>
              <a:gd name="T10" fmla="*/ 198 w 221"/>
              <a:gd name="T11" fmla="*/ 37 h 44"/>
              <a:gd name="T12" fmla="*/ 195 w 221"/>
              <a:gd name="T13" fmla="*/ 37 h 44"/>
              <a:gd name="T14" fmla="*/ 186 w 221"/>
              <a:gd name="T15" fmla="*/ 41 h 44"/>
              <a:gd name="T16" fmla="*/ 185 w 221"/>
              <a:gd name="T17" fmla="*/ 43 h 44"/>
              <a:gd name="T18" fmla="*/ 194 w 221"/>
              <a:gd name="T19" fmla="*/ 44 h 44"/>
              <a:gd name="T20" fmla="*/ 217 w 221"/>
              <a:gd name="T21" fmla="*/ 1 h 44"/>
              <a:gd name="T22" fmla="*/ 212 w 221"/>
              <a:gd name="T23" fmla="*/ 14 h 44"/>
              <a:gd name="T24" fmla="*/ 214 w 221"/>
              <a:gd name="T25" fmla="*/ 13 h 44"/>
              <a:gd name="T26" fmla="*/ 219 w 221"/>
              <a:gd name="T27" fmla="*/ 1 h 44"/>
              <a:gd name="T28" fmla="*/ 217 w 221"/>
              <a:gd name="T29" fmla="*/ 1 h 44"/>
              <a:gd name="T30" fmla="*/ 200 w 221"/>
              <a:gd name="T31" fmla="*/ 29 h 44"/>
              <a:gd name="T32" fmla="*/ 201 w 221"/>
              <a:gd name="T33" fmla="*/ 32 h 44"/>
              <a:gd name="T34" fmla="*/ 209 w 221"/>
              <a:gd name="T35" fmla="*/ 21 h 44"/>
              <a:gd name="T36" fmla="*/ 209 w 221"/>
              <a:gd name="T37" fmla="*/ 19 h 44"/>
              <a:gd name="T38" fmla="*/ 0 w 221"/>
              <a:gd name="T39" fmla="*/ 41 h 44"/>
              <a:gd name="T40" fmla="*/ 8 w 221"/>
              <a:gd name="T41" fmla="*/ 44 h 44"/>
              <a:gd name="T42" fmla="*/ 10 w 221"/>
              <a:gd name="T43" fmla="*/ 43 h 44"/>
              <a:gd name="T44" fmla="*/ 0 w 221"/>
              <a:gd name="T45" fmla="*/ 41 h 44"/>
              <a:gd name="T46" fmla="*/ 51 w 221"/>
              <a:gd name="T47" fmla="*/ 44 h 44"/>
              <a:gd name="T48" fmla="*/ 53 w 221"/>
              <a:gd name="T49" fmla="*/ 43 h 44"/>
              <a:gd name="T50" fmla="*/ 40 w 221"/>
              <a:gd name="T51" fmla="*/ 41 h 44"/>
              <a:gd name="T52" fmla="*/ 38 w 221"/>
              <a:gd name="T53" fmla="*/ 43 h 44"/>
              <a:gd name="T54" fmla="*/ 60 w 221"/>
              <a:gd name="T55" fmla="*/ 44 h 44"/>
              <a:gd name="T56" fmla="*/ 74 w 221"/>
              <a:gd name="T57" fmla="*/ 43 h 44"/>
              <a:gd name="T58" fmla="*/ 72 w 221"/>
              <a:gd name="T59" fmla="*/ 41 h 44"/>
              <a:gd name="T60" fmla="*/ 59 w 221"/>
              <a:gd name="T61" fmla="*/ 43 h 44"/>
              <a:gd name="T62" fmla="*/ 60 w 221"/>
              <a:gd name="T63" fmla="*/ 44 h 44"/>
              <a:gd name="T64" fmla="*/ 93 w 221"/>
              <a:gd name="T65" fmla="*/ 44 h 44"/>
              <a:gd name="T66" fmla="*/ 95 w 221"/>
              <a:gd name="T67" fmla="*/ 43 h 44"/>
              <a:gd name="T68" fmla="*/ 81 w 221"/>
              <a:gd name="T69" fmla="*/ 41 h 44"/>
              <a:gd name="T70" fmla="*/ 80 w 221"/>
              <a:gd name="T71" fmla="*/ 43 h 44"/>
              <a:gd name="T72" fmla="*/ 102 w 221"/>
              <a:gd name="T73" fmla="*/ 44 h 44"/>
              <a:gd name="T74" fmla="*/ 116 w 221"/>
              <a:gd name="T75" fmla="*/ 43 h 44"/>
              <a:gd name="T76" fmla="*/ 114 w 221"/>
              <a:gd name="T77" fmla="*/ 41 h 44"/>
              <a:gd name="T78" fmla="*/ 101 w 221"/>
              <a:gd name="T79" fmla="*/ 43 h 44"/>
              <a:gd name="T80" fmla="*/ 102 w 221"/>
              <a:gd name="T81" fmla="*/ 44 h 44"/>
              <a:gd name="T82" fmla="*/ 135 w 221"/>
              <a:gd name="T83" fmla="*/ 44 h 44"/>
              <a:gd name="T84" fmla="*/ 137 w 221"/>
              <a:gd name="T85" fmla="*/ 43 h 44"/>
              <a:gd name="T86" fmla="*/ 123 w 221"/>
              <a:gd name="T87" fmla="*/ 41 h 44"/>
              <a:gd name="T88" fmla="*/ 122 w 221"/>
              <a:gd name="T89" fmla="*/ 43 h 44"/>
              <a:gd name="T90" fmla="*/ 144 w 221"/>
              <a:gd name="T91" fmla="*/ 44 h 44"/>
              <a:gd name="T92" fmla="*/ 158 w 221"/>
              <a:gd name="T93" fmla="*/ 43 h 44"/>
              <a:gd name="T94" fmla="*/ 156 w 221"/>
              <a:gd name="T95" fmla="*/ 41 h 44"/>
              <a:gd name="T96" fmla="*/ 143 w 221"/>
              <a:gd name="T97" fmla="*/ 43 h 44"/>
              <a:gd name="T98" fmla="*/ 144 w 221"/>
              <a:gd name="T99" fmla="*/ 44 h 44"/>
              <a:gd name="T100" fmla="*/ 177 w 221"/>
              <a:gd name="T101" fmla="*/ 44 h 44"/>
              <a:gd name="T102" fmla="*/ 179 w 221"/>
              <a:gd name="T103" fmla="*/ 43 h 44"/>
              <a:gd name="T104" fmla="*/ 165 w 221"/>
              <a:gd name="T105" fmla="*/ 41 h 44"/>
              <a:gd name="T106" fmla="*/ 164 w 221"/>
              <a:gd name="T107"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44">
                <a:moveTo>
                  <a:pt x="19" y="44"/>
                </a:moveTo>
                <a:cubicBezTo>
                  <a:pt x="22" y="44"/>
                  <a:pt x="26" y="44"/>
                  <a:pt x="30" y="44"/>
                </a:cubicBezTo>
                <a:cubicBezTo>
                  <a:pt x="31" y="44"/>
                  <a:pt x="32" y="44"/>
                  <a:pt x="32" y="43"/>
                </a:cubicBezTo>
                <a:cubicBezTo>
                  <a:pt x="32" y="43"/>
                  <a:pt x="32" y="43"/>
                  <a:pt x="32" y="43"/>
                </a:cubicBezTo>
                <a:cubicBezTo>
                  <a:pt x="32" y="42"/>
                  <a:pt x="31" y="41"/>
                  <a:pt x="30" y="41"/>
                </a:cubicBezTo>
                <a:cubicBezTo>
                  <a:pt x="26" y="41"/>
                  <a:pt x="22" y="41"/>
                  <a:pt x="19" y="41"/>
                </a:cubicBezTo>
                <a:cubicBezTo>
                  <a:pt x="18" y="41"/>
                  <a:pt x="17" y="42"/>
                  <a:pt x="17" y="43"/>
                </a:cubicBezTo>
                <a:cubicBezTo>
                  <a:pt x="17" y="43"/>
                  <a:pt x="17" y="43"/>
                  <a:pt x="17" y="43"/>
                </a:cubicBezTo>
                <a:cubicBezTo>
                  <a:pt x="17" y="44"/>
                  <a:pt x="18" y="44"/>
                  <a:pt x="19" y="44"/>
                </a:cubicBezTo>
                <a:close/>
                <a:moveTo>
                  <a:pt x="196" y="43"/>
                </a:moveTo>
                <a:cubicBezTo>
                  <a:pt x="196" y="42"/>
                  <a:pt x="197" y="40"/>
                  <a:pt x="198" y="39"/>
                </a:cubicBezTo>
                <a:cubicBezTo>
                  <a:pt x="199" y="38"/>
                  <a:pt x="198" y="37"/>
                  <a:pt x="198" y="37"/>
                </a:cubicBezTo>
                <a:cubicBezTo>
                  <a:pt x="198" y="37"/>
                  <a:pt x="198" y="37"/>
                  <a:pt x="198" y="37"/>
                </a:cubicBezTo>
                <a:cubicBezTo>
                  <a:pt x="197" y="36"/>
                  <a:pt x="196" y="37"/>
                  <a:pt x="195" y="37"/>
                </a:cubicBezTo>
                <a:cubicBezTo>
                  <a:pt x="195" y="39"/>
                  <a:pt x="194" y="40"/>
                  <a:pt x="193" y="41"/>
                </a:cubicBezTo>
                <a:cubicBezTo>
                  <a:pt x="190" y="41"/>
                  <a:pt x="190" y="41"/>
                  <a:pt x="186" y="41"/>
                </a:cubicBezTo>
                <a:cubicBezTo>
                  <a:pt x="186" y="41"/>
                  <a:pt x="185" y="42"/>
                  <a:pt x="185" y="43"/>
                </a:cubicBezTo>
                <a:cubicBezTo>
                  <a:pt x="185" y="43"/>
                  <a:pt x="185" y="43"/>
                  <a:pt x="185" y="43"/>
                </a:cubicBezTo>
                <a:cubicBezTo>
                  <a:pt x="185" y="44"/>
                  <a:pt x="186" y="44"/>
                  <a:pt x="186" y="44"/>
                </a:cubicBezTo>
                <a:cubicBezTo>
                  <a:pt x="194" y="44"/>
                  <a:pt x="194" y="44"/>
                  <a:pt x="194" y="44"/>
                </a:cubicBezTo>
                <a:cubicBezTo>
                  <a:pt x="195" y="44"/>
                  <a:pt x="195" y="44"/>
                  <a:pt x="196" y="43"/>
                </a:cubicBezTo>
                <a:close/>
                <a:moveTo>
                  <a:pt x="217" y="1"/>
                </a:moveTo>
                <a:cubicBezTo>
                  <a:pt x="215" y="5"/>
                  <a:pt x="213" y="8"/>
                  <a:pt x="211" y="12"/>
                </a:cubicBezTo>
                <a:cubicBezTo>
                  <a:pt x="211" y="12"/>
                  <a:pt x="211" y="13"/>
                  <a:pt x="212" y="14"/>
                </a:cubicBezTo>
                <a:cubicBezTo>
                  <a:pt x="212" y="14"/>
                  <a:pt x="212" y="14"/>
                  <a:pt x="212" y="14"/>
                </a:cubicBezTo>
                <a:cubicBezTo>
                  <a:pt x="212" y="14"/>
                  <a:pt x="213" y="14"/>
                  <a:pt x="214" y="13"/>
                </a:cubicBezTo>
                <a:cubicBezTo>
                  <a:pt x="216" y="10"/>
                  <a:pt x="218" y="7"/>
                  <a:pt x="220" y="3"/>
                </a:cubicBezTo>
                <a:cubicBezTo>
                  <a:pt x="221" y="2"/>
                  <a:pt x="220" y="1"/>
                  <a:pt x="219" y="1"/>
                </a:cubicBezTo>
                <a:cubicBezTo>
                  <a:pt x="219" y="1"/>
                  <a:pt x="219" y="1"/>
                  <a:pt x="219" y="1"/>
                </a:cubicBezTo>
                <a:cubicBezTo>
                  <a:pt x="219" y="0"/>
                  <a:pt x="218" y="1"/>
                  <a:pt x="217" y="1"/>
                </a:cubicBezTo>
                <a:close/>
                <a:moveTo>
                  <a:pt x="206" y="19"/>
                </a:moveTo>
                <a:cubicBezTo>
                  <a:pt x="204" y="23"/>
                  <a:pt x="202" y="26"/>
                  <a:pt x="200" y="29"/>
                </a:cubicBezTo>
                <a:cubicBezTo>
                  <a:pt x="200" y="30"/>
                  <a:pt x="200" y="31"/>
                  <a:pt x="201" y="32"/>
                </a:cubicBezTo>
                <a:cubicBezTo>
                  <a:pt x="201" y="32"/>
                  <a:pt x="201" y="32"/>
                  <a:pt x="201" y="32"/>
                </a:cubicBezTo>
                <a:cubicBezTo>
                  <a:pt x="201" y="32"/>
                  <a:pt x="203" y="32"/>
                  <a:pt x="203" y="31"/>
                </a:cubicBezTo>
                <a:cubicBezTo>
                  <a:pt x="205" y="28"/>
                  <a:pt x="207" y="24"/>
                  <a:pt x="209" y="21"/>
                </a:cubicBezTo>
                <a:cubicBezTo>
                  <a:pt x="210" y="20"/>
                  <a:pt x="209" y="19"/>
                  <a:pt x="209" y="19"/>
                </a:cubicBezTo>
                <a:cubicBezTo>
                  <a:pt x="209" y="19"/>
                  <a:pt x="209" y="19"/>
                  <a:pt x="209" y="19"/>
                </a:cubicBezTo>
                <a:cubicBezTo>
                  <a:pt x="208" y="18"/>
                  <a:pt x="207" y="19"/>
                  <a:pt x="206" y="19"/>
                </a:cubicBezTo>
                <a:close/>
                <a:moveTo>
                  <a:pt x="0" y="41"/>
                </a:moveTo>
                <a:cubicBezTo>
                  <a:pt x="0" y="44"/>
                  <a:pt x="0" y="44"/>
                  <a:pt x="0" y="44"/>
                </a:cubicBezTo>
                <a:cubicBezTo>
                  <a:pt x="8" y="44"/>
                  <a:pt x="8" y="44"/>
                  <a:pt x="8" y="44"/>
                </a:cubicBezTo>
                <a:cubicBezTo>
                  <a:pt x="9" y="44"/>
                  <a:pt x="10" y="44"/>
                  <a:pt x="10" y="43"/>
                </a:cubicBezTo>
                <a:cubicBezTo>
                  <a:pt x="10" y="43"/>
                  <a:pt x="10" y="43"/>
                  <a:pt x="10" y="43"/>
                </a:cubicBezTo>
                <a:cubicBezTo>
                  <a:pt x="10" y="42"/>
                  <a:pt x="9" y="41"/>
                  <a:pt x="8" y="41"/>
                </a:cubicBezTo>
                <a:cubicBezTo>
                  <a:pt x="0" y="41"/>
                  <a:pt x="0" y="41"/>
                  <a:pt x="0" y="41"/>
                </a:cubicBezTo>
                <a:close/>
                <a:moveTo>
                  <a:pt x="40" y="44"/>
                </a:moveTo>
                <a:cubicBezTo>
                  <a:pt x="43" y="44"/>
                  <a:pt x="47" y="44"/>
                  <a:pt x="51" y="44"/>
                </a:cubicBezTo>
                <a:cubicBezTo>
                  <a:pt x="52" y="44"/>
                  <a:pt x="53" y="44"/>
                  <a:pt x="53" y="43"/>
                </a:cubicBezTo>
                <a:cubicBezTo>
                  <a:pt x="53" y="43"/>
                  <a:pt x="53" y="43"/>
                  <a:pt x="53" y="43"/>
                </a:cubicBezTo>
                <a:cubicBezTo>
                  <a:pt x="53" y="42"/>
                  <a:pt x="52" y="41"/>
                  <a:pt x="51" y="41"/>
                </a:cubicBezTo>
                <a:cubicBezTo>
                  <a:pt x="47" y="41"/>
                  <a:pt x="43" y="41"/>
                  <a:pt x="40" y="41"/>
                </a:cubicBezTo>
                <a:cubicBezTo>
                  <a:pt x="39" y="41"/>
                  <a:pt x="38" y="42"/>
                  <a:pt x="38" y="43"/>
                </a:cubicBezTo>
                <a:cubicBezTo>
                  <a:pt x="38" y="43"/>
                  <a:pt x="38" y="43"/>
                  <a:pt x="38" y="43"/>
                </a:cubicBezTo>
                <a:cubicBezTo>
                  <a:pt x="38" y="44"/>
                  <a:pt x="39" y="44"/>
                  <a:pt x="40" y="44"/>
                </a:cubicBezTo>
                <a:close/>
                <a:moveTo>
                  <a:pt x="60" y="44"/>
                </a:moveTo>
                <a:cubicBezTo>
                  <a:pt x="64" y="44"/>
                  <a:pt x="68" y="44"/>
                  <a:pt x="72" y="44"/>
                </a:cubicBezTo>
                <a:cubicBezTo>
                  <a:pt x="73" y="44"/>
                  <a:pt x="74" y="44"/>
                  <a:pt x="74" y="43"/>
                </a:cubicBezTo>
                <a:cubicBezTo>
                  <a:pt x="74" y="43"/>
                  <a:pt x="74" y="43"/>
                  <a:pt x="74" y="43"/>
                </a:cubicBezTo>
                <a:cubicBezTo>
                  <a:pt x="74" y="42"/>
                  <a:pt x="73" y="41"/>
                  <a:pt x="72" y="41"/>
                </a:cubicBezTo>
                <a:cubicBezTo>
                  <a:pt x="68" y="41"/>
                  <a:pt x="64" y="41"/>
                  <a:pt x="60" y="41"/>
                </a:cubicBezTo>
                <a:cubicBezTo>
                  <a:pt x="60" y="41"/>
                  <a:pt x="59" y="42"/>
                  <a:pt x="59" y="43"/>
                </a:cubicBezTo>
                <a:cubicBezTo>
                  <a:pt x="59" y="43"/>
                  <a:pt x="59" y="43"/>
                  <a:pt x="59" y="43"/>
                </a:cubicBezTo>
                <a:cubicBezTo>
                  <a:pt x="59" y="44"/>
                  <a:pt x="60" y="44"/>
                  <a:pt x="60" y="44"/>
                </a:cubicBezTo>
                <a:close/>
                <a:moveTo>
                  <a:pt x="81" y="44"/>
                </a:moveTo>
                <a:cubicBezTo>
                  <a:pt x="85" y="44"/>
                  <a:pt x="89" y="44"/>
                  <a:pt x="93" y="44"/>
                </a:cubicBezTo>
                <a:cubicBezTo>
                  <a:pt x="94" y="44"/>
                  <a:pt x="95" y="44"/>
                  <a:pt x="95" y="43"/>
                </a:cubicBezTo>
                <a:cubicBezTo>
                  <a:pt x="95" y="43"/>
                  <a:pt x="95" y="43"/>
                  <a:pt x="95" y="43"/>
                </a:cubicBezTo>
                <a:cubicBezTo>
                  <a:pt x="95" y="42"/>
                  <a:pt x="94" y="41"/>
                  <a:pt x="93" y="41"/>
                </a:cubicBezTo>
                <a:cubicBezTo>
                  <a:pt x="89" y="41"/>
                  <a:pt x="85" y="41"/>
                  <a:pt x="81" y="41"/>
                </a:cubicBezTo>
                <a:cubicBezTo>
                  <a:pt x="81" y="41"/>
                  <a:pt x="80" y="42"/>
                  <a:pt x="80" y="43"/>
                </a:cubicBezTo>
                <a:cubicBezTo>
                  <a:pt x="80" y="43"/>
                  <a:pt x="80" y="43"/>
                  <a:pt x="80" y="43"/>
                </a:cubicBezTo>
                <a:cubicBezTo>
                  <a:pt x="80" y="44"/>
                  <a:pt x="81" y="44"/>
                  <a:pt x="81" y="44"/>
                </a:cubicBezTo>
                <a:close/>
                <a:moveTo>
                  <a:pt x="102" y="44"/>
                </a:moveTo>
                <a:cubicBezTo>
                  <a:pt x="106" y="44"/>
                  <a:pt x="110" y="44"/>
                  <a:pt x="114" y="44"/>
                </a:cubicBezTo>
                <a:cubicBezTo>
                  <a:pt x="115" y="44"/>
                  <a:pt x="116" y="44"/>
                  <a:pt x="116" y="43"/>
                </a:cubicBezTo>
                <a:cubicBezTo>
                  <a:pt x="116" y="43"/>
                  <a:pt x="116" y="43"/>
                  <a:pt x="116" y="43"/>
                </a:cubicBezTo>
                <a:cubicBezTo>
                  <a:pt x="116" y="42"/>
                  <a:pt x="115" y="41"/>
                  <a:pt x="114" y="41"/>
                </a:cubicBezTo>
                <a:cubicBezTo>
                  <a:pt x="110" y="41"/>
                  <a:pt x="106" y="41"/>
                  <a:pt x="102" y="41"/>
                </a:cubicBezTo>
                <a:cubicBezTo>
                  <a:pt x="102" y="41"/>
                  <a:pt x="101" y="42"/>
                  <a:pt x="101" y="43"/>
                </a:cubicBezTo>
                <a:cubicBezTo>
                  <a:pt x="101" y="43"/>
                  <a:pt x="101" y="43"/>
                  <a:pt x="101" y="43"/>
                </a:cubicBezTo>
                <a:cubicBezTo>
                  <a:pt x="101" y="44"/>
                  <a:pt x="102" y="44"/>
                  <a:pt x="102" y="44"/>
                </a:cubicBezTo>
                <a:close/>
                <a:moveTo>
                  <a:pt x="123" y="44"/>
                </a:moveTo>
                <a:cubicBezTo>
                  <a:pt x="127" y="44"/>
                  <a:pt x="131" y="44"/>
                  <a:pt x="135" y="44"/>
                </a:cubicBezTo>
                <a:cubicBezTo>
                  <a:pt x="136" y="44"/>
                  <a:pt x="137" y="44"/>
                  <a:pt x="137" y="43"/>
                </a:cubicBezTo>
                <a:cubicBezTo>
                  <a:pt x="137" y="43"/>
                  <a:pt x="137" y="43"/>
                  <a:pt x="137" y="43"/>
                </a:cubicBezTo>
                <a:cubicBezTo>
                  <a:pt x="137" y="42"/>
                  <a:pt x="136" y="41"/>
                  <a:pt x="135" y="41"/>
                </a:cubicBezTo>
                <a:cubicBezTo>
                  <a:pt x="131" y="41"/>
                  <a:pt x="127" y="41"/>
                  <a:pt x="123" y="41"/>
                </a:cubicBezTo>
                <a:cubicBezTo>
                  <a:pt x="123" y="41"/>
                  <a:pt x="122" y="42"/>
                  <a:pt x="122" y="43"/>
                </a:cubicBezTo>
                <a:cubicBezTo>
                  <a:pt x="122" y="43"/>
                  <a:pt x="122" y="43"/>
                  <a:pt x="122" y="43"/>
                </a:cubicBezTo>
                <a:cubicBezTo>
                  <a:pt x="122" y="44"/>
                  <a:pt x="123" y="44"/>
                  <a:pt x="123" y="44"/>
                </a:cubicBezTo>
                <a:close/>
                <a:moveTo>
                  <a:pt x="144" y="44"/>
                </a:moveTo>
                <a:cubicBezTo>
                  <a:pt x="148" y="44"/>
                  <a:pt x="152" y="44"/>
                  <a:pt x="156" y="44"/>
                </a:cubicBezTo>
                <a:cubicBezTo>
                  <a:pt x="157" y="44"/>
                  <a:pt x="158" y="44"/>
                  <a:pt x="158" y="43"/>
                </a:cubicBezTo>
                <a:cubicBezTo>
                  <a:pt x="158" y="43"/>
                  <a:pt x="158" y="43"/>
                  <a:pt x="158" y="43"/>
                </a:cubicBezTo>
                <a:cubicBezTo>
                  <a:pt x="158" y="42"/>
                  <a:pt x="157" y="41"/>
                  <a:pt x="156" y="41"/>
                </a:cubicBezTo>
                <a:cubicBezTo>
                  <a:pt x="152" y="41"/>
                  <a:pt x="148" y="41"/>
                  <a:pt x="144" y="41"/>
                </a:cubicBezTo>
                <a:cubicBezTo>
                  <a:pt x="144" y="41"/>
                  <a:pt x="143" y="42"/>
                  <a:pt x="143" y="43"/>
                </a:cubicBezTo>
                <a:cubicBezTo>
                  <a:pt x="143" y="43"/>
                  <a:pt x="143" y="43"/>
                  <a:pt x="143" y="43"/>
                </a:cubicBezTo>
                <a:cubicBezTo>
                  <a:pt x="143" y="44"/>
                  <a:pt x="144" y="44"/>
                  <a:pt x="144" y="44"/>
                </a:cubicBezTo>
                <a:close/>
                <a:moveTo>
                  <a:pt x="165" y="44"/>
                </a:moveTo>
                <a:cubicBezTo>
                  <a:pt x="169" y="44"/>
                  <a:pt x="173" y="44"/>
                  <a:pt x="177" y="44"/>
                </a:cubicBezTo>
                <a:cubicBezTo>
                  <a:pt x="178" y="44"/>
                  <a:pt x="179" y="44"/>
                  <a:pt x="179" y="43"/>
                </a:cubicBezTo>
                <a:cubicBezTo>
                  <a:pt x="179" y="43"/>
                  <a:pt x="179" y="43"/>
                  <a:pt x="179" y="43"/>
                </a:cubicBezTo>
                <a:cubicBezTo>
                  <a:pt x="179" y="42"/>
                  <a:pt x="178" y="41"/>
                  <a:pt x="177" y="41"/>
                </a:cubicBezTo>
                <a:cubicBezTo>
                  <a:pt x="173" y="41"/>
                  <a:pt x="169" y="41"/>
                  <a:pt x="165" y="41"/>
                </a:cubicBezTo>
                <a:cubicBezTo>
                  <a:pt x="165" y="41"/>
                  <a:pt x="164" y="42"/>
                  <a:pt x="164" y="43"/>
                </a:cubicBezTo>
                <a:cubicBezTo>
                  <a:pt x="164" y="43"/>
                  <a:pt x="164" y="43"/>
                  <a:pt x="164" y="43"/>
                </a:cubicBezTo>
                <a:cubicBezTo>
                  <a:pt x="164" y="44"/>
                  <a:pt x="165" y="44"/>
                  <a:pt x="165" y="44"/>
                </a:cubicBezTo>
                <a:close/>
              </a:path>
            </a:pathLst>
          </a:custGeom>
          <a:solidFill>
            <a:srgbClr val="F7BF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9"/>
          <p:cNvSpPr>
            <a:spLocks noEditPoints="1"/>
          </p:cNvSpPr>
          <p:nvPr/>
        </p:nvSpPr>
        <p:spPr bwMode="auto">
          <a:xfrm>
            <a:off x="5458051" y="447677"/>
            <a:ext cx="3010699" cy="431800"/>
          </a:xfrm>
          <a:custGeom>
            <a:avLst/>
            <a:gdLst>
              <a:gd name="T0" fmla="*/ 30 w 225"/>
              <a:gd name="T1" fmla="*/ 0 h 52"/>
              <a:gd name="T2" fmla="*/ 32 w 225"/>
              <a:gd name="T3" fmla="*/ 2 h 52"/>
              <a:gd name="T4" fmla="*/ 19 w 225"/>
              <a:gd name="T5" fmla="*/ 3 h 52"/>
              <a:gd name="T6" fmla="*/ 17 w 225"/>
              <a:gd name="T7" fmla="*/ 2 h 52"/>
              <a:gd name="T8" fmla="*/ 224 w 225"/>
              <a:gd name="T9" fmla="*/ 48 h 52"/>
              <a:gd name="T10" fmla="*/ 225 w 225"/>
              <a:gd name="T11" fmla="*/ 50 h 52"/>
              <a:gd name="T12" fmla="*/ 224 w 225"/>
              <a:gd name="T13" fmla="*/ 52 h 52"/>
              <a:gd name="T14" fmla="*/ 222 w 225"/>
              <a:gd name="T15" fmla="*/ 50 h 52"/>
              <a:gd name="T16" fmla="*/ 224 w 225"/>
              <a:gd name="T17" fmla="*/ 48 h 52"/>
              <a:gd name="T18" fmla="*/ 198 w 225"/>
              <a:gd name="T19" fmla="*/ 5 h 52"/>
              <a:gd name="T20" fmla="*/ 198 w 225"/>
              <a:gd name="T21" fmla="*/ 8 h 52"/>
              <a:gd name="T22" fmla="*/ 193 w 225"/>
              <a:gd name="T23" fmla="*/ 3 h 52"/>
              <a:gd name="T24" fmla="*/ 185 w 225"/>
              <a:gd name="T25" fmla="*/ 2 h 52"/>
              <a:gd name="T26" fmla="*/ 186 w 225"/>
              <a:gd name="T27" fmla="*/ 0 h 52"/>
              <a:gd name="T28" fmla="*/ 196 w 225"/>
              <a:gd name="T29" fmla="*/ 1 h 52"/>
              <a:gd name="T30" fmla="*/ 211 w 225"/>
              <a:gd name="T31" fmla="*/ 33 h 52"/>
              <a:gd name="T32" fmla="*/ 212 w 225"/>
              <a:gd name="T33" fmla="*/ 31 h 52"/>
              <a:gd name="T34" fmla="*/ 220 w 225"/>
              <a:gd name="T35" fmla="*/ 41 h 52"/>
              <a:gd name="T36" fmla="*/ 219 w 225"/>
              <a:gd name="T37" fmla="*/ 43 h 52"/>
              <a:gd name="T38" fmla="*/ 206 w 225"/>
              <a:gd name="T39" fmla="*/ 25 h 52"/>
              <a:gd name="T40" fmla="*/ 201 w 225"/>
              <a:gd name="T41" fmla="*/ 13 h 52"/>
              <a:gd name="T42" fmla="*/ 203 w 225"/>
              <a:gd name="T43" fmla="*/ 13 h 52"/>
              <a:gd name="T44" fmla="*/ 209 w 225"/>
              <a:gd name="T45" fmla="*/ 26 h 52"/>
              <a:gd name="T46" fmla="*/ 206 w 225"/>
              <a:gd name="T47" fmla="*/ 25 h 52"/>
              <a:gd name="T48" fmla="*/ 0 w 225"/>
              <a:gd name="T49" fmla="*/ 0 h 52"/>
              <a:gd name="T50" fmla="*/ 10 w 225"/>
              <a:gd name="T51" fmla="*/ 2 h 52"/>
              <a:gd name="T52" fmla="*/ 8 w 225"/>
              <a:gd name="T53" fmla="*/ 3 h 52"/>
              <a:gd name="T54" fmla="*/ 40 w 225"/>
              <a:gd name="T55" fmla="*/ 0 h 52"/>
              <a:gd name="T56" fmla="*/ 53 w 225"/>
              <a:gd name="T57" fmla="*/ 2 h 52"/>
              <a:gd name="T58" fmla="*/ 51 w 225"/>
              <a:gd name="T59" fmla="*/ 3 h 52"/>
              <a:gd name="T60" fmla="*/ 38 w 225"/>
              <a:gd name="T61" fmla="*/ 2 h 52"/>
              <a:gd name="T62" fmla="*/ 40 w 225"/>
              <a:gd name="T63" fmla="*/ 0 h 52"/>
              <a:gd name="T64" fmla="*/ 72 w 225"/>
              <a:gd name="T65" fmla="*/ 0 h 52"/>
              <a:gd name="T66" fmla="*/ 74 w 225"/>
              <a:gd name="T67" fmla="*/ 2 h 52"/>
              <a:gd name="T68" fmla="*/ 60 w 225"/>
              <a:gd name="T69" fmla="*/ 3 h 52"/>
              <a:gd name="T70" fmla="*/ 59 w 225"/>
              <a:gd name="T71" fmla="*/ 2 h 52"/>
              <a:gd name="T72" fmla="*/ 81 w 225"/>
              <a:gd name="T73" fmla="*/ 0 h 52"/>
              <a:gd name="T74" fmla="*/ 95 w 225"/>
              <a:gd name="T75" fmla="*/ 2 h 52"/>
              <a:gd name="T76" fmla="*/ 93 w 225"/>
              <a:gd name="T77" fmla="*/ 3 h 52"/>
              <a:gd name="T78" fmla="*/ 80 w 225"/>
              <a:gd name="T79" fmla="*/ 2 h 52"/>
              <a:gd name="T80" fmla="*/ 81 w 225"/>
              <a:gd name="T81" fmla="*/ 0 h 52"/>
              <a:gd name="T82" fmla="*/ 114 w 225"/>
              <a:gd name="T83" fmla="*/ 0 h 52"/>
              <a:gd name="T84" fmla="*/ 116 w 225"/>
              <a:gd name="T85" fmla="*/ 2 h 52"/>
              <a:gd name="T86" fmla="*/ 102 w 225"/>
              <a:gd name="T87" fmla="*/ 3 h 52"/>
              <a:gd name="T88" fmla="*/ 101 w 225"/>
              <a:gd name="T89" fmla="*/ 2 h 52"/>
              <a:gd name="T90" fmla="*/ 123 w 225"/>
              <a:gd name="T91" fmla="*/ 0 h 52"/>
              <a:gd name="T92" fmla="*/ 137 w 225"/>
              <a:gd name="T93" fmla="*/ 2 h 52"/>
              <a:gd name="T94" fmla="*/ 135 w 225"/>
              <a:gd name="T95" fmla="*/ 3 h 52"/>
              <a:gd name="T96" fmla="*/ 122 w 225"/>
              <a:gd name="T97" fmla="*/ 2 h 52"/>
              <a:gd name="T98" fmla="*/ 123 w 225"/>
              <a:gd name="T99" fmla="*/ 0 h 52"/>
              <a:gd name="T100" fmla="*/ 156 w 225"/>
              <a:gd name="T101" fmla="*/ 0 h 52"/>
              <a:gd name="T102" fmla="*/ 158 w 225"/>
              <a:gd name="T103" fmla="*/ 2 h 52"/>
              <a:gd name="T104" fmla="*/ 144 w 225"/>
              <a:gd name="T105" fmla="*/ 3 h 52"/>
              <a:gd name="T106" fmla="*/ 143 w 225"/>
              <a:gd name="T107" fmla="*/ 2 h 52"/>
              <a:gd name="T108" fmla="*/ 165 w 225"/>
              <a:gd name="T109" fmla="*/ 0 h 52"/>
              <a:gd name="T110" fmla="*/ 179 w 225"/>
              <a:gd name="T111" fmla="*/ 2 h 52"/>
              <a:gd name="T112" fmla="*/ 177 w 225"/>
              <a:gd name="T113" fmla="*/ 3 h 52"/>
              <a:gd name="T114" fmla="*/ 164 w 225"/>
              <a:gd name="T115" fmla="*/ 2 h 52"/>
              <a:gd name="T116" fmla="*/ 165 w 225"/>
              <a:gd name="T1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52">
                <a:moveTo>
                  <a:pt x="19" y="0"/>
                </a:moveTo>
                <a:cubicBezTo>
                  <a:pt x="22" y="0"/>
                  <a:pt x="26" y="0"/>
                  <a:pt x="30" y="0"/>
                </a:cubicBezTo>
                <a:cubicBezTo>
                  <a:pt x="31" y="0"/>
                  <a:pt x="32" y="1"/>
                  <a:pt x="32" y="2"/>
                </a:cubicBezTo>
                <a:cubicBezTo>
                  <a:pt x="32" y="2"/>
                  <a:pt x="32" y="2"/>
                  <a:pt x="32" y="2"/>
                </a:cubicBezTo>
                <a:cubicBezTo>
                  <a:pt x="32" y="3"/>
                  <a:pt x="31" y="3"/>
                  <a:pt x="30" y="3"/>
                </a:cubicBezTo>
                <a:cubicBezTo>
                  <a:pt x="26" y="3"/>
                  <a:pt x="22" y="3"/>
                  <a:pt x="19" y="3"/>
                </a:cubicBezTo>
                <a:cubicBezTo>
                  <a:pt x="18" y="3"/>
                  <a:pt x="17" y="3"/>
                  <a:pt x="17" y="2"/>
                </a:cubicBezTo>
                <a:cubicBezTo>
                  <a:pt x="17" y="2"/>
                  <a:pt x="17" y="2"/>
                  <a:pt x="17" y="2"/>
                </a:cubicBezTo>
                <a:cubicBezTo>
                  <a:pt x="17" y="1"/>
                  <a:pt x="18" y="0"/>
                  <a:pt x="19" y="0"/>
                </a:cubicBezTo>
                <a:close/>
                <a:moveTo>
                  <a:pt x="224" y="48"/>
                </a:moveTo>
                <a:cubicBezTo>
                  <a:pt x="224" y="48"/>
                  <a:pt x="224" y="48"/>
                  <a:pt x="224" y="48"/>
                </a:cubicBezTo>
                <a:cubicBezTo>
                  <a:pt x="225" y="48"/>
                  <a:pt x="225" y="49"/>
                  <a:pt x="225" y="50"/>
                </a:cubicBezTo>
                <a:cubicBezTo>
                  <a:pt x="225" y="50"/>
                  <a:pt x="225" y="50"/>
                  <a:pt x="225" y="50"/>
                </a:cubicBezTo>
                <a:cubicBezTo>
                  <a:pt x="225" y="51"/>
                  <a:pt x="225" y="52"/>
                  <a:pt x="224" y="52"/>
                </a:cubicBezTo>
                <a:cubicBezTo>
                  <a:pt x="224" y="52"/>
                  <a:pt x="224" y="52"/>
                  <a:pt x="224" y="52"/>
                </a:cubicBezTo>
                <a:cubicBezTo>
                  <a:pt x="223" y="52"/>
                  <a:pt x="222" y="51"/>
                  <a:pt x="222" y="50"/>
                </a:cubicBezTo>
                <a:cubicBezTo>
                  <a:pt x="222" y="50"/>
                  <a:pt x="222" y="50"/>
                  <a:pt x="222" y="50"/>
                </a:cubicBezTo>
                <a:cubicBezTo>
                  <a:pt x="222" y="49"/>
                  <a:pt x="223" y="48"/>
                  <a:pt x="224" y="48"/>
                </a:cubicBezTo>
                <a:close/>
                <a:moveTo>
                  <a:pt x="196" y="1"/>
                </a:moveTo>
                <a:cubicBezTo>
                  <a:pt x="196" y="3"/>
                  <a:pt x="197" y="4"/>
                  <a:pt x="198" y="5"/>
                </a:cubicBezTo>
                <a:cubicBezTo>
                  <a:pt x="199" y="6"/>
                  <a:pt x="198" y="7"/>
                  <a:pt x="198" y="8"/>
                </a:cubicBezTo>
                <a:cubicBezTo>
                  <a:pt x="198" y="8"/>
                  <a:pt x="198" y="8"/>
                  <a:pt x="198" y="8"/>
                </a:cubicBezTo>
                <a:cubicBezTo>
                  <a:pt x="197" y="8"/>
                  <a:pt x="196" y="8"/>
                  <a:pt x="195" y="7"/>
                </a:cubicBezTo>
                <a:cubicBezTo>
                  <a:pt x="195" y="6"/>
                  <a:pt x="194" y="5"/>
                  <a:pt x="193" y="3"/>
                </a:cubicBezTo>
                <a:cubicBezTo>
                  <a:pt x="190" y="3"/>
                  <a:pt x="190" y="3"/>
                  <a:pt x="186" y="3"/>
                </a:cubicBezTo>
                <a:cubicBezTo>
                  <a:pt x="186" y="3"/>
                  <a:pt x="185" y="3"/>
                  <a:pt x="185" y="2"/>
                </a:cubicBezTo>
                <a:cubicBezTo>
                  <a:pt x="185" y="2"/>
                  <a:pt x="185" y="2"/>
                  <a:pt x="185" y="2"/>
                </a:cubicBezTo>
                <a:cubicBezTo>
                  <a:pt x="185" y="1"/>
                  <a:pt x="186" y="0"/>
                  <a:pt x="186" y="0"/>
                </a:cubicBezTo>
                <a:cubicBezTo>
                  <a:pt x="194" y="0"/>
                  <a:pt x="194" y="0"/>
                  <a:pt x="194" y="0"/>
                </a:cubicBezTo>
                <a:cubicBezTo>
                  <a:pt x="195" y="0"/>
                  <a:pt x="195" y="1"/>
                  <a:pt x="196" y="1"/>
                </a:cubicBezTo>
                <a:close/>
                <a:moveTo>
                  <a:pt x="217" y="43"/>
                </a:moveTo>
                <a:cubicBezTo>
                  <a:pt x="215" y="40"/>
                  <a:pt x="213" y="36"/>
                  <a:pt x="211" y="33"/>
                </a:cubicBezTo>
                <a:cubicBezTo>
                  <a:pt x="211" y="32"/>
                  <a:pt x="211" y="31"/>
                  <a:pt x="212" y="31"/>
                </a:cubicBezTo>
                <a:cubicBezTo>
                  <a:pt x="212" y="31"/>
                  <a:pt x="212" y="31"/>
                  <a:pt x="212" y="31"/>
                </a:cubicBezTo>
                <a:cubicBezTo>
                  <a:pt x="212" y="30"/>
                  <a:pt x="213" y="30"/>
                  <a:pt x="214" y="31"/>
                </a:cubicBezTo>
                <a:cubicBezTo>
                  <a:pt x="216" y="34"/>
                  <a:pt x="218" y="38"/>
                  <a:pt x="220" y="41"/>
                </a:cubicBezTo>
                <a:cubicBezTo>
                  <a:pt x="221" y="42"/>
                  <a:pt x="220" y="43"/>
                  <a:pt x="219" y="43"/>
                </a:cubicBezTo>
                <a:cubicBezTo>
                  <a:pt x="219" y="43"/>
                  <a:pt x="219" y="43"/>
                  <a:pt x="219" y="43"/>
                </a:cubicBezTo>
                <a:cubicBezTo>
                  <a:pt x="219" y="44"/>
                  <a:pt x="218" y="44"/>
                  <a:pt x="217" y="43"/>
                </a:cubicBezTo>
                <a:close/>
                <a:moveTo>
                  <a:pt x="206" y="25"/>
                </a:moveTo>
                <a:cubicBezTo>
                  <a:pt x="204" y="22"/>
                  <a:pt x="202" y="18"/>
                  <a:pt x="200" y="15"/>
                </a:cubicBezTo>
                <a:cubicBezTo>
                  <a:pt x="200" y="14"/>
                  <a:pt x="200" y="13"/>
                  <a:pt x="201" y="13"/>
                </a:cubicBezTo>
                <a:cubicBezTo>
                  <a:pt x="201" y="13"/>
                  <a:pt x="201" y="13"/>
                  <a:pt x="201" y="13"/>
                </a:cubicBezTo>
                <a:cubicBezTo>
                  <a:pt x="201" y="12"/>
                  <a:pt x="203" y="12"/>
                  <a:pt x="203" y="13"/>
                </a:cubicBezTo>
                <a:cubicBezTo>
                  <a:pt x="205" y="17"/>
                  <a:pt x="207" y="20"/>
                  <a:pt x="209" y="23"/>
                </a:cubicBezTo>
                <a:cubicBezTo>
                  <a:pt x="210" y="24"/>
                  <a:pt x="209" y="25"/>
                  <a:pt x="209" y="26"/>
                </a:cubicBezTo>
                <a:cubicBezTo>
                  <a:pt x="209" y="26"/>
                  <a:pt x="209" y="26"/>
                  <a:pt x="209" y="26"/>
                </a:cubicBezTo>
                <a:cubicBezTo>
                  <a:pt x="208" y="26"/>
                  <a:pt x="207" y="26"/>
                  <a:pt x="206" y="25"/>
                </a:cubicBezTo>
                <a:close/>
                <a:moveTo>
                  <a:pt x="0" y="3"/>
                </a:moveTo>
                <a:cubicBezTo>
                  <a:pt x="0" y="0"/>
                  <a:pt x="0" y="0"/>
                  <a:pt x="0" y="0"/>
                </a:cubicBezTo>
                <a:cubicBezTo>
                  <a:pt x="8" y="0"/>
                  <a:pt x="8" y="0"/>
                  <a:pt x="8" y="0"/>
                </a:cubicBezTo>
                <a:cubicBezTo>
                  <a:pt x="9" y="0"/>
                  <a:pt x="10" y="1"/>
                  <a:pt x="10" y="2"/>
                </a:cubicBezTo>
                <a:cubicBezTo>
                  <a:pt x="10" y="2"/>
                  <a:pt x="10" y="2"/>
                  <a:pt x="10" y="2"/>
                </a:cubicBezTo>
                <a:cubicBezTo>
                  <a:pt x="10" y="3"/>
                  <a:pt x="9" y="3"/>
                  <a:pt x="8" y="3"/>
                </a:cubicBezTo>
                <a:cubicBezTo>
                  <a:pt x="0" y="3"/>
                  <a:pt x="0" y="3"/>
                  <a:pt x="0" y="3"/>
                </a:cubicBezTo>
                <a:close/>
                <a:moveTo>
                  <a:pt x="40" y="0"/>
                </a:moveTo>
                <a:cubicBezTo>
                  <a:pt x="43" y="0"/>
                  <a:pt x="47" y="0"/>
                  <a:pt x="51" y="0"/>
                </a:cubicBezTo>
                <a:cubicBezTo>
                  <a:pt x="52" y="0"/>
                  <a:pt x="53" y="1"/>
                  <a:pt x="53" y="2"/>
                </a:cubicBezTo>
                <a:cubicBezTo>
                  <a:pt x="53" y="2"/>
                  <a:pt x="53" y="2"/>
                  <a:pt x="53" y="2"/>
                </a:cubicBezTo>
                <a:cubicBezTo>
                  <a:pt x="53" y="3"/>
                  <a:pt x="52" y="3"/>
                  <a:pt x="51" y="3"/>
                </a:cubicBezTo>
                <a:cubicBezTo>
                  <a:pt x="47" y="3"/>
                  <a:pt x="43" y="3"/>
                  <a:pt x="40" y="3"/>
                </a:cubicBezTo>
                <a:cubicBezTo>
                  <a:pt x="39" y="3"/>
                  <a:pt x="38" y="3"/>
                  <a:pt x="38" y="2"/>
                </a:cubicBezTo>
                <a:cubicBezTo>
                  <a:pt x="38" y="2"/>
                  <a:pt x="38" y="2"/>
                  <a:pt x="38" y="2"/>
                </a:cubicBezTo>
                <a:cubicBezTo>
                  <a:pt x="38" y="1"/>
                  <a:pt x="39" y="0"/>
                  <a:pt x="40" y="0"/>
                </a:cubicBezTo>
                <a:close/>
                <a:moveTo>
                  <a:pt x="60" y="0"/>
                </a:moveTo>
                <a:cubicBezTo>
                  <a:pt x="64" y="0"/>
                  <a:pt x="68" y="0"/>
                  <a:pt x="72" y="0"/>
                </a:cubicBezTo>
                <a:cubicBezTo>
                  <a:pt x="73" y="0"/>
                  <a:pt x="74" y="1"/>
                  <a:pt x="74" y="2"/>
                </a:cubicBezTo>
                <a:cubicBezTo>
                  <a:pt x="74" y="2"/>
                  <a:pt x="74" y="2"/>
                  <a:pt x="74" y="2"/>
                </a:cubicBezTo>
                <a:cubicBezTo>
                  <a:pt x="74" y="3"/>
                  <a:pt x="73" y="3"/>
                  <a:pt x="72" y="3"/>
                </a:cubicBezTo>
                <a:cubicBezTo>
                  <a:pt x="68" y="3"/>
                  <a:pt x="64" y="3"/>
                  <a:pt x="60" y="3"/>
                </a:cubicBezTo>
                <a:cubicBezTo>
                  <a:pt x="60" y="3"/>
                  <a:pt x="59" y="3"/>
                  <a:pt x="59" y="2"/>
                </a:cubicBezTo>
                <a:cubicBezTo>
                  <a:pt x="59" y="2"/>
                  <a:pt x="59" y="2"/>
                  <a:pt x="59" y="2"/>
                </a:cubicBezTo>
                <a:cubicBezTo>
                  <a:pt x="59" y="1"/>
                  <a:pt x="60" y="0"/>
                  <a:pt x="60" y="0"/>
                </a:cubicBezTo>
                <a:close/>
                <a:moveTo>
                  <a:pt x="81" y="0"/>
                </a:moveTo>
                <a:cubicBezTo>
                  <a:pt x="85" y="0"/>
                  <a:pt x="89" y="0"/>
                  <a:pt x="93" y="0"/>
                </a:cubicBezTo>
                <a:cubicBezTo>
                  <a:pt x="94" y="0"/>
                  <a:pt x="95" y="1"/>
                  <a:pt x="95" y="2"/>
                </a:cubicBezTo>
                <a:cubicBezTo>
                  <a:pt x="95" y="2"/>
                  <a:pt x="95" y="2"/>
                  <a:pt x="95" y="2"/>
                </a:cubicBezTo>
                <a:cubicBezTo>
                  <a:pt x="95" y="3"/>
                  <a:pt x="94" y="3"/>
                  <a:pt x="93" y="3"/>
                </a:cubicBezTo>
                <a:cubicBezTo>
                  <a:pt x="89" y="3"/>
                  <a:pt x="85" y="3"/>
                  <a:pt x="81" y="3"/>
                </a:cubicBezTo>
                <a:cubicBezTo>
                  <a:pt x="81" y="3"/>
                  <a:pt x="80" y="3"/>
                  <a:pt x="80" y="2"/>
                </a:cubicBezTo>
                <a:cubicBezTo>
                  <a:pt x="80" y="2"/>
                  <a:pt x="80" y="2"/>
                  <a:pt x="80" y="2"/>
                </a:cubicBezTo>
                <a:cubicBezTo>
                  <a:pt x="80" y="1"/>
                  <a:pt x="81" y="0"/>
                  <a:pt x="81" y="0"/>
                </a:cubicBezTo>
                <a:close/>
                <a:moveTo>
                  <a:pt x="102" y="0"/>
                </a:moveTo>
                <a:cubicBezTo>
                  <a:pt x="106" y="0"/>
                  <a:pt x="110" y="0"/>
                  <a:pt x="114" y="0"/>
                </a:cubicBezTo>
                <a:cubicBezTo>
                  <a:pt x="115" y="0"/>
                  <a:pt x="116" y="1"/>
                  <a:pt x="116" y="2"/>
                </a:cubicBezTo>
                <a:cubicBezTo>
                  <a:pt x="116" y="2"/>
                  <a:pt x="116" y="2"/>
                  <a:pt x="116" y="2"/>
                </a:cubicBezTo>
                <a:cubicBezTo>
                  <a:pt x="116" y="3"/>
                  <a:pt x="115" y="3"/>
                  <a:pt x="114" y="3"/>
                </a:cubicBezTo>
                <a:cubicBezTo>
                  <a:pt x="110" y="3"/>
                  <a:pt x="106" y="3"/>
                  <a:pt x="102" y="3"/>
                </a:cubicBezTo>
                <a:cubicBezTo>
                  <a:pt x="102" y="3"/>
                  <a:pt x="101" y="3"/>
                  <a:pt x="101" y="2"/>
                </a:cubicBezTo>
                <a:cubicBezTo>
                  <a:pt x="101" y="2"/>
                  <a:pt x="101" y="2"/>
                  <a:pt x="101" y="2"/>
                </a:cubicBezTo>
                <a:cubicBezTo>
                  <a:pt x="101" y="1"/>
                  <a:pt x="102" y="0"/>
                  <a:pt x="102" y="0"/>
                </a:cubicBezTo>
                <a:close/>
                <a:moveTo>
                  <a:pt x="123" y="0"/>
                </a:moveTo>
                <a:cubicBezTo>
                  <a:pt x="127" y="0"/>
                  <a:pt x="131" y="0"/>
                  <a:pt x="135" y="0"/>
                </a:cubicBezTo>
                <a:cubicBezTo>
                  <a:pt x="136" y="0"/>
                  <a:pt x="137" y="1"/>
                  <a:pt x="137" y="2"/>
                </a:cubicBezTo>
                <a:cubicBezTo>
                  <a:pt x="137" y="2"/>
                  <a:pt x="137" y="2"/>
                  <a:pt x="137" y="2"/>
                </a:cubicBezTo>
                <a:cubicBezTo>
                  <a:pt x="137" y="3"/>
                  <a:pt x="136" y="3"/>
                  <a:pt x="135" y="3"/>
                </a:cubicBezTo>
                <a:cubicBezTo>
                  <a:pt x="131" y="3"/>
                  <a:pt x="127" y="3"/>
                  <a:pt x="123" y="3"/>
                </a:cubicBezTo>
                <a:cubicBezTo>
                  <a:pt x="123" y="3"/>
                  <a:pt x="122" y="3"/>
                  <a:pt x="122" y="2"/>
                </a:cubicBezTo>
                <a:cubicBezTo>
                  <a:pt x="122" y="2"/>
                  <a:pt x="122" y="2"/>
                  <a:pt x="122" y="2"/>
                </a:cubicBezTo>
                <a:cubicBezTo>
                  <a:pt x="122" y="1"/>
                  <a:pt x="123" y="0"/>
                  <a:pt x="123" y="0"/>
                </a:cubicBezTo>
                <a:close/>
                <a:moveTo>
                  <a:pt x="144" y="0"/>
                </a:moveTo>
                <a:cubicBezTo>
                  <a:pt x="148" y="0"/>
                  <a:pt x="152" y="0"/>
                  <a:pt x="156" y="0"/>
                </a:cubicBezTo>
                <a:cubicBezTo>
                  <a:pt x="157" y="0"/>
                  <a:pt x="158" y="1"/>
                  <a:pt x="158" y="2"/>
                </a:cubicBezTo>
                <a:cubicBezTo>
                  <a:pt x="158" y="2"/>
                  <a:pt x="158" y="2"/>
                  <a:pt x="158" y="2"/>
                </a:cubicBezTo>
                <a:cubicBezTo>
                  <a:pt x="158" y="3"/>
                  <a:pt x="157" y="3"/>
                  <a:pt x="156" y="3"/>
                </a:cubicBezTo>
                <a:cubicBezTo>
                  <a:pt x="152" y="3"/>
                  <a:pt x="148" y="3"/>
                  <a:pt x="144" y="3"/>
                </a:cubicBezTo>
                <a:cubicBezTo>
                  <a:pt x="144" y="3"/>
                  <a:pt x="143" y="3"/>
                  <a:pt x="143" y="2"/>
                </a:cubicBezTo>
                <a:cubicBezTo>
                  <a:pt x="143" y="2"/>
                  <a:pt x="143" y="2"/>
                  <a:pt x="143" y="2"/>
                </a:cubicBezTo>
                <a:cubicBezTo>
                  <a:pt x="143" y="1"/>
                  <a:pt x="144" y="0"/>
                  <a:pt x="144" y="0"/>
                </a:cubicBezTo>
                <a:close/>
                <a:moveTo>
                  <a:pt x="165" y="0"/>
                </a:moveTo>
                <a:cubicBezTo>
                  <a:pt x="169" y="0"/>
                  <a:pt x="173" y="0"/>
                  <a:pt x="177" y="0"/>
                </a:cubicBezTo>
                <a:cubicBezTo>
                  <a:pt x="178" y="0"/>
                  <a:pt x="179" y="1"/>
                  <a:pt x="179" y="2"/>
                </a:cubicBezTo>
                <a:cubicBezTo>
                  <a:pt x="179" y="2"/>
                  <a:pt x="179" y="2"/>
                  <a:pt x="179" y="2"/>
                </a:cubicBezTo>
                <a:cubicBezTo>
                  <a:pt x="179" y="3"/>
                  <a:pt x="178" y="3"/>
                  <a:pt x="177" y="3"/>
                </a:cubicBezTo>
                <a:cubicBezTo>
                  <a:pt x="173" y="3"/>
                  <a:pt x="169" y="3"/>
                  <a:pt x="165" y="3"/>
                </a:cubicBezTo>
                <a:cubicBezTo>
                  <a:pt x="165" y="3"/>
                  <a:pt x="164" y="3"/>
                  <a:pt x="164" y="2"/>
                </a:cubicBezTo>
                <a:cubicBezTo>
                  <a:pt x="164" y="2"/>
                  <a:pt x="164" y="2"/>
                  <a:pt x="164" y="2"/>
                </a:cubicBezTo>
                <a:cubicBezTo>
                  <a:pt x="164" y="1"/>
                  <a:pt x="165" y="0"/>
                  <a:pt x="165" y="0"/>
                </a:cubicBezTo>
                <a:close/>
              </a:path>
            </a:pathLst>
          </a:custGeom>
          <a:solidFill>
            <a:srgbClr val="F7BF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4"/>
          <p:cNvSpPr>
            <a:spLocks/>
          </p:cNvSpPr>
          <p:nvPr/>
        </p:nvSpPr>
        <p:spPr bwMode="auto">
          <a:xfrm>
            <a:off x="5766027" y="2908574"/>
            <a:ext cx="1736725" cy="955675"/>
          </a:xfrm>
          <a:custGeom>
            <a:avLst/>
            <a:gdLst>
              <a:gd name="T0" fmla="*/ 0 w 1094"/>
              <a:gd name="T1" fmla="*/ 0 h 602"/>
              <a:gd name="T2" fmla="*/ 911 w 1094"/>
              <a:gd name="T3" fmla="*/ 0 h 602"/>
              <a:gd name="T4" fmla="*/ 1094 w 1094"/>
              <a:gd name="T5" fmla="*/ 304 h 602"/>
              <a:gd name="T6" fmla="*/ 911 w 1094"/>
              <a:gd name="T7" fmla="*/ 602 h 602"/>
              <a:gd name="T8" fmla="*/ 0 w 1094"/>
              <a:gd name="T9" fmla="*/ 602 h 602"/>
              <a:gd name="T10" fmla="*/ 0 w 1094"/>
              <a:gd name="T11" fmla="*/ 0 h 602"/>
              <a:gd name="T12" fmla="*/ 0 w 1094"/>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094" h="602">
                <a:moveTo>
                  <a:pt x="0" y="0"/>
                </a:moveTo>
                <a:lnTo>
                  <a:pt x="911" y="0"/>
                </a:lnTo>
                <a:lnTo>
                  <a:pt x="1094" y="304"/>
                </a:lnTo>
                <a:lnTo>
                  <a:pt x="911" y="602"/>
                </a:lnTo>
                <a:lnTo>
                  <a:pt x="0" y="602"/>
                </a:lnTo>
                <a:lnTo>
                  <a:pt x="0" y="0"/>
                </a:lnTo>
                <a:lnTo>
                  <a:pt x="0" y="0"/>
                </a:lnTo>
                <a:close/>
              </a:path>
            </a:pathLst>
          </a:custGeom>
          <a:solidFill>
            <a:srgbClr val="C9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6"/>
          <p:cNvSpPr>
            <a:spLocks/>
          </p:cNvSpPr>
          <p:nvPr/>
        </p:nvSpPr>
        <p:spPr bwMode="auto">
          <a:xfrm>
            <a:off x="5458052" y="2808561"/>
            <a:ext cx="3227760" cy="957263"/>
          </a:xfrm>
          <a:custGeom>
            <a:avLst/>
            <a:gdLst>
              <a:gd name="T0" fmla="*/ 0 w 1231"/>
              <a:gd name="T1" fmla="*/ 0 h 603"/>
              <a:gd name="T2" fmla="*/ 1047 w 1231"/>
              <a:gd name="T3" fmla="*/ 0 h 603"/>
              <a:gd name="T4" fmla="*/ 1231 w 1231"/>
              <a:gd name="T5" fmla="*/ 299 h 603"/>
              <a:gd name="T6" fmla="*/ 1047 w 1231"/>
              <a:gd name="T7" fmla="*/ 603 h 603"/>
              <a:gd name="T8" fmla="*/ 0 w 1231"/>
              <a:gd name="T9" fmla="*/ 603 h 603"/>
              <a:gd name="T10" fmla="*/ 0 w 1231"/>
              <a:gd name="T11" fmla="*/ 0 h 603"/>
              <a:gd name="T12" fmla="*/ 0 w 1231"/>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1231" h="603">
                <a:moveTo>
                  <a:pt x="0" y="0"/>
                </a:moveTo>
                <a:lnTo>
                  <a:pt x="1047" y="0"/>
                </a:lnTo>
                <a:lnTo>
                  <a:pt x="1231" y="299"/>
                </a:lnTo>
                <a:lnTo>
                  <a:pt x="1047" y="603"/>
                </a:lnTo>
                <a:lnTo>
                  <a:pt x="0" y="603"/>
                </a:lnTo>
                <a:lnTo>
                  <a:pt x="0" y="0"/>
                </a:lnTo>
                <a:lnTo>
                  <a:pt x="0" y="0"/>
                </a:lnTo>
                <a:close/>
              </a:path>
            </a:pathLst>
          </a:custGeom>
          <a:solidFill>
            <a:srgbClr val="F4B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8"/>
          <p:cNvSpPr>
            <a:spLocks noEditPoints="1"/>
          </p:cNvSpPr>
          <p:nvPr/>
        </p:nvSpPr>
        <p:spPr bwMode="auto">
          <a:xfrm>
            <a:off x="5458052" y="3341961"/>
            <a:ext cx="3033727" cy="365125"/>
          </a:xfrm>
          <a:custGeom>
            <a:avLst/>
            <a:gdLst>
              <a:gd name="T0" fmla="*/ 30 w 221"/>
              <a:gd name="T1" fmla="*/ 44 h 44"/>
              <a:gd name="T2" fmla="*/ 32 w 221"/>
              <a:gd name="T3" fmla="*/ 42 h 44"/>
              <a:gd name="T4" fmla="*/ 19 w 221"/>
              <a:gd name="T5" fmla="*/ 40 h 44"/>
              <a:gd name="T6" fmla="*/ 17 w 221"/>
              <a:gd name="T7" fmla="*/ 42 h 44"/>
              <a:gd name="T8" fmla="*/ 196 w 221"/>
              <a:gd name="T9" fmla="*/ 43 h 44"/>
              <a:gd name="T10" fmla="*/ 198 w 221"/>
              <a:gd name="T11" fmla="*/ 36 h 44"/>
              <a:gd name="T12" fmla="*/ 195 w 221"/>
              <a:gd name="T13" fmla="*/ 37 h 44"/>
              <a:gd name="T14" fmla="*/ 186 w 221"/>
              <a:gd name="T15" fmla="*/ 40 h 44"/>
              <a:gd name="T16" fmla="*/ 185 w 221"/>
              <a:gd name="T17" fmla="*/ 42 h 44"/>
              <a:gd name="T18" fmla="*/ 194 w 221"/>
              <a:gd name="T19" fmla="*/ 44 h 44"/>
              <a:gd name="T20" fmla="*/ 217 w 221"/>
              <a:gd name="T21" fmla="*/ 1 h 44"/>
              <a:gd name="T22" fmla="*/ 212 w 221"/>
              <a:gd name="T23" fmla="*/ 13 h 44"/>
              <a:gd name="T24" fmla="*/ 214 w 221"/>
              <a:gd name="T25" fmla="*/ 13 h 44"/>
              <a:gd name="T26" fmla="*/ 219 w 221"/>
              <a:gd name="T27" fmla="*/ 0 h 44"/>
              <a:gd name="T28" fmla="*/ 217 w 221"/>
              <a:gd name="T29" fmla="*/ 1 h 44"/>
              <a:gd name="T30" fmla="*/ 200 w 221"/>
              <a:gd name="T31" fmla="*/ 29 h 44"/>
              <a:gd name="T32" fmla="*/ 201 w 221"/>
              <a:gd name="T33" fmla="*/ 31 h 44"/>
              <a:gd name="T34" fmla="*/ 209 w 221"/>
              <a:gd name="T35" fmla="*/ 20 h 44"/>
              <a:gd name="T36" fmla="*/ 209 w 221"/>
              <a:gd name="T37" fmla="*/ 18 h 44"/>
              <a:gd name="T38" fmla="*/ 0 w 221"/>
              <a:gd name="T39" fmla="*/ 40 h 44"/>
              <a:gd name="T40" fmla="*/ 8 w 221"/>
              <a:gd name="T41" fmla="*/ 44 h 44"/>
              <a:gd name="T42" fmla="*/ 10 w 221"/>
              <a:gd name="T43" fmla="*/ 42 h 44"/>
              <a:gd name="T44" fmla="*/ 0 w 221"/>
              <a:gd name="T45" fmla="*/ 40 h 44"/>
              <a:gd name="T46" fmla="*/ 51 w 221"/>
              <a:gd name="T47" fmla="*/ 44 h 44"/>
              <a:gd name="T48" fmla="*/ 53 w 221"/>
              <a:gd name="T49" fmla="*/ 42 h 44"/>
              <a:gd name="T50" fmla="*/ 40 w 221"/>
              <a:gd name="T51" fmla="*/ 40 h 44"/>
              <a:gd name="T52" fmla="*/ 38 w 221"/>
              <a:gd name="T53" fmla="*/ 42 h 44"/>
              <a:gd name="T54" fmla="*/ 60 w 221"/>
              <a:gd name="T55" fmla="*/ 44 h 44"/>
              <a:gd name="T56" fmla="*/ 74 w 221"/>
              <a:gd name="T57" fmla="*/ 42 h 44"/>
              <a:gd name="T58" fmla="*/ 72 w 221"/>
              <a:gd name="T59" fmla="*/ 40 h 44"/>
              <a:gd name="T60" fmla="*/ 59 w 221"/>
              <a:gd name="T61" fmla="*/ 42 h 44"/>
              <a:gd name="T62" fmla="*/ 60 w 221"/>
              <a:gd name="T63" fmla="*/ 44 h 44"/>
              <a:gd name="T64" fmla="*/ 93 w 221"/>
              <a:gd name="T65" fmla="*/ 44 h 44"/>
              <a:gd name="T66" fmla="*/ 95 w 221"/>
              <a:gd name="T67" fmla="*/ 42 h 44"/>
              <a:gd name="T68" fmla="*/ 81 w 221"/>
              <a:gd name="T69" fmla="*/ 40 h 44"/>
              <a:gd name="T70" fmla="*/ 80 w 221"/>
              <a:gd name="T71" fmla="*/ 42 h 44"/>
              <a:gd name="T72" fmla="*/ 102 w 221"/>
              <a:gd name="T73" fmla="*/ 44 h 44"/>
              <a:gd name="T74" fmla="*/ 116 w 221"/>
              <a:gd name="T75" fmla="*/ 42 h 44"/>
              <a:gd name="T76" fmla="*/ 114 w 221"/>
              <a:gd name="T77" fmla="*/ 40 h 44"/>
              <a:gd name="T78" fmla="*/ 101 w 221"/>
              <a:gd name="T79" fmla="*/ 42 h 44"/>
              <a:gd name="T80" fmla="*/ 102 w 221"/>
              <a:gd name="T81" fmla="*/ 44 h 44"/>
              <a:gd name="T82" fmla="*/ 135 w 221"/>
              <a:gd name="T83" fmla="*/ 44 h 44"/>
              <a:gd name="T84" fmla="*/ 137 w 221"/>
              <a:gd name="T85" fmla="*/ 42 h 44"/>
              <a:gd name="T86" fmla="*/ 123 w 221"/>
              <a:gd name="T87" fmla="*/ 40 h 44"/>
              <a:gd name="T88" fmla="*/ 122 w 221"/>
              <a:gd name="T89" fmla="*/ 42 h 44"/>
              <a:gd name="T90" fmla="*/ 144 w 221"/>
              <a:gd name="T91" fmla="*/ 44 h 44"/>
              <a:gd name="T92" fmla="*/ 158 w 221"/>
              <a:gd name="T93" fmla="*/ 42 h 44"/>
              <a:gd name="T94" fmla="*/ 156 w 221"/>
              <a:gd name="T95" fmla="*/ 40 h 44"/>
              <a:gd name="T96" fmla="*/ 143 w 221"/>
              <a:gd name="T97" fmla="*/ 42 h 44"/>
              <a:gd name="T98" fmla="*/ 144 w 221"/>
              <a:gd name="T99" fmla="*/ 44 h 44"/>
              <a:gd name="T100" fmla="*/ 177 w 221"/>
              <a:gd name="T101" fmla="*/ 44 h 44"/>
              <a:gd name="T102" fmla="*/ 179 w 221"/>
              <a:gd name="T103" fmla="*/ 42 h 44"/>
              <a:gd name="T104" fmla="*/ 165 w 221"/>
              <a:gd name="T105" fmla="*/ 40 h 44"/>
              <a:gd name="T106" fmla="*/ 164 w 221"/>
              <a:gd name="T107" fmla="*/ 4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 h="44">
                <a:moveTo>
                  <a:pt x="19" y="44"/>
                </a:moveTo>
                <a:cubicBezTo>
                  <a:pt x="22" y="44"/>
                  <a:pt x="26" y="44"/>
                  <a:pt x="30" y="44"/>
                </a:cubicBezTo>
                <a:cubicBezTo>
                  <a:pt x="31" y="44"/>
                  <a:pt x="32" y="43"/>
                  <a:pt x="32" y="42"/>
                </a:cubicBezTo>
                <a:cubicBezTo>
                  <a:pt x="32" y="42"/>
                  <a:pt x="32" y="42"/>
                  <a:pt x="32" y="42"/>
                </a:cubicBezTo>
                <a:cubicBezTo>
                  <a:pt x="32" y="41"/>
                  <a:pt x="31" y="40"/>
                  <a:pt x="30" y="40"/>
                </a:cubicBezTo>
                <a:cubicBezTo>
                  <a:pt x="26" y="40"/>
                  <a:pt x="22" y="40"/>
                  <a:pt x="19" y="40"/>
                </a:cubicBezTo>
                <a:cubicBezTo>
                  <a:pt x="18" y="40"/>
                  <a:pt x="17" y="41"/>
                  <a:pt x="17" y="42"/>
                </a:cubicBezTo>
                <a:cubicBezTo>
                  <a:pt x="17" y="42"/>
                  <a:pt x="17" y="42"/>
                  <a:pt x="17" y="42"/>
                </a:cubicBezTo>
                <a:cubicBezTo>
                  <a:pt x="17" y="43"/>
                  <a:pt x="18" y="44"/>
                  <a:pt x="19" y="44"/>
                </a:cubicBezTo>
                <a:close/>
                <a:moveTo>
                  <a:pt x="196" y="43"/>
                </a:moveTo>
                <a:cubicBezTo>
                  <a:pt x="196" y="41"/>
                  <a:pt x="197" y="40"/>
                  <a:pt x="198" y="38"/>
                </a:cubicBezTo>
                <a:cubicBezTo>
                  <a:pt x="199" y="38"/>
                  <a:pt x="198" y="37"/>
                  <a:pt x="198" y="36"/>
                </a:cubicBezTo>
                <a:cubicBezTo>
                  <a:pt x="198" y="36"/>
                  <a:pt x="198" y="36"/>
                  <a:pt x="198" y="36"/>
                </a:cubicBezTo>
                <a:cubicBezTo>
                  <a:pt x="197" y="36"/>
                  <a:pt x="196" y="36"/>
                  <a:pt x="195" y="37"/>
                </a:cubicBezTo>
                <a:cubicBezTo>
                  <a:pt x="195" y="38"/>
                  <a:pt x="194" y="39"/>
                  <a:pt x="193" y="40"/>
                </a:cubicBezTo>
                <a:cubicBezTo>
                  <a:pt x="190" y="40"/>
                  <a:pt x="190" y="40"/>
                  <a:pt x="186" y="40"/>
                </a:cubicBezTo>
                <a:cubicBezTo>
                  <a:pt x="186" y="40"/>
                  <a:pt x="185" y="41"/>
                  <a:pt x="185" y="42"/>
                </a:cubicBezTo>
                <a:cubicBezTo>
                  <a:pt x="185" y="42"/>
                  <a:pt x="185" y="42"/>
                  <a:pt x="185" y="42"/>
                </a:cubicBezTo>
                <a:cubicBezTo>
                  <a:pt x="185" y="43"/>
                  <a:pt x="186" y="44"/>
                  <a:pt x="186" y="44"/>
                </a:cubicBezTo>
                <a:cubicBezTo>
                  <a:pt x="194" y="44"/>
                  <a:pt x="194" y="44"/>
                  <a:pt x="194" y="44"/>
                </a:cubicBezTo>
                <a:cubicBezTo>
                  <a:pt x="195" y="44"/>
                  <a:pt x="195" y="43"/>
                  <a:pt x="196" y="43"/>
                </a:cubicBezTo>
                <a:close/>
                <a:moveTo>
                  <a:pt x="217" y="1"/>
                </a:moveTo>
                <a:cubicBezTo>
                  <a:pt x="215" y="4"/>
                  <a:pt x="213" y="7"/>
                  <a:pt x="211" y="11"/>
                </a:cubicBezTo>
                <a:cubicBezTo>
                  <a:pt x="211" y="12"/>
                  <a:pt x="211" y="13"/>
                  <a:pt x="212" y="13"/>
                </a:cubicBezTo>
                <a:cubicBezTo>
                  <a:pt x="212" y="13"/>
                  <a:pt x="212" y="13"/>
                  <a:pt x="212" y="13"/>
                </a:cubicBezTo>
                <a:cubicBezTo>
                  <a:pt x="212" y="14"/>
                  <a:pt x="213" y="13"/>
                  <a:pt x="214" y="13"/>
                </a:cubicBezTo>
                <a:cubicBezTo>
                  <a:pt x="216" y="9"/>
                  <a:pt x="218" y="6"/>
                  <a:pt x="220" y="3"/>
                </a:cubicBezTo>
                <a:cubicBezTo>
                  <a:pt x="221" y="2"/>
                  <a:pt x="220" y="1"/>
                  <a:pt x="219" y="0"/>
                </a:cubicBezTo>
                <a:cubicBezTo>
                  <a:pt x="219" y="0"/>
                  <a:pt x="219" y="0"/>
                  <a:pt x="219" y="0"/>
                </a:cubicBezTo>
                <a:cubicBezTo>
                  <a:pt x="219" y="0"/>
                  <a:pt x="218" y="0"/>
                  <a:pt x="217" y="1"/>
                </a:cubicBezTo>
                <a:close/>
                <a:moveTo>
                  <a:pt x="206" y="19"/>
                </a:moveTo>
                <a:cubicBezTo>
                  <a:pt x="204" y="22"/>
                  <a:pt x="202" y="25"/>
                  <a:pt x="200" y="29"/>
                </a:cubicBezTo>
                <a:cubicBezTo>
                  <a:pt x="200" y="29"/>
                  <a:pt x="200" y="31"/>
                  <a:pt x="201" y="31"/>
                </a:cubicBezTo>
                <a:cubicBezTo>
                  <a:pt x="201" y="31"/>
                  <a:pt x="201" y="31"/>
                  <a:pt x="201" y="31"/>
                </a:cubicBezTo>
                <a:cubicBezTo>
                  <a:pt x="201" y="31"/>
                  <a:pt x="203" y="31"/>
                  <a:pt x="203" y="30"/>
                </a:cubicBezTo>
                <a:cubicBezTo>
                  <a:pt x="205" y="27"/>
                  <a:pt x="207" y="24"/>
                  <a:pt x="209" y="20"/>
                </a:cubicBezTo>
                <a:cubicBezTo>
                  <a:pt x="210" y="20"/>
                  <a:pt x="209" y="19"/>
                  <a:pt x="209" y="18"/>
                </a:cubicBezTo>
                <a:cubicBezTo>
                  <a:pt x="209" y="18"/>
                  <a:pt x="209" y="18"/>
                  <a:pt x="209" y="18"/>
                </a:cubicBezTo>
                <a:cubicBezTo>
                  <a:pt x="208" y="18"/>
                  <a:pt x="207" y="18"/>
                  <a:pt x="206" y="19"/>
                </a:cubicBezTo>
                <a:close/>
                <a:moveTo>
                  <a:pt x="0" y="40"/>
                </a:moveTo>
                <a:cubicBezTo>
                  <a:pt x="0" y="44"/>
                  <a:pt x="0" y="44"/>
                  <a:pt x="0" y="44"/>
                </a:cubicBezTo>
                <a:cubicBezTo>
                  <a:pt x="8" y="44"/>
                  <a:pt x="8" y="44"/>
                  <a:pt x="8" y="44"/>
                </a:cubicBezTo>
                <a:cubicBezTo>
                  <a:pt x="9" y="44"/>
                  <a:pt x="10" y="43"/>
                  <a:pt x="10" y="42"/>
                </a:cubicBezTo>
                <a:cubicBezTo>
                  <a:pt x="10" y="42"/>
                  <a:pt x="10" y="42"/>
                  <a:pt x="10" y="42"/>
                </a:cubicBezTo>
                <a:cubicBezTo>
                  <a:pt x="10" y="41"/>
                  <a:pt x="9" y="40"/>
                  <a:pt x="8" y="40"/>
                </a:cubicBezTo>
                <a:cubicBezTo>
                  <a:pt x="0" y="40"/>
                  <a:pt x="0" y="40"/>
                  <a:pt x="0" y="40"/>
                </a:cubicBezTo>
                <a:close/>
                <a:moveTo>
                  <a:pt x="40" y="44"/>
                </a:moveTo>
                <a:cubicBezTo>
                  <a:pt x="43" y="44"/>
                  <a:pt x="47" y="44"/>
                  <a:pt x="51" y="44"/>
                </a:cubicBezTo>
                <a:cubicBezTo>
                  <a:pt x="52" y="44"/>
                  <a:pt x="53" y="43"/>
                  <a:pt x="53" y="42"/>
                </a:cubicBezTo>
                <a:cubicBezTo>
                  <a:pt x="53" y="42"/>
                  <a:pt x="53" y="42"/>
                  <a:pt x="53" y="42"/>
                </a:cubicBezTo>
                <a:cubicBezTo>
                  <a:pt x="53" y="41"/>
                  <a:pt x="52" y="40"/>
                  <a:pt x="51" y="40"/>
                </a:cubicBezTo>
                <a:cubicBezTo>
                  <a:pt x="47" y="40"/>
                  <a:pt x="43" y="40"/>
                  <a:pt x="40" y="40"/>
                </a:cubicBezTo>
                <a:cubicBezTo>
                  <a:pt x="39" y="40"/>
                  <a:pt x="38" y="41"/>
                  <a:pt x="38" y="42"/>
                </a:cubicBezTo>
                <a:cubicBezTo>
                  <a:pt x="38" y="42"/>
                  <a:pt x="38" y="42"/>
                  <a:pt x="38" y="42"/>
                </a:cubicBezTo>
                <a:cubicBezTo>
                  <a:pt x="38" y="43"/>
                  <a:pt x="39" y="44"/>
                  <a:pt x="40" y="44"/>
                </a:cubicBezTo>
                <a:close/>
                <a:moveTo>
                  <a:pt x="60" y="44"/>
                </a:moveTo>
                <a:cubicBezTo>
                  <a:pt x="64" y="44"/>
                  <a:pt x="68" y="44"/>
                  <a:pt x="72" y="44"/>
                </a:cubicBezTo>
                <a:cubicBezTo>
                  <a:pt x="73" y="44"/>
                  <a:pt x="74" y="43"/>
                  <a:pt x="74" y="42"/>
                </a:cubicBezTo>
                <a:cubicBezTo>
                  <a:pt x="74" y="42"/>
                  <a:pt x="74" y="42"/>
                  <a:pt x="74" y="42"/>
                </a:cubicBezTo>
                <a:cubicBezTo>
                  <a:pt x="74" y="41"/>
                  <a:pt x="73" y="40"/>
                  <a:pt x="72" y="40"/>
                </a:cubicBezTo>
                <a:cubicBezTo>
                  <a:pt x="68" y="40"/>
                  <a:pt x="64" y="40"/>
                  <a:pt x="60" y="40"/>
                </a:cubicBezTo>
                <a:cubicBezTo>
                  <a:pt x="60" y="40"/>
                  <a:pt x="59" y="41"/>
                  <a:pt x="59" y="42"/>
                </a:cubicBezTo>
                <a:cubicBezTo>
                  <a:pt x="59" y="42"/>
                  <a:pt x="59" y="42"/>
                  <a:pt x="59" y="42"/>
                </a:cubicBezTo>
                <a:cubicBezTo>
                  <a:pt x="59" y="43"/>
                  <a:pt x="60" y="44"/>
                  <a:pt x="60" y="44"/>
                </a:cubicBezTo>
                <a:close/>
                <a:moveTo>
                  <a:pt x="81" y="44"/>
                </a:moveTo>
                <a:cubicBezTo>
                  <a:pt x="85" y="44"/>
                  <a:pt x="89" y="44"/>
                  <a:pt x="93" y="44"/>
                </a:cubicBezTo>
                <a:cubicBezTo>
                  <a:pt x="94" y="44"/>
                  <a:pt x="95" y="43"/>
                  <a:pt x="95" y="42"/>
                </a:cubicBezTo>
                <a:cubicBezTo>
                  <a:pt x="95" y="42"/>
                  <a:pt x="95" y="42"/>
                  <a:pt x="95" y="42"/>
                </a:cubicBezTo>
                <a:cubicBezTo>
                  <a:pt x="95" y="41"/>
                  <a:pt x="94" y="40"/>
                  <a:pt x="93" y="40"/>
                </a:cubicBezTo>
                <a:cubicBezTo>
                  <a:pt x="89" y="40"/>
                  <a:pt x="85" y="40"/>
                  <a:pt x="81" y="40"/>
                </a:cubicBezTo>
                <a:cubicBezTo>
                  <a:pt x="81" y="40"/>
                  <a:pt x="80" y="41"/>
                  <a:pt x="80" y="42"/>
                </a:cubicBezTo>
                <a:cubicBezTo>
                  <a:pt x="80" y="42"/>
                  <a:pt x="80" y="42"/>
                  <a:pt x="80" y="42"/>
                </a:cubicBezTo>
                <a:cubicBezTo>
                  <a:pt x="80" y="43"/>
                  <a:pt x="81" y="44"/>
                  <a:pt x="81" y="44"/>
                </a:cubicBezTo>
                <a:close/>
                <a:moveTo>
                  <a:pt x="102" y="44"/>
                </a:moveTo>
                <a:cubicBezTo>
                  <a:pt x="106" y="44"/>
                  <a:pt x="110" y="44"/>
                  <a:pt x="114" y="44"/>
                </a:cubicBezTo>
                <a:cubicBezTo>
                  <a:pt x="115" y="44"/>
                  <a:pt x="116" y="43"/>
                  <a:pt x="116" y="42"/>
                </a:cubicBezTo>
                <a:cubicBezTo>
                  <a:pt x="116" y="42"/>
                  <a:pt x="116" y="42"/>
                  <a:pt x="116" y="42"/>
                </a:cubicBezTo>
                <a:cubicBezTo>
                  <a:pt x="116" y="41"/>
                  <a:pt x="115" y="40"/>
                  <a:pt x="114" y="40"/>
                </a:cubicBezTo>
                <a:cubicBezTo>
                  <a:pt x="110" y="40"/>
                  <a:pt x="106" y="40"/>
                  <a:pt x="102" y="40"/>
                </a:cubicBezTo>
                <a:cubicBezTo>
                  <a:pt x="102" y="40"/>
                  <a:pt x="101" y="41"/>
                  <a:pt x="101" y="42"/>
                </a:cubicBezTo>
                <a:cubicBezTo>
                  <a:pt x="101" y="42"/>
                  <a:pt x="101" y="42"/>
                  <a:pt x="101" y="42"/>
                </a:cubicBezTo>
                <a:cubicBezTo>
                  <a:pt x="101" y="43"/>
                  <a:pt x="102" y="44"/>
                  <a:pt x="102" y="44"/>
                </a:cubicBezTo>
                <a:close/>
                <a:moveTo>
                  <a:pt x="123" y="44"/>
                </a:moveTo>
                <a:cubicBezTo>
                  <a:pt x="127" y="44"/>
                  <a:pt x="131" y="44"/>
                  <a:pt x="135" y="44"/>
                </a:cubicBezTo>
                <a:cubicBezTo>
                  <a:pt x="136" y="44"/>
                  <a:pt x="137" y="43"/>
                  <a:pt x="137" y="42"/>
                </a:cubicBezTo>
                <a:cubicBezTo>
                  <a:pt x="137" y="42"/>
                  <a:pt x="137" y="42"/>
                  <a:pt x="137" y="42"/>
                </a:cubicBezTo>
                <a:cubicBezTo>
                  <a:pt x="137" y="41"/>
                  <a:pt x="136" y="40"/>
                  <a:pt x="135" y="40"/>
                </a:cubicBezTo>
                <a:cubicBezTo>
                  <a:pt x="131" y="40"/>
                  <a:pt x="127" y="40"/>
                  <a:pt x="123" y="40"/>
                </a:cubicBezTo>
                <a:cubicBezTo>
                  <a:pt x="123" y="40"/>
                  <a:pt x="122" y="41"/>
                  <a:pt x="122" y="42"/>
                </a:cubicBezTo>
                <a:cubicBezTo>
                  <a:pt x="122" y="42"/>
                  <a:pt x="122" y="42"/>
                  <a:pt x="122" y="42"/>
                </a:cubicBezTo>
                <a:cubicBezTo>
                  <a:pt x="122" y="43"/>
                  <a:pt x="123" y="44"/>
                  <a:pt x="123" y="44"/>
                </a:cubicBezTo>
                <a:close/>
                <a:moveTo>
                  <a:pt x="144" y="44"/>
                </a:moveTo>
                <a:cubicBezTo>
                  <a:pt x="148" y="44"/>
                  <a:pt x="152" y="44"/>
                  <a:pt x="156" y="44"/>
                </a:cubicBezTo>
                <a:cubicBezTo>
                  <a:pt x="157" y="44"/>
                  <a:pt x="158" y="43"/>
                  <a:pt x="158" y="42"/>
                </a:cubicBezTo>
                <a:cubicBezTo>
                  <a:pt x="158" y="42"/>
                  <a:pt x="158" y="42"/>
                  <a:pt x="158" y="42"/>
                </a:cubicBezTo>
                <a:cubicBezTo>
                  <a:pt x="158" y="41"/>
                  <a:pt x="157" y="40"/>
                  <a:pt x="156" y="40"/>
                </a:cubicBezTo>
                <a:cubicBezTo>
                  <a:pt x="152" y="40"/>
                  <a:pt x="148" y="40"/>
                  <a:pt x="144" y="40"/>
                </a:cubicBezTo>
                <a:cubicBezTo>
                  <a:pt x="144" y="40"/>
                  <a:pt x="143" y="41"/>
                  <a:pt x="143" y="42"/>
                </a:cubicBezTo>
                <a:cubicBezTo>
                  <a:pt x="143" y="42"/>
                  <a:pt x="143" y="42"/>
                  <a:pt x="143" y="42"/>
                </a:cubicBezTo>
                <a:cubicBezTo>
                  <a:pt x="143" y="43"/>
                  <a:pt x="144" y="44"/>
                  <a:pt x="144" y="44"/>
                </a:cubicBezTo>
                <a:close/>
                <a:moveTo>
                  <a:pt x="165" y="44"/>
                </a:moveTo>
                <a:cubicBezTo>
                  <a:pt x="169" y="44"/>
                  <a:pt x="173" y="44"/>
                  <a:pt x="177" y="44"/>
                </a:cubicBezTo>
                <a:cubicBezTo>
                  <a:pt x="178" y="44"/>
                  <a:pt x="179" y="43"/>
                  <a:pt x="179" y="42"/>
                </a:cubicBezTo>
                <a:cubicBezTo>
                  <a:pt x="179" y="42"/>
                  <a:pt x="179" y="42"/>
                  <a:pt x="179" y="42"/>
                </a:cubicBezTo>
                <a:cubicBezTo>
                  <a:pt x="179" y="41"/>
                  <a:pt x="178" y="40"/>
                  <a:pt x="177" y="40"/>
                </a:cubicBezTo>
                <a:cubicBezTo>
                  <a:pt x="173" y="40"/>
                  <a:pt x="169" y="40"/>
                  <a:pt x="165" y="40"/>
                </a:cubicBezTo>
                <a:cubicBezTo>
                  <a:pt x="165" y="40"/>
                  <a:pt x="164" y="41"/>
                  <a:pt x="164" y="42"/>
                </a:cubicBezTo>
                <a:cubicBezTo>
                  <a:pt x="164" y="42"/>
                  <a:pt x="164" y="42"/>
                  <a:pt x="164" y="42"/>
                </a:cubicBezTo>
                <a:cubicBezTo>
                  <a:pt x="164" y="43"/>
                  <a:pt x="165" y="44"/>
                  <a:pt x="165" y="44"/>
                </a:cubicBezTo>
                <a:close/>
              </a:path>
            </a:pathLst>
          </a:custGeom>
          <a:solidFill>
            <a:srgbClr val="FDD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0"/>
          <p:cNvSpPr>
            <a:spLocks noEditPoints="1"/>
          </p:cNvSpPr>
          <p:nvPr/>
        </p:nvSpPr>
        <p:spPr bwMode="auto">
          <a:xfrm>
            <a:off x="5458052" y="2867299"/>
            <a:ext cx="3088791" cy="431800"/>
          </a:xfrm>
          <a:custGeom>
            <a:avLst/>
            <a:gdLst>
              <a:gd name="T0" fmla="*/ 30 w 225"/>
              <a:gd name="T1" fmla="*/ 0 h 52"/>
              <a:gd name="T2" fmla="*/ 32 w 225"/>
              <a:gd name="T3" fmla="*/ 2 h 52"/>
              <a:gd name="T4" fmla="*/ 19 w 225"/>
              <a:gd name="T5" fmla="*/ 4 h 52"/>
              <a:gd name="T6" fmla="*/ 17 w 225"/>
              <a:gd name="T7" fmla="*/ 2 h 52"/>
              <a:gd name="T8" fmla="*/ 224 w 225"/>
              <a:gd name="T9" fmla="*/ 49 h 52"/>
              <a:gd name="T10" fmla="*/ 225 w 225"/>
              <a:gd name="T11" fmla="*/ 50 h 52"/>
              <a:gd name="T12" fmla="*/ 224 w 225"/>
              <a:gd name="T13" fmla="*/ 52 h 52"/>
              <a:gd name="T14" fmla="*/ 222 w 225"/>
              <a:gd name="T15" fmla="*/ 51 h 52"/>
              <a:gd name="T16" fmla="*/ 224 w 225"/>
              <a:gd name="T17" fmla="*/ 49 h 52"/>
              <a:gd name="T18" fmla="*/ 198 w 225"/>
              <a:gd name="T19" fmla="*/ 6 h 52"/>
              <a:gd name="T20" fmla="*/ 198 w 225"/>
              <a:gd name="T21" fmla="*/ 8 h 52"/>
              <a:gd name="T22" fmla="*/ 193 w 225"/>
              <a:gd name="T23" fmla="*/ 4 h 52"/>
              <a:gd name="T24" fmla="*/ 185 w 225"/>
              <a:gd name="T25" fmla="*/ 2 h 52"/>
              <a:gd name="T26" fmla="*/ 186 w 225"/>
              <a:gd name="T27" fmla="*/ 0 h 52"/>
              <a:gd name="T28" fmla="*/ 196 w 225"/>
              <a:gd name="T29" fmla="*/ 1 h 52"/>
              <a:gd name="T30" fmla="*/ 211 w 225"/>
              <a:gd name="T31" fmla="*/ 33 h 52"/>
              <a:gd name="T32" fmla="*/ 212 w 225"/>
              <a:gd name="T33" fmla="*/ 31 h 52"/>
              <a:gd name="T34" fmla="*/ 220 w 225"/>
              <a:gd name="T35" fmla="*/ 41 h 52"/>
              <a:gd name="T36" fmla="*/ 219 w 225"/>
              <a:gd name="T37" fmla="*/ 44 h 52"/>
              <a:gd name="T38" fmla="*/ 206 w 225"/>
              <a:gd name="T39" fmla="*/ 25 h 52"/>
              <a:gd name="T40" fmla="*/ 201 w 225"/>
              <a:gd name="T41" fmla="*/ 13 h 52"/>
              <a:gd name="T42" fmla="*/ 203 w 225"/>
              <a:gd name="T43" fmla="*/ 14 h 52"/>
              <a:gd name="T44" fmla="*/ 209 w 225"/>
              <a:gd name="T45" fmla="*/ 26 h 52"/>
              <a:gd name="T46" fmla="*/ 206 w 225"/>
              <a:gd name="T47" fmla="*/ 25 h 52"/>
              <a:gd name="T48" fmla="*/ 0 w 225"/>
              <a:gd name="T49" fmla="*/ 0 h 52"/>
              <a:gd name="T50" fmla="*/ 10 w 225"/>
              <a:gd name="T51" fmla="*/ 2 h 52"/>
              <a:gd name="T52" fmla="*/ 8 w 225"/>
              <a:gd name="T53" fmla="*/ 4 h 52"/>
              <a:gd name="T54" fmla="*/ 40 w 225"/>
              <a:gd name="T55" fmla="*/ 0 h 52"/>
              <a:gd name="T56" fmla="*/ 53 w 225"/>
              <a:gd name="T57" fmla="*/ 2 h 52"/>
              <a:gd name="T58" fmla="*/ 51 w 225"/>
              <a:gd name="T59" fmla="*/ 4 h 52"/>
              <a:gd name="T60" fmla="*/ 38 w 225"/>
              <a:gd name="T61" fmla="*/ 2 h 52"/>
              <a:gd name="T62" fmla="*/ 40 w 225"/>
              <a:gd name="T63" fmla="*/ 0 h 52"/>
              <a:gd name="T64" fmla="*/ 72 w 225"/>
              <a:gd name="T65" fmla="*/ 0 h 52"/>
              <a:gd name="T66" fmla="*/ 74 w 225"/>
              <a:gd name="T67" fmla="*/ 2 h 52"/>
              <a:gd name="T68" fmla="*/ 60 w 225"/>
              <a:gd name="T69" fmla="*/ 4 h 52"/>
              <a:gd name="T70" fmla="*/ 59 w 225"/>
              <a:gd name="T71" fmla="*/ 2 h 52"/>
              <a:gd name="T72" fmla="*/ 81 w 225"/>
              <a:gd name="T73" fmla="*/ 0 h 52"/>
              <a:gd name="T74" fmla="*/ 95 w 225"/>
              <a:gd name="T75" fmla="*/ 2 h 52"/>
              <a:gd name="T76" fmla="*/ 93 w 225"/>
              <a:gd name="T77" fmla="*/ 4 h 52"/>
              <a:gd name="T78" fmla="*/ 80 w 225"/>
              <a:gd name="T79" fmla="*/ 2 h 52"/>
              <a:gd name="T80" fmla="*/ 81 w 225"/>
              <a:gd name="T81" fmla="*/ 0 h 52"/>
              <a:gd name="T82" fmla="*/ 114 w 225"/>
              <a:gd name="T83" fmla="*/ 0 h 52"/>
              <a:gd name="T84" fmla="*/ 116 w 225"/>
              <a:gd name="T85" fmla="*/ 2 h 52"/>
              <a:gd name="T86" fmla="*/ 102 w 225"/>
              <a:gd name="T87" fmla="*/ 4 h 52"/>
              <a:gd name="T88" fmla="*/ 101 w 225"/>
              <a:gd name="T89" fmla="*/ 2 h 52"/>
              <a:gd name="T90" fmla="*/ 123 w 225"/>
              <a:gd name="T91" fmla="*/ 0 h 52"/>
              <a:gd name="T92" fmla="*/ 137 w 225"/>
              <a:gd name="T93" fmla="*/ 2 h 52"/>
              <a:gd name="T94" fmla="*/ 135 w 225"/>
              <a:gd name="T95" fmla="*/ 4 h 52"/>
              <a:gd name="T96" fmla="*/ 122 w 225"/>
              <a:gd name="T97" fmla="*/ 2 h 52"/>
              <a:gd name="T98" fmla="*/ 123 w 225"/>
              <a:gd name="T99" fmla="*/ 0 h 52"/>
              <a:gd name="T100" fmla="*/ 156 w 225"/>
              <a:gd name="T101" fmla="*/ 0 h 52"/>
              <a:gd name="T102" fmla="*/ 158 w 225"/>
              <a:gd name="T103" fmla="*/ 2 h 52"/>
              <a:gd name="T104" fmla="*/ 144 w 225"/>
              <a:gd name="T105" fmla="*/ 4 h 52"/>
              <a:gd name="T106" fmla="*/ 143 w 225"/>
              <a:gd name="T107" fmla="*/ 2 h 52"/>
              <a:gd name="T108" fmla="*/ 165 w 225"/>
              <a:gd name="T109" fmla="*/ 0 h 52"/>
              <a:gd name="T110" fmla="*/ 179 w 225"/>
              <a:gd name="T111" fmla="*/ 2 h 52"/>
              <a:gd name="T112" fmla="*/ 177 w 225"/>
              <a:gd name="T113" fmla="*/ 4 h 52"/>
              <a:gd name="T114" fmla="*/ 164 w 225"/>
              <a:gd name="T115" fmla="*/ 2 h 52"/>
              <a:gd name="T116" fmla="*/ 165 w 225"/>
              <a:gd name="T1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52">
                <a:moveTo>
                  <a:pt x="19" y="0"/>
                </a:moveTo>
                <a:cubicBezTo>
                  <a:pt x="22" y="0"/>
                  <a:pt x="26" y="0"/>
                  <a:pt x="30" y="0"/>
                </a:cubicBezTo>
                <a:cubicBezTo>
                  <a:pt x="31" y="0"/>
                  <a:pt x="32" y="1"/>
                  <a:pt x="32" y="2"/>
                </a:cubicBezTo>
                <a:cubicBezTo>
                  <a:pt x="32" y="2"/>
                  <a:pt x="32" y="2"/>
                  <a:pt x="32" y="2"/>
                </a:cubicBezTo>
                <a:cubicBezTo>
                  <a:pt x="32" y="3"/>
                  <a:pt x="31" y="4"/>
                  <a:pt x="30" y="4"/>
                </a:cubicBezTo>
                <a:cubicBezTo>
                  <a:pt x="26" y="4"/>
                  <a:pt x="22" y="4"/>
                  <a:pt x="19" y="4"/>
                </a:cubicBezTo>
                <a:cubicBezTo>
                  <a:pt x="18" y="4"/>
                  <a:pt x="17" y="3"/>
                  <a:pt x="17" y="2"/>
                </a:cubicBezTo>
                <a:cubicBezTo>
                  <a:pt x="17" y="2"/>
                  <a:pt x="17" y="2"/>
                  <a:pt x="17" y="2"/>
                </a:cubicBezTo>
                <a:cubicBezTo>
                  <a:pt x="17" y="1"/>
                  <a:pt x="18" y="0"/>
                  <a:pt x="19" y="0"/>
                </a:cubicBezTo>
                <a:close/>
                <a:moveTo>
                  <a:pt x="224" y="49"/>
                </a:moveTo>
                <a:cubicBezTo>
                  <a:pt x="224" y="49"/>
                  <a:pt x="224" y="49"/>
                  <a:pt x="224" y="49"/>
                </a:cubicBezTo>
                <a:cubicBezTo>
                  <a:pt x="225" y="49"/>
                  <a:pt x="225" y="49"/>
                  <a:pt x="225" y="50"/>
                </a:cubicBezTo>
                <a:cubicBezTo>
                  <a:pt x="225" y="51"/>
                  <a:pt x="225" y="51"/>
                  <a:pt x="225" y="51"/>
                </a:cubicBezTo>
                <a:cubicBezTo>
                  <a:pt x="225" y="52"/>
                  <a:pt x="225" y="52"/>
                  <a:pt x="224" y="52"/>
                </a:cubicBezTo>
                <a:cubicBezTo>
                  <a:pt x="224" y="52"/>
                  <a:pt x="224" y="52"/>
                  <a:pt x="224" y="52"/>
                </a:cubicBezTo>
                <a:cubicBezTo>
                  <a:pt x="223" y="52"/>
                  <a:pt x="222" y="52"/>
                  <a:pt x="222" y="51"/>
                </a:cubicBezTo>
                <a:cubicBezTo>
                  <a:pt x="222" y="50"/>
                  <a:pt x="222" y="50"/>
                  <a:pt x="222" y="50"/>
                </a:cubicBezTo>
                <a:cubicBezTo>
                  <a:pt x="222" y="49"/>
                  <a:pt x="223" y="49"/>
                  <a:pt x="224" y="49"/>
                </a:cubicBezTo>
                <a:close/>
                <a:moveTo>
                  <a:pt x="196" y="1"/>
                </a:moveTo>
                <a:cubicBezTo>
                  <a:pt x="196" y="3"/>
                  <a:pt x="197" y="4"/>
                  <a:pt x="198" y="6"/>
                </a:cubicBezTo>
                <a:cubicBezTo>
                  <a:pt x="199" y="6"/>
                  <a:pt x="198" y="7"/>
                  <a:pt x="198" y="8"/>
                </a:cubicBezTo>
                <a:cubicBezTo>
                  <a:pt x="198" y="8"/>
                  <a:pt x="198" y="8"/>
                  <a:pt x="198" y="8"/>
                </a:cubicBezTo>
                <a:cubicBezTo>
                  <a:pt x="197" y="8"/>
                  <a:pt x="196" y="8"/>
                  <a:pt x="195" y="7"/>
                </a:cubicBezTo>
                <a:cubicBezTo>
                  <a:pt x="195" y="6"/>
                  <a:pt x="194" y="5"/>
                  <a:pt x="193" y="4"/>
                </a:cubicBezTo>
                <a:cubicBezTo>
                  <a:pt x="190" y="4"/>
                  <a:pt x="190" y="4"/>
                  <a:pt x="186" y="4"/>
                </a:cubicBezTo>
                <a:cubicBezTo>
                  <a:pt x="186" y="4"/>
                  <a:pt x="185" y="3"/>
                  <a:pt x="185" y="2"/>
                </a:cubicBezTo>
                <a:cubicBezTo>
                  <a:pt x="185" y="2"/>
                  <a:pt x="185" y="2"/>
                  <a:pt x="185" y="2"/>
                </a:cubicBezTo>
                <a:cubicBezTo>
                  <a:pt x="185" y="1"/>
                  <a:pt x="186" y="0"/>
                  <a:pt x="186" y="0"/>
                </a:cubicBezTo>
                <a:cubicBezTo>
                  <a:pt x="194" y="0"/>
                  <a:pt x="194" y="0"/>
                  <a:pt x="194" y="0"/>
                </a:cubicBezTo>
                <a:cubicBezTo>
                  <a:pt x="195" y="0"/>
                  <a:pt x="195" y="1"/>
                  <a:pt x="196" y="1"/>
                </a:cubicBezTo>
                <a:close/>
                <a:moveTo>
                  <a:pt x="217" y="43"/>
                </a:moveTo>
                <a:cubicBezTo>
                  <a:pt x="215" y="40"/>
                  <a:pt x="213" y="37"/>
                  <a:pt x="211" y="33"/>
                </a:cubicBezTo>
                <a:cubicBezTo>
                  <a:pt x="211" y="32"/>
                  <a:pt x="211" y="31"/>
                  <a:pt x="212" y="31"/>
                </a:cubicBezTo>
                <a:cubicBezTo>
                  <a:pt x="212" y="31"/>
                  <a:pt x="212" y="31"/>
                  <a:pt x="212" y="31"/>
                </a:cubicBezTo>
                <a:cubicBezTo>
                  <a:pt x="212" y="30"/>
                  <a:pt x="213" y="31"/>
                  <a:pt x="214" y="31"/>
                </a:cubicBezTo>
                <a:cubicBezTo>
                  <a:pt x="216" y="35"/>
                  <a:pt x="218" y="38"/>
                  <a:pt x="220" y="41"/>
                </a:cubicBezTo>
                <a:cubicBezTo>
                  <a:pt x="221" y="42"/>
                  <a:pt x="220" y="43"/>
                  <a:pt x="219" y="44"/>
                </a:cubicBezTo>
                <a:cubicBezTo>
                  <a:pt x="219" y="44"/>
                  <a:pt x="219" y="44"/>
                  <a:pt x="219" y="44"/>
                </a:cubicBezTo>
                <a:cubicBezTo>
                  <a:pt x="219" y="44"/>
                  <a:pt x="218" y="44"/>
                  <a:pt x="217" y="43"/>
                </a:cubicBezTo>
                <a:close/>
                <a:moveTo>
                  <a:pt x="206" y="25"/>
                </a:moveTo>
                <a:cubicBezTo>
                  <a:pt x="204" y="22"/>
                  <a:pt x="202" y="19"/>
                  <a:pt x="200" y="15"/>
                </a:cubicBezTo>
                <a:cubicBezTo>
                  <a:pt x="200" y="14"/>
                  <a:pt x="200" y="13"/>
                  <a:pt x="201" y="13"/>
                </a:cubicBezTo>
                <a:cubicBezTo>
                  <a:pt x="201" y="13"/>
                  <a:pt x="201" y="13"/>
                  <a:pt x="201" y="13"/>
                </a:cubicBezTo>
                <a:cubicBezTo>
                  <a:pt x="201" y="12"/>
                  <a:pt x="203" y="13"/>
                  <a:pt x="203" y="14"/>
                </a:cubicBezTo>
                <a:cubicBezTo>
                  <a:pt x="205" y="17"/>
                  <a:pt x="207" y="20"/>
                  <a:pt x="209" y="24"/>
                </a:cubicBezTo>
                <a:cubicBezTo>
                  <a:pt x="210" y="24"/>
                  <a:pt x="209" y="25"/>
                  <a:pt x="209" y="26"/>
                </a:cubicBezTo>
                <a:cubicBezTo>
                  <a:pt x="209" y="26"/>
                  <a:pt x="209" y="26"/>
                  <a:pt x="209" y="26"/>
                </a:cubicBezTo>
                <a:cubicBezTo>
                  <a:pt x="208" y="26"/>
                  <a:pt x="207" y="26"/>
                  <a:pt x="206" y="25"/>
                </a:cubicBezTo>
                <a:close/>
                <a:moveTo>
                  <a:pt x="0" y="4"/>
                </a:moveTo>
                <a:cubicBezTo>
                  <a:pt x="0" y="0"/>
                  <a:pt x="0" y="0"/>
                  <a:pt x="0" y="0"/>
                </a:cubicBezTo>
                <a:cubicBezTo>
                  <a:pt x="8" y="0"/>
                  <a:pt x="8" y="0"/>
                  <a:pt x="8" y="0"/>
                </a:cubicBezTo>
                <a:cubicBezTo>
                  <a:pt x="9" y="0"/>
                  <a:pt x="10" y="1"/>
                  <a:pt x="10" y="2"/>
                </a:cubicBezTo>
                <a:cubicBezTo>
                  <a:pt x="10" y="2"/>
                  <a:pt x="10" y="2"/>
                  <a:pt x="10" y="2"/>
                </a:cubicBezTo>
                <a:cubicBezTo>
                  <a:pt x="10" y="3"/>
                  <a:pt x="9" y="4"/>
                  <a:pt x="8" y="4"/>
                </a:cubicBezTo>
                <a:cubicBezTo>
                  <a:pt x="0" y="4"/>
                  <a:pt x="0" y="4"/>
                  <a:pt x="0" y="4"/>
                </a:cubicBezTo>
                <a:close/>
                <a:moveTo>
                  <a:pt x="40" y="0"/>
                </a:moveTo>
                <a:cubicBezTo>
                  <a:pt x="43" y="0"/>
                  <a:pt x="47" y="0"/>
                  <a:pt x="51" y="0"/>
                </a:cubicBezTo>
                <a:cubicBezTo>
                  <a:pt x="52" y="0"/>
                  <a:pt x="53" y="1"/>
                  <a:pt x="53" y="2"/>
                </a:cubicBezTo>
                <a:cubicBezTo>
                  <a:pt x="53" y="2"/>
                  <a:pt x="53" y="2"/>
                  <a:pt x="53" y="2"/>
                </a:cubicBezTo>
                <a:cubicBezTo>
                  <a:pt x="53" y="3"/>
                  <a:pt x="52" y="4"/>
                  <a:pt x="51" y="4"/>
                </a:cubicBezTo>
                <a:cubicBezTo>
                  <a:pt x="47" y="4"/>
                  <a:pt x="43" y="4"/>
                  <a:pt x="40" y="4"/>
                </a:cubicBezTo>
                <a:cubicBezTo>
                  <a:pt x="39" y="4"/>
                  <a:pt x="38" y="3"/>
                  <a:pt x="38" y="2"/>
                </a:cubicBezTo>
                <a:cubicBezTo>
                  <a:pt x="38" y="2"/>
                  <a:pt x="38" y="2"/>
                  <a:pt x="38" y="2"/>
                </a:cubicBezTo>
                <a:cubicBezTo>
                  <a:pt x="38" y="1"/>
                  <a:pt x="39" y="0"/>
                  <a:pt x="40" y="0"/>
                </a:cubicBezTo>
                <a:close/>
                <a:moveTo>
                  <a:pt x="60" y="0"/>
                </a:moveTo>
                <a:cubicBezTo>
                  <a:pt x="64" y="0"/>
                  <a:pt x="68" y="0"/>
                  <a:pt x="72" y="0"/>
                </a:cubicBezTo>
                <a:cubicBezTo>
                  <a:pt x="73" y="0"/>
                  <a:pt x="74" y="1"/>
                  <a:pt x="74" y="2"/>
                </a:cubicBezTo>
                <a:cubicBezTo>
                  <a:pt x="74" y="2"/>
                  <a:pt x="74" y="2"/>
                  <a:pt x="74" y="2"/>
                </a:cubicBezTo>
                <a:cubicBezTo>
                  <a:pt x="74" y="3"/>
                  <a:pt x="73" y="4"/>
                  <a:pt x="72" y="4"/>
                </a:cubicBezTo>
                <a:cubicBezTo>
                  <a:pt x="68" y="4"/>
                  <a:pt x="64" y="4"/>
                  <a:pt x="60" y="4"/>
                </a:cubicBezTo>
                <a:cubicBezTo>
                  <a:pt x="60" y="4"/>
                  <a:pt x="59" y="3"/>
                  <a:pt x="59" y="2"/>
                </a:cubicBezTo>
                <a:cubicBezTo>
                  <a:pt x="59" y="2"/>
                  <a:pt x="59" y="2"/>
                  <a:pt x="59" y="2"/>
                </a:cubicBezTo>
                <a:cubicBezTo>
                  <a:pt x="59" y="1"/>
                  <a:pt x="60" y="0"/>
                  <a:pt x="60" y="0"/>
                </a:cubicBezTo>
                <a:close/>
                <a:moveTo>
                  <a:pt x="81" y="0"/>
                </a:moveTo>
                <a:cubicBezTo>
                  <a:pt x="85" y="0"/>
                  <a:pt x="89" y="0"/>
                  <a:pt x="93" y="0"/>
                </a:cubicBezTo>
                <a:cubicBezTo>
                  <a:pt x="94" y="0"/>
                  <a:pt x="95" y="1"/>
                  <a:pt x="95" y="2"/>
                </a:cubicBezTo>
                <a:cubicBezTo>
                  <a:pt x="95" y="2"/>
                  <a:pt x="95" y="2"/>
                  <a:pt x="95" y="2"/>
                </a:cubicBezTo>
                <a:cubicBezTo>
                  <a:pt x="95" y="3"/>
                  <a:pt x="94" y="4"/>
                  <a:pt x="93" y="4"/>
                </a:cubicBezTo>
                <a:cubicBezTo>
                  <a:pt x="89" y="4"/>
                  <a:pt x="85" y="4"/>
                  <a:pt x="81" y="4"/>
                </a:cubicBezTo>
                <a:cubicBezTo>
                  <a:pt x="81" y="4"/>
                  <a:pt x="80" y="3"/>
                  <a:pt x="80" y="2"/>
                </a:cubicBezTo>
                <a:cubicBezTo>
                  <a:pt x="80" y="2"/>
                  <a:pt x="80" y="2"/>
                  <a:pt x="80" y="2"/>
                </a:cubicBezTo>
                <a:cubicBezTo>
                  <a:pt x="80" y="1"/>
                  <a:pt x="81" y="0"/>
                  <a:pt x="81" y="0"/>
                </a:cubicBezTo>
                <a:close/>
                <a:moveTo>
                  <a:pt x="102" y="0"/>
                </a:moveTo>
                <a:cubicBezTo>
                  <a:pt x="106" y="0"/>
                  <a:pt x="110" y="0"/>
                  <a:pt x="114" y="0"/>
                </a:cubicBezTo>
                <a:cubicBezTo>
                  <a:pt x="115" y="0"/>
                  <a:pt x="116" y="1"/>
                  <a:pt x="116" y="2"/>
                </a:cubicBezTo>
                <a:cubicBezTo>
                  <a:pt x="116" y="2"/>
                  <a:pt x="116" y="2"/>
                  <a:pt x="116" y="2"/>
                </a:cubicBezTo>
                <a:cubicBezTo>
                  <a:pt x="116" y="3"/>
                  <a:pt x="115" y="4"/>
                  <a:pt x="114" y="4"/>
                </a:cubicBezTo>
                <a:cubicBezTo>
                  <a:pt x="110" y="4"/>
                  <a:pt x="106" y="4"/>
                  <a:pt x="102" y="4"/>
                </a:cubicBezTo>
                <a:cubicBezTo>
                  <a:pt x="102" y="4"/>
                  <a:pt x="101" y="3"/>
                  <a:pt x="101" y="2"/>
                </a:cubicBezTo>
                <a:cubicBezTo>
                  <a:pt x="101" y="2"/>
                  <a:pt x="101" y="2"/>
                  <a:pt x="101" y="2"/>
                </a:cubicBezTo>
                <a:cubicBezTo>
                  <a:pt x="101" y="1"/>
                  <a:pt x="102" y="0"/>
                  <a:pt x="102" y="0"/>
                </a:cubicBezTo>
                <a:close/>
                <a:moveTo>
                  <a:pt x="123" y="0"/>
                </a:moveTo>
                <a:cubicBezTo>
                  <a:pt x="127" y="0"/>
                  <a:pt x="131" y="0"/>
                  <a:pt x="135" y="0"/>
                </a:cubicBezTo>
                <a:cubicBezTo>
                  <a:pt x="136" y="0"/>
                  <a:pt x="137" y="1"/>
                  <a:pt x="137" y="2"/>
                </a:cubicBezTo>
                <a:cubicBezTo>
                  <a:pt x="137" y="2"/>
                  <a:pt x="137" y="2"/>
                  <a:pt x="137" y="2"/>
                </a:cubicBezTo>
                <a:cubicBezTo>
                  <a:pt x="137" y="3"/>
                  <a:pt x="136" y="4"/>
                  <a:pt x="135" y="4"/>
                </a:cubicBezTo>
                <a:cubicBezTo>
                  <a:pt x="131" y="4"/>
                  <a:pt x="127" y="4"/>
                  <a:pt x="123" y="4"/>
                </a:cubicBezTo>
                <a:cubicBezTo>
                  <a:pt x="123" y="4"/>
                  <a:pt x="122" y="3"/>
                  <a:pt x="122" y="2"/>
                </a:cubicBezTo>
                <a:cubicBezTo>
                  <a:pt x="122" y="2"/>
                  <a:pt x="122" y="2"/>
                  <a:pt x="122" y="2"/>
                </a:cubicBezTo>
                <a:cubicBezTo>
                  <a:pt x="122" y="1"/>
                  <a:pt x="123" y="0"/>
                  <a:pt x="123" y="0"/>
                </a:cubicBezTo>
                <a:close/>
                <a:moveTo>
                  <a:pt x="144" y="0"/>
                </a:moveTo>
                <a:cubicBezTo>
                  <a:pt x="148" y="0"/>
                  <a:pt x="152" y="0"/>
                  <a:pt x="156" y="0"/>
                </a:cubicBezTo>
                <a:cubicBezTo>
                  <a:pt x="157" y="0"/>
                  <a:pt x="158" y="1"/>
                  <a:pt x="158" y="2"/>
                </a:cubicBezTo>
                <a:cubicBezTo>
                  <a:pt x="158" y="2"/>
                  <a:pt x="158" y="2"/>
                  <a:pt x="158" y="2"/>
                </a:cubicBezTo>
                <a:cubicBezTo>
                  <a:pt x="158" y="3"/>
                  <a:pt x="157" y="4"/>
                  <a:pt x="156" y="4"/>
                </a:cubicBezTo>
                <a:cubicBezTo>
                  <a:pt x="152" y="4"/>
                  <a:pt x="148" y="4"/>
                  <a:pt x="144" y="4"/>
                </a:cubicBezTo>
                <a:cubicBezTo>
                  <a:pt x="144" y="4"/>
                  <a:pt x="143" y="3"/>
                  <a:pt x="143" y="2"/>
                </a:cubicBezTo>
                <a:cubicBezTo>
                  <a:pt x="143" y="2"/>
                  <a:pt x="143" y="2"/>
                  <a:pt x="143" y="2"/>
                </a:cubicBezTo>
                <a:cubicBezTo>
                  <a:pt x="143" y="1"/>
                  <a:pt x="144" y="0"/>
                  <a:pt x="144" y="0"/>
                </a:cubicBezTo>
                <a:close/>
                <a:moveTo>
                  <a:pt x="165" y="0"/>
                </a:moveTo>
                <a:cubicBezTo>
                  <a:pt x="169" y="0"/>
                  <a:pt x="173" y="0"/>
                  <a:pt x="177" y="0"/>
                </a:cubicBezTo>
                <a:cubicBezTo>
                  <a:pt x="178" y="0"/>
                  <a:pt x="179" y="1"/>
                  <a:pt x="179" y="2"/>
                </a:cubicBezTo>
                <a:cubicBezTo>
                  <a:pt x="179" y="2"/>
                  <a:pt x="179" y="2"/>
                  <a:pt x="179" y="2"/>
                </a:cubicBezTo>
                <a:cubicBezTo>
                  <a:pt x="179" y="3"/>
                  <a:pt x="178" y="4"/>
                  <a:pt x="177" y="4"/>
                </a:cubicBezTo>
                <a:cubicBezTo>
                  <a:pt x="173" y="4"/>
                  <a:pt x="169" y="4"/>
                  <a:pt x="165" y="4"/>
                </a:cubicBezTo>
                <a:cubicBezTo>
                  <a:pt x="165" y="4"/>
                  <a:pt x="164" y="3"/>
                  <a:pt x="164" y="2"/>
                </a:cubicBezTo>
                <a:cubicBezTo>
                  <a:pt x="164" y="2"/>
                  <a:pt x="164" y="2"/>
                  <a:pt x="164" y="2"/>
                </a:cubicBezTo>
                <a:cubicBezTo>
                  <a:pt x="164" y="1"/>
                  <a:pt x="165" y="0"/>
                  <a:pt x="165" y="0"/>
                </a:cubicBezTo>
                <a:close/>
              </a:path>
            </a:pathLst>
          </a:custGeom>
          <a:solidFill>
            <a:srgbClr val="FDD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文本框 155"/>
          <p:cNvSpPr txBox="1"/>
          <p:nvPr/>
        </p:nvSpPr>
        <p:spPr>
          <a:xfrm>
            <a:off x="6185841" y="1618882"/>
            <a:ext cx="4363357" cy="584775"/>
          </a:xfrm>
          <a:prstGeom prst="rect">
            <a:avLst/>
          </a:prstGeom>
          <a:noFill/>
        </p:spPr>
        <p:txBody>
          <a:bodyPr wrap="square" rtlCol="0">
            <a:spAutoFit/>
          </a:bodyPr>
          <a:lstStyle/>
          <a:p>
            <a:r>
              <a:rPr lang="zh-CN" altLang="en-US" sz="1600" b="1" dirty="0"/>
              <a:t>部署</a:t>
            </a:r>
            <a:r>
              <a:rPr lang="zh-CN" altLang="en-US" sz="1600" dirty="0"/>
              <a:t>一般指把应用或者服务“安装”到目标环境（开发、测试或者生产）中。</a:t>
            </a:r>
            <a:endParaRPr lang="en-US" altLang="zh-CN" sz="1600" dirty="0"/>
          </a:p>
        </p:txBody>
      </p:sp>
      <p:sp>
        <p:nvSpPr>
          <p:cNvPr id="158" name="文本框 157"/>
          <p:cNvSpPr txBox="1"/>
          <p:nvPr/>
        </p:nvSpPr>
        <p:spPr>
          <a:xfrm>
            <a:off x="6223226" y="4013200"/>
            <a:ext cx="4363357" cy="584775"/>
          </a:xfrm>
          <a:prstGeom prst="rect">
            <a:avLst/>
          </a:prstGeom>
          <a:noFill/>
        </p:spPr>
        <p:txBody>
          <a:bodyPr wrap="square" rtlCol="0">
            <a:spAutoFit/>
          </a:bodyPr>
          <a:lstStyle/>
          <a:p>
            <a:r>
              <a:rPr lang="zh-CN" altLang="en-US" sz="1600" b="1" dirty="0"/>
              <a:t>发布</a:t>
            </a:r>
            <a:r>
              <a:rPr lang="zh-CN" altLang="en-US" sz="1600" dirty="0"/>
              <a:t>则应指把应用或者服务交付给最终用户使用。</a:t>
            </a:r>
            <a:endParaRPr lang="en-US" altLang="zh-CN" sz="1600" dirty="0"/>
          </a:p>
        </p:txBody>
      </p:sp>
      <p:sp>
        <p:nvSpPr>
          <p:cNvPr id="165" name="文本框 164"/>
          <p:cNvSpPr txBox="1"/>
          <p:nvPr/>
        </p:nvSpPr>
        <p:spPr>
          <a:xfrm>
            <a:off x="6287649" y="638118"/>
            <a:ext cx="2031325" cy="369332"/>
          </a:xfrm>
          <a:prstGeom prst="rect">
            <a:avLst/>
          </a:prstGeom>
          <a:noFill/>
        </p:spPr>
        <p:txBody>
          <a:bodyPr wrap="square" rtlCol="0">
            <a:spAutoFit/>
          </a:bodyPr>
          <a:lstStyle/>
          <a:p>
            <a:r>
              <a:rPr lang="zh-CN" altLang="en-US" dirty="0">
                <a:solidFill>
                  <a:schemeClr val="bg1"/>
                </a:solidFill>
                <a:latin typeface="Impact" panose="020B0806030902050204" pitchFamily="34" charset="0"/>
              </a:rPr>
              <a:t>部署（</a:t>
            </a:r>
            <a:r>
              <a:rPr lang="en-US" altLang="zh-CN" dirty="0">
                <a:solidFill>
                  <a:schemeClr val="bg1"/>
                </a:solidFill>
                <a:latin typeface="Impact" panose="020B0806030902050204" pitchFamily="34" charset="0"/>
              </a:rPr>
              <a:t>Deployment</a:t>
            </a:r>
            <a:r>
              <a:rPr lang="zh-CN" altLang="en-US" dirty="0">
                <a:solidFill>
                  <a:schemeClr val="bg1"/>
                </a:solidFill>
                <a:latin typeface="Impact" panose="020B0806030902050204" pitchFamily="34" charset="0"/>
              </a:rPr>
              <a:t>）</a:t>
            </a:r>
          </a:p>
        </p:txBody>
      </p:sp>
      <p:sp>
        <p:nvSpPr>
          <p:cNvPr id="167" name="文本框 166"/>
          <p:cNvSpPr txBox="1"/>
          <p:nvPr/>
        </p:nvSpPr>
        <p:spPr>
          <a:xfrm>
            <a:off x="6287649" y="3057121"/>
            <a:ext cx="2031325" cy="369332"/>
          </a:xfrm>
          <a:prstGeom prst="rect">
            <a:avLst/>
          </a:prstGeom>
          <a:noFill/>
        </p:spPr>
        <p:txBody>
          <a:bodyPr wrap="square" rtlCol="0">
            <a:spAutoFit/>
          </a:bodyPr>
          <a:lstStyle/>
          <a:p>
            <a:r>
              <a:rPr lang="zh-CN" altLang="en-US" dirty="0">
                <a:solidFill>
                  <a:schemeClr val="bg1"/>
                </a:solidFill>
                <a:latin typeface="Impact" panose="020B0806030902050204" pitchFamily="34" charset="0"/>
              </a:rPr>
              <a:t>发布（</a:t>
            </a:r>
            <a:r>
              <a:rPr lang="en-US" altLang="zh-CN" dirty="0">
                <a:solidFill>
                  <a:schemeClr val="bg1"/>
                </a:solidFill>
                <a:latin typeface="Impact" panose="020B0806030902050204" pitchFamily="34" charset="0"/>
              </a:rPr>
              <a:t>Release</a:t>
            </a:r>
            <a:r>
              <a:rPr lang="zh-CN" altLang="en-US" dirty="0">
                <a:solidFill>
                  <a:schemeClr val="bg1"/>
                </a:solidFill>
                <a:latin typeface="Impact" panose="020B0806030902050204" pitchFamily="34" charset="0"/>
              </a:rPr>
              <a:t>）</a:t>
            </a:r>
          </a:p>
        </p:txBody>
      </p:sp>
      <p:sp>
        <p:nvSpPr>
          <p:cNvPr id="58" name="Rectangle 57">
            <a:extLst>
              <a:ext uri="{FF2B5EF4-FFF2-40B4-BE49-F238E27FC236}">
                <a16:creationId xmlns:a16="http://schemas.microsoft.com/office/drawing/2014/main" id="{C318DE0F-9847-4353-8394-7AB832491DE4}"/>
              </a:ext>
            </a:extLst>
          </p:cNvPr>
          <p:cNvSpPr/>
          <p:nvPr/>
        </p:nvSpPr>
        <p:spPr>
          <a:xfrm>
            <a:off x="2447779" y="281354"/>
            <a:ext cx="2076451"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部署还是发布？</a:t>
            </a:r>
            <a:endParaRPr lang="zh-CN" altLang="zh-CN" sz="2400" dirty="0">
              <a:solidFill>
                <a:schemeClr val="tx1"/>
              </a:solidFill>
            </a:endParaRPr>
          </a:p>
        </p:txBody>
      </p:sp>
      <p:sp>
        <p:nvSpPr>
          <p:cNvPr id="59" name="Freeform 35">
            <a:extLst>
              <a:ext uri="{FF2B5EF4-FFF2-40B4-BE49-F238E27FC236}">
                <a16:creationId xmlns:a16="http://schemas.microsoft.com/office/drawing/2014/main" id="{A16D36EA-59AA-4EA8-A104-D7D472099D6C}"/>
              </a:ext>
            </a:extLst>
          </p:cNvPr>
          <p:cNvSpPr>
            <a:spLocks noEditPoints="1"/>
          </p:cNvSpPr>
          <p:nvPr/>
        </p:nvSpPr>
        <p:spPr bwMode="auto">
          <a:xfrm>
            <a:off x="5707290" y="629599"/>
            <a:ext cx="439963" cy="468724"/>
          </a:xfrm>
          <a:custGeom>
            <a:avLst/>
            <a:gdLst>
              <a:gd name="T0" fmla="*/ 0 w 206"/>
              <a:gd name="T1" fmla="*/ 103 h 206"/>
              <a:gd name="T2" fmla="*/ 206 w 206"/>
              <a:gd name="T3" fmla="*/ 103 h 206"/>
              <a:gd name="T4" fmla="*/ 71 w 206"/>
              <a:gd name="T5" fmla="*/ 24 h 206"/>
              <a:gd name="T6" fmla="*/ 31 w 206"/>
              <a:gd name="T7" fmla="*/ 58 h 206"/>
              <a:gd name="T8" fmla="*/ 27 w 206"/>
              <a:gd name="T9" fmla="*/ 65 h 206"/>
              <a:gd name="T10" fmla="*/ 48 w 206"/>
              <a:gd name="T11" fmla="*/ 101 h 206"/>
              <a:gd name="T12" fmla="*/ 27 w 206"/>
              <a:gd name="T13" fmla="*/ 65 h 206"/>
              <a:gd name="T14" fmla="*/ 18 w 206"/>
              <a:gd name="T15" fmla="*/ 108 h 206"/>
              <a:gd name="T16" fmla="*/ 53 w 206"/>
              <a:gd name="T17" fmla="*/ 145 h 206"/>
              <a:gd name="T18" fmla="*/ 32 w 206"/>
              <a:gd name="T19" fmla="*/ 151 h 206"/>
              <a:gd name="T20" fmla="*/ 73 w 206"/>
              <a:gd name="T21" fmla="*/ 183 h 206"/>
              <a:gd name="T22" fmla="*/ 97 w 206"/>
              <a:gd name="T23" fmla="*/ 188 h 206"/>
              <a:gd name="T24" fmla="*/ 97 w 206"/>
              <a:gd name="T25" fmla="*/ 151 h 206"/>
              <a:gd name="T26" fmla="*/ 97 w 206"/>
              <a:gd name="T27" fmla="*/ 145 h 206"/>
              <a:gd name="T28" fmla="*/ 61 w 206"/>
              <a:gd name="T29" fmla="*/ 108 h 206"/>
              <a:gd name="T30" fmla="*/ 97 w 206"/>
              <a:gd name="T31" fmla="*/ 145 h 206"/>
              <a:gd name="T32" fmla="*/ 61 w 206"/>
              <a:gd name="T33" fmla="*/ 101 h 206"/>
              <a:gd name="T34" fmla="*/ 97 w 206"/>
              <a:gd name="T35" fmla="*/ 65 h 206"/>
              <a:gd name="T36" fmla="*/ 97 w 206"/>
              <a:gd name="T37" fmla="*/ 58 h 206"/>
              <a:gd name="T38" fmla="*/ 96 w 206"/>
              <a:gd name="T39" fmla="*/ 18 h 206"/>
              <a:gd name="T40" fmla="*/ 97 w 206"/>
              <a:gd name="T41" fmla="*/ 58 h 206"/>
              <a:gd name="T42" fmla="*/ 189 w 206"/>
              <a:gd name="T43" fmla="*/ 101 h 206"/>
              <a:gd name="T44" fmla="*/ 154 w 206"/>
              <a:gd name="T45" fmla="*/ 65 h 206"/>
              <a:gd name="T46" fmla="*/ 176 w 206"/>
              <a:gd name="T47" fmla="*/ 58 h 206"/>
              <a:gd name="T48" fmla="*/ 134 w 206"/>
              <a:gd name="T49" fmla="*/ 24 h 206"/>
              <a:gd name="T50" fmla="*/ 110 w 206"/>
              <a:gd name="T51" fmla="*/ 18 h 206"/>
              <a:gd name="T52" fmla="*/ 138 w 206"/>
              <a:gd name="T53" fmla="*/ 58 h 206"/>
              <a:gd name="T54" fmla="*/ 110 w 206"/>
              <a:gd name="T55" fmla="*/ 18 h 206"/>
              <a:gd name="T56" fmla="*/ 140 w 206"/>
              <a:gd name="T57" fmla="*/ 65 h 206"/>
              <a:gd name="T58" fmla="*/ 110 w 206"/>
              <a:gd name="T59" fmla="*/ 101 h 206"/>
              <a:gd name="T60" fmla="*/ 110 w 206"/>
              <a:gd name="T61" fmla="*/ 108 h 206"/>
              <a:gd name="T62" fmla="*/ 139 w 206"/>
              <a:gd name="T63" fmla="*/ 145 h 206"/>
              <a:gd name="T64" fmla="*/ 110 w 206"/>
              <a:gd name="T65" fmla="*/ 108 h 206"/>
              <a:gd name="T66" fmla="*/ 110 w 206"/>
              <a:gd name="T67" fmla="*/ 151 h 206"/>
              <a:gd name="T68" fmla="*/ 110 w 206"/>
              <a:gd name="T69" fmla="*/ 187 h 206"/>
              <a:gd name="T70" fmla="*/ 150 w 206"/>
              <a:gd name="T71" fmla="*/ 151 h 206"/>
              <a:gd name="T72" fmla="*/ 133 w 206"/>
              <a:gd name="T73" fmla="*/ 184 h 206"/>
              <a:gd name="T74" fmla="*/ 152 w 206"/>
              <a:gd name="T75" fmla="*/ 145 h 206"/>
              <a:gd name="T76" fmla="*/ 188 w 206"/>
              <a:gd name="T77" fmla="*/ 10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6" h="206">
                <a:moveTo>
                  <a:pt x="103" y="0"/>
                </a:moveTo>
                <a:cubicBezTo>
                  <a:pt x="46" y="0"/>
                  <a:pt x="0" y="46"/>
                  <a:pt x="0" y="103"/>
                </a:cubicBezTo>
                <a:cubicBezTo>
                  <a:pt x="0" y="160"/>
                  <a:pt x="46" y="206"/>
                  <a:pt x="103" y="206"/>
                </a:cubicBezTo>
                <a:cubicBezTo>
                  <a:pt x="160" y="206"/>
                  <a:pt x="206" y="160"/>
                  <a:pt x="206" y="103"/>
                </a:cubicBezTo>
                <a:cubicBezTo>
                  <a:pt x="206" y="46"/>
                  <a:pt x="160" y="0"/>
                  <a:pt x="103" y="0"/>
                </a:cubicBezTo>
                <a:close/>
                <a:moveTo>
                  <a:pt x="71" y="24"/>
                </a:moveTo>
                <a:cubicBezTo>
                  <a:pt x="65" y="32"/>
                  <a:pt x="58" y="44"/>
                  <a:pt x="54" y="58"/>
                </a:cubicBezTo>
                <a:cubicBezTo>
                  <a:pt x="31" y="58"/>
                  <a:pt x="31" y="58"/>
                  <a:pt x="31" y="58"/>
                </a:cubicBezTo>
                <a:cubicBezTo>
                  <a:pt x="40" y="43"/>
                  <a:pt x="54" y="31"/>
                  <a:pt x="71" y="24"/>
                </a:cubicBezTo>
                <a:close/>
                <a:moveTo>
                  <a:pt x="27" y="65"/>
                </a:moveTo>
                <a:cubicBezTo>
                  <a:pt x="52" y="65"/>
                  <a:pt x="52" y="65"/>
                  <a:pt x="52" y="65"/>
                </a:cubicBezTo>
                <a:cubicBezTo>
                  <a:pt x="50" y="75"/>
                  <a:pt x="48" y="87"/>
                  <a:pt x="48" y="101"/>
                </a:cubicBezTo>
                <a:cubicBezTo>
                  <a:pt x="18" y="101"/>
                  <a:pt x="18" y="101"/>
                  <a:pt x="18" y="101"/>
                </a:cubicBezTo>
                <a:cubicBezTo>
                  <a:pt x="18" y="88"/>
                  <a:pt x="21" y="76"/>
                  <a:pt x="27" y="65"/>
                </a:cubicBezTo>
                <a:close/>
                <a:moveTo>
                  <a:pt x="28" y="145"/>
                </a:moveTo>
                <a:cubicBezTo>
                  <a:pt x="22" y="134"/>
                  <a:pt x="18" y="121"/>
                  <a:pt x="18" y="108"/>
                </a:cubicBezTo>
                <a:cubicBezTo>
                  <a:pt x="48" y="108"/>
                  <a:pt x="48" y="108"/>
                  <a:pt x="48" y="108"/>
                </a:cubicBezTo>
                <a:cubicBezTo>
                  <a:pt x="49" y="122"/>
                  <a:pt x="51" y="134"/>
                  <a:pt x="53" y="145"/>
                </a:cubicBezTo>
                <a:lnTo>
                  <a:pt x="28" y="145"/>
                </a:lnTo>
                <a:close/>
                <a:moveTo>
                  <a:pt x="32" y="151"/>
                </a:moveTo>
                <a:cubicBezTo>
                  <a:pt x="56" y="151"/>
                  <a:pt x="56" y="151"/>
                  <a:pt x="56" y="151"/>
                </a:cubicBezTo>
                <a:cubicBezTo>
                  <a:pt x="60" y="165"/>
                  <a:pt x="67" y="176"/>
                  <a:pt x="73" y="183"/>
                </a:cubicBezTo>
                <a:cubicBezTo>
                  <a:pt x="57" y="177"/>
                  <a:pt x="42" y="166"/>
                  <a:pt x="32" y="151"/>
                </a:cubicBezTo>
                <a:close/>
                <a:moveTo>
                  <a:pt x="97" y="188"/>
                </a:moveTo>
                <a:cubicBezTo>
                  <a:pt x="89" y="182"/>
                  <a:pt x="77" y="171"/>
                  <a:pt x="69" y="151"/>
                </a:cubicBezTo>
                <a:cubicBezTo>
                  <a:pt x="97" y="151"/>
                  <a:pt x="97" y="151"/>
                  <a:pt x="97" y="151"/>
                </a:cubicBezTo>
                <a:lnTo>
                  <a:pt x="97" y="188"/>
                </a:lnTo>
                <a:close/>
                <a:moveTo>
                  <a:pt x="97" y="145"/>
                </a:moveTo>
                <a:cubicBezTo>
                  <a:pt x="67" y="145"/>
                  <a:pt x="67" y="145"/>
                  <a:pt x="67" y="145"/>
                </a:cubicBezTo>
                <a:cubicBezTo>
                  <a:pt x="64" y="135"/>
                  <a:pt x="62" y="122"/>
                  <a:pt x="61" y="108"/>
                </a:cubicBezTo>
                <a:cubicBezTo>
                  <a:pt x="97" y="108"/>
                  <a:pt x="97" y="108"/>
                  <a:pt x="97" y="108"/>
                </a:cubicBezTo>
                <a:lnTo>
                  <a:pt x="97" y="145"/>
                </a:lnTo>
                <a:close/>
                <a:moveTo>
                  <a:pt x="97" y="101"/>
                </a:moveTo>
                <a:cubicBezTo>
                  <a:pt x="61" y="101"/>
                  <a:pt x="61" y="101"/>
                  <a:pt x="61" y="101"/>
                </a:cubicBezTo>
                <a:cubicBezTo>
                  <a:pt x="61" y="87"/>
                  <a:pt x="63" y="75"/>
                  <a:pt x="66" y="65"/>
                </a:cubicBezTo>
                <a:cubicBezTo>
                  <a:pt x="97" y="65"/>
                  <a:pt x="97" y="65"/>
                  <a:pt x="97" y="65"/>
                </a:cubicBezTo>
                <a:lnTo>
                  <a:pt x="97" y="101"/>
                </a:lnTo>
                <a:close/>
                <a:moveTo>
                  <a:pt x="97" y="58"/>
                </a:moveTo>
                <a:cubicBezTo>
                  <a:pt x="68" y="58"/>
                  <a:pt x="68" y="58"/>
                  <a:pt x="68" y="58"/>
                </a:cubicBezTo>
                <a:cubicBezTo>
                  <a:pt x="75" y="36"/>
                  <a:pt x="87" y="24"/>
                  <a:pt x="96" y="18"/>
                </a:cubicBezTo>
                <a:cubicBezTo>
                  <a:pt x="96" y="18"/>
                  <a:pt x="96" y="18"/>
                  <a:pt x="97" y="18"/>
                </a:cubicBezTo>
                <a:lnTo>
                  <a:pt x="97" y="58"/>
                </a:lnTo>
                <a:close/>
                <a:moveTo>
                  <a:pt x="179" y="65"/>
                </a:moveTo>
                <a:cubicBezTo>
                  <a:pt x="185" y="76"/>
                  <a:pt x="188" y="88"/>
                  <a:pt x="189" y="101"/>
                </a:cubicBezTo>
                <a:cubicBezTo>
                  <a:pt x="158" y="101"/>
                  <a:pt x="158" y="101"/>
                  <a:pt x="158" y="101"/>
                </a:cubicBezTo>
                <a:cubicBezTo>
                  <a:pt x="158" y="87"/>
                  <a:pt x="156" y="75"/>
                  <a:pt x="154" y="65"/>
                </a:cubicBezTo>
                <a:lnTo>
                  <a:pt x="179" y="65"/>
                </a:lnTo>
                <a:close/>
                <a:moveTo>
                  <a:pt x="176" y="58"/>
                </a:moveTo>
                <a:cubicBezTo>
                  <a:pt x="152" y="58"/>
                  <a:pt x="152" y="58"/>
                  <a:pt x="152" y="58"/>
                </a:cubicBezTo>
                <a:cubicBezTo>
                  <a:pt x="147" y="43"/>
                  <a:pt x="141" y="32"/>
                  <a:pt x="134" y="24"/>
                </a:cubicBezTo>
                <a:cubicBezTo>
                  <a:pt x="152" y="31"/>
                  <a:pt x="166" y="43"/>
                  <a:pt x="176" y="58"/>
                </a:cubicBezTo>
                <a:close/>
                <a:moveTo>
                  <a:pt x="110" y="18"/>
                </a:moveTo>
                <a:cubicBezTo>
                  <a:pt x="110" y="18"/>
                  <a:pt x="110" y="18"/>
                  <a:pt x="110" y="18"/>
                </a:cubicBezTo>
                <a:cubicBezTo>
                  <a:pt x="118" y="24"/>
                  <a:pt x="131" y="36"/>
                  <a:pt x="138" y="58"/>
                </a:cubicBezTo>
                <a:cubicBezTo>
                  <a:pt x="110" y="58"/>
                  <a:pt x="110" y="58"/>
                  <a:pt x="110" y="58"/>
                </a:cubicBezTo>
                <a:lnTo>
                  <a:pt x="110" y="18"/>
                </a:lnTo>
                <a:close/>
                <a:moveTo>
                  <a:pt x="110" y="65"/>
                </a:moveTo>
                <a:cubicBezTo>
                  <a:pt x="140" y="65"/>
                  <a:pt x="140" y="65"/>
                  <a:pt x="140" y="65"/>
                </a:cubicBezTo>
                <a:cubicBezTo>
                  <a:pt x="143" y="75"/>
                  <a:pt x="145" y="87"/>
                  <a:pt x="145" y="101"/>
                </a:cubicBezTo>
                <a:cubicBezTo>
                  <a:pt x="110" y="101"/>
                  <a:pt x="110" y="101"/>
                  <a:pt x="110" y="101"/>
                </a:cubicBezTo>
                <a:lnTo>
                  <a:pt x="110" y="65"/>
                </a:lnTo>
                <a:close/>
                <a:moveTo>
                  <a:pt x="110" y="108"/>
                </a:moveTo>
                <a:cubicBezTo>
                  <a:pt x="145" y="108"/>
                  <a:pt x="145" y="108"/>
                  <a:pt x="145" y="108"/>
                </a:cubicBezTo>
                <a:cubicBezTo>
                  <a:pt x="144" y="122"/>
                  <a:pt x="142" y="135"/>
                  <a:pt x="139" y="145"/>
                </a:cubicBezTo>
                <a:cubicBezTo>
                  <a:pt x="110" y="145"/>
                  <a:pt x="110" y="145"/>
                  <a:pt x="110" y="145"/>
                </a:cubicBezTo>
                <a:lnTo>
                  <a:pt x="110" y="108"/>
                </a:lnTo>
                <a:close/>
                <a:moveTo>
                  <a:pt x="110" y="187"/>
                </a:moveTo>
                <a:cubicBezTo>
                  <a:pt x="110" y="151"/>
                  <a:pt x="110" y="151"/>
                  <a:pt x="110" y="151"/>
                </a:cubicBezTo>
                <a:cubicBezTo>
                  <a:pt x="136" y="151"/>
                  <a:pt x="136" y="151"/>
                  <a:pt x="136" y="151"/>
                </a:cubicBezTo>
                <a:cubicBezTo>
                  <a:pt x="129" y="171"/>
                  <a:pt x="117" y="182"/>
                  <a:pt x="110" y="187"/>
                </a:cubicBezTo>
                <a:close/>
                <a:moveTo>
                  <a:pt x="133" y="184"/>
                </a:moveTo>
                <a:cubicBezTo>
                  <a:pt x="139" y="176"/>
                  <a:pt x="146" y="165"/>
                  <a:pt x="150" y="151"/>
                </a:cubicBezTo>
                <a:cubicBezTo>
                  <a:pt x="174" y="151"/>
                  <a:pt x="174" y="151"/>
                  <a:pt x="174" y="151"/>
                </a:cubicBezTo>
                <a:cubicBezTo>
                  <a:pt x="164" y="166"/>
                  <a:pt x="150" y="177"/>
                  <a:pt x="133" y="184"/>
                </a:cubicBezTo>
                <a:close/>
                <a:moveTo>
                  <a:pt x="178" y="145"/>
                </a:moveTo>
                <a:cubicBezTo>
                  <a:pt x="152" y="145"/>
                  <a:pt x="152" y="145"/>
                  <a:pt x="152" y="145"/>
                </a:cubicBezTo>
                <a:cubicBezTo>
                  <a:pt x="155" y="134"/>
                  <a:pt x="157" y="122"/>
                  <a:pt x="158" y="108"/>
                </a:cubicBezTo>
                <a:cubicBezTo>
                  <a:pt x="188" y="108"/>
                  <a:pt x="188" y="108"/>
                  <a:pt x="188" y="108"/>
                </a:cubicBezTo>
                <a:cubicBezTo>
                  <a:pt x="188" y="121"/>
                  <a:pt x="184" y="134"/>
                  <a:pt x="178" y="14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8">
            <a:extLst>
              <a:ext uri="{FF2B5EF4-FFF2-40B4-BE49-F238E27FC236}">
                <a16:creationId xmlns:a16="http://schemas.microsoft.com/office/drawing/2014/main" id="{56F7E6E9-FAC2-47E2-9850-E2194FD31BB9}"/>
              </a:ext>
            </a:extLst>
          </p:cNvPr>
          <p:cNvSpPr>
            <a:spLocks noEditPoints="1"/>
          </p:cNvSpPr>
          <p:nvPr/>
        </p:nvSpPr>
        <p:spPr bwMode="auto">
          <a:xfrm>
            <a:off x="5750842" y="3017608"/>
            <a:ext cx="565552" cy="509861"/>
          </a:xfrm>
          <a:custGeom>
            <a:avLst/>
            <a:gdLst>
              <a:gd name="T0" fmla="*/ 246 w 581"/>
              <a:gd name="T1" fmla="*/ 181 h 465"/>
              <a:gd name="T2" fmla="*/ 162 w 581"/>
              <a:gd name="T3" fmla="*/ 181 h 465"/>
              <a:gd name="T4" fmla="*/ 118 w 581"/>
              <a:gd name="T5" fmla="*/ 234 h 465"/>
              <a:gd name="T6" fmla="*/ 140 w 581"/>
              <a:gd name="T7" fmla="*/ 325 h 465"/>
              <a:gd name="T8" fmla="*/ 231 w 581"/>
              <a:gd name="T9" fmla="*/ 347 h 465"/>
              <a:gd name="T10" fmla="*/ 284 w 581"/>
              <a:gd name="T11" fmla="*/ 303 h 465"/>
              <a:gd name="T12" fmla="*/ 284 w 581"/>
              <a:gd name="T13" fmla="*/ 219 h 465"/>
              <a:gd name="T14" fmla="*/ 193 w 581"/>
              <a:gd name="T15" fmla="*/ 288 h 465"/>
              <a:gd name="T16" fmla="*/ 193 w 581"/>
              <a:gd name="T17" fmla="*/ 234 h 465"/>
              <a:gd name="T18" fmla="*/ 231 w 581"/>
              <a:gd name="T19" fmla="*/ 272 h 465"/>
              <a:gd name="T20" fmla="*/ 329 w 581"/>
              <a:gd name="T21" fmla="*/ 98 h 465"/>
              <a:gd name="T22" fmla="*/ 231 w 581"/>
              <a:gd name="T23" fmla="*/ 57 h 465"/>
              <a:gd name="T24" fmla="*/ 107 w 581"/>
              <a:gd name="T25" fmla="*/ 126 h 465"/>
              <a:gd name="T26" fmla="*/ 69 w 581"/>
              <a:gd name="T27" fmla="*/ 164 h 465"/>
              <a:gd name="T28" fmla="*/ 0 w 581"/>
              <a:gd name="T29" fmla="*/ 288 h 465"/>
              <a:gd name="T30" fmla="*/ 41 w 581"/>
              <a:gd name="T31" fmla="*/ 386 h 465"/>
              <a:gd name="T32" fmla="*/ 177 w 581"/>
              <a:gd name="T33" fmla="*/ 425 h 465"/>
              <a:gd name="T34" fmla="*/ 231 w 581"/>
              <a:gd name="T35" fmla="*/ 425 h 465"/>
              <a:gd name="T36" fmla="*/ 368 w 581"/>
              <a:gd name="T37" fmla="*/ 386 h 465"/>
              <a:gd name="T38" fmla="*/ 408 w 581"/>
              <a:gd name="T39" fmla="*/ 288 h 465"/>
              <a:gd name="T40" fmla="*/ 339 w 581"/>
              <a:gd name="T41" fmla="*/ 164 h 465"/>
              <a:gd name="T42" fmla="*/ 305 w 581"/>
              <a:gd name="T43" fmla="*/ 362 h 465"/>
              <a:gd name="T44" fmla="*/ 204 w 581"/>
              <a:gd name="T45" fmla="*/ 404 h 465"/>
              <a:gd name="T46" fmla="*/ 103 w 581"/>
              <a:gd name="T47" fmla="*/ 362 h 465"/>
              <a:gd name="T48" fmla="*/ 61 w 581"/>
              <a:gd name="T49" fmla="*/ 261 h 465"/>
              <a:gd name="T50" fmla="*/ 103 w 581"/>
              <a:gd name="T51" fmla="*/ 160 h 465"/>
              <a:gd name="T52" fmla="*/ 124 w 581"/>
              <a:gd name="T53" fmla="*/ 143 h 465"/>
              <a:gd name="T54" fmla="*/ 231 w 581"/>
              <a:gd name="T55" fmla="*/ 121 h 465"/>
              <a:gd name="T56" fmla="*/ 322 w 581"/>
              <a:gd name="T57" fmla="*/ 181 h 465"/>
              <a:gd name="T58" fmla="*/ 344 w 581"/>
              <a:gd name="T59" fmla="*/ 288 h 465"/>
              <a:gd name="T60" fmla="*/ 562 w 581"/>
              <a:gd name="T61" fmla="*/ 37 h 465"/>
              <a:gd name="T62" fmla="*/ 498 w 581"/>
              <a:gd name="T63" fmla="*/ 19 h 465"/>
              <a:gd name="T64" fmla="*/ 473 w 581"/>
              <a:gd name="T65" fmla="*/ 19 h 465"/>
              <a:gd name="T66" fmla="*/ 410 w 581"/>
              <a:gd name="T67" fmla="*/ 37 h 465"/>
              <a:gd name="T68" fmla="*/ 391 w 581"/>
              <a:gd name="T69" fmla="*/ 83 h 465"/>
              <a:gd name="T70" fmla="*/ 423 w 581"/>
              <a:gd name="T71" fmla="*/ 140 h 465"/>
              <a:gd name="T72" fmla="*/ 441 w 581"/>
              <a:gd name="T73" fmla="*/ 158 h 465"/>
              <a:gd name="T74" fmla="*/ 498 w 581"/>
              <a:gd name="T75" fmla="*/ 190 h 465"/>
              <a:gd name="T76" fmla="*/ 544 w 581"/>
              <a:gd name="T77" fmla="*/ 171 h 465"/>
              <a:gd name="T78" fmla="*/ 562 w 581"/>
              <a:gd name="T79" fmla="*/ 108 h 465"/>
              <a:gd name="T80" fmla="*/ 562 w 581"/>
              <a:gd name="T81" fmla="*/ 83 h 465"/>
              <a:gd name="T82" fmla="*/ 533 w 581"/>
              <a:gd name="T83" fmla="*/ 142 h 465"/>
              <a:gd name="T84" fmla="*/ 486 w 581"/>
              <a:gd name="T85" fmla="*/ 162 h 465"/>
              <a:gd name="T86" fmla="*/ 439 w 581"/>
              <a:gd name="T87" fmla="*/ 142 h 465"/>
              <a:gd name="T88" fmla="*/ 419 w 581"/>
              <a:gd name="T89" fmla="*/ 95 h 465"/>
              <a:gd name="T90" fmla="*/ 439 w 581"/>
              <a:gd name="T91" fmla="*/ 48 h 465"/>
              <a:gd name="T92" fmla="*/ 449 w 581"/>
              <a:gd name="T93" fmla="*/ 40 h 465"/>
              <a:gd name="T94" fmla="*/ 498 w 581"/>
              <a:gd name="T95" fmla="*/ 30 h 465"/>
              <a:gd name="T96" fmla="*/ 541 w 581"/>
              <a:gd name="T97" fmla="*/ 58 h 465"/>
              <a:gd name="T98" fmla="*/ 551 w 581"/>
              <a:gd name="T99" fmla="*/ 108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81" h="465">
                <a:moveTo>
                  <a:pt x="284" y="219"/>
                </a:moveTo>
                <a:cubicBezTo>
                  <a:pt x="280" y="211"/>
                  <a:pt x="274" y="204"/>
                  <a:pt x="268" y="197"/>
                </a:cubicBezTo>
                <a:cubicBezTo>
                  <a:pt x="261" y="191"/>
                  <a:pt x="254" y="185"/>
                  <a:pt x="246" y="181"/>
                </a:cubicBezTo>
                <a:cubicBezTo>
                  <a:pt x="241" y="179"/>
                  <a:pt x="236" y="177"/>
                  <a:pt x="231" y="175"/>
                </a:cubicBezTo>
                <a:cubicBezTo>
                  <a:pt x="213" y="170"/>
                  <a:pt x="195" y="170"/>
                  <a:pt x="177" y="175"/>
                </a:cubicBezTo>
                <a:cubicBezTo>
                  <a:pt x="172" y="177"/>
                  <a:pt x="167" y="179"/>
                  <a:pt x="162" y="181"/>
                </a:cubicBezTo>
                <a:cubicBezTo>
                  <a:pt x="154" y="185"/>
                  <a:pt x="147" y="191"/>
                  <a:pt x="140" y="197"/>
                </a:cubicBezTo>
                <a:cubicBezTo>
                  <a:pt x="134" y="204"/>
                  <a:pt x="128" y="211"/>
                  <a:pt x="124" y="219"/>
                </a:cubicBezTo>
                <a:cubicBezTo>
                  <a:pt x="122" y="224"/>
                  <a:pt x="120" y="229"/>
                  <a:pt x="118" y="234"/>
                </a:cubicBezTo>
                <a:cubicBezTo>
                  <a:pt x="113" y="252"/>
                  <a:pt x="113" y="270"/>
                  <a:pt x="118" y="288"/>
                </a:cubicBezTo>
                <a:cubicBezTo>
                  <a:pt x="120" y="293"/>
                  <a:pt x="122" y="298"/>
                  <a:pt x="124" y="303"/>
                </a:cubicBezTo>
                <a:cubicBezTo>
                  <a:pt x="128" y="311"/>
                  <a:pt x="134" y="318"/>
                  <a:pt x="140" y="325"/>
                </a:cubicBezTo>
                <a:cubicBezTo>
                  <a:pt x="147" y="331"/>
                  <a:pt x="154" y="337"/>
                  <a:pt x="162" y="341"/>
                </a:cubicBezTo>
                <a:cubicBezTo>
                  <a:pt x="167" y="343"/>
                  <a:pt x="172" y="345"/>
                  <a:pt x="177" y="347"/>
                </a:cubicBezTo>
                <a:cubicBezTo>
                  <a:pt x="195" y="352"/>
                  <a:pt x="213" y="352"/>
                  <a:pt x="231" y="347"/>
                </a:cubicBezTo>
                <a:cubicBezTo>
                  <a:pt x="236" y="345"/>
                  <a:pt x="241" y="343"/>
                  <a:pt x="246" y="341"/>
                </a:cubicBezTo>
                <a:cubicBezTo>
                  <a:pt x="254" y="337"/>
                  <a:pt x="261" y="331"/>
                  <a:pt x="268" y="325"/>
                </a:cubicBezTo>
                <a:cubicBezTo>
                  <a:pt x="274" y="318"/>
                  <a:pt x="280" y="311"/>
                  <a:pt x="284" y="303"/>
                </a:cubicBezTo>
                <a:cubicBezTo>
                  <a:pt x="286" y="298"/>
                  <a:pt x="288" y="293"/>
                  <a:pt x="290" y="288"/>
                </a:cubicBezTo>
                <a:cubicBezTo>
                  <a:pt x="295" y="270"/>
                  <a:pt x="295" y="252"/>
                  <a:pt x="290" y="234"/>
                </a:cubicBezTo>
                <a:cubicBezTo>
                  <a:pt x="288" y="229"/>
                  <a:pt x="286" y="224"/>
                  <a:pt x="284" y="219"/>
                </a:cubicBezTo>
                <a:close/>
                <a:moveTo>
                  <a:pt x="231" y="272"/>
                </a:moveTo>
                <a:cubicBezTo>
                  <a:pt x="215" y="288"/>
                  <a:pt x="215" y="288"/>
                  <a:pt x="215" y="288"/>
                </a:cubicBezTo>
                <a:cubicBezTo>
                  <a:pt x="193" y="288"/>
                  <a:pt x="193" y="288"/>
                  <a:pt x="193" y="288"/>
                </a:cubicBezTo>
                <a:cubicBezTo>
                  <a:pt x="177" y="272"/>
                  <a:pt x="177" y="272"/>
                  <a:pt x="177" y="272"/>
                </a:cubicBezTo>
                <a:cubicBezTo>
                  <a:pt x="177" y="250"/>
                  <a:pt x="177" y="250"/>
                  <a:pt x="177" y="250"/>
                </a:cubicBezTo>
                <a:cubicBezTo>
                  <a:pt x="193" y="234"/>
                  <a:pt x="193" y="234"/>
                  <a:pt x="193" y="234"/>
                </a:cubicBezTo>
                <a:cubicBezTo>
                  <a:pt x="215" y="234"/>
                  <a:pt x="215" y="234"/>
                  <a:pt x="215" y="234"/>
                </a:cubicBezTo>
                <a:cubicBezTo>
                  <a:pt x="231" y="250"/>
                  <a:pt x="231" y="250"/>
                  <a:pt x="231" y="250"/>
                </a:cubicBezTo>
                <a:lnTo>
                  <a:pt x="231" y="272"/>
                </a:lnTo>
                <a:close/>
                <a:moveTo>
                  <a:pt x="339" y="164"/>
                </a:moveTo>
                <a:cubicBezTo>
                  <a:pt x="368" y="136"/>
                  <a:pt x="368" y="136"/>
                  <a:pt x="368" y="136"/>
                </a:cubicBezTo>
                <a:cubicBezTo>
                  <a:pt x="329" y="98"/>
                  <a:pt x="329" y="98"/>
                  <a:pt x="329" y="98"/>
                </a:cubicBezTo>
                <a:cubicBezTo>
                  <a:pt x="301" y="126"/>
                  <a:pt x="301" y="126"/>
                  <a:pt x="301" y="126"/>
                </a:cubicBezTo>
                <a:cubicBezTo>
                  <a:pt x="280" y="110"/>
                  <a:pt x="256" y="101"/>
                  <a:pt x="231" y="97"/>
                </a:cubicBezTo>
                <a:cubicBezTo>
                  <a:pt x="231" y="57"/>
                  <a:pt x="231" y="57"/>
                  <a:pt x="231" y="57"/>
                </a:cubicBezTo>
                <a:cubicBezTo>
                  <a:pt x="177" y="57"/>
                  <a:pt x="177" y="57"/>
                  <a:pt x="177" y="57"/>
                </a:cubicBezTo>
                <a:cubicBezTo>
                  <a:pt x="177" y="97"/>
                  <a:pt x="177" y="97"/>
                  <a:pt x="177" y="97"/>
                </a:cubicBezTo>
                <a:cubicBezTo>
                  <a:pt x="152" y="101"/>
                  <a:pt x="128" y="110"/>
                  <a:pt x="107" y="126"/>
                </a:cubicBezTo>
                <a:cubicBezTo>
                  <a:pt x="79" y="98"/>
                  <a:pt x="79" y="98"/>
                  <a:pt x="79" y="98"/>
                </a:cubicBezTo>
                <a:cubicBezTo>
                  <a:pt x="41" y="136"/>
                  <a:pt x="41" y="136"/>
                  <a:pt x="41" y="136"/>
                </a:cubicBezTo>
                <a:cubicBezTo>
                  <a:pt x="69" y="164"/>
                  <a:pt x="69" y="164"/>
                  <a:pt x="69" y="164"/>
                </a:cubicBezTo>
                <a:cubicBezTo>
                  <a:pt x="53" y="185"/>
                  <a:pt x="44" y="209"/>
                  <a:pt x="40" y="234"/>
                </a:cubicBezTo>
                <a:cubicBezTo>
                  <a:pt x="0" y="234"/>
                  <a:pt x="0" y="234"/>
                  <a:pt x="0" y="234"/>
                </a:cubicBezTo>
                <a:cubicBezTo>
                  <a:pt x="0" y="288"/>
                  <a:pt x="0" y="288"/>
                  <a:pt x="0" y="288"/>
                </a:cubicBezTo>
                <a:cubicBezTo>
                  <a:pt x="40" y="288"/>
                  <a:pt x="40" y="288"/>
                  <a:pt x="40" y="288"/>
                </a:cubicBezTo>
                <a:cubicBezTo>
                  <a:pt x="44" y="313"/>
                  <a:pt x="53" y="337"/>
                  <a:pt x="69" y="358"/>
                </a:cubicBezTo>
                <a:cubicBezTo>
                  <a:pt x="41" y="386"/>
                  <a:pt x="41" y="386"/>
                  <a:pt x="41" y="386"/>
                </a:cubicBezTo>
                <a:cubicBezTo>
                  <a:pt x="79" y="425"/>
                  <a:pt x="79" y="425"/>
                  <a:pt x="79" y="425"/>
                </a:cubicBezTo>
                <a:cubicBezTo>
                  <a:pt x="107" y="396"/>
                  <a:pt x="107" y="396"/>
                  <a:pt x="107" y="396"/>
                </a:cubicBezTo>
                <a:cubicBezTo>
                  <a:pt x="128" y="412"/>
                  <a:pt x="152" y="421"/>
                  <a:pt x="177" y="425"/>
                </a:cubicBezTo>
                <a:cubicBezTo>
                  <a:pt x="177" y="465"/>
                  <a:pt x="177" y="465"/>
                  <a:pt x="177" y="465"/>
                </a:cubicBezTo>
                <a:cubicBezTo>
                  <a:pt x="231" y="465"/>
                  <a:pt x="231" y="465"/>
                  <a:pt x="231" y="465"/>
                </a:cubicBezTo>
                <a:cubicBezTo>
                  <a:pt x="231" y="425"/>
                  <a:pt x="231" y="425"/>
                  <a:pt x="231" y="425"/>
                </a:cubicBezTo>
                <a:cubicBezTo>
                  <a:pt x="256" y="421"/>
                  <a:pt x="280" y="412"/>
                  <a:pt x="301" y="396"/>
                </a:cubicBezTo>
                <a:cubicBezTo>
                  <a:pt x="329" y="425"/>
                  <a:pt x="329" y="425"/>
                  <a:pt x="329" y="425"/>
                </a:cubicBezTo>
                <a:cubicBezTo>
                  <a:pt x="368" y="386"/>
                  <a:pt x="368" y="386"/>
                  <a:pt x="368" y="386"/>
                </a:cubicBezTo>
                <a:cubicBezTo>
                  <a:pt x="339" y="358"/>
                  <a:pt x="339" y="358"/>
                  <a:pt x="339" y="358"/>
                </a:cubicBezTo>
                <a:cubicBezTo>
                  <a:pt x="355" y="337"/>
                  <a:pt x="364" y="313"/>
                  <a:pt x="368" y="288"/>
                </a:cubicBezTo>
                <a:cubicBezTo>
                  <a:pt x="408" y="288"/>
                  <a:pt x="408" y="288"/>
                  <a:pt x="408" y="288"/>
                </a:cubicBezTo>
                <a:cubicBezTo>
                  <a:pt x="408" y="234"/>
                  <a:pt x="408" y="234"/>
                  <a:pt x="408" y="234"/>
                </a:cubicBezTo>
                <a:cubicBezTo>
                  <a:pt x="368" y="234"/>
                  <a:pt x="368" y="234"/>
                  <a:pt x="368" y="234"/>
                </a:cubicBezTo>
                <a:cubicBezTo>
                  <a:pt x="364" y="209"/>
                  <a:pt x="355" y="185"/>
                  <a:pt x="339" y="164"/>
                </a:cubicBezTo>
                <a:close/>
                <a:moveTo>
                  <a:pt x="344" y="288"/>
                </a:moveTo>
                <a:cubicBezTo>
                  <a:pt x="341" y="307"/>
                  <a:pt x="334" y="325"/>
                  <a:pt x="322" y="341"/>
                </a:cubicBezTo>
                <a:cubicBezTo>
                  <a:pt x="317" y="349"/>
                  <a:pt x="312" y="356"/>
                  <a:pt x="305" y="362"/>
                </a:cubicBezTo>
                <a:cubicBezTo>
                  <a:pt x="299" y="369"/>
                  <a:pt x="292" y="374"/>
                  <a:pt x="284" y="379"/>
                </a:cubicBezTo>
                <a:cubicBezTo>
                  <a:pt x="268" y="391"/>
                  <a:pt x="250" y="398"/>
                  <a:pt x="231" y="401"/>
                </a:cubicBezTo>
                <a:cubicBezTo>
                  <a:pt x="222" y="403"/>
                  <a:pt x="213" y="404"/>
                  <a:pt x="204" y="404"/>
                </a:cubicBezTo>
                <a:cubicBezTo>
                  <a:pt x="195" y="404"/>
                  <a:pt x="186" y="403"/>
                  <a:pt x="177" y="401"/>
                </a:cubicBezTo>
                <a:cubicBezTo>
                  <a:pt x="158" y="398"/>
                  <a:pt x="140" y="391"/>
                  <a:pt x="124" y="379"/>
                </a:cubicBezTo>
                <a:cubicBezTo>
                  <a:pt x="116" y="374"/>
                  <a:pt x="109" y="369"/>
                  <a:pt x="103" y="362"/>
                </a:cubicBezTo>
                <a:cubicBezTo>
                  <a:pt x="96" y="356"/>
                  <a:pt x="91" y="349"/>
                  <a:pt x="86" y="341"/>
                </a:cubicBezTo>
                <a:cubicBezTo>
                  <a:pt x="75" y="325"/>
                  <a:pt x="67" y="307"/>
                  <a:pt x="64" y="288"/>
                </a:cubicBezTo>
                <a:cubicBezTo>
                  <a:pt x="62" y="279"/>
                  <a:pt x="61" y="270"/>
                  <a:pt x="61" y="261"/>
                </a:cubicBezTo>
                <a:cubicBezTo>
                  <a:pt x="61" y="252"/>
                  <a:pt x="62" y="243"/>
                  <a:pt x="64" y="234"/>
                </a:cubicBezTo>
                <a:cubicBezTo>
                  <a:pt x="67" y="215"/>
                  <a:pt x="75" y="197"/>
                  <a:pt x="86" y="181"/>
                </a:cubicBezTo>
                <a:cubicBezTo>
                  <a:pt x="91" y="173"/>
                  <a:pt x="96" y="166"/>
                  <a:pt x="103" y="160"/>
                </a:cubicBezTo>
                <a:cubicBezTo>
                  <a:pt x="95" y="152"/>
                  <a:pt x="95" y="152"/>
                  <a:pt x="95" y="152"/>
                </a:cubicBezTo>
                <a:cubicBezTo>
                  <a:pt x="103" y="160"/>
                  <a:pt x="103" y="160"/>
                  <a:pt x="103" y="160"/>
                </a:cubicBezTo>
                <a:cubicBezTo>
                  <a:pt x="109" y="153"/>
                  <a:pt x="116" y="148"/>
                  <a:pt x="124" y="143"/>
                </a:cubicBezTo>
                <a:cubicBezTo>
                  <a:pt x="140" y="131"/>
                  <a:pt x="158" y="124"/>
                  <a:pt x="177" y="121"/>
                </a:cubicBezTo>
                <a:cubicBezTo>
                  <a:pt x="186" y="119"/>
                  <a:pt x="195" y="118"/>
                  <a:pt x="204" y="118"/>
                </a:cubicBezTo>
                <a:cubicBezTo>
                  <a:pt x="213" y="118"/>
                  <a:pt x="222" y="119"/>
                  <a:pt x="231" y="121"/>
                </a:cubicBezTo>
                <a:cubicBezTo>
                  <a:pt x="250" y="124"/>
                  <a:pt x="268" y="131"/>
                  <a:pt x="284" y="143"/>
                </a:cubicBezTo>
                <a:cubicBezTo>
                  <a:pt x="292" y="148"/>
                  <a:pt x="299" y="153"/>
                  <a:pt x="305" y="160"/>
                </a:cubicBezTo>
                <a:cubicBezTo>
                  <a:pt x="312" y="166"/>
                  <a:pt x="317" y="173"/>
                  <a:pt x="322" y="181"/>
                </a:cubicBezTo>
                <a:cubicBezTo>
                  <a:pt x="334" y="197"/>
                  <a:pt x="341" y="215"/>
                  <a:pt x="344" y="234"/>
                </a:cubicBezTo>
                <a:cubicBezTo>
                  <a:pt x="346" y="243"/>
                  <a:pt x="347" y="252"/>
                  <a:pt x="347" y="261"/>
                </a:cubicBezTo>
                <a:cubicBezTo>
                  <a:pt x="347" y="270"/>
                  <a:pt x="346" y="279"/>
                  <a:pt x="344" y="288"/>
                </a:cubicBezTo>
                <a:close/>
                <a:moveTo>
                  <a:pt x="562" y="83"/>
                </a:moveTo>
                <a:cubicBezTo>
                  <a:pt x="560" y="71"/>
                  <a:pt x="556" y="60"/>
                  <a:pt x="549" y="50"/>
                </a:cubicBezTo>
                <a:cubicBezTo>
                  <a:pt x="562" y="37"/>
                  <a:pt x="562" y="37"/>
                  <a:pt x="562" y="37"/>
                </a:cubicBezTo>
                <a:cubicBezTo>
                  <a:pt x="544" y="19"/>
                  <a:pt x="544" y="19"/>
                  <a:pt x="544" y="19"/>
                </a:cubicBezTo>
                <a:cubicBezTo>
                  <a:pt x="531" y="32"/>
                  <a:pt x="531" y="32"/>
                  <a:pt x="531" y="32"/>
                </a:cubicBezTo>
                <a:cubicBezTo>
                  <a:pt x="521" y="25"/>
                  <a:pt x="510" y="21"/>
                  <a:pt x="498" y="19"/>
                </a:cubicBezTo>
                <a:cubicBezTo>
                  <a:pt x="498" y="0"/>
                  <a:pt x="498" y="0"/>
                  <a:pt x="498" y="0"/>
                </a:cubicBezTo>
                <a:cubicBezTo>
                  <a:pt x="473" y="0"/>
                  <a:pt x="473" y="0"/>
                  <a:pt x="473" y="0"/>
                </a:cubicBezTo>
                <a:cubicBezTo>
                  <a:pt x="473" y="19"/>
                  <a:pt x="473" y="19"/>
                  <a:pt x="473" y="19"/>
                </a:cubicBezTo>
                <a:cubicBezTo>
                  <a:pt x="462" y="21"/>
                  <a:pt x="451" y="25"/>
                  <a:pt x="441" y="32"/>
                </a:cubicBezTo>
                <a:cubicBezTo>
                  <a:pt x="428" y="19"/>
                  <a:pt x="428" y="19"/>
                  <a:pt x="428" y="19"/>
                </a:cubicBezTo>
                <a:cubicBezTo>
                  <a:pt x="410" y="37"/>
                  <a:pt x="410" y="37"/>
                  <a:pt x="410" y="37"/>
                </a:cubicBezTo>
                <a:cubicBezTo>
                  <a:pt x="423" y="50"/>
                  <a:pt x="423" y="50"/>
                  <a:pt x="423" y="50"/>
                </a:cubicBezTo>
                <a:cubicBezTo>
                  <a:pt x="416" y="60"/>
                  <a:pt x="411" y="71"/>
                  <a:pt x="409" y="83"/>
                </a:cubicBezTo>
                <a:cubicBezTo>
                  <a:pt x="391" y="83"/>
                  <a:pt x="391" y="83"/>
                  <a:pt x="391" y="83"/>
                </a:cubicBezTo>
                <a:cubicBezTo>
                  <a:pt x="391" y="108"/>
                  <a:pt x="391" y="108"/>
                  <a:pt x="391" y="108"/>
                </a:cubicBezTo>
                <a:cubicBezTo>
                  <a:pt x="409" y="108"/>
                  <a:pt x="409" y="108"/>
                  <a:pt x="409" y="108"/>
                </a:cubicBezTo>
                <a:cubicBezTo>
                  <a:pt x="411" y="119"/>
                  <a:pt x="416" y="130"/>
                  <a:pt x="423" y="140"/>
                </a:cubicBezTo>
                <a:cubicBezTo>
                  <a:pt x="410" y="153"/>
                  <a:pt x="410" y="153"/>
                  <a:pt x="410" y="153"/>
                </a:cubicBezTo>
                <a:cubicBezTo>
                  <a:pt x="428" y="171"/>
                  <a:pt x="428" y="171"/>
                  <a:pt x="428" y="171"/>
                </a:cubicBezTo>
                <a:cubicBezTo>
                  <a:pt x="441" y="158"/>
                  <a:pt x="441" y="158"/>
                  <a:pt x="441" y="158"/>
                </a:cubicBezTo>
                <a:cubicBezTo>
                  <a:pt x="451" y="165"/>
                  <a:pt x="462" y="170"/>
                  <a:pt x="473" y="172"/>
                </a:cubicBezTo>
                <a:cubicBezTo>
                  <a:pt x="473" y="190"/>
                  <a:pt x="473" y="190"/>
                  <a:pt x="473" y="190"/>
                </a:cubicBezTo>
                <a:cubicBezTo>
                  <a:pt x="498" y="190"/>
                  <a:pt x="498" y="190"/>
                  <a:pt x="498" y="190"/>
                </a:cubicBezTo>
                <a:cubicBezTo>
                  <a:pt x="498" y="172"/>
                  <a:pt x="498" y="172"/>
                  <a:pt x="498" y="172"/>
                </a:cubicBezTo>
                <a:cubicBezTo>
                  <a:pt x="510" y="170"/>
                  <a:pt x="521" y="165"/>
                  <a:pt x="531" y="158"/>
                </a:cubicBezTo>
                <a:cubicBezTo>
                  <a:pt x="544" y="171"/>
                  <a:pt x="544" y="171"/>
                  <a:pt x="544" y="171"/>
                </a:cubicBezTo>
                <a:cubicBezTo>
                  <a:pt x="562" y="153"/>
                  <a:pt x="562" y="153"/>
                  <a:pt x="562" y="153"/>
                </a:cubicBezTo>
                <a:cubicBezTo>
                  <a:pt x="549" y="140"/>
                  <a:pt x="549" y="140"/>
                  <a:pt x="549" y="140"/>
                </a:cubicBezTo>
                <a:cubicBezTo>
                  <a:pt x="556" y="130"/>
                  <a:pt x="560" y="119"/>
                  <a:pt x="562" y="108"/>
                </a:cubicBezTo>
                <a:cubicBezTo>
                  <a:pt x="581" y="108"/>
                  <a:pt x="581" y="108"/>
                  <a:pt x="581" y="108"/>
                </a:cubicBezTo>
                <a:cubicBezTo>
                  <a:pt x="581" y="83"/>
                  <a:pt x="581" y="83"/>
                  <a:pt x="581" y="83"/>
                </a:cubicBezTo>
                <a:lnTo>
                  <a:pt x="562" y="83"/>
                </a:lnTo>
                <a:close/>
                <a:moveTo>
                  <a:pt x="551" y="108"/>
                </a:moveTo>
                <a:cubicBezTo>
                  <a:pt x="549" y="116"/>
                  <a:pt x="546" y="125"/>
                  <a:pt x="541" y="132"/>
                </a:cubicBezTo>
                <a:cubicBezTo>
                  <a:pt x="539" y="136"/>
                  <a:pt x="536" y="139"/>
                  <a:pt x="533" y="142"/>
                </a:cubicBezTo>
                <a:cubicBezTo>
                  <a:pt x="530" y="145"/>
                  <a:pt x="527" y="148"/>
                  <a:pt x="523" y="150"/>
                </a:cubicBezTo>
                <a:cubicBezTo>
                  <a:pt x="516" y="155"/>
                  <a:pt x="507" y="159"/>
                  <a:pt x="498" y="160"/>
                </a:cubicBezTo>
                <a:cubicBezTo>
                  <a:pt x="494" y="161"/>
                  <a:pt x="490" y="162"/>
                  <a:pt x="486" y="162"/>
                </a:cubicBezTo>
                <a:cubicBezTo>
                  <a:pt x="482" y="162"/>
                  <a:pt x="477" y="161"/>
                  <a:pt x="473" y="160"/>
                </a:cubicBezTo>
                <a:cubicBezTo>
                  <a:pt x="465" y="159"/>
                  <a:pt x="456" y="155"/>
                  <a:pt x="449" y="150"/>
                </a:cubicBezTo>
                <a:cubicBezTo>
                  <a:pt x="445" y="148"/>
                  <a:pt x="442" y="145"/>
                  <a:pt x="439" y="142"/>
                </a:cubicBezTo>
                <a:cubicBezTo>
                  <a:pt x="436" y="139"/>
                  <a:pt x="433" y="136"/>
                  <a:pt x="431" y="132"/>
                </a:cubicBezTo>
                <a:cubicBezTo>
                  <a:pt x="426" y="125"/>
                  <a:pt x="422" y="116"/>
                  <a:pt x="421" y="108"/>
                </a:cubicBezTo>
                <a:cubicBezTo>
                  <a:pt x="420" y="104"/>
                  <a:pt x="419" y="99"/>
                  <a:pt x="419" y="95"/>
                </a:cubicBezTo>
                <a:cubicBezTo>
                  <a:pt x="419" y="91"/>
                  <a:pt x="420" y="87"/>
                  <a:pt x="421" y="83"/>
                </a:cubicBezTo>
                <a:cubicBezTo>
                  <a:pt x="422" y="74"/>
                  <a:pt x="426" y="65"/>
                  <a:pt x="431" y="58"/>
                </a:cubicBezTo>
                <a:cubicBezTo>
                  <a:pt x="433" y="54"/>
                  <a:pt x="436" y="51"/>
                  <a:pt x="439" y="48"/>
                </a:cubicBezTo>
                <a:cubicBezTo>
                  <a:pt x="435" y="44"/>
                  <a:pt x="435" y="44"/>
                  <a:pt x="435" y="44"/>
                </a:cubicBezTo>
                <a:cubicBezTo>
                  <a:pt x="439" y="48"/>
                  <a:pt x="439" y="48"/>
                  <a:pt x="439" y="48"/>
                </a:cubicBezTo>
                <a:cubicBezTo>
                  <a:pt x="442" y="45"/>
                  <a:pt x="445" y="42"/>
                  <a:pt x="449" y="40"/>
                </a:cubicBezTo>
                <a:cubicBezTo>
                  <a:pt x="456" y="35"/>
                  <a:pt x="465" y="32"/>
                  <a:pt x="473" y="30"/>
                </a:cubicBezTo>
                <a:cubicBezTo>
                  <a:pt x="477" y="29"/>
                  <a:pt x="482" y="29"/>
                  <a:pt x="486" y="29"/>
                </a:cubicBezTo>
                <a:cubicBezTo>
                  <a:pt x="490" y="29"/>
                  <a:pt x="494" y="29"/>
                  <a:pt x="498" y="30"/>
                </a:cubicBezTo>
                <a:cubicBezTo>
                  <a:pt x="507" y="32"/>
                  <a:pt x="516" y="35"/>
                  <a:pt x="523" y="40"/>
                </a:cubicBezTo>
                <a:cubicBezTo>
                  <a:pt x="527" y="42"/>
                  <a:pt x="530" y="45"/>
                  <a:pt x="533" y="48"/>
                </a:cubicBezTo>
                <a:cubicBezTo>
                  <a:pt x="536" y="51"/>
                  <a:pt x="539" y="54"/>
                  <a:pt x="541" y="58"/>
                </a:cubicBezTo>
                <a:cubicBezTo>
                  <a:pt x="546" y="65"/>
                  <a:pt x="549" y="74"/>
                  <a:pt x="551" y="83"/>
                </a:cubicBezTo>
                <a:cubicBezTo>
                  <a:pt x="552" y="87"/>
                  <a:pt x="552" y="91"/>
                  <a:pt x="552" y="95"/>
                </a:cubicBezTo>
                <a:cubicBezTo>
                  <a:pt x="552" y="99"/>
                  <a:pt x="552" y="104"/>
                  <a:pt x="551" y="1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0291374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08F589-9BFD-45A3-9127-4BB51204C5A8}"/>
              </a:ext>
            </a:extLst>
          </p:cNvPr>
          <p:cNvSpPr/>
          <p:nvPr/>
        </p:nvSpPr>
        <p:spPr>
          <a:xfrm>
            <a:off x="2447780" y="281354"/>
            <a:ext cx="1561512"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部署的内容</a:t>
            </a:r>
            <a:endParaRPr lang="zh-CN" altLang="zh-CN" sz="2000" b="1" dirty="0">
              <a:solidFill>
                <a:schemeClr val="tx1"/>
              </a:solidFill>
            </a:endParaRPr>
          </a:p>
        </p:txBody>
      </p:sp>
      <p:sp>
        <p:nvSpPr>
          <p:cNvPr id="3" name="Rectangle 2">
            <a:extLst>
              <a:ext uri="{FF2B5EF4-FFF2-40B4-BE49-F238E27FC236}">
                <a16:creationId xmlns:a16="http://schemas.microsoft.com/office/drawing/2014/main" id="{B903BDB1-EDB4-4385-BB38-B778D833967D}"/>
              </a:ext>
            </a:extLst>
          </p:cNvPr>
          <p:cNvSpPr/>
          <p:nvPr/>
        </p:nvSpPr>
        <p:spPr>
          <a:xfrm>
            <a:off x="844062" y="1519311"/>
            <a:ext cx="10424159" cy="45297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solidFill>
                  <a:schemeClr val="tx1"/>
                </a:solidFill>
              </a:rPr>
              <a:t>无论是增量部署还是全量部署，都需要关注其部署的内容是什么，尤其是在广泛讨论微服务的今天。如果从部署角度看，我们把任何可以独立部署的内容称为一个“部署单元”。一个部署单元可以是一个模块，几个模块的联合体或者一个完整的应用，而如何划分则要视具体场景来定。一般来说，划分部署单元的最佳实践为一个可以独立演化、部署且和应用其他部分松耦合的集合。</a:t>
            </a:r>
          </a:p>
        </p:txBody>
      </p:sp>
    </p:spTree>
    <p:extLst>
      <p:ext uri="{BB962C8B-B14F-4D97-AF65-F5344CB8AC3E}">
        <p14:creationId xmlns:p14="http://schemas.microsoft.com/office/powerpoint/2010/main" val="354643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1" name="组合 140"/>
          <p:cNvGrpSpPr/>
          <p:nvPr/>
        </p:nvGrpSpPr>
        <p:grpSpPr>
          <a:xfrm rot="5400000">
            <a:off x="8640387" y="17210"/>
            <a:ext cx="1074338" cy="3821723"/>
            <a:chOff x="6096000" y="-4571875"/>
            <a:chExt cx="2974030" cy="10579467"/>
          </a:xfrm>
        </p:grpSpPr>
        <p:grpSp>
          <p:nvGrpSpPr>
            <p:cNvPr id="142" name="组合 141"/>
            <p:cNvGrpSpPr/>
            <p:nvPr/>
          </p:nvGrpSpPr>
          <p:grpSpPr>
            <a:xfrm>
              <a:off x="6096000" y="-4571875"/>
              <a:ext cx="2974030" cy="10579467"/>
              <a:chOff x="6096000" y="-4571875"/>
              <a:chExt cx="2974030" cy="10579467"/>
            </a:xfrm>
          </p:grpSpPr>
          <p:sp>
            <p:nvSpPr>
              <p:cNvPr id="147" name="Freeform 74"/>
              <p:cNvSpPr>
                <a:spLocks/>
              </p:cNvSpPr>
              <p:nvPr/>
            </p:nvSpPr>
            <p:spPr bwMode="auto">
              <a:xfrm>
                <a:off x="6096000" y="-4571875"/>
                <a:ext cx="2974030" cy="10579467"/>
              </a:xfrm>
              <a:custGeom>
                <a:avLst/>
                <a:gdLst>
                  <a:gd name="T0" fmla="*/ 0 w 296"/>
                  <a:gd name="T1" fmla="*/ 961 h 1062"/>
                  <a:gd name="T2" fmla="*/ 17 w 296"/>
                  <a:gd name="T3" fmla="*/ 991 h 1062"/>
                  <a:gd name="T4" fmla="*/ 130 w 296"/>
                  <a:gd name="T5" fmla="*/ 1056 h 1062"/>
                  <a:gd name="T6" fmla="*/ 165 w 296"/>
                  <a:gd name="T7" fmla="*/ 1056 h 1062"/>
                  <a:gd name="T8" fmla="*/ 279 w 296"/>
                  <a:gd name="T9" fmla="*/ 991 h 1062"/>
                  <a:gd name="T10" fmla="*/ 296 w 296"/>
                  <a:gd name="T11" fmla="*/ 961 h 1062"/>
                  <a:gd name="T12" fmla="*/ 296 w 296"/>
                  <a:gd name="T13" fmla="*/ 102 h 1062"/>
                  <a:gd name="T14" fmla="*/ 279 w 296"/>
                  <a:gd name="T15" fmla="*/ 72 h 1062"/>
                  <a:gd name="T16" fmla="*/ 165 w 296"/>
                  <a:gd name="T17" fmla="*/ 7 h 1062"/>
                  <a:gd name="T18" fmla="*/ 130 w 296"/>
                  <a:gd name="T19" fmla="*/ 7 h 1062"/>
                  <a:gd name="T20" fmla="*/ 17 w 296"/>
                  <a:gd name="T21" fmla="*/ 72 h 1062"/>
                  <a:gd name="T22" fmla="*/ 0 w 296"/>
                  <a:gd name="T23" fmla="*/ 102 h 1062"/>
                  <a:gd name="T24" fmla="*/ 0 w 296"/>
                  <a:gd name="T25" fmla="*/ 961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1062">
                    <a:moveTo>
                      <a:pt x="0" y="961"/>
                    </a:moveTo>
                    <a:cubicBezTo>
                      <a:pt x="0" y="973"/>
                      <a:pt x="6" y="984"/>
                      <a:pt x="17" y="991"/>
                    </a:cubicBezTo>
                    <a:cubicBezTo>
                      <a:pt x="130" y="1056"/>
                      <a:pt x="130" y="1056"/>
                      <a:pt x="130" y="1056"/>
                    </a:cubicBezTo>
                    <a:cubicBezTo>
                      <a:pt x="141" y="1062"/>
                      <a:pt x="154" y="1062"/>
                      <a:pt x="165" y="1056"/>
                    </a:cubicBezTo>
                    <a:cubicBezTo>
                      <a:pt x="279" y="991"/>
                      <a:pt x="279" y="991"/>
                      <a:pt x="279" y="991"/>
                    </a:cubicBezTo>
                    <a:cubicBezTo>
                      <a:pt x="289" y="984"/>
                      <a:pt x="296" y="973"/>
                      <a:pt x="296" y="961"/>
                    </a:cubicBezTo>
                    <a:cubicBezTo>
                      <a:pt x="296" y="102"/>
                      <a:pt x="296" y="102"/>
                      <a:pt x="296" y="102"/>
                    </a:cubicBezTo>
                    <a:cubicBezTo>
                      <a:pt x="296" y="90"/>
                      <a:pt x="289" y="78"/>
                      <a:pt x="279" y="72"/>
                    </a:cubicBezTo>
                    <a:cubicBezTo>
                      <a:pt x="165" y="7"/>
                      <a:pt x="165" y="7"/>
                      <a:pt x="165" y="7"/>
                    </a:cubicBezTo>
                    <a:cubicBezTo>
                      <a:pt x="154" y="0"/>
                      <a:pt x="141" y="0"/>
                      <a:pt x="130" y="7"/>
                    </a:cubicBezTo>
                    <a:cubicBezTo>
                      <a:pt x="17" y="72"/>
                      <a:pt x="17" y="72"/>
                      <a:pt x="17" y="72"/>
                    </a:cubicBezTo>
                    <a:cubicBezTo>
                      <a:pt x="6" y="78"/>
                      <a:pt x="0" y="90"/>
                      <a:pt x="0" y="102"/>
                    </a:cubicBezTo>
                    <a:cubicBezTo>
                      <a:pt x="0" y="961"/>
                      <a:pt x="0" y="961"/>
                      <a:pt x="0" y="961"/>
                    </a:cubicBezTo>
                  </a:path>
                </a:pathLst>
              </a:custGeom>
              <a:gradFill>
                <a:gsLst>
                  <a:gs pos="0">
                    <a:srgbClr val="D6E2E9"/>
                  </a:gs>
                  <a:gs pos="100000">
                    <a:srgbClr val="D1DDE4"/>
                  </a:gs>
                </a:gsLst>
                <a:lin ang="5400000" scaled="1"/>
              </a:gradFill>
              <a:ln>
                <a:noFill/>
              </a:ln>
              <a:effectLst>
                <a:outerShdw blurRad="152400" dist="63500" dir="8100000" algn="tr" rotWithShape="0">
                  <a:prstClr val="black">
                    <a:alpha val="3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76"/>
              <p:cNvSpPr>
                <a:spLocks/>
              </p:cNvSpPr>
              <p:nvPr/>
            </p:nvSpPr>
            <p:spPr bwMode="auto">
              <a:xfrm flipH="1">
                <a:off x="7576705" y="-4512983"/>
                <a:ext cx="1493325" cy="10503749"/>
              </a:xfrm>
              <a:custGeom>
                <a:avLst/>
                <a:gdLst>
                  <a:gd name="T0" fmla="*/ 147 w 147"/>
                  <a:gd name="T1" fmla="*/ 0 h 1054"/>
                  <a:gd name="T2" fmla="*/ 2 w 147"/>
                  <a:gd name="T3" fmla="*/ 84 h 1054"/>
                  <a:gd name="T4" fmla="*/ 0 w 147"/>
                  <a:gd name="T5" fmla="*/ 96 h 1054"/>
                  <a:gd name="T6" fmla="*/ 0 w 147"/>
                  <a:gd name="T7" fmla="*/ 96 h 1054"/>
                  <a:gd name="T8" fmla="*/ 0 w 147"/>
                  <a:gd name="T9" fmla="*/ 96 h 1054"/>
                  <a:gd name="T10" fmla="*/ 0 w 147"/>
                  <a:gd name="T11" fmla="*/ 96 h 1054"/>
                  <a:gd name="T12" fmla="*/ 0 w 147"/>
                  <a:gd name="T13" fmla="*/ 955 h 1054"/>
                  <a:gd name="T14" fmla="*/ 17 w 147"/>
                  <a:gd name="T15" fmla="*/ 985 h 1054"/>
                  <a:gd name="T16" fmla="*/ 130 w 147"/>
                  <a:gd name="T17" fmla="*/ 1050 h 1054"/>
                  <a:gd name="T18" fmla="*/ 130 w 147"/>
                  <a:gd name="T19" fmla="*/ 1050 h 1054"/>
                  <a:gd name="T20" fmla="*/ 133 w 147"/>
                  <a:gd name="T21" fmla="*/ 1052 h 1054"/>
                  <a:gd name="T22" fmla="*/ 143 w 147"/>
                  <a:gd name="T23" fmla="*/ 1054 h 1054"/>
                  <a:gd name="T24" fmla="*/ 147 w 147"/>
                  <a:gd name="T25" fmla="*/ 1052 h 1054"/>
                  <a:gd name="T26" fmla="*/ 147 w 147"/>
                  <a:gd name="T2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1054">
                    <a:moveTo>
                      <a:pt x="147" y="0"/>
                    </a:moveTo>
                    <a:cubicBezTo>
                      <a:pt x="2" y="84"/>
                      <a:pt x="2" y="84"/>
                      <a:pt x="2" y="84"/>
                    </a:cubicBezTo>
                    <a:cubicBezTo>
                      <a:pt x="1" y="87"/>
                      <a:pt x="0" y="92"/>
                      <a:pt x="0" y="96"/>
                    </a:cubicBezTo>
                    <a:cubicBezTo>
                      <a:pt x="0" y="96"/>
                      <a:pt x="0" y="96"/>
                      <a:pt x="0" y="96"/>
                    </a:cubicBezTo>
                    <a:cubicBezTo>
                      <a:pt x="0" y="96"/>
                      <a:pt x="0" y="96"/>
                      <a:pt x="0" y="96"/>
                    </a:cubicBezTo>
                    <a:cubicBezTo>
                      <a:pt x="0" y="96"/>
                      <a:pt x="0" y="96"/>
                      <a:pt x="0" y="96"/>
                    </a:cubicBezTo>
                    <a:cubicBezTo>
                      <a:pt x="0" y="955"/>
                      <a:pt x="0" y="955"/>
                      <a:pt x="0" y="955"/>
                    </a:cubicBezTo>
                    <a:cubicBezTo>
                      <a:pt x="0" y="967"/>
                      <a:pt x="6" y="978"/>
                      <a:pt x="17" y="985"/>
                    </a:cubicBezTo>
                    <a:cubicBezTo>
                      <a:pt x="130" y="1050"/>
                      <a:pt x="130" y="1050"/>
                      <a:pt x="130" y="1050"/>
                    </a:cubicBezTo>
                    <a:cubicBezTo>
                      <a:pt x="130" y="1050"/>
                      <a:pt x="130" y="1050"/>
                      <a:pt x="130" y="1050"/>
                    </a:cubicBezTo>
                    <a:cubicBezTo>
                      <a:pt x="131" y="1051"/>
                      <a:pt x="132" y="1051"/>
                      <a:pt x="133" y="1052"/>
                    </a:cubicBezTo>
                    <a:cubicBezTo>
                      <a:pt x="137" y="1053"/>
                      <a:pt x="140" y="1054"/>
                      <a:pt x="143" y="1054"/>
                    </a:cubicBezTo>
                    <a:cubicBezTo>
                      <a:pt x="147" y="1052"/>
                      <a:pt x="147" y="1052"/>
                      <a:pt x="147" y="1052"/>
                    </a:cubicBezTo>
                    <a:cubicBezTo>
                      <a:pt x="147" y="0"/>
                      <a:pt x="147" y="0"/>
                      <a:pt x="147" y="0"/>
                    </a:cubicBezTo>
                  </a:path>
                </a:pathLst>
              </a:custGeom>
              <a:gradFill>
                <a:gsLst>
                  <a:gs pos="0">
                    <a:srgbClr val="B7C2C9"/>
                  </a:gs>
                  <a:gs pos="100000">
                    <a:srgbClr val="C7D4D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43" name="组合 142"/>
            <p:cNvGrpSpPr/>
            <p:nvPr/>
          </p:nvGrpSpPr>
          <p:grpSpPr>
            <a:xfrm>
              <a:off x="6316564" y="2867025"/>
              <a:ext cx="2532903" cy="2877048"/>
              <a:chOff x="6310252" y="2867025"/>
              <a:chExt cx="2532903" cy="2877048"/>
            </a:xfrm>
          </p:grpSpPr>
          <p:sp>
            <p:nvSpPr>
              <p:cNvPr id="144" name="Freeform 77"/>
              <p:cNvSpPr>
                <a:spLocks/>
              </p:cNvSpPr>
              <p:nvPr/>
            </p:nvSpPr>
            <p:spPr bwMode="auto">
              <a:xfrm>
                <a:off x="6310252" y="2867025"/>
                <a:ext cx="2532903" cy="2877048"/>
              </a:xfrm>
              <a:custGeom>
                <a:avLst/>
                <a:gdLst>
                  <a:gd name="T0" fmla="*/ 0 w 231"/>
                  <a:gd name="T1" fmla="*/ 195 h 265"/>
                  <a:gd name="T2" fmla="*/ 4 w 231"/>
                  <a:gd name="T3" fmla="*/ 201 h 265"/>
                  <a:gd name="T4" fmla="*/ 112 w 231"/>
                  <a:gd name="T5" fmla="*/ 264 h 265"/>
                  <a:gd name="T6" fmla="*/ 120 w 231"/>
                  <a:gd name="T7" fmla="*/ 264 h 265"/>
                  <a:gd name="T8" fmla="*/ 227 w 231"/>
                  <a:gd name="T9" fmla="*/ 201 h 265"/>
                  <a:gd name="T10" fmla="*/ 231 w 231"/>
                  <a:gd name="T11" fmla="*/ 195 h 265"/>
                  <a:gd name="T12" fmla="*/ 231 w 231"/>
                  <a:gd name="T13" fmla="*/ 70 h 265"/>
                  <a:gd name="T14" fmla="*/ 227 w 231"/>
                  <a:gd name="T15" fmla="*/ 63 h 265"/>
                  <a:gd name="T16" fmla="*/ 120 w 231"/>
                  <a:gd name="T17" fmla="*/ 1 h 265"/>
                  <a:gd name="T18" fmla="*/ 112 w 231"/>
                  <a:gd name="T19" fmla="*/ 1 h 265"/>
                  <a:gd name="T20" fmla="*/ 4 w 231"/>
                  <a:gd name="T21" fmla="*/ 63 h 265"/>
                  <a:gd name="T22" fmla="*/ 0 w 231"/>
                  <a:gd name="T23" fmla="*/ 70 h 265"/>
                  <a:gd name="T24" fmla="*/ 0 w 231"/>
                  <a:gd name="T25" fmla="*/ 19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65">
                    <a:moveTo>
                      <a:pt x="0" y="195"/>
                    </a:moveTo>
                    <a:cubicBezTo>
                      <a:pt x="0" y="197"/>
                      <a:pt x="2" y="200"/>
                      <a:pt x="4" y="201"/>
                    </a:cubicBezTo>
                    <a:cubicBezTo>
                      <a:pt x="112" y="264"/>
                      <a:pt x="112" y="264"/>
                      <a:pt x="112" y="264"/>
                    </a:cubicBezTo>
                    <a:cubicBezTo>
                      <a:pt x="114" y="265"/>
                      <a:pt x="117" y="265"/>
                      <a:pt x="120" y="264"/>
                    </a:cubicBezTo>
                    <a:cubicBezTo>
                      <a:pt x="227" y="201"/>
                      <a:pt x="227" y="201"/>
                      <a:pt x="227" y="201"/>
                    </a:cubicBezTo>
                    <a:cubicBezTo>
                      <a:pt x="230" y="200"/>
                      <a:pt x="231" y="197"/>
                      <a:pt x="231" y="195"/>
                    </a:cubicBezTo>
                    <a:cubicBezTo>
                      <a:pt x="231" y="70"/>
                      <a:pt x="231" y="70"/>
                      <a:pt x="231" y="70"/>
                    </a:cubicBezTo>
                    <a:cubicBezTo>
                      <a:pt x="231" y="67"/>
                      <a:pt x="230" y="65"/>
                      <a:pt x="227" y="63"/>
                    </a:cubicBezTo>
                    <a:cubicBezTo>
                      <a:pt x="120" y="1"/>
                      <a:pt x="120" y="1"/>
                      <a:pt x="120" y="1"/>
                    </a:cubicBezTo>
                    <a:cubicBezTo>
                      <a:pt x="117" y="0"/>
                      <a:pt x="114" y="0"/>
                      <a:pt x="112" y="1"/>
                    </a:cubicBezTo>
                    <a:cubicBezTo>
                      <a:pt x="4" y="63"/>
                      <a:pt x="4" y="63"/>
                      <a:pt x="4" y="63"/>
                    </a:cubicBezTo>
                    <a:cubicBezTo>
                      <a:pt x="2" y="65"/>
                      <a:pt x="0" y="67"/>
                      <a:pt x="0" y="70"/>
                    </a:cubicBezTo>
                    <a:lnTo>
                      <a:pt x="0" y="195"/>
                    </a:lnTo>
                    <a:close/>
                  </a:path>
                </a:pathLst>
              </a:custGeom>
              <a:solidFill>
                <a:srgbClr val="F4F6F6"/>
              </a:solidFill>
              <a:ln>
                <a:noFill/>
              </a:ln>
              <a:effectLst>
                <a:outerShdw blurRad="101600" dist="50800" dir="8100000" sx="101000" sy="101000" algn="tr" rotWithShape="0">
                  <a:prstClr val="black">
                    <a:alpha val="24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77"/>
              <p:cNvSpPr>
                <a:spLocks/>
              </p:cNvSpPr>
              <p:nvPr/>
            </p:nvSpPr>
            <p:spPr bwMode="auto">
              <a:xfrm>
                <a:off x="6415696" y="2986796"/>
                <a:ext cx="2322014" cy="2637506"/>
              </a:xfrm>
              <a:custGeom>
                <a:avLst/>
                <a:gdLst>
                  <a:gd name="T0" fmla="*/ 0 w 231"/>
                  <a:gd name="T1" fmla="*/ 195 h 265"/>
                  <a:gd name="T2" fmla="*/ 4 w 231"/>
                  <a:gd name="T3" fmla="*/ 201 h 265"/>
                  <a:gd name="T4" fmla="*/ 112 w 231"/>
                  <a:gd name="T5" fmla="*/ 264 h 265"/>
                  <a:gd name="T6" fmla="*/ 120 w 231"/>
                  <a:gd name="T7" fmla="*/ 264 h 265"/>
                  <a:gd name="T8" fmla="*/ 227 w 231"/>
                  <a:gd name="T9" fmla="*/ 201 h 265"/>
                  <a:gd name="T10" fmla="*/ 231 w 231"/>
                  <a:gd name="T11" fmla="*/ 195 h 265"/>
                  <a:gd name="T12" fmla="*/ 231 w 231"/>
                  <a:gd name="T13" fmla="*/ 70 h 265"/>
                  <a:gd name="T14" fmla="*/ 227 w 231"/>
                  <a:gd name="T15" fmla="*/ 63 h 265"/>
                  <a:gd name="T16" fmla="*/ 120 w 231"/>
                  <a:gd name="T17" fmla="*/ 1 h 265"/>
                  <a:gd name="T18" fmla="*/ 112 w 231"/>
                  <a:gd name="T19" fmla="*/ 1 h 265"/>
                  <a:gd name="T20" fmla="*/ 4 w 231"/>
                  <a:gd name="T21" fmla="*/ 63 h 265"/>
                  <a:gd name="T22" fmla="*/ 0 w 231"/>
                  <a:gd name="T23" fmla="*/ 70 h 265"/>
                  <a:gd name="T24" fmla="*/ 0 w 231"/>
                  <a:gd name="T25" fmla="*/ 19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65">
                    <a:moveTo>
                      <a:pt x="0" y="195"/>
                    </a:moveTo>
                    <a:cubicBezTo>
                      <a:pt x="0" y="197"/>
                      <a:pt x="2" y="200"/>
                      <a:pt x="4" y="201"/>
                    </a:cubicBezTo>
                    <a:cubicBezTo>
                      <a:pt x="112" y="264"/>
                      <a:pt x="112" y="264"/>
                      <a:pt x="112" y="264"/>
                    </a:cubicBezTo>
                    <a:cubicBezTo>
                      <a:pt x="114" y="265"/>
                      <a:pt x="117" y="265"/>
                      <a:pt x="120" y="264"/>
                    </a:cubicBezTo>
                    <a:cubicBezTo>
                      <a:pt x="227" y="201"/>
                      <a:pt x="227" y="201"/>
                      <a:pt x="227" y="201"/>
                    </a:cubicBezTo>
                    <a:cubicBezTo>
                      <a:pt x="230" y="200"/>
                      <a:pt x="231" y="197"/>
                      <a:pt x="231" y="195"/>
                    </a:cubicBezTo>
                    <a:cubicBezTo>
                      <a:pt x="231" y="70"/>
                      <a:pt x="231" y="70"/>
                      <a:pt x="231" y="70"/>
                    </a:cubicBezTo>
                    <a:cubicBezTo>
                      <a:pt x="231" y="67"/>
                      <a:pt x="230" y="65"/>
                      <a:pt x="227" y="63"/>
                    </a:cubicBezTo>
                    <a:cubicBezTo>
                      <a:pt x="120" y="1"/>
                      <a:pt x="120" y="1"/>
                      <a:pt x="120" y="1"/>
                    </a:cubicBezTo>
                    <a:cubicBezTo>
                      <a:pt x="117" y="0"/>
                      <a:pt x="114" y="0"/>
                      <a:pt x="112" y="1"/>
                    </a:cubicBezTo>
                    <a:cubicBezTo>
                      <a:pt x="4" y="63"/>
                      <a:pt x="4" y="63"/>
                      <a:pt x="4" y="63"/>
                    </a:cubicBezTo>
                    <a:cubicBezTo>
                      <a:pt x="2" y="65"/>
                      <a:pt x="0" y="67"/>
                      <a:pt x="0" y="70"/>
                    </a:cubicBezTo>
                    <a:lnTo>
                      <a:pt x="0" y="195"/>
                    </a:lnTo>
                    <a:close/>
                  </a:path>
                </a:pathLst>
              </a:custGeom>
              <a:solidFill>
                <a:srgbClr val="00B0F0"/>
              </a:solidFill>
              <a:ln>
                <a:noFill/>
              </a:ln>
              <a:effectLst>
                <a:innerShdw blurRad="101600">
                  <a:prstClr val="black">
                    <a:alpha val="66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77"/>
              <p:cNvSpPr>
                <a:spLocks/>
              </p:cNvSpPr>
              <p:nvPr/>
            </p:nvSpPr>
            <p:spPr bwMode="auto">
              <a:xfrm>
                <a:off x="6657540" y="3261500"/>
                <a:ext cx="1838326" cy="2088098"/>
              </a:xfrm>
              <a:custGeom>
                <a:avLst/>
                <a:gdLst>
                  <a:gd name="T0" fmla="*/ 0 w 231"/>
                  <a:gd name="T1" fmla="*/ 195 h 265"/>
                  <a:gd name="T2" fmla="*/ 4 w 231"/>
                  <a:gd name="T3" fmla="*/ 201 h 265"/>
                  <a:gd name="T4" fmla="*/ 112 w 231"/>
                  <a:gd name="T5" fmla="*/ 264 h 265"/>
                  <a:gd name="T6" fmla="*/ 120 w 231"/>
                  <a:gd name="T7" fmla="*/ 264 h 265"/>
                  <a:gd name="T8" fmla="*/ 227 w 231"/>
                  <a:gd name="T9" fmla="*/ 201 h 265"/>
                  <a:gd name="T10" fmla="*/ 231 w 231"/>
                  <a:gd name="T11" fmla="*/ 195 h 265"/>
                  <a:gd name="T12" fmla="*/ 231 w 231"/>
                  <a:gd name="T13" fmla="*/ 70 h 265"/>
                  <a:gd name="T14" fmla="*/ 227 w 231"/>
                  <a:gd name="T15" fmla="*/ 63 h 265"/>
                  <a:gd name="T16" fmla="*/ 120 w 231"/>
                  <a:gd name="T17" fmla="*/ 1 h 265"/>
                  <a:gd name="T18" fmla="*/ 112 w 231"/>
                  <a:gd name="T19" fmla="*/ 1 h 265"/>
                  <a:gd name="T20" fmla="*/ 4 w 231"/>
                  <a:gd name="T21" fmla="*/ 63 h 265"/>
                  <a:gd name="T22" fmla="*/ 0 w 231"/>
                  <a:gd name="T23" fmla="*/ 70 h 265"/>
                  <a:gd name="T24" fmla="*/ 0 w 231"/>
                  <a:gd name="T25" fmla="*/ 19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65">
                    <a:moveTo>
                      <a:pt x="0" y="195"/>
                    </a:moveTo>
                    <a:cubicBezTo>
                      <a:pt x="0" y="197"/>
                      <a:pt x="2" y="200"/>
                      <a:pt x="4" y="201"/>
                    </a:cubicBezTo>
                    <a:cubicBezTo>
                      <a:pt x="112" y="264"/>
                      <a:pt x="112" y="264"/>
                      <a:pt x="112" y="264"/>
                    </a:cubicBezTo>
                    <a:cubicBezTo>
                      <a:pt x="114" y="265"/>
                      <a:pt x="117" y="265"/>
                      <a:pt x="120" y="264"/>
                    </a:cubicBezTo>
                    <a:cubicBezTo>
                      <a:pt x="227" y="201"/>
                      <a:pt x="227" y="201"/>
                      <a:pt x="227" y="201"/>
                    </a:cubicBezTo>
                    <a:cubicBezTo>
                      <a:pt x="230" y="200"/>
                      <a:pt x="231" y="197"/>
                      <a:pt x="231" y="195"/>
                    </a:cubicBezTo>
                    <a:cubicBezTo>
                      <a:pt x="231" y="70"/>
                      <a:pt x="231" y="70"/>
                      <a:pt x="231" y="70"/>
                    </a:cubicBezTo>
                    <a:cubicBezTo>
                      <a:pt x="231" y="67"/>
                      <a:pt x="230" y="65"/>
                      <a:pt x="227" y="63"/>
                    </a:cubicBezTo>
                    <a:cubicBezTo>
                      <a:pt x="120" y="1"/>
                      <a:pt x="120" y="1"/>
                      <a:pt x="120" y="1"/>
                    </a:cubicBezTo>
                    <a:cubicBezTo>
                      <a:pt x="117" y="0"/>
                      <a:pt x="114" y="0"/>
                      <a:pt x="112" y="1"/>
                    </a:cubicBezTo>
                    <a:cubicBezTo>
                      <a:pt x="4" y="63"/>
                      <a:pt x="4" y="63"/>
                      <a:pt x="4" y="63"/>
                    </a:cubicBezTo>
                    <a:cubicBezTo>
                      <a:pt x="2" y="65"/>
                      <a:pt x="0" y="67"/>
                      <a:pt x="0" y="70"/>
                    </a:cubicBezTo>
                    <a:lnTo>
                      <a:pt x="0" y="195"/>
                    </a:lnTo>
                    <a:close/>
                  </a:path>
                </a:pathLst>
              </a:custGeom>
              <a:solidFill>
                <a:srgbClr val="EDF1F1"/>
              </a:solidFill>
              <a:ln>
                <a:noFill/>
              </a:ln>
              <a:effectLst>
                <a:outerShdw blurRad="88900" sx="102000" sy="102000" algn="ctr" rotWithShape="0">
                  <a:prstClr val="black">
                    <a:alpha val="33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65" name="组合 164"/>
          <p:cNvGrpSpPr/>
          <p:nvPr/>
        </p:nvGrpSpPr>
        <p:grpSpPr>
          <a:xfrm rot="5400000">
            <a:off x="8640387" y="1552500"/>
            <a:ext cx="1074338" cy="3821723"/>
            <a:chOff x="6096000" y="-4571875"/>
            <a:chExt cx="2974030" cy="10579467"/>
          </a:xfrm>
        </p:grpSpPr>
        <p:grpSp>
          <p:nvGrpSpPr>
            <p:cNvPr id="166" name="组合 165"/>
            <p:cNvGrpSpPr/>
            <p:nvPr/>
          </p:nvGrpSpPr>
          <p:grpSpPr>
            <a:xfrm>
              <a:off x="6096000" y="-4571875"/>
              <a:ext cx="2974030" cy="10579467"/>
              <a:chOff x="6096000" y="-4571875"/>
              <a:chExt cx="2974030" cy="10579467"/>
            </a:xfrm>
          </p:grpSpPr>
          <p:sp>
            <p:nvSpPr>
              <p:cNvPr id="171" name="Freeform 74"/>
              <p:cNvSpPr>
                <a:spLocks/>
              </p:cNvSpPr>
              <p:nvPr/>
            </p:nvSpPr>
            <p:spPr bwMode="auto">
              <a:xfrm>
                <a:off x="6096000" y="-4571875"/>
                <a:ext cx="2974030" cy="10579467"/>
              </a:xfrm>
              <a:custGeom>
                <a:avLst/>
                <a:gdLst>
                  <a:gd name="T0" fmla="*/ 0 w 296"/>
                  <a:gd name="T1" fmla="*/ 961 h 1062"/>
                  <a:gd name="T2" fmla="*/ 17 w 296"/>
                  <a:gd name="T3" fmla="*/ 991 h 1062"/>
                  <a:gd name="T4" fmla="*/ 130 w 296"/>
                  <a:gd name="T5" fmla="*/ 1056 h 1062"/>
                  <a:gd name="T6" fmla="*/ 165 w 296"/>
                  <a:gd name="T7" fmla="*/ 1056 h 1062"/>
                  <a:gd name="T8" fmla="*/ 279 w 296"/>
                  <a:gd name="T9" fmla="*/ 991 h 1062"/>
                  <a:gd name="T10" fmla="*/ 296 w 296"/>
                  <a:gd name="T11" fmla="*/ 961 h 1062"/>
                  <a:gd name="T12" fmla="*/ 296 w 296"/>
                  <a:gd name="T13" fmla="*/ 102 h 1062"/>
                  <a:gd name="T14" fmla="*/ 279 w 296"/>
                  <a:gd name="T15" fmla="*/ 72 h 1062"/>
                  <a:gd name="T16" fmla="*/ 165 w 296"/>
                  <a:gd name="T17" fmla="*/ 7 h 1062"/>
                  <a:gd name="T18" fmla="*/ 130 w 296"/>
                  <a:gd name="T19" fmla="*/ 7 h 1062"/>
                  <a:gd name="T20" fmla="*/ 17 w 296"/>
                  <a:gd name="T21" fmla="*/ 72 h 1062"/>
                  <a:gd name="T22" fmla="*/ 0 w 296"/>
                  <a:gd name="T23" fmla="*/ 102 h 1062"/>
                  <a:gd name="T24" fmla="*/ 0 w 296"/>
                  <a:gd name="T25" fmla="*/ 961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1062">
                    <a:moveTo>
                      <a:pt x="0" y="961"/>
                    </a:moveTo>
                    <a:cubicBezTo>
                      <a:pt x="0" y="973"/>
                      <a:pt x="6" y="984"/>
                      <a:pt x="17" y="991"/>
                    </a:cubicBezTo>
                    <a:cubicBezTo>
                      <a:pt x="130" y="1056"/>
                      <a:pt x="130" y="1056"/>
                      <a:pt x="130" y="1056"/>
                    </a:cubicBezTo>
                    <a:cubicBezTo>
                      <a:pt x="141" y="1062"/>
                      <a:pt x="154" y="1062"/>
                      <a:pt x="165" y="1056"/>
                    </a:cubicBezTo>
                    <a:cubicBezTo>
                      <a:pt x="279" y="991"/>
                      <a:pt x="279" y="991"/>
                      <a:pt x="279" y="991"/>
                    </a:cubicBezTo>
                    <a:cubicBezTo>
                      <a:pt x="289" y="984"/>
                      <a:pt x="296" y="973"/>
                      <a:pt x="296" y="961"/>
                    </a:cubicBezTo>
                    <a:cubicBezTo>
                      <a:pt x="296" y="102"/>
                      <a:pt x="296" y="102"/>
                      <a:pt x="296" y="102"/>
                    </a:cubicBezTo>
                    <a:cubicBezTo>
                      <a:pt x="296" y="90"/>
                      <a:pt x="289" y="78"/>
                      <a:pt x="279" y="72"/>
                    </a:cubicBezTo>
                    <a:cubicBezTo>
                      <a:pt x="165" y="7"/>
                      <a:pt x="165" y="7"/>
                      <a:pt x="165" y="7"/>
                    </a:cubicBezTo>
                    <a:cubicBezTo>
                      <a:pt x="154" y="0"/>
                      <a:pt x="141" y="0"/>
                      <a:pt x="130" y="7"/>
                    </a:cubicBezTo>
                    <a:cubicBezTo>
                      <a:pt x="17" y="72"/>
                      <a:pt x="17" y="72"/>
                      <a:pt x="17" y="72"/>
                    </a:cubicBezTo>
                    <a:cubicBezTo>
                      <a:pt x="6" y="78"/>
                      <a:pt x="0" y="90"/>
                      <a:pt x="0" y="102"/>
                    </a:cubicBezTo>
                    <a:cubicBezTo>
                      <a:pt x="0" y="961"/>
                      <a:pt x="0" y="961"/>
                      <a:pt x="0" y="961"/>
                    </a:cubicBezTo>
                  </a:path>
                </a:pathLst>
              </a:custGeom>
              <a:gradFill>
                <a:gsLst>
                  <a:gs pos="0">
                    <a:srgbClr val="D6E2E9"/>
                  </a:gs>
                  <a:gs pos="100000">
                    <a:srgbClr val="D1DDE4"/>
                  </a:gs>
                </a:gsLst>
                <a:lin ang="5400000" scaled="1"/>
              </a:gradFill>
              <a:ln>
                <a:noFill/>
              </a:ln>
              <a:effectLst>
                <a:outerShdw blurRad="152400" dist="63500" dir="8100000" algn="tr" rotWithShape="0">
                  <a:prstClr val="black">
                    <a:alpha val="3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76"/>
              <p:cNvSpPr>
                <a:spLocks/>
              </p:cNvSpPr>
              <p:nvPr/>
            </p:nvSpPr>
            <p:spPr bwMode="auto">
              <a:xfrm flipH="1">
                <a:off x="7576705" y="-4512983"/>
                <a:ext cx="1493325" cy="10503749"/>
              </a:xfrm>
              <a:custGeom>
                <a:avLst/>
                <a:gdLst>
                  <a:gd name="T0" fmla="*/ 147 w 147"/>
                  <a:gd name="T1" fmla="*/ 0 h 1054"/>
                  <a:gd name="T2" fmla="*/ 2 w 147"/>
                  <a:gd name="T3" fmla="*/ 84 h 1054"/>
                  <a:gd name="T4" fmla="*/ 0 w 147"/>
                  <a:gd name="T5" fmla="*/ 96 h 1054"/>
                  <a:gd name="T6" fmla="*/ 0 w 147"/>
                  <a:gd name="T7" fmla="*/ 96 h 1054"/>
                  <a:gd name="T8" fmla="*/ 0 w 147"/>
                  <a:gd name="T9" fmla="*/ 96 h 1054"/>
                  <a:gd name="T10" fmla="*/ 0 w 147"/>
                  <a:gd name="T11" fmla="*/ 96 h 1054"/>
                  <a:gd name="T12" fmla="*/ 0 w 147"/>
                  <a:gd name="T13" fmla="*/ 955 h 1054"/>
                  <a:gd name="T14" fmla="*/ 17 w 147"/>
                  <a:gd name="T15" fmla="*/ 985 h 1054"/>
                  <a:gd name="T16" fmla="*/ 130 w 147"/>
                  <a:gd name="T17" fmla="*/ 1050 h 1054"/>
                  <a:gd name="T18" fmla="*/ 130 w 147"/>
                  <a:gd name="T19" fmla="*/ 1050 h 1054"/>
                  <a:gd name="T20" fmla="*/ 133 w 147"/>
                  <a:gd name="T21" fmla="*/ 1052 h 1054"/>
                  <a:gd name="T22" fmla="*/ 143 w 147"/>
                  <a:gd name="T23" fmla="*/ 1054 h 1054"/>
                  <a:gd name="T24" fmla="*/ 147 w 147"/>
                  <a:gd name="T25" fmla="*/ 1052 h 1054"/>
                  <a:gd name="T26" fmla="*/ 147 w 147"/>
                  <a:gd name="T2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1054">
                    <a:moveTo>
                      <a:pt x="147" y="0"/>
                    </a:moveTo>
                    <a:cubicBezTo>
                      <a:pt x="2" y="84"/>
                      <a:pt x="2" y="84"/>
                      <a:pt x="2" y="84"/>
                    </a:cubicBezTo>
                    <a:cubicBezTo>
                      <a:pt x="1" y="87"/>
                      <a:pt x="0" y="92"/>
                      <a:pt x="0" y="96"/>
                    </a:cubicBezTo>
                    <a:cubicBezTo>
                      <a:pt x="0" y="96"/>
                      <a:pt x="0" y="96"/>
                      <a:pt x="0" y="96"/>
                    </a:cubicBezTo>
                    <a:cubicBezTo>
                      <a:pt x="0" y="96"/>
                      <a:pt x="0" y="96"/>
                      <a:pt x="0" y="96"/>
                    </a:cubicBezTo>
                    <a:cubicBezTo>
                      <a:pt x="0" y="96"/>
                      <a:pt x="0" y="96"/>
                      <a:pt x="0" y="96"/>
                    </a:cubicBezTo>
                    <a:cubicBezTo>
                      <a:pt x="0" y="955"/>
                      <a:pt x="0" y="955"/>
                      <a:pt x="0" y="955"/>
                    </a:cubicBezTo>
                    <a:cubicBezTo>
                      <a:pt x="0" y="967"/>
                      <a:pt x="6" y="978"/>
                      <a:pt x="17" y="985"/>
                    </a:cubicBezTo>
                    <a:cubicBezTo>
                      <a:pt x="130" y="1050"/>
                      <a:pt x="130" y="1050"/>
                      <a:pt x="130" y="1050"/>
                    </a:cubicBezTo>
                    <a:cubicBezTo>
                      <a:pt x="130" y="1050"/>
                      <a:pt x="130" y="1050"/>
                      <a:pt x="130" y="1050"/>
                    </a:cubicBezTo>
                    <a:cubicBezTo>
                      <a:pt x="131" y="1051"/>
                      <a:pt x="132" y="1051"/>
                      <a:pt x="133" y="1052"/>
                    </a:cubicBezTo>
                    <a:cubicBezTo>
                      <a:pt x="137" y="1053"/>
                      <a:pt x="140" y="1054"/>
                      <a:pt x="143" y="1054"/>
                    </a:cubicBezTo>
                    <a:cubicBezTo>
                      <a:pt x="147" y="1052"/>
                      <a:pt x="147" y="1052"/>
                      <a:pt x="147" y="1052"/>
                    </a:cubicBezTo>
                    <a:cubicBezTo>
                      <a:pt x="147" y="0"/>
                      <a:pt x="147" y="0"/>
                      <a:pt x="147" y="0"/>
                    </a:cubicBezTo>
                  </a:path>
                </a:pathLst>
              </a:custGeom>
              <a:gradFill>
                <a:gsLst>
                  <a:gs pos="0">
                    <a:srgbClr val="B7C2C9"/>
                  </a:gs>
                  <a:gs pos="100000">
                    <a:srgbClr val="C7D4D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7" name="组合 166"/>
            <p:cNvGrpSpPr/>
            <p:nvPr/>
          </p:nvGrpSpPr>
          <p:grpSpPr>
            <a:xfrm>
              <a:off x="6316564" y="2867025"/>
              <a:ext cx="2532903" cy="2877048"/>
              <a:chOff x="6310252" y="2867025"/>
              <a:chExt cx="2532903" cy="2877048"/>
            </a:xfrm>
          </p:grpSpPr>
          <p:sp>
            <p:nvSpPr>
              <p:cNvPr id="168" name="Freeform 77"/>
              <p:cNvSpPr>
                <a:spLocks/>
              </p:cNvSpPr>
              <p:nvPr/>
            </p:nvSpPr>
            <p:spPr bwMode="auto">
              <a:xfrm>
                <a:off x="6310252" y="2867025"/>
                <a:ext cx="2532903" cy="2877048"/>
              </a:xfrm>
              <a:custGeom>
                <a:avLst/>
                <a:gdLst>
                  <a:gd name="T0" fmla="*/ 0 w 231"/>
                  <a:gd name="T1" fmla="*/ 195 h 265"/>
                  <a:gd name="T2" fmla="*/ 4 w 231"/>
                  <a:gd name="T3" fmla="*/ 201 h 265"/>
                  <a:gd name="T4" fmla="*/ 112 w 231"/>
                  <a:gd name="T5" fmla="*/ 264 h 265"/>
                  <a:gd name="T6" fmla="*/ 120 w 231"/>
                  <a:gd name="T7" fmla="*/ 264 h 265"/>
                  <a:gd name="T8" fmla="*/ 227 w 231"/>
                  <a:gd name="T9" fmla="*/ 201 h 265"/>
                  <a:gd name="T10" fmla="*/ 231 w 231"/>
                  <a:gd name="T11" fmla="*/ 195 h 265"/>
                  <a:gd name="T12" fmla="*/ 231 w 231"/>
                  <a:gd name="T13" fmla="*/ 70 h 265"/>
                  <a:gd name="T14" fmla="*/ 227 w 231"/>
                  <a:gd name="T15" fmla="*/ 63 h 265"/>
                  <a:gd name="T16" fmla="*/ 120 w 231"/>
                  <a:gd name="T17" fmla="*/ 1 h 265"/>
                  <a:gd name="T18" fmla="*/ 112 w 231"/>
                  <a:gd name="T19" fmla="*/ 1 h 265"/>
                  <a:gd name="T20" fmla="*/ 4 w 231"/>
                  <a:gd name="T21" fmla="*/ 63 h 265"/>
                  <a:gd name="T22" fmla="*/ 0 w 231"/>
                  <a:gd name="T23" fmla="*/ 70 h 265"/>
                  <a:gd name="T24" fmla="*/ 0 w 231"/>
                  <a:gd name="T25" fmla="*/ 19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65">
                    <a:moveTo>
                      <a:pt x="0" y="195"/>
                    </a:moveTo>
                    <a:cubicBezTo>
                      <a:pt x="0" y="197"/>
                      <a:pt x="2" y="200"/>
                      <a:pt x="4" y="201"/>
                    </a:cubicBezTo>
                    <a:cubicBezTo>
                      <a:pt x="112" y="264"/>
                      <a:pt x="112" y="264"/>
                      <a:pt x="112" y="264"/>
                    </a:cubicBezTo>
                    <a:cubicBezTo>
                      <a:pt x="114" y="265"/>
                      <a:pt x="117" y="265"/>
                      <a:pt x="120" y="264"/>
                    </a:cubicBezTo>
                    <a:cubicBezTo>
                      <a:pt x="227" y="201"/>
                      <a:pt x="227" y="201"/>
                      <a:pt x="227" y="201"/>
                    </a:cubicBezTo>
                    <a:cubicBezTo>
                      <a:pt x="230" y="200"/>
                      <a:pt x="231" y="197"/>
                      <a:pt x="231" y="195"/>
                    </a:cubicBezTo>
                    <a:cubicBezTo>
                      <a:pt x="231" y="70"/>
                      <a:pt x="231" y="70"/>
                      <a:pt x="231" y="70"/>
                    </a:cubicBezTo>
                    <a:cubicBezTo>
                      <a:pt x="231" y="67"/>
                      <a:pt x="230" y="65"/>
                      <a:pt x="227" y="63"/>
                    </a:cubicBezTo>
                    <a:cubicBezTo>
                      <a:pt x="120" y="1"/>
                      <a:pt x="120" y="1"/>
                      <a:pt x="120" y="1"/>
                    </a:cubicBezTo>
                    <a:cubicBezTo>
                      <a:pt x="117" y="0"/>
                      <a:pt x="114" y="0"/>
                      <a:pt x="112" y="1"/>
                    </a:cubicBezTo>
                    <a:cubicBezTo>
                      <a:pt x="4" y="63"/>
                      <a:pt x="4" y="63"/>
                      <a:pt x="4" y="63"/>
                    </a:cubicBezTo>
                    <a:cubicBezTo>
                      <a:pt x="2" y="65"/>
                      <a:pt x="0" y="67"/>
                      <a:pt x="0" y="70"/>
                    </a:cubicBezTo>
                    <a:lnTo>
                      <a:pt x="0" y="195"/>
                    </a:lnTo>
                    <a:close/>
                  </a:path>
                </a:pathLst>
              </a:custGeom>
              <a:solidFill>
                <a:srgbClr val="F4F6F6"/>
              </a:solidFill>
              <a:ln>
                <a:noFill/>
              </a:ln>
              <a:effectLst>
                <a:outerShdw blurRad="101600" dist="50800" dir="8100000" sx="101000" sy="101000" algn="tr" rotWithShape="0">
                  <a:prstClr val="black">
                    <a:alpha val="24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77"/>
              <p:cNvSpPr>
                <a:spLocks/>
              </p:cNvSpPr>
              <p:nvPr/>
            </p:nvSpPr>
            <p:spPr bwMode="auto">
              <a:xfrm>
                <a:off x="6415696" y="2986796"/>
                <a:ext cx="2322014" cy="2637506"/>
              </a:xfrm>
              <a:custGeom>
                <a:avLst/>
                <a:gdLst>
                  <a:gd name="T0" fmla="*/ 0 w 231"/>
                  <a:gd name="T1" fmla="*/ 195 h 265"/>
                  <a:gd name="T2" fmla="*/ 4 w 231"/>
                  <a:gd name="T3" fmla="*/ 201 h 265"/>
                  <a:gd name="T4" fmla="*/ 112 w 231"/>
                  <a:gd name="T5" fmla="*/ 264 h 265"/>
                  <a:gd name="T6" fmla="*/ 120 w 231"/>
                  <a:gd name="T7" fmla="*/ 264 h 265"/>
                  <a:gd name="T8" fmla="*/ 227 w 231"/>
                  <a:gd name="T9" fmla="*/ 201 h 265"/>
                  <a:gd name="T10" fmla="*/ 231 w 231"/>
                  <a:gd name="T11" fmla="*/ 195 h 265"/>
                  <a:gd name="T12" fmla="*/ 231 w 231"/>
                  <a:gd name="T13" fmla="*/ 70 h 265"/>
                  <a:gd name="T14" fmla="*/ 227 w 231"/>
                  <a:gd name="T15" fmla="*/ 63 h 265"/>
                  <a:gd name="T16" fmla="*/ 120 w 231"/>
                  <a:gd name="T17" fmla="*/ 1 h 265"/>
                  <a:gd name="T18" fmla="*/ 112 w 231"/>
                  <a:gd name="T19" fmla="*/ 1 h 265"/>
                  <a:gd name="T20" fmla="*/ 4 w 231"/>
                  <a:gd name="T21" fmla="*/ 63 h 265"/>
                  <a:gd name="T22" fmla="*/ 0 w 231"/>
                  <a:gd name="T23" fmla="*/ 70 h 265"/>
                  <a:gd name="T24" fmla="*/ 0 w 231"/>
                  <a:gd name="T25" fmla="*/ 19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65">
                    <a:moveTo>
                      <a:pt x="0" y="195"/>
                    </a:moveTo>
                    <a:cubicBezTo>
                      <a:pt x="0" y="197"/>
                      <a:pt x="2" y="200"/>
                      <a:pt x="4" y="201"/>
                    </a:cubicBezTo>
                    <a:cubicBezTo>
                      <a:pt x="112" y="264"/>
                      <a:pt x="112" y="264"/>
                      <a:pt x="112" y="264"/>
                    </a:cubicBezTo>
                    <a:cubicBezTo>
                      <a:pt x="114" y="265"/>
                      <a:pt x="117" y="265"/>
                      <a:pt x="120" y="264"/>
                    </a:cubicBezTo>
                    <a:cubicBezTo>
                      <a:pt x="227" y="201"/>
                      <a:pt x="227" y="201"/>
                      <a:pt x="227" y="201"/>
                    </a:cubicBezTo>
                    <a:cubicBezTo>
                      <a:pt x="230" y="200"/>
                      <a:pt x="231" y="197"/>
                      <a:pt x="231" y="195"/>
                    </a:cubicBezTo>
                    <a:cubicBezTo>
                      <a:pt x="231" y="70"/>
                      <a:pt x="231" y="70"/>
                      <a:pt x="231" y="70"/>
                    </a:cubicBezTo>
                    <a:cubicBezTo>
                      <a:pt x="231" y="67"/>
                      <a:pt x="230" y="65"/>
                      <a:pt x="227" y="63"/>
                    </a:cubicBezTo>
                    <a:cubicBezTo>
                      <a:pt x="120" y="1"/>
                      <a:pt x="120" y="1"/>
                      <a:pt x="120" y="1"/>
                    </a:cubicBezTo>
                    <a:cubicBezTo>
                      <a:pt x="117" y="0"/>
                      <a:pt x="114" y="0"/>
                      <a:pt x="112" y="1"/>
                    </a:cubicBezTo>
                    <a:cubicBezTo>
                      <a:pt x="4" y="63"/>
                      <a:pt x="4" y="63"/>
                      <a:pt x="4" y="63"/>
                    </a:cubicBezTo>
                    <a:cubicBezTo>
                      <a:pt x="2" y="65"/>
                      <a:pt x="0" y="67"/>
                      <a:pt x="0" y="70"/>
                    </a:cubicBezTo>
                    <a:lnTo>
                      <a:pt x="0" y="195"/>
                    </a:lnTo>
                    <a:close/>
                  </a:path>
                </a:pathLst>
              </a:custGeom>
              <a:solidFill>
                <a:srgbClr val="00B0F0"/>
              </a:solidFill>
              <a:ln>
                <a:noFill/>
              </a:ln>
              <a:effectLst>
                <a:innerShdw blurRad="101600">
                  <a:prstClr val="black">
                    <a:alpha val="66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77"/>
              <p:cNvSpPr>
                <a:spLocks/>
              </p:cNvSpPr>
              <p:nvPr/>
            </p:nvSpPr>
            <p:spPr bwMode="auto">
              <a:xfrm>
                <a:off x="6657540" y="3261500"/>
                <a:ext cx="1838326" cy="2088098"/>
              </a:xfrm>
              <a:custGeom>
                <a:avLst/>
                <a:gdLst>
                  <a:gd name="T0" fmla="*/ 0 w 231"/>
                  <a:gd name="T1" fmla="*/ 195 h 265"/>
                  <a:gd name="T2" fmla="*/ 4 w 231"/>
                  <a:gd name="T3" fmla="*/ 201 h 265"/>
                  <a:gd name="T4" fmla="*/ 112 w 231"/>
                  <a:gd name="T5" fmla="*/ 264 h 265"/>
                  <a:gd name="T6" fmla="*/ 120 w 231"/>
                  <a:gd name="T7" fmla="*/ 264 h 265"/>
                  <a:gd name="T8" fmla="*/ 227 w 231"/>
                  <a:gd name="T9" fmla="*/ 201 h 265"/>
                  <a:gd name="T10" fmla="*/ 231 w 231"/>
                  <a:gd name="T11" fmla="*/ 195 h 265"/>
                  <a:gd name="T12" fmla="*/ 231 w 231"/>
                  <a:gd name="T13" fmla="*/ 70 h 265"/>
                  <a:gd name="T14" fmla="*/ 227 w 231"/>
                  <a:gd name="T15" fmla="*/ 63 h 265"/>
                  <a:gd name="T16" fmla="*/ 120 w 231"/>
                  <a:gd name="T17" fmla="*/ 1 h 265"/>
                  <a:gd name="T18" fmla="*/ 112 w 231"/>
                  <a:gd name="T19" fmla="*/ 1 h 265"/>
                  <a:gd name="T20" fmla="*/ 4 w 231"/>
                  <a:gd name="T21" fmla="*/ 63 h 265"/>
                  <a:gd name="T22" fmla="*/ 0 w 231"/>
                  <a:gd name="T23" fmla="*/ 70 h 265"/>
                  <a:gd name="T24" fmla="*/ 0 w 231"/>
                  <a:gd name="T25" fmla="*/ 19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65">
                    <a:moveTo>
                      <a:pt x="0" y="195"/>
                    </a:moveTo>
                    <a:cubicBezTo>
                      <a:pt x="0" y="197"/>
                      <a:pt x="2" y="200"/>
                      <a:pt x="4" y="201"/>
                    </a:cubicBezTo>
                    <a:cubicBezTo>
                      <a:pt x="112" y="264"/>
                      <a:pt x="112" y="264"/>
                      <a:pt x="112" y="264"/>
                    </a:cubicBezTo>
                    <a:cubicBezTo>
                      <a:pt x="114" y="265"/>
                      <a:pt x="117" y="265"/>
                      <a:pt x="120" y="264"/>
                    </a:cubicBezTo>
                    <a:cubicBezTo>
                      <a:pt x="227" y="201"/>
                      <a:pt x="227" y="201"/>
                      <a:pt x="227" y="201"/>
                    </a:cubicBezTo>
                    <a:cubicBezTo>
                      <a:pt x="230" y="200"/>
                      <a:pt x="231" y="197"/>
                      <a:pt x="231" y="195"/>
                    </a:cubicBezTo>
                    <a:cubicBezTo>
                      <a:pt x="231" y="70"/>
                      <a:pt x="231" y="70"/>
                      <a:pt x="231" y="70"/>
                    </a:cubicBezTo>
                    <a:cubicBezTo>
                      <a:pt x="231" y="67"/>
                      <a:pt x="230" y="65"/>
                      <a:pt x="227" y="63"/>
                    </a:cubicBezTo>
                    <a:cubicBezTo>
                      <a:pt x="120" y="1"/>
                      <a:pt x="120" y="1"/>
                      <a:pt x="120" y="1"/>
                    </a:cubicBezTo>
                    <a:cubicBezTo>
                      <a:pt x="117" y="0"/>
                      <a:pt x="114" y="0"/>
                      <a:pt x="112" y="1"/>
                    </a:cubicBezTo>
                    <a:cubicBezTo>
                      <a:pt x="4" y="63"/>
                      <a:pt x="4" y="63"/>
                      <a:pt x="4" y="63"/>
                    </a:cubicBezTo>
                    <a:cubicBezTo>
                      <a:pt x="2" y="65"/>
                      <a:pt x="0" y="67"/>
                      <a:pt x="0" y="70"/>
                    </a:cubicBezTo>
                    <a:lnTo>
                      <a:pt x="0" y="195"/>
                    </a:lnTo>
                    <a:close/>
                  </a:path>
                </a:pathLst>
              </a:custGeom>
              <a:solidFill>
                <a:srgbClr val="EDF1F1"/>
              </a:solidFill>
              <a:ln>
                <a:noFill/>
              </a:ln>
              <a:effectLst>
                <a:outerShdw blurRad="88900" sx="102000" sy="102000" algn="ctr" rotWithShape="0">
                  <a:prstClr val="black">
                    <a:alpha val="33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73" name="组合 172"/>
          <p:cNvGrpSpPr/>
          <p:nvPr/>
        </p:nvGrpSpPr>
        <p:grpSpPr>
          <a:xfrm rot="5400000">
            <a:off x="8640387" y="3087790"/>
            <a:ext cx="1074338" cy="3821723"/>
            <a:chOff x="6096000" y="-4571875"/>
            <a:chExt cx="2974030" cy="10579467"/>
          </a:xfrm>
        </p:grpSpPr>
        <p:grpSp>
          <p:nvGrpSpPr>
            <p:cNvPr id="174" name="组合 173"/>
            <p:cNvGrpSpPr/>
            <p:nvPr/>
          </p:nvGrpSpPr>
          <p:grpSpPr>
            <a:xfrm>
              <a:off x="6096000" y="-4571875"/>
              <a:ext cx="2974030" cy="10579467"/>
              <a:chOff x="6096000" y="-4571875"/>
              <a:chExt cx="2974030" cy="10579467"/>
            </a:xfrm>
          </p:grpSpPr>
          <p:sp>
            <p:nvSpPr>
              <p:cNvPr id="179" name="Freeform 74"/>
              <p:cNvSpPr>
                <a:spLocks/>
              </p:cNvSpPr>
              <p:nvPr/>
            </p:nvSpPr>
            <p:spPr bwMode="auto">
              <a:xfrm>
                <a:off x="6096000" y="-4571875"/>
                <a:ext cx="2974030" cy="10579467"/>
              </a:xfrm>
              <a:custGeom>
                <a:avLst/>
                <a:gdLst>
                  <a:gd name="T0" fmla="*/ 0 w 296"/>
                  <a:gd name="T1" fmla="*/ 961 h 1062"/>
                  <a:gd name="T2" fmla="*/ 17 w 296"/>
                  <a:gd name="T3" fmla="*/ 991 h 1062"/>
                  <a:gd name="T4" fmla="*/ 130 w 296"/>
                  <a:gd name="T5" fmla="*/ 1056 h 1062"/>
                  <a:gd name="T6" fmla="*/ 165 w 296"/>
                  <a:gd name="T7" fmla="*/ 1056 h 1062"/>
                  <a:gd name="T8" fmla="*/ 279 w 296"/>
                  <a:gd name="T9" fmla="*/ 991 h 1062"/>
                  <a:gd name="T10" fmla="*/ 296 w 296"/>
                  <a:gd name="T11" fmla="*/ 961 h 1062"/>
                  <a:gd name="T12" fmla="*/ 296 w 296"/>
                  <a:gd name="T13" fmla="*/ 102 h 1062"/>
                  <a:gd name="T14" fmla="*/ 279 w 296"/>
                  <a:gd name="T15" fmla="*/ 72 h 1062"/>
                  <a:gd name="T16" fmla="*/ 165 w 296"/>
                  <a:gd name="T17" fmla="*/ 7 h 1062"/>
                  <a:gd name="T18" fmla="*/ 130 w 296"/>
                  <a:gd name="T19" fmla="*/ 7 h 1062"/>
                  <a:gd name="T20" fmla="*/ 17 w 296"/>
                  <a:gd name="T21" fmla="*/ 72 h 1062"/>
                  <a:gd name="T22" fmla="*/ 0 w 296"/>
                  <a:gd name="T23" fmla="*/ 102 h 1062"/>
                  <a:gd name="T24" fmla="*/ 0 w 296"/>
                  <a:gd name="T25" fmla="*/ 961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1062">
                    <a:moveTo>
                      <a:pt x="0" y="961"/>
                    </a:moveTo>
                    <a:cubicBezTo>
                      <a:pt x="0" y="973"/>
                      <a:pt x="6" y="984"/>
                      <a:pt x="17" y="991"/>
                    </a:cubicBezTo>
                    <a:cubicBezTo>
                      <a:pt x="130" y="1056"/>
                      <a:pt x="130" y="1056"/>
                      <a:pt x="130" y="1056"/>
                    </a:cubicBezTo>
                    <a:cubicBezTo>
                      <a:pt x="141" y="1062"/>
                      <a:pt x="154" y="1062"/>
                      <a:pt x="165" y="1056"/>
                    </a:cubicBezTo>
                    <a:cubicBezTo>
                      <a:pt x="279" y="991"/>
                      <a:pt x="279" y="991"/>
                      <a:pt x="279" y="991"/>
                    </a:cubicBezTo>
                    <a:cubicBezTo>
                      <a:pt x="289" y="984"/>
                      <a:pt x="296" y="973"/>
                      <a:pt x="296" y="961"/>
                    </a:cubicBezTo>
                    <a:cubicBezTo>
                      <a:pt x="296" y="102"/>
                      <a:pt x="296" y="102"/>
                      <a:pt x="296" y="102"/>
                    </a:cubicBezTo>
                    <a:cubicBezTo>
                      <a:pt x="296" y="90"/>
                      <a:pt x="289" y="78"/>
                      <a:pt x="279" y="72"/>
                    </a:cubicBezTo>
                    <a:cubicBezTo>
                      <a:pt x="165" y="7"/>
                      <a:pt x="165" y="7"/>
                      <a:pt x="165" y="7"/>
                    </a:cubicBezTo>
                    <a:cubicBezTo>
                      <a:pt x="154" y="0"/>
                      <a:pt x="141" y="0"/>
                      <a:pt x="130" y="7"/>
                    </a:cubicBezTo>
                    <a:cubicBezTo>
                      <a:pt x="17" y="72"/>
                      <a:pt x="17" y="72"/>
                      <a:pt x="17" y="72"/>
                    </a:cubicBezTo>
                    <a:cubicBezTo>
                      <a:pt x="6" y="78"/>
                      <a:pt x="0" y="90"/>
                      <a:pt x="0" y="102"/>
                    </a:cubicBezTo>
                    <a:cubicBezTo>
                      <a:pt x="0" y="961"/>
                      <a:pt x="0" y="961"/>
                      <a:pt x="0" y="961"/>
                    </a:cubicBezTo>
                  </a:path>
                </a:pathLst>
              </a:custGeom>
              <a:gradFill>
                <a:gsLst>
                  <a:gs pos="0">
                    <a:srgbClr val="D6E2E9"/>
                  </a:gs>
                  <a:gs pos="100000">
                    <a:srgbClr val="D1DDE4"/>
                  </a:gs>
                </a:gsLst>
                <a:lin ang="5400000" scaled="1"/>
              </a:gradFill>
              <a:ln>
                <a:noFill/>
              </a:ln>
              <a:effectLst>
                <a:outerShdw blurRad="152400" dist="63500" dir="8100000" algn="tr" rotWithShape="0">
                  <a:prstClr val="black">
                    <a:alpha val="35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76"/>
              <p:cNvSpPr>
                <a:spLocks/>
              </p:cNvSpPr>
              <p:nvPr/>
            </p:nvSpPr>
            <p:spPr bwMode="auto">
              <a:xfrm flipH="1">
                <a:off x="7576705" y="-4512983"/>
                <a:ext cx="1493325" cy="10503749"/>
              </a:xfrm>
              <a:custGeom>
                <a:avLst/>
                <a:gdLst>
                  <a:gd name="T0" fmla="*/ 147 w 147"/>
                  <a:gd name="T1" fmla="*/ 0 h 1054"/>
                  <a:gd name="T2" fmla="*/ 2 w 147"/>
                  <a:gd name="T3" fmla="*/ 84 h 1054"/>
                  <a:gd name="T4" fmla="*/ 0 w 147"/>
                  <a:gd name="T5" fmla="*/ 96 h 1054"/>
                  <a:gd name="T6" fmla="*/ 0 w 147"/>
                  <a:gd name="T7" fmla="*/ 96 h 1054"/>
                  <a:gd name="T8" fmla="*/ 0 w 147"/>
                  <a:gd name="T9" fmla="*/ 96 h 1054"/>
                  <a:gd name="T10" fmla="*/ 0 w 147"/>
                  <a:gd name="T11" fmla="*/ 96 h 1054"/>
                  <a:gd name="T12" fmla="*/ 0 w 147"/>
                  <a:gd name="T13" fmla="*/ 955 h 1054"/>
                  <a:gd name="T14" fmla="*/ 17 w 147"/>
                  <a:gd name="T15" fmla="*/ 985 h 1054"/>
                  <a:gd name="T16" fmla="*/ 130 w 147"/>
                  <a:gd name="T17" fmla="*/ 1050 h 1054"/>
                  <a:gd name="T18" fmla="*/ 130 w 147"/>
                  <a:gd name="T19" fmla="*/ 1050 h 1054"/>
                  <a:gd name="T20" fmla="*/ 133 w 147"/>
                  <a:gd name="T21" fmla="*/ 1052 h 1054"/>
                  <a:gd name="T22" fmla="*/ 143 w 147"/>
                  <a:gd name="T23" fmla="*/ 1054 h 1054"/>
                  <a:gd name="T24" fmla="*/ 147 w 147"/>
                  <a:gd name="T25" fmla="*/ 1052 h 1054"/>
                  <a:gd name="T26" fmla="*/ 147 w 147"/>
                  <a:gd name="T2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1054">
                    <a:moveTo>
                      <a:pt x="147" y="0"/>
                    </a:moveTo>
                    <a:cubicBezTo>
                      <a:pt x="2" y="84"/>
                      <a:pt x="2" y="84"/>
                      <a:pt x="2" y="84"/>
                    </a:cubicBezTo>
                    <a:cubicBezTo>
                      <a:pt x="1" y="87"/>
                      <a:pt x="0" y="92"/>
                      <a:pt x="0" y="96"/>
                    </a:cubicBezTo>
                    <a:cubicBezTo>
                      <a:pt x="0" y="96"/>
                      <a:pt x="0" y="96"/>
                      <a:pt x="0" y="96"/>
                    </a:cubicBezTo>
                    <a:cubicBezTo>
                      <a:pt x="0" y="96"/>
                      <a:pt x="0" y="96"/>
                      <a:pt x="0" y="96"/>
                    </a:cubicBezTo>
                    <a:cubicBezTo>
                      <a:pt x="0" y="96"/>
                      <a:pt x="0" y="96"/>
                      <a:pt x="0" y="96"/>
                    </a:cubicBezTo>
                    <a:cubicBezTo>
                      <a:pt x="0" y="955"/>
                      <a:pt x="0" y="955"/>
                      <a:pt x="0" y="955"/>
                    </a:cubicBezTo>
                    <a:cubicBezTo>
                      <a:pt x="0" y="967"/>
                      <a:pt x="6" y="978"/>
                      <a:pt x="17" y="985"/>
                    </a:cubicBezTo>
                    <a:cubicBezTo>
                      <a:pt x="130" y="1050"/>
                      <a:pt x="130" y="1050"/>
                      <a:pt x="130" y="1050"/>
                    </a:cubicBezTo>
                    <a:cubicBezTo>
                      <a:pt x="130" y="1050"/>
                      <a:pt x="130" y="1050"/>
                      <a:pt x="130" y="1050"/>
                    </a:cubicBezTo>
                    <a:cubicBezTo>
                      <a:pt x="131" y="1051"/>
                      <a:pt x="132" y="1051"/>
                      <a:pt x="133" y="1052"/>
                    </a:cubicBezTo>
                    <a:cubicBezTo>
                      <a:pt x="137" y="1053"/>
                      <a:pt x="140" y="1054"/>
                      <a:pt x="143" y="1054"/>
                    </a:cubicBezTo>
                    <a:cubicBezTo>
                      <a:pt x="147" y="1052"/>
                      <a:pt x="147" y="1052"/>
                      <a:pt x="147" y="1052"/>
                    </a:cubicBezTo>
                    <a:cubicBezTo>
                      <a:pt x="147" y="0"/>
                      <a:pt x="147" y="0"/>
                      <a:pt x="147" y="0"/>
                    </a:cubicBezTo>
                  </a:path>
                </a:pathLst>
              </a:custGeom>
              <a:gradFill>
                <a:gsLst>
                  <a:gs pos="0">
                    <a:srgbClr val="B7C2C9"/>
                  </a:gs>
                  <a:gs pos="100000">
                    <a:srgbClr val="C7D4DB"/>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5" name="组合 174"/>
            <p:cNvGrpSpPr/>
            <p:nvPr/>
          </p:nvGrpSpPr>
          <p:grpSpPr>
            <a:xfrm>
              <a:off x="6316564" y="2867025"/>
              <a:ext cx="2532903" cy="2877048"/>
              <a:chOff x="6310252" y="2867025"/>
              <a:chExt cx="2532903" cy="2877048"/>
            </a:xfrm>
          </p:grpSpPr>
          <p:sp>
            <p:nvSpPr>
              <p:cNvPr id="176" name="Freeform 77"/>
              <p:cNvSpPr>
                <a:spLocks/>
              </p:cNvSpPr>
              <p:nvPr/>
            </p:nvSpPr>
            <p:spPr bwMode="auto">
              <a:xfrm>
                <a:off x="6310252" y="2867025"/>
                <a:ext cx="2532903" cy="2877048"/>
              </a:xfrm>
              <a:custGeom>
                <a:avLst/>
                <a:gdLst>
                  <a:gd name="T0" fmla="*/ 0 w 231"/>
                  <a:gd name="T1" fmla="*/ 195 h 265"/>
                  <a:gd name="T2" fmla="*/ 4 w 231"/>
                  <a:gd name="T3" fmla="*/ 201 h 265"/>
                  <a:gd name="T4" fmla="*/ 112 w 231"/>
                  <a:gd name="T5" fmla="*/ 264 h 265"/>
                  <a:gd name="T6" fmla="*/ 120 w 231"/>
                  <a:gd name="T7" fmla="*/ 264 h 265"/>
                  <a:gd name="T8" fmla="*/ 227 w 231"/>
                  <a:gd name="T9" fmla="*/ 201 h 265"/>
                  <a:gd name="T10" fmla="*/ 231 w 231"/>
                  <a:gd name="T11" fmla="*/ 195 h 265"/>
                  <a:gd name="T12" fmla="*/ 231 w 231"/>
                  <a:gd name="T13" fmla="*/ 70 h 265"/>
                  <a:gd name="T14" fmla="*/ 227 w 231"/>
                  <a:gd name="T15" fmla="*/ 63 h 265"/>
                  <a:gd name="T16" fmla="*/ 120 w 231"/>
                  <a:gd name="T17" fmla="*/ 1 h 265"/>
                  <a:gd name="T18" fmla="*/ 112 w 231"/>
                  <a:gd name="T19" fmla="*/ 1 h 265"/>
                  <a:gd name="T20" fmla="*/ 4 w 231"/>
                  <a:gd name="T21" fmla="*/ 63 h 265"/>
                  <a:gd name="T22" fmla="*/ 0 w 231"/>
                  <a:gd name="T23" fmla="*/ 70 h 265"/>
                  <a:gd name="T24" fmla="*/ 0 w 231"/>
                  <a:gd name="T25" fmla="*/ 19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65">
                    <a:moveTo>
                      <a:pt x="0" y="195"/>
                    </a:moveTo>
                    <a:cubicBezTo>
                      <a:pt x="0" y="197"/>
                      <a:pt x="2" y="200"/>
                      <a:pt x="4" y="201"/>
                    </a:cubicBezTo>
                    <a:cubicBezTo>
                      <a:pt x="112" y="264"/>
                      <a:pt x="112" y="264"/>
                      <a:pt x="112" y="264"/>
                    </a:cubicBezTo>
                    <a:cubicBezTo>
                      <a:pt x="114" y="265"/>
                      <a:pt x="117" y="265"/>
                      <a:pt x="120" y="264"/>
                    </a:cubicBezTo>
                    <a:cubicBezTo>
                      <a:pt x="227" y="201"/>
                      <a:pt x="227" y="201"/>
                      <a:pt x="227" y="201"/>
                    </a:cubicBezTo>
                    <a:cubicBezTo>
                      <a:pt x="230" y="200"/>
                      <a:pt x="231" y="197"/>
                      <a:pt x="231" y="195"/>
                    </a:cubicBezTo>
                    <a:cubicBezTo>
                      <a:pt x="231" y="70"/>
                      <a:pt x="231" y="70"/>
                      <a:pt x="231" y="70"/>
                    </a:cubicBezTo>
                    <a:cubicBezTo>
                      <a:pt x="231" y="67"/>
                      <a:pt x="230" y="65"/>
                      <a:pt x="227" y="63"/>
                    </a:cubicBezTo>
                    <a:cubicBezTo>
                      <a:pt x="120" y="1"/>
                      <a:pt x="120" y="1"/>
                      <a:pt x="120" y="1"/>
                    </a:cubicBezTo>
                    <a:cubicBezTo>
                      <a:pt x="117" y="0"/>
                      <a:pt x="114" y="0"/>
                      <a:pt x="112" y="1"/>
                    </a:cubicBezTo>
                    <a:cubicBezTo>
                      <a:pt x="4" y="63"/>
                      <a:pt x="4" y="63"/>
                      <a:pt x="4" y="63"/>
                    </a:cubicBezTo>
                    <a:cubicBezTo>
                      <a:pt x="2" y="65"/>
                      <a:pt x="0" y="67"/>
                      <a:pt x="0" y="70"/>
                    </a:cubicBezTo>
                    <a:lnTo>
                      <a:pt x="0" y="195"/>
                    </a:lnTo>
                    <a:close/>
                  </a:path>
                </a:pathLst>
              </a:custGeom>
              <a:solidFill>
                <a:srgbClr val="F4F6F6"/>
              </a:solidFill>
              <a:ln>
                <a:noFill/>
              </a:ln>
              <a:effectLst>
                <a:outerShdw blurRad="101600" dist="50800" dir="8100000" sx="101000" sy="101000" algn="tr" rotWithShape="0">
                  <a:prstClr val="black">
                    <a:alpha val="24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7"/>
              <p:cNvSpPr>
                <a:spLocks/>
              </p:cNvSpPr>
              <p:nvPr/>
            </p:nvSpPr>
            <p:spPr bwMode="auto">
              <a:xfrm>
                <a:off x="6415696" y="2986796"/>
                <a:ext cx="2322014" cy="2637506"/>
              </a:xfrm>
              <a:custGeom>
                <a:avLst/>
                <a:gdLst>
                  <a:gd name="T0" fmla="*/ 0 w 231"/>
                  <a:gd name="T1" fmla="*/ 195 h 265"/>
                  <a:gd name="T2" fmla="*/ 4 w 231"/>
                  <a:gd name="T3" fmla="*/ 201 h 265"/>
                  <a:gd name="T4" fmla="*/ 112 w 231"/>
                  <a:gd name="T5" fmla="*/ 264 h 265"/>
                  <a:gd name="T6" fmla="*/ 120 w 231"/>
                  <a:gd name="T7" fmla="*/ 264 h 265"/>
                  <a:gd name="T8" fmla="*/ 227 w 231"/>
                  <a:gd name="T9" fmla="*/ 201 h 265"/>
                  <a:gd name="T10" fmla="*/ 231 w 231"/>
                  <a:gd name="T11" fmla="*/ 195 h 265"/>
                  <a:gd name="T12" fmla="*/ 231 w 231"/>
                  <a:gd name="T13" fmla="*/ 70 h 265"/>
                  <a:gd name="T14" fmla="*/ 227 w 231"/>
                  <a:gd name="T15" fmla="*/ 63 h 265"/>
                  <a:gd name="T16" fmla="*/ 120 w 231"/>
                  <a:gd name="T17" fmla="*/ 1 h 265"/>
                  <a:gd name="T18" fmla="*/ 112 w 231"/>
                  <a:gd name="T19" fmla="*/ 1 h 265"/>
                  <a:gd name="T20" fmla="*/ 4 w 231"/>
                  <a:gd name="T21" fmla="*/ 63 h 265"/>
                  <a:gd name="T22" fmla="*/ 0 w 231"/>
                  <a:gd name="T23" fmla="*/ 70 h 265"/>
                  <a:gd name="T24" fmla="*/ 0 w 231"/>
                  <a:gd name="T25" fmla="*/ 19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65">
                    <a:moveTo>
                      <a:pt x="0" y="195"/>
                    </a:moveTo>
                    <a:cubicBezTo>
                      <a:pt x="0" y="197"/>
                      <a:pt x="2" y="200"/>
                      <a:pt x="4" y="201"/>
                    </a:cubicBezTo>
                    <a:cubicBezTo>
                      <a:pt x="112" y="264"/>
                      <a:pt x="112" y="264"/>
                      <a:pt x="112" y="264"/>
                    </a:cubicBezTo>
                    <a:cubicBezTo>
                      <a:pt x="114" y="265"/>
                      <a:pt x="117" y="265"/>
                      <a:pt x="120" y="264"/>
                    </a:cubicBezTo>
                    <a:cubicBezTo>
                      <a:pt x="227" y="201"/>
                      <a:pt x="227" y="201"/>
                      <a:pt x="227" y="201"/>
                    </a:cubicBezTo>
                    <a:cubicBezTo>
                      <a:pt x="230" y="200"/>
                      <a:pt x="231" y="197"/>
                      <a:pt x="231" y="195"/>
                    </a:cubicBezTo>
                    <a:cubicBezTo>
                      <a:pt x="231" y="70"/>
                      <a:pt x="231" y="70"/>
                      <a:pt x="231" y="70"/>
                    </a:cubicBezTo>
                    <a:cubicBezTo>
                      <a:pt x="231" y="67"/>
                      <a:pt x="230" y="65"/>
                      <a:pt x="227" y="63"/>
                    </a:cubicBezTo>
                    <a:cubicBezTo>
                      <a:pt x="120" y="1"/>
                      <a:pt x="120" y="1"/>
                      <a:pt x="120" y="1"/>
                    </a:cubicBezTo>
                    <a:cubicBezTo>
                      <a:pt x="117" y="0"/>
                      <a:pt x="114" y="0"/>
                      <a:pt x="112" y="1"/>
                    </a:cubicBezTo>
                    <a:cubicBezTo>
                      <a:pt x="4" y="63"/>
                      <a:pt x="4" y="63"/>
                      <a:pt x="4" y="63"/>
                    </a:cubicBezTo>
                    <a:cubicBezTo>
                      <a:pt x="2" y="65"/>
                      <a:pt x="0" y="67"/>
                      <a:pt x="0" y="70"/>
                    </a:cubicBezTo>
                    <a:lnTo>
                      <a:pt x="0" y="195"/>
                    </a:lnTo>
                    <a:close/>
                  </a:path>
                </a:pathLst>
              </a:custGeom>
              <a:solidFill>
                <a:srgbClr val="00B0F0"/>
              </a:solidFill>
              <a:ln>
                <a:noFill/>
              </a:ln>
              <a:effectLst>
                <a:innerShdw blurRad="101600">
                  <a:prstClr val="black">
                    <a:alpha val="66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7"/>
              <p:cNvSpPr>
                <a:spLocks/>
              </p:cNvSpPr>
              <p:nvPr/>
            </p:nvSpPr>
            <p:spPr bwMode="auto">
              <a:xfrm>
                <a:off x="6657540" y="3261500"/>
                <a:ext cx="1838326" cy="2088098"/>
              </a:xfrm>
              <a:custGeom>
                <a:avLst/>
                <a:gdLst>
                  <a:gd name="T0" fmla="*/ 0 w 231"/>
                  <a:gd name="T1" fmla="*/ 195 h 265"/>
                  <a:gd name="T2" fmla="*/ 4 w 231"/>
                  <a:gd name="T3" fmla="*/ 201 h 265"/>
                  <a:gd name="T4" fmla="*/ 112 w 231"/>
                  <a:gd name="T5" fmla="*/ 264 h 265"/>
                  <a:gd name="T6" fmla="*/ 120 w 231"/>
                  <a:gd name="T7" fmla="*/ 264 h 265"/>
                  <a:gd name="T8" fmla="*/ 227 w 231"/>
                  <a:gd name="T9" fmla="*/ 201 h 265"/>
                  <a:gd name="T10" fmla="*/ 231 w 231"/>
                  <a:gd name="T11" fmla="*/ 195 h 265"/>
                  <a:gd name="T12" fmla="*/ 231 w 231"/>
                  <a:gd name="T13" fmla="*/ 70 h 265"/>
                  <a:gd name="T14" fmla="*/ 227 w 231"/>
                  <a:gd name="T15" fmla="*/ 63 h 265"/>
                  <a:gd name="T16" fmla="*/ 120 w 231"/>
                  <a:gd name="T17" fmla="*/ 1 h 265"/>
                  <a:gd name="T18" fmla="*/ 112 w 231"/>
                  <a:gd name="T19" fmla="*/ 1 h 265"/>
                  <a:gd name="T20" fmla="*/ 4 w 231"/>
                  <a:gd name="T21" fmla="*/ 63 h 265"/>
                  <a:gd name="T22" fmla="*/ 0 w 231"/>
                  <a:gd name="T23" fmla="*/ 70 h 265"/>
                  <a:gd name="T24" fmla="*/ 0 w 231"/>
                  <a:gd name="T25" fmla="*/ 19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65">
                    <a:moveTo>
                      <a:pt x="0" y="195"/>
                    </a:moveTo>
                    <a:cubicBezTo>
                      <a:pt x="0" y="197"/>
                      <a:pt x="2" y="200"/>
                      <a:pt x="4" y="201"/>
                    </a:cubicBezTo>
                    <a:cubicBezTo>
                      <a:pt x="112" y="264"/>
                      <a:pt x="112" y="264"/>
                      <a:pt x="112" y="264"/>
                    </a:cubicBezTo>
                    <a:cubicBezTo>
                      <a:pt x="114" y="265"/>
                      <a:pt x="117" y="265"/>
                      <a:pt x="120" y="264"/>
                    </a:cubicBezTo>
                    <a:cubicBezTo>
                      <a:pt x="227" y="201"/>
                      <a:pt x="227" y="201"/>
                      <a:pt x="227" y="201"/>
                    </a:cubicBezTo>
                    <a:cubicBezTo>
                      <a:pt x="230" y="200"/>
                      <a:pt x="231" y="197"/>
                      <a:pt x="231" y="195"/>
                    </a:cubicBezTo>
                    <a:cubicBezTo>
                      <a:pt x="231" y="70"/>
                      <a:pt x="231" y="70"/>
                      <a:pt x="231" y="70"/>
                    </a:cubicBezTo>
                    <a:cubicBezTo>
                      <a:pt x="231" y="67"/>
                      <a:pt x="230" y="65"/>
                      <a:pt x="227" y="63"/>
                    </a:cubicBezTo>
                    <a:cubicBezTo>
                      <a:pt x="120" y="1"/>
                      <a:pt x="120" y="1"/>
                      <a:pt x="120" y="1"/>
                    </a:cubicBezTo>
                    <a:cubicBezTo>
                      <a:pt x="117" y="0"/>
                      <a:pt x="114" y="0"/>
                      <a:pt x="112" y="1"/>
                    </a:cubicBezTo>
                    <a:cubicBezTo>
                      <a:pt x="4" y="63"/>
                      <a:pt x="4" y="63"/>
                      <a:pt x="4" y="63"/>
                    </a:cubicBezTo>
                    <a:cubicBezTo>
                      <a:pt x="2" y="65"/>
                      <a:pt x="0" y="67"/>
                      <a:pt x="0" y="70"/>
                    </a:cubicBezTo>
                    <a:lnTo>
                      <a:pt x="0" y="195"/>
                    </a:lnTo>
                    <a:close/>
                  </a:path>
                </a:pathLst>
              </a:custGeom>
              <a:solidFill>
                <a:srgbClr val="EDF1F1"/>
              </a:solidFill>
              <a:ln>
                <a:noFill/>
              </a:ln>
              <a:effectLst>
                <a:outerShdw blurRad="88900" sx="102000" sy="102000" algn="ctr" rotWithShape="0">
                  <a:prstClr val="black">
                    <a:alpha val="33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209" name="图片 2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8722" y="1603379"/>
            <a:ext cx="485634" cy="625197"/>
          </a:xfrm>
          <a:prstGeom prst="rect">
            <a:avLst/>
          </a:prstGeom>
        </p:spPr>
      </p:pic>
      <p:pic>
        <p:nvPicPr>
          <p:cNvPr id="210" name="图片 20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9568" y="3151149"/>
            <a:ext cx="407157" cy="575617"/>
          </a:xfrm>
          <a:prstGeom prst="rect">
            <a:avLst/>
          </a:prstGeom>
        </p:spPr>
      </p:pic>
      <p:grpSp>
        <p:nvGrpSpPr>
          <p:cNvPr id="211" name="组合 210"/>
          <p:cNvGrpSpPr/>
          <p:nvPr/>
        </p:nvGrpSpPr>
        <p:grpSpPr>
          <a:xfrm>
            <a:off x="7619248" y="4707215"/>
            <a:ext cx="535718" cy="578313"/>
            <a:chOff x="4110037" y="3798888"/>
            <a:chExt cx="1038225" cy="1120777"/>
          </a:xfrm>
          <a:solidFill>
            <a:srgbClr val="FF0000"/>
          </a:solidFill>
        </p:grpSpPr>
        <p:sp>
          <p:nvSpPr>
            <p:cNvPr id="212" name="Freeform 41"/>
            <p:cNvSpPr>
              <a:spLocks noEditPoints="1"/>
            </p:cNvSpPr>
            <p:nvPr/>
          </p:nvSpPr>
          <p:spPr bwMode="auto">
            <a:xfrm>
              <a:off x="4110037" y="4000502"/>
              <a:ext cx="1038225" cy="919163"/>
            </a:xfrm>
            <a:custGeom>
              <a:avLst/>
              <a:gdLst>
                <a:gd name="T0" fmla="*/ 111 w 277"/>
                <a:gd name="T1" fmla="*/ 19 h 245"/>
                <a:gd name="T2" fmla="*/ 72 w 277"/>
                <a:gd name="T3" fmla="*/ 58 h 245"/>
                <a:gd name="T4" fmla="*/ 139 w 277"/>
                <a:gd name="T5" fmla="*/ 42 h 245"/>
                <a:gd name="T6" fmla="*/ 197 w 277"/>
                <a:gd name="T7" fmla="*/ 72 h 245"/>
                <a:gd name="T8" fmla="*/ 176 w 277"/>
                <a:gd name="T9" fmla="*/ 26 h 245"/>
                <a:gd name="T10" fmla="*/ 223 w 277"/>
                <a:gd name="T11" fmla="*/ 17 h 245"/>
                <a:gd name="T12" fmla="*/ 270 w 277"/>
                <a:gd name="T13" fmla="*/ 94 h 245"/>
                <a:gd name="T14" fmla="*/ 9 w 277"/>
                <a:gd name="T15" fmla="*/ 91 h 245"/>
                <a:gd name="T16" fmla="*/ 86 w 277"/>
                <a:gd name="T17" fmla="*/ 3 h 245"/>
                <a:gd name="T18" fmla="*/ 111 w 277"/>
                <a:gd name="T19" fmla="*/ 19 h 245"/>
                <a:gd name="T20" fmla="*/ 29 w 277"/>
                <a:gd name="T21" fmla="*/ 86 h 245"/>
                <a:gd name="T22" fmla="*/ 41 w 277"/>
                <a:gd name="T23" fmla="*/ 96 h 245"/>
                <a:gd name="T24" fmla="*/ 37 w 277"/>
                <a:gd name="T25" fmla="*/ 68 h 245"/>
                <a:gd name="T26" fmla="*/ 29 w 277"/>
                <a:gd name="T27" fmla="*/ 86 h 245"/>
                <a:gd name="T28" fmla="*/ 34 w 277"/>
                <a:gd name="T29" fmla="*/ 114 h 245"/>
                <a:gd name="T30" fmla="*/ 27 w 277"/>
                <a:gd name="T31" fmla="*/ 94 h 245"/>
                <a:gd name="T32" fmla="*/ 34 w 277"/>
                <a:gd name="T33" fmla="*/ 1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5">
                  <a:moveTo>
                    <a:pt x="111" y="19"/>
                  </a:moveTo>
                  <a:cubicBezTo>
                    <a:pt x="102" y="36"/>
                    <a:pt x="82" y="42"/>
                    <a:pt x="72" y="58"/>
                  </a:cubicBezTo>
                  <a:cubicBezTo>
                    <a:pt x="97" y="67"/>
                    <a:pt x="117" y="40"/>
                    <a:pt x="139" y="42"/>
                  </a:cubicBezTo>
                  <a:cubicBezTo>
                    <a:pt x="162" y="44"/>
                    <a:pt x="171" y="71"/>
                    <a:pt x="197" y="72"/>
                  </a:cubicBezTo>
                  <a:cubicBezTo>
                    <a:pt x="195" y="58"/>
                    <a:pt x="181" y="42"/>
                    <a:pt x="176" y="26"/>
                  </a:cubicBezTo>
                  <a:cubicBezTo>
                    <a:pt x="193" y="24"/>
                    <a:pt x="203" y="13"/>
                    <a:pt x="223" y="17"/>
                  </a:cubicBezTo>
                  <a:cubicBezTo>
                    <a:pt x="247" y="23"/>
                    <a:pt x="269" y="66"/>
                    <a:pt x="270" y="94"/>
                  </a:cubicBezTo>
                  <a:cubicBezTo>
                    <a:pt x="277" y="245"/>
                    <a:pt x="0" y="241"/>
                    <a:pt x="9" y="91"/>
                  </a:cubicBezTo>
                  <a:cubicBezTo>
                    <a:pt x="13" y="40"/>
                    <a:pt x="42" y="19"/>
                    <a:pt x="86" y="3"/>
                  </a:cubicBezTo>
                  <a:cubicBezTo>
                    <a:pt x="96" y="0"/>
                    <a:pt x="98" y="13"/>
                    <a:pt x="111" y="19"/>
                  </a:cubicBezTo>
                  <a:close/>
                  <a:moveTo>
                    <a:pt x="29" y="86"/>
                  </a:moveTo>
                  <a:cubicBezTo>
                    <a:pt x="33" y="89"/>
                    <a:pt x="34" y="95"/>
                    <a:pt x="41" y="96"/>
                  </a:cubicBezTo>
                  <a:cubicBezTo>
                    <a:pt x="48" y="87"/>
                    <a:pt x="50" y="73"/>
                    <a:pt x="37" y="68"/>
                  </a:cubicBezTo>
                  <a:cubicBezTo>
                    <a:pt x="35" y="74"/>
                    <a:pt x="30" y="78"/>
                    <a:pt x="29" y="86"/>
                  </a:cubicBezTo>
                  <a:close/>
                  <a:moveTo>
                    <a:pt x="34" y="114"/>
                  </a:moveTo>
                  <a:cubicBezTo>
                    <a:pt x="41" y="105"/>
                    <a:pt x="33" y="98"/>
                    <a:pt x="27" y="94"/>
                  </a:cubicBezTo>
                  <a:cubicBezTo>
                    <a:pt x="27" y="103"/>
                    <a:pt x="27" y="112"/>
                    <a:pt x="34"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42"/>
            <p:cNvSpPr>
              <a:spLocks/>
            </p:cNvSpPr>
            <p:nvPr/>
          </p:nvSpPr>
          <p:spPr bwMode="auto">
            <a:xfrm>
              <a:off x="4217988" y="4256088"/>
              <a:ext cx="79375" cy="104775"/>
            </a:xfrm>
            <a:custGeom>
              <a:avLst/>
              <a:gdLst>
                <a:gd name="T0" fmla="*/ 8 w 21"/>
                <a:gd name="T1" fmla="*/ 0 h 28"/>
                <a:gd name="T2" fmla="*/ 12 w 21"/>
                <a:gd name="T3" fmla="*/ 28 h 28"/>
                <a:gd name="T4" fmla="*/ 0 w 21"/>
                <a:gd name="T5" fmla="*/ 18 h 28"/>
                <a:gd name="T6" fmla="*/ 8 w 21"/>
                <a:gd name="T7" fmla="*/ 0 h 28"/>
              </a:gdLst>
              <a:ahLst/>
              <a:cxnLst>
                <a:cxn ang="0">
                  <a:pos x="T0" y="T1"/>
                </a:cxn>
                <a:cxn ang="0">
                  <a:pos x="T2" y="T3"/>
                </a:cxn>
                <a:cxn ang="0">
                  <a:pos x="T4" y="T5"/>
                </a:cxn>
                <a:cxn ang="0">
                  <a:pos x="T6" y="T7"/>
                </a:cxn>
              </a:cxnLst>
              <a:rect l="0" t="0" r="r" b="b"/>
              <a:pathLst>
                <a:path w="21" h="28">
                  <a:moveTo>
                    <a:pt x="8" y="0"/>
                  </a:moveTo>
                  <a:cubicBezTo>
                    <a:pt x="21" y="5"/>
                    <a:pt x="19" y="19"/>
                    <a:pt x="12" y="28"/>
                  </a:cubicBezTo>
                  <a:cubicBezTo>
                    <a:pt x="5" y="27"/>
                    <a:pt x="4" y="21"/>
                    <a:pt x="0" y="18"/>
                  </a:cubicBezTo>
                  <a:cubicBezTo>
                    <a:pt x="1" y="10"/>
                    <a:pt x="6" y="6"/>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43"/>
            <p:cNvSpPr>
              <a:spLocks/>
            </p:cNvSpPr>
            <p:nvPr/>
          </p:nvSpPr>
          <p:spPr bwMode="auto">
            <a:xfrm>
              <a:off x="4211638" y="4352926"/>
              <a:ext cx="52388" cy="74613"/>
            </a:xfrm>
            <a:custGeom>
              <a:avLst/>
              <a:gdLst>
                <a:gd name="T0" fmla="*/ 0 w 14"/>
                <a:gd name="T1" fmla="*/ 0 h 20"/>
                <a:gd name="T2" fmla="*/ 7 w 14"/>
                <a:gd name="T3" fmla="*/ 20 h 20"/>
                <a:gd name="T4" fmla="*/ 0 w 14"/>
                <a:gd name="T5" fmla="*/ 0 h 20"/>
              </a:gdLst>
              <a:ahLst/>
              <a:cxnLst>
                <a:cxn ang="0">
                  <a:pos x="T0" y="T1"/>
                </a:cxn>
                <a:cxn ang="0">
                  <a:pos x="T2" y="T3"/>
                </a:cxn>
                <a:cxn ang="0">
                  <a:pos x="T4" y="T5"/>
                </a:cxn>
              </a:cxnLst>
              <a:rect l="0" t="0" r="r" b="b"/>
              <a:pathLst>
                <a:path w="14" h="20">
                  <a:moveTo>
                    <a:pt x="0" y="0"/>
                  </a:moveTo>
                  <a:cubicBezTo>
                    <a:pt x="6" y="4"/>
                    <a:pt x="14" y="11"/>
                    <a:pt x="7" y="20"/>
                  </a:cubicBezTo>
                  <a:cubicBezTo>
                    <a:pt x="0" y="18"/>
                    <a:pt x="0" y="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44"/>
            <p:cNvSpPr>
              <a:spLocks/>
            </p:cNvSpPr>
            <p:nvPr/>
          </p:nvSpPr>
          <p:spPr bwMode="auto">
            <a:xfrm>
              <a:off x="4429125" y="3798888"/>
              <a:ext cx="479425" cy="449263"/>
            </a:xfrm>
            <a:custGeom>
              <a:avLst/>
              <a:gdLst>
                <a:gd name="T0" fmla="*/ 0 w 128"/>
                <a:gd name="T1" fmla="*/ 42 h 120"/>
                <a:gd name="T2" fmla="*/ 49 w 128"/>
                <a:gd name="T3" fmla="*/ 59 h 120"/>
                <a:gd name="T4" fmla="*/ 17 w 128"/>
                <a:gd name="T5" fmla="*/ 5 h 120"/>
                <a:gd name="T6" fmla="*/ 42 w 128"/>
                <a:gd name="T7" fmla="*/ 0 h 120"/>
                <a:gd name="T8" fmla="*/ 54 w 128"/>
                <a:gd name="T9" fmla="*/ 54 h 120"/>
                <a:gd name="T10" fmla="*/ 73 w 128"/>
                <a:gd name="T11" fmla="*/ 26 h 120"/>
                <a:gd name="T12" fmla="*/ 75 w 128"/>
                <a:gd name="T13" fmla="*/ 59 h 120"/>
                <a:gd name="T14" fmla="*/ 128 w 128"/>
                <a:gd name="T15" fmla="*/ 64 h 120"/>
                <a:gd name="T16" fmla="*/ 80 w 128"/>
                <a:gd name="T17" fmla="*/ 77 h 120"/>
                <a:gd name="T18" fmla="*/ 103 w 128"/>
                <a:gd name="T19" fmla="*/ 120 h 120"/>
                <a:gd name="T20" fmla="*/ 58 w 128"/>
                <a:gd name="T21" fmla="*/ 87 h 120"/>
                <a:gd name="T22" fmla="*/ 0 w 128"/>
                <a:gd name="T23" fmla="*/ 108 h 120"/>
                <a:gd name="T24" fmla="*/ 35 w 128"/>
                <a:gd name="T25" fmla="*/ 75 h 120"/>
                <a:gd name="T26" fmla="*/ 0 w 128"/>
                <a:gd name="T27" fmla="*/ 4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20">
                  <a:moveTo>
                    <a:pt x="0" y="42"/>
                  </a:moveTo>
                  <a:cubicBezTo>
                    <a:pt x="13" y="43"/>
                    <a:pt x="32" y="55"/>
                    <a:pt x="49" y="59"/>
                  </a:cubicBezTo>
                  <a:cubicBezTo>
                    <a:pt x="45" y="41"/>
                    <a:pt x="31" y="18"/>
                    <a:pt x="17" y="5"/>
                  </a:cubicBezTo>
                  <a:cubicBezTo>
                    <a:pt x="23" y="1"/>
                    <a:pt x="32" y="0"/>
                    <a:pt x="42" y="0"/>
                  </a:cubicBezTo>
                  <a:cubicBezTo>
                    <a:pt x="48" y="16"/>
                    <a:pt x="54" y="31"/>
                    <a:pt x="54" y="54"/>
                  </a:cubicBezTo>
                  <a:cubicBezTo>
                    <a:pt x="64" y="48"/>
                    <a:pt x="63" y="31"/>
                    <a:pt x="73" y="26"/>
                  </a:cubicBezTo>
                  <a:cubicBezTo>
                    <a:pt x="72" y="39"/>
                    <a:pt x="75" y="48"/>
                    <a:pt x="75" y="59"/>
                  </a:cubicBezTo>
                  <a:cubicBezTo>
                    <a:pt x="89" y="68"/>
                    <a:pt x="115" y="57"/>
                    <a:pt x="128" y="64"/>
                  </a:cubicBezTo>
                  <a:cubicBezTo>
                    <a:pt x="114" y="71"/>
                    <a:pt x="96" y="73"/>
                    <a:pt x="80" y="77"/>
                  </a:cubicBezTo>
                  <a:cubicBezTo>
                    <a:pt x="85" y="94"/>
                    <a:pt x="100" y="101"/>
                    <a:pt x="103" y="120"/>
                  </a:cubicBezTo>
                  <a:cubicBezTo>
                    <a:pt x="87" y="110"/>
                    <a:pt x="74" y="97"/>
                    <a:pt x="58" y="87"/>
                  </a:cubicBezTo>
                  <a:cubicBezTo>
                    <a:pt x="38" y="94"/>
                    <a:pt x="20" y="102"/>
                    <a:pt x="0" y="108"/>
                  </a:cubicBezTo>
                  <a:cubicBezTo>
                    <a:pt x="10" y="95"/>
                    <a:pt x="25" y="88"/>
                    <a:pt x="35" y="75"/>
                  </a:cubicBezTo>
                  <a:cubicBezTo>
                    <a:pt x="24" y="63"/>
                    <a:pt x="11" y="53"/>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6" name="文本框 215"/>
          <p:cNvSpPr txBox="1"/>
          <p:nvPr/>
        </p:nvSpPr>
        <p:spPr>
          <a:xfrm>
            <a:off x="8357924" y="1482146"/>
            <a:ext cx="2444361" cy="954107"/>
          </a:xfrm>
          <a:prstGeom prst="rect">
            <a:avLst/>
          </a:prstGeom>
          <a:noFill/>
        </p:spPr>
        <p:txBody>
          <a:bodyPr wrap="square" rtlCol="0">
            <a:spAutoFit/>
          </a:bodyPr>
          <a:lstStyle/>
          <a:p>
            <a:r>
              <a:rPr lang="zh-CN" altLang="en-US" sz="1400" dirty="0">
                <a:solidFill>
                  <a:srgbClr val="0070C0"/>
                </a:solidFill>
                <a:ea typeface="Arial Unicode MS" panose="020B0604020202020204" pitchFamily="34" charset="-122"/>
              </a:rPr>
              <a:t>利用代码管理工具（</a:t>
            </a:r>
            <a:r>
              <a:rPr lang="en-US" altLang="zh-CN" sz="1400" dirty="0">
                <a:solidFill>
                  <a:srgbClr val="0070C0"/>
                </a:solidFill>
                <a:ea typeface="Arial Unicode MS" panose="020B0604020202020204" pitchFamily="34" charset="-122"/>
              </a:rPr>
              <a:t>SVN</a:t>
            </a:r>
            <a:r>
              <a:rPr lang="zh-CN" altLang="en-US" sz="1400" dirty="0">
                <a:solidFill>
                  <a:srgbClr val="0070C0"/>
                </a:solidFill>
                <a:ea typeface="Arial Unicode MS" panose="020B0604020202020204" pitchFamily="34" charset="-122"/>
              </a:rPr>
              <a:t>、</a:t>
            </a:r>
            <a:r>
              <a:rPr lang="en-US" altLang="zh-CN" sz="1400" dirty="0">
                <a:solidFill>
                  <a:srgbClr val="0070C0"/>
                </a:solidFill>
                <a:ea typeface="Arial Unicode MS" panose="020B0604020202020204" pitchFamily="34" charset="-122"/>
              </a:rPr>
              <a:t>GIT</a:t>
            </a:r>
            <a:r>
              <a:rPr lang="zh-CN" altLang="en-US" sz="1400" dirty="0">
                <a:solidFill>
                  <a:srgbClr val="0070C0"/>
                </a:solidFill>
                <a:ea typeface="Arial Unicode MS" panose="020B0604020202020204" pitchFamily="34" charset="-122"/>
              </a:rPr>
              <a:t>等）提取两个版本之间的增量，并结合其他方面的增量变化</a:t>
            </a:r>
          </a:p>
        </p:txBody>
      </p:sp>
      <p:sp>
        <p:nvSpPr>
          <p:cNvPr id="217" name="文本框 216"/>
          <p:cNvSpPr txBox="1"/>
          <p:nvPr/>
        </p:nvSpPr>
        <p:spPr>
          <a:xfrm>
            <a:off x="8359627" y="3023800"/>
            <a:ext cx="2442658" cy="954107"/>
          </a:xfrm>
          <a:prstGeom prst="rect">
            <a:avLst/>
          </a:prstGeom>
          <a:noFill/>
        </p:spPr>
        <p:txBody>
          <a:bodyPr wrap="square" rtlCol="0">
            <a:spAutoFit/>
          </a:bodyPr>
          <a:lstStyle/>
          <a:p>
            <a:r>
              <a:rPr lang="zh-CN" altLang="en-US" sz="1400" dirty="0">
                <a:solidFill>
                  <a:srgbClr val="0070C0"/>
                </a:solidFill>
                <a:ea typeface="Arial Unicode MS" panose="020B0604020202020204" pitchFamily="34" charset="-122"/>
              </a:rPr>
              <a:t>按照增量部分制定具体的部署方式，编写部署脚本，并准备增量部署包（包括混淆代码等）</a:t>
            </a:r>
          </a:p>
        </p:txBody>
      </p:sp>
      <p:sp>
        <p:nvSpPr>
          <p:cNvPr id="218" name="文本框 217"/>
          <p:cNvSpPr txBox="1"/>
          <p:nvPr/>
        </p:nvSpPr>
        <p:spPr>
          <a:xfrm>
            <a:off x="8357924" y="4637190"/>
            <a:ext cx="2442543" cy="738664"/>
          </a:xfrm>
          <a:prstGeom prst="rect">
            <a:avLst/>
          </a:prstGeom>
          <a:noFill/>
        </p:spPr>
        <p:txBody>
          <a:bodyPr wrap="square" rtlCol="0">
            <a:spAutoFit/>
          </a:bodyPr>
          <a:lstStyle/>
          <a:p>
            <a:r>
              <a:rPr lang="zh-CN" altLang="en-US" sz="1400" dirty="0">
                <a:solidFill>
                  <a:srgbClr val="0070C0"/>
                </a:solidFill>
                <a:ea typeface="Arial Unicode MS" panose="020B0604020202020204" pitchFamily="34" charset="-122"/>
              </a:rPr>
              <a:t>分发和部署增量部署包到已经运行上一版本的目标环境，完成系统的版本升级</a:t>
            </a:r>
          </a:p>
        </p:txBody>
      </p:sp>
      <p:sp>
        <p:nvSpPr>
          <p:cNvPr id="219" name="Freeform 60"/>
          <p:cNvSpPr>
            <a:spLocks/>
          </p:cNvSpPr>
          <p:nvPr/>
        </p:nvSpPr>
        <p:spPr bwMode="auto">
          <a:xfrm>
            <a:off x="1007063" y="3889553"/>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文本框 219"/>
          <p:cNvSpPr txBox="1"/>
          <p:nvPr/>
        </p:nvSpPr>
        <p:spPr>
          <a:xfrm>
            <a:off x="940215" y="4689154"/>
            <a:ext cx="3555585" cy="1726178"/>
          </a:xfrm>
          <a:prstGeom prst="rect">
            <a:avLst/>
          </a:prstGeom>
          <a:noFill/>
        </p:spPr>
        <p:txBody>
          <a:bodyPr wrap="square" rtlCol="0">
            <a:spAutoFit/>
          </a:bodyPr>
          <a:lstStyle/>
          <a:p>
            <a:pPr>
              <a:lnSpc>
                <a:spcPct val="120000"/>
              </a:lnSpc>
            </a:pPr>
            <a:r>
              <a:rPr lang="zh-CN" altLang="en-US" dirty="0"/>
              <a:t>增量部署一般指在每次部署过程中首先提取当前版本和即将部署版本之间的增量（包括代码、可执行文件或者配置等），并在部署过程中仅更新增量部分。</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1" name="圆角矩形 220"/>
          <p:cNvSpPr/>
          <p:nvPr/>
        </p:nvSpPr>
        <p:spPr>
          <a:xfrm>
            <a:off x="1674755" y="4048838"/>
            <a:ext cx="1201990"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latin typeface="微软雅黑" panose="020B0503020204020204" pitchFamily="34" charset="-122"/>
                <a:ea typeface="微软雅黑" panose="020B0503020204020204" pitchFamily="34" charset="-122"/>
                <a:cs typeface="Arial Unicode MS" panose="020B0604020202020204" pitchFamily="34" charset="-122"/>
              </a:rPr>
              <a:t>简要说明</a:t>
            </a:r>
          </a:p>
        </p:txBody>
      </p:sp>
      <p:sp>
        <p:nvSpPr>
          <p:cNvPr id="222" name="等腰三角形 221"/>
          <p:cNvSpPr/>
          <p:nvPr/>
        </p:nvSpPr>
        <p:spPr>
          <a:xfrm rot="16200000">
            <a:off x="1600123" y="4116382"/>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1" name="Rectangle 40">
            <a:extLst>
              <a:ext uri="{FF2B5EF4-FFF2-40B4-BE49-F238E27FC236}">
                <a16:creationId xmlns:a16="http://schemas.microsoft.com/office/drawing/2014/main" id="{1E2F1295-9481-4853-8BA1-E0AC97978F48}"/>
              </a:ext>
            </a:extLst>
          </p:cNvPr>
          <p:cNvSpPr/>
          <p:nvPr/>
        </p:nvSpPr>
        <p:spPr>
          <a:xfrm>
            <a:off x="2447780" y="281354"/>
            <a:ext cx="1378632"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增量部署</a:t>
            </a:r>
            <a:endParaRPr lang="zh-CN" altLang="zh-CN" sz="2000" b="1" dirty="0">
              <a:solidFill>
                <a:schemeClr val="tx1"/>
              </a:solidFill>
            </a:endParaRPr>
          </a:p>
        </p:txBody>
      </p:sp>
      <p:sp>
        <p:nvSpPr>
          <p:cNvPr id="42" name="Rectangle 41">
            <a:extLst>
              <a:ext uri="{FF2B5EF4-FFF2-40B4-BE49-F238E27FC236}">
                <a16:creationId xmlns:a16="http://schemas.microsoft.com/office/drawing/2014/main" id="{E21CE204-EDF6-4606-A293-E328F6D0B40B}"/>
              </a:ext>
            </a:extLst>
          </p:cNvPr>
          <p:cNvSpPr/>
          <p:nvPr/>
        </p:nvSpPr>
        <p:spPr>
          <a:xfrm>
            <a:off x="6153889" y="464890"/>
            <a:ext cx="2104801"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常见增量部署流程</a:t>
            </a:r>
            <a:endParaRPr lang="zh-CN" altLang="zh-CN" sz="2000" b="1" dirty="0">
              <a:solidFill>
                <a:schemeClr val="tx1"/>
              </a:solidFill>
            </a:endParaRPr>
          </a:p>
        </p:txBody>
      </p:sp>
    </p:spTree>
    <p:extLst>
      <p:ext uri="{BB962C8B-B14F-4D97-AF65-F5344CB8AC3E}">
        <p14:creationId xmlns:p14="http://schemas.microsoft.com/office/powerpoint/2010/main" val="27059239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0" y="0"/>
            <a:ext cx="12192000" cy="6858000"/>
          </a:xfrm>
          <a:prstGeom prst="rect">
            <a:avLst/>
          </a:prstGeom>
          <a:solidFill>
            <a:srgbClr val="E2E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6"/>
          <p:cNvSpPr>
            <a:spLocks noChangeArrowheads="1"/>
          </p:cNvSpPr>
          <p:nvPr/>
        </p:nvSpPr>
        <p:spPr bwMode="auto">
          <a:xfrm>
            <a:off x="5334000" y="5783263"/>
            <a:ext cx="6858000" cy="1074738"/>
          </a:xfrm>
          <a:prstGeom prst="rect">
            <a:avLst/>
          </a:prstGeom>
          <a:solidFill>
            <a:srgbClr val="D5E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noEditPoints="1"/>
          </p:cNvSpPr>
          <p:nvPr/>
        </p:nvSpPr>
        <p:spPr bwMode="auto">
          <a:xfrm>
            <a:off x="0" y="967106"/>
            <a:ext cx="12192000" cy="5212468"/>
          </a:xfrm>
          <a:custGeom>
            <a:avLst/>
            <a:gdLst>
              <a:gd name="T0" fmla="*/ 0 w 4320"/>
              <a:gd name="T1" fmla="*/ 1728 h 3111"/>
              <a:gd name="T2" fmla="*/ 4320 w 4320"/>
              <a:gd name="T3" fmla="*/ 1728 h 3111"/>
              <a:gd name="T4" fmla="*/ 4320 w 4320"/>
              <a:gd name="T5" fmla="*/ 1383 h 3111"/>
              <a:gd name="T6" fmla="*/ 0 w 4320"/>
              <a:gd name="T7" fmla="*/ 1383 h 3111"/>
              <a:gd name="T8" fmla="*/ 0 w 4320"/>
              <a:gd name="T9" fmla="*/ 1728 h 3111"/>
              <a:gd name="T10" fmla="*/ 0 w 4320"/>
              <a:gd name="T11" fmla="*/ 3111 h 3111"/>
              <a:gd name="T12" fmla="*/ 4320 w 4320"/>
              <a:gd name="T13" fmla="*/ 3111 h 3111"/>
              <a:gd name="T14" fmla="*/ 4320 w 4320"/>
              <a:gd name="T15" fmla="*/ 2765 h 3111"/>
              <a:gd name="T16" fmla="*/ 0 w 4320"/>
              <a:gd name="T17" fmla="*/ 2765 h 3111"/>
              <a:gd name="T18" fmla="*/ 0 w 4320"/>
              <a:gd name="T19" fmla="*/ 3111 h 3111"/>
              <a:gd name="T20" fmla="*/ 0 w 4320"/>
              <a:gd name="T21" fmla="*/ 2419 h 3111"/>
              <a:gd name="T22" fmla="*/ 4320 w 4320"/>
              <a:gd name="T23" fmla="*/ 2419 h 3111"/>
              <a:gd name="T24" fmla="*/ 4320 w 4320"/>
              <a:gd name="T25" fmla="*/ 2074 h 3111"/>
              <a:gd name="T26" fmla="*/ 0 w 4320"/>
              <a:gd name="T27" fmla="*/ 2074 h 3111"/>
              <a:gd name="T28" fmla="*/ 0 w 4320"/>
              <a:gd name="T29" fmla="*/ 2419 h 3111"/>
              <a:gd name="T30" fmla="*/ 0 w 4320"/>
              <a:gd name="T31" fmla="*/ 0 h 3111"/>
              <a:gd name="T32" fmla="*/ 0 w 4320"/>
              <a:gd name="T33" fmla="*/ 346 h 3111"/>
              <a:gd name="T34" fmla="*/ 4320 w 4320"/>
              <a:gd name="T35" fmla="*/ 346 h 3111"/>
              <a:gd name="T36" fmla="*/ 4320 w 4320"/>
              <a:gd name="T37" fmla="*/ 0 h 3111"/>
              <a:gd name="T38" fmla="*/ 0 w 4320"/>
              <a:gd name="T39" fmla="*/ 0 h 3111"/>
              <a:gd name="T40" fmla="*/ 0 w 4320"/>
              <a:gd name="T41" fmla="*/ 1037 h 3111"/>
              <a:gd name="T42" fmla="*/ 4320 w 4320"/>
              <a:gd name="T43" fmla="*/ 1037 h 3111"/>
              <a:gd name="T44" fmla="*/ 4320 w 4320"/>
              <a:gd name="T45" fmla="*/ 691 h 3111"/>
              <a:gd name="T46" fmla="*/ 0 w 4320"/>
              <a:gd name="T47" fmla="*/ 691 h 3111"/>
              <a:gd name="T48" fmla="*/ 0 w 4320"/>
              <a:gd name="T49" fmla="*/ 1037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20" h="3111">
                <a:moveTo>
                  <a:pt x="0" y="1728"/>
                </a:moveTo>
                <a:lnTo>
                  <a:pt x="4320" y="1728"/>
                </a:lnTo>
                <a:lnTo>
                  <a:pt x="4320" y="1383"/>
                </a:lnTo>
                <a:lnTo>
                  <a:pt x="0" y="1383"/>
                </a:lnTo>
                <a:lnTo>
                  <a:pt x="0" y="1728"/>
                </a:lnTo>
                <a:close/>
                <a:moveTo>
                  <a:pt x="0" y="3111"/>
                </a:moveTo>
                <a:lnTo>
                  <a:pt x="4320" y="3111"/>
                </a:lnTo>
                <a:lnTo>
                  <a:pt x="4320" y="2765"/>
                </a:lnTo>
                <a:lnTo>
                  <a:pt x="0" y="2765"/>
                </a:lnTo>
                <a:lnTo>
                  <a:pt x="0" y="3111"/>
                </a:lnTo>
                <a:close/>
                <a:moveTo>
                  <a:pt x="0" y="2419"/>
                </a:moveTo>
                <a:lnTo>
                  <a:pt x="4320" y="2419"/>
                </a:lnTo>
                <a:lnTo>
                  <a:pt x="4320" y="2074"/>
                </a:lnTo>
                <a:lnTo>
                  <a:pt x="0" y="2074"/>
                </a:lnTo>
                <a:lnTo>
                  <a:pt x="0" y="2419"/>
                </a:lnTo>
                <a:close/>
                <a:moveTo>
                  <a:pt x="0" y="0"/>
                </a:moveTo>
                <a:lnTo>
                  <a:pt x="0" y="346"/>
                </a:lnTo>
                <a:lnTo>
                  <a:pt x="4320" y="346"/>
                </a:lnTo>
                <a:lnTo>
                  <a:pt x="4320" y="0"/>
                </a:lnTo>
                <a:lnTo>
                  <a:pt x="0" y="0"/>
                </a:lnTo>
                <a:close/>
                <a:moveTo>
                  <a:pt x="0" y="1037"/>
                </a:moveTo>
                <a:lnTo>
                  <a:pt x="4320" y="1037"/>
                </a:lnTo>
                <a:lnTo>
                  <a:pt x="4320" y="691"/>
                </a:lnTo>
                <a:lnTo>
                  <a:pt x="0" y="691"/>
                </a:lnTo>
                <a:lnTo>
                  <a:pt x="0" y="10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p:nvSpPr>
        <p:spPr bwMode="auto">
          <a:xfrm>
            <a:off x="7062788" y="3589338"/>
            <a:ext cx="500063" cy="2193925"/>
          </a:xfrm>
          <a:prstGeom prst="rect">
            <a:avLst/>
          </a:prstGeom>
          <a:solidFill>
            <a:srgbClr val="FDB81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9"/>
          <p:cNvSpPr>
            <a:spLocks noChangeArrowheads="1"/>
          </p:cNvSpPr>
          <p:nvPr/>
        </p:nvSpPr>
        <p:spPr bwMode="auto">
          <a:xfrm>
            <a:off x="7313613" y="3589338"/>
            <a:ext cx="249238" cy="2193925"/>
          </a:xfrm>
          <a:prstGeom prst="rect">
            <a:avLst/>
          </a:prstGeom>
          <a:solidFill>
            <a:srgbClr val="E5A8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0"/>
          <p:cNvSpPr>
            <a:spLocks noChangeArrowheads="1"/>
          </p:cNvSpPr>
          <p:nvPr/>
        </p:nvSpPr>
        <p:spPr bwMode="auto">
          <a:xfrm>
            <a:off x="7786688" y="3040063"/>
            <a:ext cx="501650" cy="2743200"/>
          </a:xfrm>
          <a:prstGeom prst="rect">
            <a:avLst/>
          </a:prstGeom>
          <a:solidFill>
            <a:srgbClr val="00BF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11"/>
          <p:cNvSpPr>
            <a:spLocks noChangeArrowheads="1"/>
          </p:cNvSpPr>
          <p:nvPr/>
        </p:nvSpPr>
        <p:spPr bwMode="auto">
          <a:xfrm>
            <a:off x="8037513" y="3040063"/>
            <a:ext cx="250825" cy="2743200"/>
          </a:xfrm>
          <a:prstGeom prst="rect">
            <a:avLst/>
          </a:prstGeom>
          <a:solidFill>
            <a:srgbClr val="05AE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6927850" y="5783263"/>
            <a:ext cx="1360488" cy="1074738"/>
          </a:xfrm>
          <a:custGeom>
            <a:avLst/>
            <a:gdLst>
              <a:gd name="T0" fmla="*/ 857 w 857"/>
              <a:gd name="T1" fmla="*/ 0 h 677"/>
              <a:gd name="T2" fmla="*/ 541 w 857"/>
              <a:gd name="T3" fmla="*/ 0 h 677"/>
              <a:gd name="T4" fmla="*/ 0 w 857"/>
              <a:gd name="T5" fmla="*/ 677 h 677"/>
              <a:gd name="T6" fmla="*/ 563 w 857"/>
              <a:gd name="T7" fmla="*/ 677 h 677"/>
              <a:gd name="T8" fmla="*/ 857 w 857"/>
              <a:gd name="T9" fmla="*/ 0 h 677"/>
            </a:gdLst>
            <a:ahLst/>
            <a:cxnLst>
              <a:cxn ang="0">
                <a:pos x="T0" y="T1"/>
              </a:cxn>
              <a:cxn ang="0">
                <a:pos x="T2" y="T3"/>
              </a:cxn>
              <a:cxn ang="0">
                <a:pos x="T4" y="T5"/>
              </a:cxn>
              <a:cxn ang="0">
                <a:pos x="T6" y="T7"/>
              </a:cxn>
              <a:cxn ang="0">
                <a:pos x="T8" y="T9"/>
              </a:cxn>
            </a:cxnLst>
            <a:rect l="0" t="0" r="r" b="b"/>
            <a:pathLst>
              <a:path w="857" h="677">
                <a:moveTo>
                  <a:pt x="857" y="0"/>
                </a:moveTo>
                <a:lnTo>
                  <a:pt x="541" y="0"/>
                </a:lnTo>
                <a:lnTo>
                  <a:pt x="0" y="677"/>
                </a:lnTo>
                <a:lnTo>
                  <a:pt x="563" y="677"/>
                </a:lnTo>
                <a:lnTo>
                  <a:pt x="857" y="0"/>
                </a:lnTo>
                <a:close/>
              </a:path>
            </a:pathLst>
          </a:custGeom>
          <a:solidFill>
            <a:srgbClr val="05AE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p:cNvSpPr>
          <p:nvPr/>
        </p:nvSpPr>
        <p:spPr bwMode="auto">
          <a:xfrm>
            <a:off x="7367588" y="5783263"/>
            <a:ext cx="920750" cy="1074738"/>
          </a:xfrm>
          <a:custGeom>
            <a:avLst/>
            <a:gdLst>
              <a:gd name="T0" fmla="*/ 580 w 580"/>
              <a:gd name="T1" fmla="*/ 0 h 677"/>
              <a:gd name="T2" fmla="*/ 422 w 580"/>
              <a:gd name="T3" fmla="*/ 0 h 677"/>
              <a:gd name="T4" fmla="*/ 0 w 580"/>
              <a:gd name="T5" fmla="*/ 677 h 677"/>
              <a:gd name="T6" fmla="*/ 286 w 580"/>
              <a:gd name="T7" fmla="*/ 677 h 677"/>
              <a:gd name="T8" fmla="*/ 580 w 580"/>
              <a:gd name="T9" fmla="*/ 0 h 677"/>
            </a:gdLst>
            <a:ahLst/>
            <a:cxnLst>
              <a:cxn ang="0">
                <a:pos x="T0" y="T1"/>
              </a:cxn>
              <a:cxn ang="0">
                <a:pos x="T2" y="T3"/>
              </a:cxn>
              <a:cxn ang="0">
                <a:pos x="T4" y="T5"/>
              </a:cxn>
              <a:cxn ang="0">
                <a:pos x="T6" y="T7"/>
              </a:cxn>
              <a:cxn ang="0">
                <a:pos x="T8" y="T9"/>
              </a:cxn>
            </a:cxnLst>
            <a:rect l="0" t="0" r="r" b="b"/>
            <a:pathLst>
              <a:path w="580" h="677">
                <a:moveTo>
                  <a:pt x="580" y="0"/>
                </a:moveTo>
                <a:lnTo>
                  <a:pt x="422" y="0"/>
                </a:lnTo>
                <a:lnTo>
                  <a:pt x="0" y="677"/>
                </a:lnTo>
                <a:lnTo>
                  <a:pt x="286" y="677"/>
                </a:lnTo>
                <a:lnTo>
                  <a:pt x="580" y="0"/>
                </a:lnTo>
                <a:close/>
              </a:path>
            </a:pathLst>
          </a:custGeom>
          <a:solidFill>
            <a:srgbClr val="03A0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4"/>
          <p:cNvSpPr>
            <a:spLocks noChangeArrowheads="1"/>
          </p:cNvSpPr>
          <p:nvPr/>
        </p:nvSpPr>
        <p:spPr bwMode="auto">
          <a:xfrm>
            <a:off x="8512175" y="3589338"/>
            <a:ext cx="501650" cy="219392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15"/>
          <p:cNvSpPr>
            <a:spLocks noChangeArrowheads="1"/>
          </p:cNvSpPr>
          <p:nvPr/>
        </p:nvSpPr>
        <p:spPr bwMode="auto">
          <a:xfrm>
            <a:off x="8763000" y="3589338"/>
            <a:ext cx="250825" cy="2193925"/>
          </a:xfrm>
          <a:prstGeom prst="rect">
            <a:avLst/>
          </a:prstGeom>
          <a:solidFill>
            <a:srgbClr val="7FB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6"/>
          <p:cNvSpPr>
            <a:spLocks/>
          </p:cNvSpPr>
          <p:nvPr/>
        </p:nvSpPr>
        <p:spPr bwMode="auto">
          <a:xfrm>
            <a:off x="8345488" y="5783263"/>
            <a:ext cx="835025" cy="1074738"/>
          </a:xfrm>
          <a:custGeom>
            <a:avLst/>
            <a:gdLst>
              <a:gd name="T0" fmla="*/ 105 w 526"/>
              <a:gd name="T1" fmla="*/ 0 h 677"/>
              <a:gd name="T2" fmla="*/ 421 w 526"/>
              <a:gd name="T3" fmla="*/ 0 h 677"/>
              <a:gd name="T4" fmla="*/ 526 w 526"/>
              <a:gd name="T5" fmla="*/ 677 h 677"/>
              <a:gd name="T6" fmla="*/ 0 w 526"/>
              <a:gd name="T7" fmla="*/ 677 h 677"/>
              <a:gd name="T8" fmla="*/ 105 w 526"/>
              <a:gd name="T9" fmla="*/ 0 h 677"/>
            </a:gdLst>
            <a:ahLst/>
            <a:cxnLst>
              <a:cxn ang="0">
                <a:pos x="T0" y="T1"/>
              </a:cxn>
              <a:cxn ang="0">
                <a:pos x="T2" y="T3"/>
              </a:cxn>
              <a:cxn ang="0">
                <a:pos x="T4" y="T5"/>
              </a:cxn>
              <a:cxn ang="0">
                <a:pos x="T6" y="T7"/>
              </a:cxn>
              <a:cxn ang="0">
                <a:pos x="T8" y="T9"/>
              </a:cxn>
            </a:cxnLst>
            <a:rect l="0" t="0" r="r" b="b"/>
            <a:pathLst>
              <a:path w="526" h="677">
                <a:moveTo>
                  <a:pt x="105" y="0"/>
                </a:moveTo>
                <a:lnTo>
                  <a:pt x="421" y="0"/>
                </a:lnTo>
                <a:lnTo>
                  <a:pt x="526" y="677"/>
                </a:lnTo>
                <a:lnTo>
                  <a:pt x="0" y="677"/>
                </a:lnTo>
                <a:lnTo>
                  <a:pt x="105" y="0"/>
                </a:lnTo>
                <a:close/>
              </a:path>
            </a:pathLst>
          </a:custGeom>
          <a:solidFill>
            <a:srgbClr val="7FB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p:cNvSpPr>
            <a:spLocks/>
          </p:cNvSpPr>
          <p:nvPr/>
        </p:nvSpPr>
        <p:spPr bwMode="auto">
          <a:xfrm>
            <a:off x="8763000" y="5783263"/>
            <a:ext cx="417513" cy="1074738"/>
          </a:xfrm>
          <a:custGeom>
            <a:avLst/>
            <a:gdLst>
              <a:gd name="T0" fmla="*/ 158 w 263"/>
              <a:gd name="T1" fmla="*/ 0 h 677"/>
              <a:gd name="T2" fmla="*/ 0 w 263"/>
              <a:gd name="T3" fmla="*/ 0 h 677"/>
              <a:gd name="T4" fmla="*/ 0 w 263"/>
              <a:gd name="T5" fmla="*/ 677 h 677"/>
              <a:gd name="T6" fmla="*/ 263 w 263"/>
              <a:gd name="T7" fmla="*/ 677 h 677"/>
              <a:gd name="T8" fmla="*/ 158 w 263"/>
              <a:gd name="T9" fmla="*/ 0 h 677"/>
            </a:gdLst>
            <a:ahLst/>
            <a:cxnLst>
              <a:cxn ang="0">
                <a:pos x="T0" y="T1"/>
              </a:cxn>
              <a:cxn ang="0">
                <a:pos x="T2" y="T3"/>
              </a:cxn>
              <a:cxn ang="0">
                <a:pos x="T4" y="T5"/>
              </a:cxn>
              <a:cxn ang="0">
                <a:pos x="T6" y="T7"/>
              </a:cxn>
              <a:cxn ang="0">
                <a:pos x="T8" y="T9"/>
              </a:cxn>
            </a:cxnLst>
            <a:rect l="0" t="0" r="r" b="b"/>
            <a:pathLst>
              <a:path w="263" h="677">
                <a:moveTo>
                  <a:pt x="158" y="0"/>
                </a:moveTo>
                <a:lnTo>
                  <a:pt x="0" y="0"/>
                </a:lnTo>
                <a:lnTo>
                  <a:pt x="0" y="677"/>
                </a:lnTo>
                <a:lnTo>
                  <a:pt x="263" y="677"/>
                </a:lnTo>
                <a:lnTo>
                  <a:pt x="158" y="0"/>
                </a:lnTo>
                <a:close/>
              </a:path>
            </a:pathLst>
          </a:custGeom>
          <a:solidFill>
            <a:srgbClr val="73A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18"/>
          <p:cNvSpPr>
            <a:spLocks noChangeArrowheads="1"/>
          </p:cNvSpPr>
          <p:nvPr/>
        </p:nvSpPr>
        <p:spPr bwMode="auto">
          <a:xfrm>
            <a:off x="9237663" y="2490788"/>
            <a:ext cx="501650" cy="3292475"/>
          </a:xfrm>
          <a:prstGeom prst="rect">
            <a:avLst/>
          </a:prstGeom>
          <a:solidFill>
            <a:srgbClr val="993E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19"/>
          <p:cNvSpPr>
            <a:spLocks noChangeArrowheads="1"/>
          </p:cNvSpPr>
          <p:nvPr/>
        </p:nvSpPr>
        <p:spPr bwMode="auto">
          <a:xfrm>
            <a:off x="9488488" y="2490788"/>
            <a:ext cx="250825" cy="3292475"/>
          </a:xfrm>
          <a:prstGeom prst="rect">
            <a:avLst/>
          </a:prstGeom>
          <a:solidFill>
            <a:srgbClr val="851E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0"/>
          <p:cNvSpPr>
            <a:spLocks noChangeArrowheads="1"/>
          </p:cNvSpPr>
          <p:nvPr/>
        </p:nvSpPr>
        <p:spPr bwMode="auto">
          <a:xfrm>
            <a:off x="9963150" y="1946275"/>
            <a:ext cx="500063" cy="3836988"/>
          </a:xfrm>
          <a:prstGeom prst="rect">
            <a:avLst/>
          </a:prstGeom>
          <a:solidFill>
            <a:srgbClr val="ED1B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1"/>
          <p:cNvSpPr>
            <a:spLocks noChangeArrowheads="1"/>
          </p:cNvSpPr>
          <p:nvPr/>
        </p:nvSpPr>
        <p:spPr bwMode="auto">
          <a:xfrm>
            <a:off x="10213975" y="1946275"/>
            <a:ext cx="249238" cy="3836988"/>
          </a:xfrm>
          <a:prstGeom prst="rect">
            <a:avLst/>
          </a:prstGeom>
          <a:solidFill>
            <a:srgbClr val="D718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2"/>
          <p:cNvSpPr>
            <a:spLocks/>
          </p:cNvSpPr>
          <p:nvPr/>
        </p:nvSpPr>
        <p:spPr bwMode="auto">
          <a:xfrm>
            <a:off x="5476875" y="5783263"/>
            <a:ext cx="2085975" cy="1074738"/>
          </a:xfrm>
          <a:custGeom>
            <a:avLst/>
            <a:gdLst>
              <a:gd name="T0" fmla="*/ 1314 w 1314"/>
              <a:gd name="T1" fmla="*/ 0 h 677"/>
              <a:gd name="T2" fmla="*/ 999 w 1314"/>
              <a:gd name="T3" fmla="*/ 0 h 677"/>
              <a:gd name="T4" fmla="*/ 0 w 1314"/>
              <a:gd name="T5" fmla="*/ 677 h 677"/>
              <a:gd name="T6" fmla="*/ 597 w 1314"/>
              <a:gd name="T7" fmla="*/ 677 h 677"/>
              <a:gd name="T8" fmla="*/ 1314 w 1314"/>
              <a:gd name="T9" fmla="*/ 0 h 677"/>
            </a:gdLst>
            <a:ahLst/>
            <a:cxnLst>
              <a:cxn ang="0">
                <a:pos x="T0" y="T1"/>
              </a:cxn>
              <a:cxn ang="0">
                <a:pos x="T2" y="T3"/>
              </a:cxn>
              <a:cxn ang="0">
                <a:pos x="T4" y="T5"/>
              </a:cxn>
              <a:cxn ang="0">
                <a:pos x="T6" y="T7"/>
              </a:cxn>
              <a:cxn ang="0">
                <a:pos x="T8" y="T9"/>
              </a:cxn>
            </a:cxnLst>
            <a:rect l="0" t="0" r="r" b="b"/>
            <a:pathLst>
              <a:path w="1314" h="677">
                <a:moveTo>
                  <a:pt x="1314" y="0"/>
                </a:moveTo>
                <a:lnTo>
                  <a:pt x="999" y="0"/>
                </a:lnTo>
                <a:lnTo>
                  <a:pt x="0" y="677"/>
                </a:lnTo>
                <a:lnTo>
                  <a:pt x="597" y="677"/>
                </a:lnTo>
                <a:lnTo>
                  <a:pt x="1314" y="0"/>
                </a:lnTo>
                <a:close/>
              </a:path>
            </a:pathLst>
          </a:custGeom>
          <a:solidFill>
            <a:srgbClr val="E5A8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3"/>
          <p:cNvSpPr>
            <a:spLocks/>
          </p:cNvSpPr>
          <p:nvPr/>
        </p:nvSpPr>
        <p:spPr bwMode="auto">
          <a:xfrm>
            <a:off x="5934075" y="5783263"/>
            <a:ext cx="1628775" cy="1074738"/>
          </a:xfrm>
          <a:custGeom>
            <a:avLst/>
            <a:gdLst>
              <a:gd name="T0" fmla="*/ 1026 w 1026"/>
              <a:gd name="T1" fmla="*/ 0 h 677"/>
              <a:gd name="T2" fmla="*/ 869 w 1026"/>
              <a:gd name="T3" fmla="*/ 0 h 677"/>
              <a:gd name="T4" fmla="*/ 0 w 1026"/>
              <a:gd name="T5" fmla="*/ 677 h 677"/>
              <a:gd name="T6" fmla="*/ 310 w 1026"/>
              <a:gd name="T7" fmla="*/ 677 h 677"/>
              <a:gd name="T8" fmla="*/ 1026 w 1026"/>
              <a:gd name="T9" fmla="*/ 0 h 677"/>
            </a:gdLst>
            <a:ahLst/>
            <a:cxnLst>
              <a:cxn ang="0">
                <a:pos x="T0" y="T1"/>
              </a:cxn>
              <a:cxn ang="0">
                <a:pos x="T2" y="T3"/>
              </a:cxn>
              <a:cxn ang="0">
                <a:pos x="T4" y="T5"/>
              </a:cxn>
              <a:cxn ang="0">
                <a:pos x="T6" y="T7"/>
              </a:cxn>
              <a:cxn ang="0">
                <a:pos x="T8" y="T9"/>
              </a:cxn>
            </a:cxnLst>
            <a:rect l="0" t="0" r="r" b="b"/>
            <a:pathLst>
              <a:path w="1026" h="677">
                <a:moveTo>
                  <a:pt x="1026" y="0"/>
                </a:moveTo>
                <a:lnTo>
                  <a:pt x="869" y="0"/>
                </a:lnTo>
                <a:lnTo>
                  <a:pt x="0" y="677"/>
                </a:lnTo>
                <a:lnTo>
                  <a:pt x="310" y="677"/>
                </a:lnTo>
                <a:lnTo>
                  <a:pt x="1026" y="0"/>
                </a:lnTo>
                <a:close/>
              </a:path>
            </a:pathLst>
          </a:custGeom>
          <a:solidFill>
            <a:srgbClr val="D099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4"/>
          <p:cNvSpPr>
            <a:spLocks/>
          </p:cNvSpPr>
          <p:nvPr/>
        </p:nvSpPr>
        <p:spPr bwMode="auto">
          <a:xfrm>
            <a:off x="9237663" y="5783263"/>
            <a:ext cx="1360488" cy="1074738"/>
          </a:xfrm>
          <a:custGeom>
            <a:avLst/>
            <a:gdLst>
              <a:gd name="T0" fmla="*/ 0 w 857"/>
              <a:gd name="T1" fmla="*/ 0 h 677"/>
              <a:gd name="T2" fmla="*/ 316 w 857"/>
              <a:gd name="T3" fmla="*/ 0 h 677"/>
              <a:gd name="T4" fmla="*/ 857 w 857"/>
              <a:gd name="T5" fmla="*/ 677 h 677"/>
              <a:gd name="T6" fmla="*/ 294 w 857"/>
              <a:gd name="T7" fmla="*/ 677 h 677"/>
              <a:gd name="T8" fmla="*/ 0 w 857"/>
              <a:gd name="T9" fmla="*/ 0 h 677"/>
            </a:gdLst>
            <a:ahLst/>
            <a:cxnLst>
              <a:cxn ang="0">
                <a:pos x="T0" y="T1"/>
              </a:cxn>
              <a:cxn ang="0">
                <a:pos x="T2" y="T3"/>
              </a:cxn>
              <a:cxn ang="0">
                <a:pos x="T4" y="T5"/>
              </a:cxn>
              <a:cxn ang="0">
                <a:pos x="T6" y="T7"/>
              </a:cxn>
              <a:cxn ang="0">
                <a:pos x="T8" y="T9"/>
              </a:cxn>
            </a:cxnLst>
            <a:rect l="0" t="0" r="r" b="b"/>
            <a:pathLst>
              <a:path w="857" h="677">
                <a:moveTo>
                  <a:pt x="0" y="0"/>
                </a:moveTo>
                <a:lnTo>
                  <a:pt x="316" y="0"/>
                </a:lnTo>
                <a:lnTo>
                  <a:pt x="857" y="677"/>
                </a:lnTo>
                <a:lnTo>
                  <a:pt x="294" y="677"/>
                </a:lnTo>
                <a:lnTo>
                  <a:pt x="0" y="0"/>
                </a:lnTo>
                <a:close/>
              </a:path>
            </a:pathLst>
          </a:custGeom>
          <a:solidFill>
            <a:srgbClr val="851E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
          <p:cNvSpPr>
            <a:spLocks/>
          </p:cNvSpPr>
          <p:nvPr/>
        </p:nvSpPr>
        <p:spPr bwMode="auto">
          <a:xfrm>
            <a:off x="9488488" y="5783263"/>
            <a:ext cx="1109663" cy="1074738"/>
          </a:xfrm>
          <a:custGeom>
            <a:avLst/>
            <a:gdLst>
              <a:gd name="T0" fmla="*/ 158 w 699"/>
              <a:gd name="T1" fmla="*/ 0 h 677"/>
              <a:gd name="T2" fmla="*/ 0 w 699"/>
              <a:gd name="T3" fmla="*/ 0 h 677"/>
              <a:gd name="T4" fmla="*/ 415 w 699"/>
              <a:gd name="T5" fmla="*/ 677 h 677"/>
              <a:gd name="T6" fmla="*/ 699 w 699"/>
              <a:gd name="T7" fmla="*/ 677 h 677"/>
              <a:gd name="T8" fmla="*/ 158 w 699"/>
              <a:gd name="T9" fmla="*/ 0 h 677"/>
            </a:gdLst>
            <a:ahLst/>
            <a:cxnLst>
              <a:cxn ang="0">
                <a:pos x="T0" y="T1"/>
              </a:cxn>
              <a:cxn ang="0">
                <a:pos x="T2" y="T3"/>
              </a:cxn>
              <a:cxn ang="0">
                <a:pos x="T4" y="T5"/>
              </a:cxn>
              <a:cxn ang="0">
                <a:pos x="T6" y="T7"/>
              </a:cxn>
              <a:cxn ang="0">
                <a:pos x="T8" y="T9"/>
              </a:cxn>
            </a:cxnLst>
            <a:rect l="0" t="0" r="r" b="b"/>
            <a:pathLst>
              <a:path w="699" h="677">
                <a:moveTo>
                  <a:pt x="158" y="0"/>
                </a:moveTo>
                <a:lnTo>
                  <a:pt x="0" y="0"/>
                </a:lnTo>
                <a:lnTo>
                  <a:pt x="415" y="677"/>
                </a:lnTo>
                <a:lnTo>
                  <a:pt x="699" y="677"/>
                </a:lnTo>
                <a:lnTo>
                  <a:pt x="158" y="0"/>
                </a:lnTo>
                <a:close/>
              </a:path>
            </a:pathLst>
          </a:custGeom>
          <a:solidFill>
            <a:srgbClr val="6E0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6"/>
          <p:cNvSpPr>
            <a:spLocks/>
          </p:cNvSpPr>
          <p:nvPr/>
        </p:nvSpPr>
        <p:spPr bwMode="auto">
          <a:xfrm>
            <a:off x="9963150" y="5783263"/>
            <a:ext cx="2085975" cy="1074738"/>
          </a:xfrm>
          <a:custGeom>
            <a:avLst/>
            <a:gdLst>
              <a:gd name="T0" fmla="*/ 0 w 1314"/>
              <a:gd name="T1" fmla="*/ 0 h 677"/>
              <a:gd name="T2" fmla="*/ 315 w 1314"/>
              <a:gd name="T3" fmla="*/ 0 h 677"/>
              <a:gd name="T4" fmla="*/ 1314 w 1314"/>
              <a:gd name="T5" fmla="*/ 677 h 677"/>
              <a:gd name="T6" fmla="*/ 717 w 1314"/>
              <a:gd name="T7" fmla="*/ 677 h 677"/>
              <a:gd name="T8" fmla="*/ 0 w 1314"/>
              <a:gd name="T9" fmla="*/ 0 h 677"/>
            </a:gdLst>
            <a:ahLst/>
            <a:cxnLst>
              <a:cxn ang="0">
                <a:pos x="T0" y="T1"/>
              </a:cxn>
              <a:cxn ang="0">
                <a:pos x="T2" y="T3"/>
              </a:cxn>
              <a:cxn ang="0">
                <a:pos x="T4" y="T5"/>
              </a:cxn>
              <a:cxn ang="0">
                <a:pos x="T6" y="T7"/>
              </a:cxn>
              <a:cxn ang="0">
                <a:pos x="T8" y="T9"/>
              </a:cxn>
            </a:cxnLst>
            <a:rect l="0" t="0" r="r" b="b"/>
            <a:pathLst>
              <a:path w="1314" h="677">
                <a:moveTo>
                  <a:pt x="0" y="0"/>
                </a:moveTo>
                <a:lnTo>
                  <a:pt x="315" y="0"/>
                </a:lnTo>
                <a:lnTo>
                  <a:pt x="1314" y="677"/>
                </a:lnTo>
                <a:lnTo>
                  <a:pt x="717" y="677"/>
                </a:lnTo>
                <a:lnTo>
                  <a:pt x="0" y="0"/>
                </a:lnTo>
                <a:close/>
              </a:path>
            </a:pathLst>
          </a:custGeom>
          <a:solidFill>
            <a:srgbClr val="D71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7"/>
          <p:cNvSpPr>
            <a:spLocks/>
          </p:cNvSpPr>
          <p:nvPr/>
        </p:nvSpPr>
        <p:spPr bwMode="auto">
          <a:xfrm>
            <a:off x="10213975" y="5783263"/>
            <a:ext cx="1835150" cy="1074738"/>
          </a:xfrm>
          <a:custGeom>
            <a:avLst/>
            <a:gdLst>
              <a:gd name="T0" fmla="*/ 157 w 1156"/>
              <a:gd name="T1" fmla="*/ 0 h 677"/>
              <a:gd name="T2" fmla="*/ 0 w 1156"/>
              <a:gd name="T3" fmla="*/ 0 h 677"/>
              <a:gd name="T4" fmla="*/ 870 w 1156"/>
              <a:gd name="T5" fmla="*/ 677 h 677"/>
              <a:gd name="T6" fmla="*/ 1156 w 1156"/>
              <a:gd name="T7" fmla="*/ 677 h 677"/>
              <a:gd name="T8" fmla="*/ 157 w 1156"/>
              <a:gd name="T9" fmla="*/ 0 h 677"/>
            </a:gdLst>
            <a:ahLst/>
            <a:cxnLst>
              <a:cxn ang="0">
                <a:pos x="T0" y="T1"/>
              </a:cxn>
              <a:cxn ang="0">
                <a:pos x="T2" y="T3"/>
              </a:cxn>
              <a:cxn ang="0">
                <a:pos x="T4" y="T5"/>
              </a:cxn>
              <a:cxn ang="0">
                <a:pos x="T6" y="T7"/>
              </a:cxn>
              <a:cxn ang="0">
                <a:pos x="T8" y="T9"/>
              </a:cxn>
            </a:cxnLst>
            <a:rect l="0" t="0" r="r" b="b"/>
            <a:pathLst>
              <a:path w="1156" h="677">
                <a:moveTo>
                  <a:pt x="157" y="0"/>
                </a:moveTo>
                <a:lnTo>
                  <a:pt x="0" y="0"/>
                </a:lnTo>
                <a:lnTo>
                  <a:pt x="870" y="677"/>
                </a:lnTo>
                <a:lnTo>
                  <a:pt x="1156" y="677"/>
                </a:lnTo>
                <a:lnTo>
                  <a:pt x="157" y="0"/>
                </a:lnTo>
                <a:close/>
              </a:path>
            </a:pathLst>
          </a:custGeom>
          <a:solidFill>
            <a:srgbClr val="C414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Oval 28"/>
          <p:cNvSpPr>
            <a:spLocks noChangeArrowheads="1"/>
          </p:cNvSpPr>
          <p:nvPr/>
        </p:nvSpPr>
        <p:spPr bwMode="auto">
          <a:xfrm>
            <a:off x="9853613" y="868363"/>
            <a:ext cx="719138" cy="717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9"/>
          <p:cNvSpPr>
            <a:spLocks noEditPoints="1"/>
          </p:cNvSpPr>
          <p:nvPr/>
        </p:nvSpPr>
        <p:spPr bwMode="auto">
          <a:xfrm>
            <a:off x="9785350" y="798513"/>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2" y="0"/>
                  <a:pt x="1200" y="269"/>
                  <a:pt x="1200" y="600"/>
                </a:cubicBezTo>
                <a:cubicBezTo>
                  <a:pt x="1200" y="868"/>
                  <a:pt x="1025" y="1095"/>
                  <a:pt x="782" y="1172"/>
                </a:cubicBezTo>
                <a:cubicBezTo>
                  <a:pt x="600" y="1426"/>
                  <a:pt x="600" y="1426"/>
                  <a:pt x="600" y="1426"/>
                </a:cubicBezTo>
                <a:lnTo>
                  <a:pt x="418" y="1172"/>
                </a:lnTo>
                <a:close/>
                <a:moveTo>
                  <a:pt x="1050" y="600"/>
                </a:moveTo>
                <a:cubicBezTo>
                  <a:pt x="1050" y="351"/>
                  <a:pt x="849" y="150"/>
                  <a:pt x="600" y="150"/>
                </a:cubicBezTo>
                <a:cubicBezTo>
                  <a:pt x="352" y="150"/>
                  <a:pt x="150" y="351"/>
                  <a:pt x="150" y="600"/>
                </a:cubicBezTo>
                <a:cubicBezTo>
                  <a:pt x="150" y="849"/>
                  <a:pt x="352" y="1050"/>
                  <a:pt x="600" y="1050"/>
                </a:cubicBezTo>
                <a:cubicBezTo>
                  <a:pt x="849" y="1050"/>
                  <a:pt x="1050" y="849"/>
                  <a:pt x="1050" y="600"/>
                </a:cubicBezTo>
                <a:close/>
              </a:path>
            </a:pathLst>
          </a:custGeom>
          <a:solidFill>
            <a:srgbClr val="ED1B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0"/>
          <p:cNvSpPr>
            <a:spLocks/>
          </p:cNvSpPr>
          <p:nvPr/>
        </p:nvSpPr>
        <p:spPr bwMode="auto">
          <a:xfrm>
            <a:off x="10213975" y="798513"/>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1"/>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5" y="1095"/>
                  <a:pt x="600" y="868"/>
                  <a:pt x="600" y="600"/>
                </a:cubicBezTo>
                <a:cubicBezTo>
                  <a:pt x="600" y="269"/>
                  <a:pt x="332" y="0"/>
                  <a:pt x="0" y="0"/>
                </a:cubicBezTo>
                <a:cubicBezTo>
                  <a:pt x="0" y="0"/>
                  <a:pt x="0" y="0"/>
                  <a:pt x="0" y="0"/>
                </a:cubicBezTo>
                <a:cubicBezTo>
                  <a:pt x="0" y="150"/>
                  <a:pt x="0" y="150"/>
                  <a:pt x="0" y="150"/>
                </a:cubicBezTo>
                <a:cubicBezTo>
                  <a:pt x="0" y="150"/>
                  <a:pt x="0" y="150"/>
                  <a:pt x="0" y="150"/>
                </a:cubicBezTo>
                <a:close/>
              </a:path>
            </a:pathLst>
          </a:custGeom>
          <a:solidFill>
            <a:srgbClr val="D718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1"/>
          <p:cNvSpPr>
            <a:spLocks noEditPoints="1"/>
          </p:cNvSpPr>
          <p:nvPr/>
        </p:nvSpPr>
        <p:spPr bwMode="auto">
          <a:xfrm>
            <a:off x="9948863" y="1009650"/>
            <a:ext cx="528638" cy="427038"/>
          </a:xfrm>
          <a:custGeom>
            <a:avLst/>
            <a:gdLst>
              <a:gd name="T0" fmla="*/ 718 w 742"/>
              <a:gd name="T1" fmla="*/ 247 h 598"/>
              <a:gd name="T2" fmla="*/ 672 w 742"/>
              <a:gd name="T3" fmla="*/ 247 h 598"/>
              <a:gd name="T4" fmla="*/ 606 w 742"/>
              <a:gd name="T5" fmla="*/ 135 h 598"/>
              <a:gd name="T6" fmla="*/ 628 w 742"/>
              <a:gd name="T7" fmla="*/ 14 h 598"/>
              <a:gd name="T8" fmla="*/ 488 w 742"/>
              <a:gd name="T9" fmla="*/ 73 h 598"/>
              <a:gd name="T10" fmla="*/ 392 w 742"/>
              <a:gd name="T11" fmla="*/ 61 h 598"/>
              <a:gd name="T12" fmla="*/ 129 w 742"/>
              <a:gd name="T13" fmla="*/ 198 h 598"/>
              <a:gd name="T14" fmla="*/ 79 w 742"/>
              <a:gd name="T15" fmla="*/ 198 h 598"/>
              <a:gd name="T16" fmla="*/ 48 w 742"/>
              <a:gd name="T17" fmla="*/ 185 h 598"/>
              <a:gd name="T18" fmla="*/ 35 w 742"/>
              <a:gd name="T19" fmla="*/ 154 h 598"/>
              <a:gd name="T20" fmla="*/ 79 w 742"/>
              <a:gd name="T21" fmla="*/ 110 h 598"/>
              <a:gd name="T22" fmla="*/ 110 w 742"/>
              <a:gd name="T23" fmla="*/ 123 h 598"/>
              <a:gd name="T24" fmla="*/ 135 w 742"/>
              <a:gd name="T25" fmla="*/ 123 h 598"/>
              <a:gd name="T26" fmla="*/ 135 w 742"/>
              <a:gd name="T27" fmla="*/ 98 h 598"/>
              <a:gd name="T28" fmla="*/ 79 w 742"/>
              <a:gd name="T29" fmla="*/ 75 h 598"/>
              <a:gd name="T30" fmla="*/ 0 w 742"/>
              <a:gd name="T31" fmla="*/ 154 h 598"/>
              <a:gd name="T32" fmla="*/ 23 w 742"/>
              <a:gd name="T33" fmla="*/ 210 h 598"/>
              <a:gd name="T34" fmla="*/ 79 w 742"/>
              <a:gd name="T35" fmla="*/ 233 h 598"/>
              <a:gd name="T36" fmla="*/ 115 w 742"/>
              <a:gd name="T37" fmla="*/ 233 h 598"/>
              <a:gd name="T38" fmla="*/ 106 w 742"/>
              <a:gd name="T39" fmla="*/ 297 h 598"/>
              <a:gd name="T40" fmla="*/ 164 w 742"/>
              <a:gd name="T41" fmla="*/ 446 h 598"/>
              <a:gd name="T42" fmla="*/ 139 w 742"/>
              <a:gd name="T43" fmla="*/ 581 h 598"/>
              <a:gd name="T44" fmla="*/ 153 w 742"/>
              <a:gd name="T45" fmla="*/ 598 h 598"/>
              <a:gd name="T46" fmla="*/ 254 w 742"/>
              <a:gd name="T47" fmla="*/ 598 h 598"/>
              <a:gd name="T48" fmla="*/ 273 w 742"/>
              <a:gd name="T49" fmla="*/ 581 h 598"/>
              <a:gd name="T50" fmla="*/ 278 w 742"/>
              <a:gd name="T51" fmla="*/ 515 h 598"/>
              <a:gd name="T52" fmla="*/ 392 w 742"/>
              <a:gd name="T53" fmla="*/ 532 h 598"/>
              <a:gd name="T54" fmla="*/ 479 w 742"/>
              <a:gd name="T55" fmla="*/ 523 h 598"/>
              <a:gd name="T56" fmla="*/ 483 w 742"/>
              <a:gd name="T57" fmla="*/ 581 h 598"/>
              <a:gd name="T58" fmla="*/ 502 w 742"/>
              <a:gd name="T59" fmla="*/ 598 h 598"/>
              <a:gd name="T60" fmla="*/ 603 w 742"/>
              <a:gd name="T61" fmla="*/ 598 h 598"/>
              <a:gd name="T62" fmla="*/ 617 w 742"/>
              <a:gd name="T63" fmla="*/ 581 h 598"/>
              <a:gd name="T64" fmla="*/ 596 w 742"/>
              <a:gd name="T65" fmla="*/ 468 h 598"/>
              <a:gd name="T66" fmla="*/ 654 w 742"/>
              <a:gd name="T67" fmla="*/ 396 h 598"/>
              <a:gd name="T68" fmla="*/ 718 w 742"/>
              <a:gd name="T69" fmla="*/ 396 h 598"/>
              <a:gd name="T70" fmla="*/ 742 w 742"/>
              <a:gd name="T71" fmla="*/ 371 h 598"/>
              <a:gd name="T72" fmla="*/ 742 w 742"/>
              <a:gd name="T73" fmla="*/ 272 h 598"/>
              <a:gd name="T74" fmla="*/ 718 w 742"/>
              <a:gd name="T75" fmla="*/ 247 h 598"/>
              <a:gd name="T76" fmla="*/ 493 w 742"/>
              <a:gd name="T77" fmla="*/ 140 h 598"/>
              <a:gd name="T78" fmla="*/ 471 w 742"/>
              <a:gd name="T79" fmla="*/ 152 h 598"/>
              <a:gd name="T80" fmla="*/ 392 w 742"/>
              <a:gd name="T81" fmla="*/ 141 h 598"/>
              <a:gd name="T82" fmla="*/ 298 w 742"/>
              <a:gd name="T83" fmla="*/ 156 h 598"/>
              <a:gd name="T84" fmla="*/ 292 w 742"/>
              <a:gd name="T85" fmla="*/ 157 h 598"/>
              <a:gd name="T86" fmla="*/ 276 w 742"/>
              <a:gd name="T87" fmla="*/ 146 h 598"/>
              <a:gd name="T88" fmla="*/ 286 w 742"/>
              <a:gd name="T89" fmla="*/ 124 h 598"/>
              <a:gd name="T90" fmla="*/ 392 w 742"/>
              <a:gd name="T91" fmla="*/ 107 h 598"/>
              <a:gd name="T92" fmla="*/ 481 w 742"/>
              <a:gd name="T93" fmla="*/ 118 h 598"/>
              <a:gd name="T94" fmla="*/ 493 w 742"/>
              <a:gd name="T95" fmla="*/ 140 h 598"/>
              <a:gd name="T96" fmla="*/ 574 w 742"/>
              <a:gd name="T97" fmla="*/ 271 h 598"/>
              <a:gd name="T98" fmla="*/ 538 w 742"/>
              <a:gd name="T99" fmla="*/ 235 h 598"/>
              <a:gd name="T100" fmla="*/ 574 w 742"/>
              <a:gd name="T101" fmla="*/ 198 h 598"/>
              <a:gd name="T102" fmla="*/ 611 w 742"/>
              <a:gd name="T103" fmla="*/ 235 h 598"/>
              <a:gd name="T104" fmla="*/ 574 w 742"/>
              <a:gd name="T105" fmla="*/ 271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2" h="598">
                <a:moveTo>
                  <a:pt x="718" y="247"/>
                </a:moveTo>
                <a:cubicBezTo>
                  <a:pt x="672" y="247"/>
                  <a:pt x="672" y="247"/>
                  <a:pt x="672" y="247"/>
                </a:cubicBezTo>
                <a:cubicBezTo>
                  <a:pt x="662" y="204"/>
                  <a:pt x="640" y="166"/>
                  <a:pt x="606" y="135"/>
                </a:cubicBezTo>
                <a:cubicBezTo>
                  <a:pt x="623" y="91"/>
                  <a:pt x="646" y="20"/>
                  <a:pt x="628" y="14"/>
                </a:cubicBezTo>
                <a:cubicBezTo>
                  <a:pt x="577" y="0"/>
                  <a:pt x="518" y="46"/>
                  <a:pt x="488" y="73"/>
                </a:cubicBezTo>
                <a:cubicBezTo>
                  <a:pt x="459" y="66"/>
                  <a:pt x="427" y="61"/>
                  <a:pt x="392" y="61"/>
                </a:cubicBezTo>
                <a:cubicBezTo>
                  <a:pt x="263" y="61"/>
                  <a:pt x="170" y="117"/>
                  <a:pt x="129" y="198"/>
                </a:cubicBezTo>
                <a:cubicBezTo>
                  <a:pt x="79" y="198"/>
                  <a:pt x="79" y="198"/>
                  <a:pt x="79" y="198"/>
                </a:cubicBezTo>
                <a:cubicBezTo>
                  <a:pt x="67" y="198"/>
                  <a:pt x="56" y="193"/>
                  <a:pt x="48" y="185"/>
                </a:cubicBezTo>
                <a:cubicBezTo>
                  <a:pt x="39" y="177"/>
                  <a:pt x="35" y="166"/>
                  <a:pt x="35" y="154"/>
                </a:cubicBezTo>
                <a:cubicBezTo>
                  <a:pt x="35" y="130"/>
                  <a:pt x="55" y="110"/>
                  <a:pt x="79" y="110"/>
                </a:cubicBezTo>
                <a:cubicBezTo>
                  <a:pt x="91" y="110"/>
                  <a:pt x="102" y="114"/>
                  <a:pt x="110" y="123"/>
                </a:cubicBezTo>
                <a:cubicBezTo>
                  <a:pt x="117" y="130"/>
                  <a:pt x="128" y="130"/>
                  <a:pt x="135" y="123"/>
                </a:cubicBezTo>
                <a:cubicBezTo>
                  <a:pt x="142" y="116"/>
                  <a:pt x="142" y="105"/>
                  <a:pt x="135" y="98"/>
                </a:cubicBezTo>
                <a:cubicBezTo>
                  <a:pt x="120" y="83"/>
                  <a:pt x="100" y="75"/>
                  <a:pt x="79" y="75"/>
                </a:cubicBezTo>
                <a:cubicBezTo>
                  <a:pt x="35" y="75"/>
                  <a:pt x="0" y="110"/>
                  <a:pt x="0" y="154"/>
                </a:cubicBezTo>
                <a:cubicBezTo>
                  <a:pt x="0" y="175"/>
                  <a:pt x="8" y="195"/>
                  <a:pt x="23" y="210"/>
                </a:cubicBezTo>
                <a:cubicBezTo>
                  <a:pt x="38" y="225"/>
                  <a:pt x="58" y="233"/>
                  <a:pt x="79" y="233"/>
                </a:cubicBezTo>
                <a:cubicBezTo>
                  <a:pt x="115" y="233"/>
                  <a:pt x="115" y="233"/>
                  <a:pt x="115" y="233"/>
                </a:cubicBezTo>
                <a:cubicBezTo>
                  <a:pt x="109" y="253"/>
                  <a:pt x="106" y="275"/>
                  <a:pt x="106" y="297"/>
                </a:cubicBezTo>
                <a:cubicBezTo>
                  <a:pt x="106" y="353"/>
                  <a:pt x="126" y="405"/>
                  <a:pt x="164" y="446"/>
                </a:cubicBezTo>
                <a:cubicBezTo>
                  <a:pt x="139" y="581"/>
                  <a:pt x="139" y="581"/>
                  <a:pt x="139" y="581"/>
                </a:cubicBezTo>
                <a:cubicBezTo>
                  <a:pt x="137" y="591"/>
                  <a:pt x="143" y="598"/>
                  <a:pt x="153" y="598"/>
                </a:cubicBezTo>
                <a:cubicBezTo>
                  <a:pt x="254" y="598"/>
                  <a:pt x="254" y="598"/>
                  <a:pt x="254" y="598"/>
                </a:cubicBezTo>
                <a:cubicBezTo>
                  <a:pt x="264" y="598"/>
                  <a:pt x="272" y="591"/>
                  <a:pt x="273" y="581"/>
                </a:cubicBezTo>
                <a:cubicBezTo>
                  <a:pt x="278" y="515"/>
                  <a:pt x="278" y="515"/>
                  <a:pt x="278" y="515"/>
                </a:cubicBezTo>
                <a:cubicBezTo>
                  <a:pt x="312" y="526"/>
                  <a:pt x="350" y="532"/>
                  <a:pt x="392" y="532"/>
                </a:cubicBezTo>
                <a:cubicBezTo>
                  <a:pt x="423" y="532"/>
                  <a:pt x="452" y="529"/>
                  <a:pt x="479" y="523"/>
                </a:cubicBezTo>
                <a:cubicBezTo>
                  <a:pt x="483" y="581"/>
                  <a:pt x="483" y="581"/>
                  <a:pt x="483" y="581"/>
                </a:cubicBezTo>
                <a:cubicBezTo>
                  <a:pt x="484" y="591"/>
                  <a:pt x="493" y="598"/>
                  <a:pt x="502" y="598"/>
                </a:cubicBezTo>
                <a:cubicBezTo>
                  <a:pt x="603" y="598"/>
                  <a:pt x="603" y="598"/>
                  <a:pt x="603" y="598"/>
                </a:cubicBezTo>
                <a:cubicBezTo>
                  <a:pt x="613" y="598"/>
                  <a:pt x="619" y="591"/>
                  <a:pt x="617" y="581"/>
                </a:cubicBezTo>
                <a:cubicBezTo>
                  <a:pt x="596" y="468"/>
                  <a:pt x="596" y="468"/>
                  <a:pt x="596" y="468"/>
                </a:cubicBezTo>
                <a:cubicBezTo>
                  <a:pt x="621" y="447"/>
                  <a:pt x="640" y="423"/>
                  <a:pt x="654" y="396"/>
                </a:cubicBezTo>
                <a:cubicBezTo>
                  <a:pt x="718" y="396"/>
                  <a:pt x="718" y="396"/>
                  <a:pt x="718" y="396"/>
                </a:cubicBezTo>
                <a:cubicBezTo>
                  <a:pt x="731" y="396"/>
                  <a:pt x="742" y="385"/>
                  <a:pt x="742" y="371"/>
                </a:cubicBezTo>
                <a:cubicBezTo>
                  <a:pt x="742" y="272"/>
                  <a:pt x="742" y="272"/>
                  <a:pt x="742" y="272"/>
                </a:cubicBezTo>
                <a:cubicBezTo>
                  <a:pt x="742" y="258"/>
                  <a:pt x="731" y="247"/>
                  <a:pt x="718" y="247"/>
                </a:cubicBezTo>
                <a:close/>
                <a:moveTo>
                  <a:pt x="493" y="140"/>
                </a:moveTo>
                <a:cubicBezTo>
                  <a:pt x="490" y="149"/>
                  <a:pt x="480" y="155"/>
                  <a:pt x="471" y="152"/>
                </a:cubicBezTo>
                <a:cubicBezTo>
                  <a:pt x="447" y="145"/>
                  <a:pt x="420" y="141"/>
                  <a:pt x="392" y="141"/>
                </a:cubicBezTo>
                <a:cubicBezTo>
                  <a:pt x="358" y="141"/>
                  <a:pt x="326" y="146"/>
                  <a:pt x="298" y="156"/>
                </a:cubicBezTo>
                <a:cubicBezTo>
                  <a:pt x="296" y="157"/>
                  <a:pt x="294" y="157"/>
                  <a:pt x="292" y="157"/>
                </a:cubicBezTo>
                <a:cubicBezTo>
                  <a:pt x="285" y="157"/>
                  <a:pt x="278" y="153"/>
                  <a:pt x="276" y="146"/>
                </a:cubicBezTo>
                <a:cubicBezTo>
                  <a:pt x="273" y="137"/>
                  <a:pt x="277" y="127"/>
                  <a:pt x="286" y="124"/>
                </a:cubicBezTo>
                <a:cubicBezTo>
                  <a:pt x="318" y="112"/>
                  <a:pt x="354" y="107"/>
                  <a:pt x="392" y="107"/>
                </a:cubicBezTo>
                <a:cubicBezTo>
                  <a:pt x="423" y="107"/>
                  <a:pt x="453" y="111"/>
                  <a:pt x="481" y="118"/>
                </a:cubicBezTo>
                <a:cubicBezTo>
                  <a:pt x="490" y="121"/>
                  <a:pt x="495" y="131"/>
                  <a:pt x="493" y="140"/>
                </a:cubicBezTo>
                <a:close/>
                <a:moveTo>
                  <a:pt x="574" y="271"/>
                </a:moveTo>
                <a:cubicBezTo>
                  <a:pt x="554" y="271"/>
                  <a:pt x="538" y="255"/>
                  <a:pt x="538" y="235"/>
                </a:cubicBezTo>
                <a:cubicBezTo>
                  <a:pt x="538" y="214"/>
                  <a:pt x="554" y="198"/>
                  <a:pt x="574" y="198"/>
                </a:cubicBezTo>
                <a:cubicBezTo>
                  <a:pt x="594" y="198"/>
                  <a:pt x="611" y="214"/>
                  <a:pt x="611" y="235"/>
                </a:cubicBezTo>
                <a:cubicBezTo>
                  <a:pt x="611" y="255"/>
                  <a:pt x="594" y="271"/>
                  <a:pt x="574" y="271"/>
                </a:cubicBezTo>
                <a:close/>
              </a:path>
            </a:pathLst>
          </a:custGeom>
          <a:solidFill>
            <a:srgbClr val="ED1B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Oval 32"/>
          <p:cNvSpPr>
            <a:spLocks noChangeArrowheads="1"/>
          </p:cNvSpPr>
          <p:nvPr/>
        </p:nvSpPr>
        <p:spPr bwMode="auto">
          <a:xfrm>
            <a:off x="8404225" y="2497138"/>
            <a:ext cx="717550"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33"/>
          <p:cNvSpPr>
            <a:spLocks noEditPoints="1"/>
          </p:cNvSpPr>
          <p:nvPr/>
        </p:nvSpPr>
        <p:spPr bwMode="auto">
          <a:xfrm>
            <a:off x="8334375" y="2427288"/>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1" y="0"/>
                  <a:pt x="1200" y="269"/>
                  <a:pt x="1200" y="600"/>
                </a:cubicBezTo>
                <a:cubicBezTo>
                  <a:pt x="1200" y="868"/>
                  <a:pt x="1024" y="1095"/>
                  <a:pt x="782" y="1172"/>
                </a:cubicBezTo>
                <a:cubicBezTo>
                  <a:pt x="600" y="1426"/>
                  <a:pt x="600" y="1426"/>
                  <a:pt x="600" y="1426"/>
                </a:cubicBezTo>
                <a:lnTo>
                  <a:pt x="418" y="1172"/>
                </a:lnTo>
                <a:close/>
                <a:moveTo>
                  <a:pt x="1050" y="600"/>
                </a:moveTo>
                <a:cubicBezTo>
                  <a:pt x="1050" y="352"/>
                  <a:pt x="849" y="150"/>
                  <a:pt x="600" y="150"/>
                </a:cubicBezTo>
                <a:cubicBezTo>
                  <a:pt x="351" y="150"/>
                  <a:pt x="150" y="352"/>
                  <a:pt x="150" y="600"/>
                </a:cubicBezTo>
                <a:cubicBezTo>
                  <a:pt x="150" y="849"/>
                  <a:pt x="351" y="1050"/>
                  <a:pt x="600" y="1050"/>
                </a:cubicBezTo>
                <a:cubicBezTo>
                  <a:pt x="849" y="1050"/>
                  <a:pt x="1050" y="849"/>
                  <a:pt x="1050" y="60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34"/>
          <p:cNvSpPr>
            <a:spLocks/>
          </p:cNvSpPr>
          <p:nvPr/>
        </p:nvSpPr>
        <p:spPr bwMode="auto">
          <a:xfrm>
            <a:off x="8763000" y="2427288"/>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2"/>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4" y="1095"/>
                  <a:pt x="600" y="868"/>
                  <a:pt x="600" y="600"/>
                </a:cubicBezTo>
                <a:cubicBezTo>
                  <a:pt x="600" y="269"/>
                  <a:pt x="331" y="0"/>
                  <a:pt x="0" y="0"/>
                </a:cubicBezTo>
                <a:cubicBezTo>
                  <a:pt x="0" y="0"/>
                  <a:pt x="0" y="0"/>
                  <a:pt x="0" y="0"/>
                </a:cubicBezTo>
                <a:cubicBezTo>
                  <a:pt x="0" y="150"/>
                  <a:pt x="0" y="150"/>
                  <a:pt x="0" y="150"/>
                </a:cubicBezTo>
                <a:cubicBezTo>
                  <a:pt x="0" y="150"/>
                  <a:pt x="0" y="150"/>
                  <a:pt x="0" y="150"/>
                </a:cubicBezTo>
                <a:close/>
              </a:path>
            </a:pathLst>
          </a:custGeom>
          <a:solidFill>
            <a:srgbClr val="7FB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35"/>
          <p:cNvSpPr>
            <a:spLocks noEditPoints="1"/>
          </p:cNvSpPr>
          <p:nvPr/>
        </p:nvSpPr>
        <p:spPr bwMode="auto">
          <a:xfrm>
            <a:off x="8559800" y="2611438"/>
            <a:ext cx="406400" cy="431800"/>
          </a:xfrm>
          <a:custGeom>
            <a:avLst/>
            <a:gdLst>
              <a:gd name="T0" fmla="*/ 511 w 568"/>
              <a:gd name="T1" fmla="*/ 149 h 605"/>
              <a:gd name="T2" fmla="*/ 492 w 568"/>
              <a:gd name="T3" fmla="*/ 79 h 605"/>
              <a:gd name="T4" fmla="*/ 229 w 568"/>
              <a:gd name="T5" fmla="*/ 149 h 605"/>
              <a:gd name="T6" fmla="*/ 511 w 568"/>
              <a:gd name="T7" fmla="*/ 149 h 605"/>
              <a:gd name="T8" fmla="*/ 43 w 568"/>
              <a:gd name="T9" fmla="*/ 146 h 605"/>
              <a:gd name="T10" fmla="*/ 479 w 568"/>
              <a:gd name="T11" fmla="*/ 29 h 605"/>
              <a:gd name="T12" fmla="*/ 476 w 568"/>
              <a:gd name="T13" fmla="*/ 18 h 605"/>
              <a:gd name="T14" fmla="*/ 451 w 568"/>
              <a:gd name="T15" fmla="*/ 3 h 605"/>
              <a:gd name="T16" fmla="*/ 55 w 568"/>
              <a:gd name="T17" fmla="*/ 110 h 605"/>
              <a:gd name="T18" fmla="*/ 40 w 568"/>
              <a:gd name="T19" fmla="*/ 134 h 605"/>
              <a:gd name="T20" fmla="*/ 43 w 568"/>
              <a:gd name="T21" fmla="*/ 146 h 605"/>
              <a:gd name="T22" fmla="*/ 271 w 568"/>
              <a:gd name="T23" fmla="*/ 387 h 605"/>
              <a:gd name="T24" fmla="*/ 337 w 568"/>
              <a:gd name="T25" fmla="*/ 453 h 605"/>
              <a:gd name="T26" fmla="*/ 568 w 568"/>
              <a:gd name="T27" fmla="*/ 453 h 605"/>
              <a:gd name="T28" fmla="*/ 568 w 568"/>
              <a:gd name="T29" fmla="*/ 322 h 605"/>
              <a:gd name="T30" fmla="*/ 337 w 568"/>
              <a:gd name="T31" fmla="*/ 322 h 605"/>
              <a:gd name="T32" fmla="*/ 271 w 568"/>
              <a:gd name="T33" fmla="*/ 387 h 605"/>
              <a:gd name="T34" fmla="*/ 370 w 568"/>
              <a:gd name="T35" fmla="*/ 387 h 605"/>
              <a:gd name="T36" fmla="*/ 335 w 568"/>
              <a:gd name="T37" fmla="*/ 422 h 605"/>
              <a:gd name="T38" fmla="*/ 301 w 568"/>
              <a:gd name="T39" fmla="*/ 387 h 605"/>
              <a:gd name="T40" fmla="*/ 335 w 568"/>
              <a:gd name="T41" fmla="*/ 353 h 605"/>
              <a:gd name="T42" fmla="*/ 370 w 568"/>
              <a:gd name="T43" fmla="*/ 387 h 605"/>
              <a:gd name="T44" fmla="*/ 540 w 568"/>
              <a:gd name="T45" fmla="*/ 170 h 605"/>
              <a:gd name="T46" fmla="*/ 28 w 568"/>
              <a:gd name="T47" fmla="*/ 170 h 605"/>
              <a:gd name="T48" fmla="*/ 0 w 568"/>
              <a:gd name="T49" fmla="*/ 198 h 605"/>
              <a:gd name="T50" fmla="*/ 0 w 568"/>
              <a:gd name="T51" fmla="*/ 577 h 605"/>
              <a:gd name="T52" fmla="*/ 28 w 568"/>
              <a:gd name="T53" fmla="*/ 605 h 605"/>
              <a:gd name="T54" fmla="*/ 540 w 568"/>
              <a:gd name="T55" fmla="*/ 605 h 605"/>
              <a:gd name="T56" fmla="*/ 568 w 568"/>
              <a:gd name="T57" fmla="*/ 577 h 605"/>
              <a:gd name="T58" fmla="*/ 568 w 568"/>
              <a:gd name="T59" fmla="*/ 474 h 605"/>
              <a:gd name="T60" fmla="*/ 337 w 568"/>
              <a:gd name="T61" fmla="*/ 474 h 605"/>
              <a:gd name="T62" fmla="*/ 250 w 568"/>
              <a:gd name="T63" fmla="*/ 387 h 605"/>
              <a:gd name="T64" fmla="*/ 337 w 568"/>
              <a:gd name="T65" fmla="*/ 301 h 605"/>
              <a:gd name="T66" fmla="*/ 568 w 568"/>
              <a:gd name="T67" fmla="*/ 301 h 605"/>
              <a:gd name="T68" fmla="*/ 568 w 568"/>
              <a:gd name="T69" fmla="*/ 198 h 605"/>
              <a:gd name="T70" fmla="*/ 540 w 568"/>
              <a:gd name="T71" fmla="*/ 17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8" h="605">
                <a:moveTo>
                  <a:pt x="511" y="149"/>
                </a:moveTo>
                <a:cubicBezTo>
                  <a:pt x="492" y="79"/>
                  <a:pt x="492" y="79"/>
                  <a:pt x="492" y="79"/>
                </a:cubicBezTo>
                <a:cubicBezTo>
                  <a:pt x="229" y="149"/>
                  <a:pt x="229" y="149"/>
                  <a:pt x="229" y="149"/>
                </a:cubicBezTo>
                <a:lnTo>
                  <a:pt x="511" y="149"/>
                </a:lnTo>
                <a:close/>
                <a:moveTo>
                  <a:pt x="43" y="146"/>
                </a:moveTo>
                <a:cubicBezTo>
                  <a:pt x="479" y="29"/>
                  <a:pt x="479" y="29"/>
                  <a:pt x="479" y="29"/>
                </a:cubicBezTo>
                <a:cubicBezTo>
                  <a:pt x="476" y="18"/>
                  <a:pt x="476" y="18"/>
                  <a:pt x="476" y="18"/>
                </a:cubicBezTo>
                <a:cubicBezTo>
                  <a:pt x="473" y="7"/>
                  <a:pt x="462" y="0"/>
                  <a:pt x="451" y="3"/>
                </a:cubicBezTo>
                <a:cubicBezTo>
                  <a:pt x="55" y="110"/>
                  <a:pt x="55" y="110"/>
                  <a:pt x="55" y="110"/>
                </a:cubicBezTo>
                <a:cubicBezTo>
                  <a:pt x="44" y="112"/>
                  <a:pt x="37" y="124"/>
                  <a:pt x="40" y="134"/>
                </a:cubicBezTo>
                <a:lnTo>
                  <a:pt x="43" y="146"/>
                </a:lnTo>
                <a:close/>
                <a:moveTo>
                  <a:pt x="271" y="387"/>
                </a:moveTo>
                <a:cubicBezTo>
                  <a:pt x="271" y="423"/>
                  <a:pt x="301" y="453"/>
                  <a:pt x="337" y="453"/>
                </a:cubicBezTo>
                <a:cubicBezTo>
                  <a:pt x="568" y="453"/>
                  <a:pt x="568" y="453"/>
                  <a:pt x="568" y="453"/>
                </a:cubicBezTo>
                <a:cubicBezTo>
                  <a:pt x="568" y="322"/>
                  <a:pt x="568" y="322"/>
                  <a:pt x="568" y="322"/>
                </a:cubicBezTo>
                <a:cubicBezTo>
                  <a:pt x="337" y="322"/>
                  <a:pt x="337" y="322"/>
                  <a:pt x="337" y="322"/>
                </a:cubicBezTo>
                <a:cubicBezTo>
                  <a:pt x="301" y="322"/>
                  <a:pt x="271" y="351"/>
                  <a:pt x="271" y="387"/>
                </a:cubicBezTo>
                <a:close/>
                <a:moveTo>
                  <a:pt x="370" y="387"/>
                </a:moveTo>
                <a:cubicBezTo>
                  <a:pt x="370" y="406"/>
                  <a:pt x="355" y="422"/>
                  <a:pt x="335" y="422"/>
                </a:cubicBezTo>
                <a:cubicBezTo>
                  <a:pt x="316" y="422"/>
                  <a:pt x="301" y="406"/>
                  <a:pt x="301" y="387"/>
                </a:cubicBezTo>
                <a:cubicBezTo>
                  <a:pt x="301" y="368"/>
                  <a:pt x="316" y="353"/>
                  <a:pt x="335" y="353"/>
                </a:cubicBezTo>
                <a:cubicBezTo>
                  <a:pt x="355" y="353"/>
                  <a:pt x="370" y="368"/>
                  <a:pt x="370" y="387"/>
                </a:cubicBezTo>
                <a:close/>
                <a:moveTo>
                  <a:pt x="540" y="170"/>
                </a:moveTo>
                <a:cubicBezTo>
                  <a:pt x="28" y="170"/>
                  <a:pt x="28" y="170"/>
                  <a:pt x="28" y="170"/>
                </a:cubicBezTo>
                <a:cubicBezTo>
                  <a:pt x="13" y="170"/>
                  <a:pt x="0" y="183"/>
                  <a:pt x="0" y="198"/>
                </a:cubicBezTo>
                <a:cubicBezTo>
                  <a:pt x="0" y="577"/>
                  <a:pt x="0" y="577"/>
                  <a:pt x="0" y="577"/>
                </a:cubicBezTo>
                <a:cubicBezTo>
                  <a:pt x="0" y="592"/>
                  <a:pt x="13" y="605"/>
                  <a:pt x="28" y="605"/>
                </a:cubicBezTo>
                <a:cubicBezTo>
                  <a:pt x="540" y="605"/>
                  <a:pt x="540" y="605"/>
                  <a:pt x="540" y="605"/>
                </a:cubicBezTo>
                <a:cubicBezTo>
                  <a:pt x="555" y="605"/>
                  <a:pt x="568" y="592"/>
                  <a:pt x="568" y="577"/>
                </a:cubicBezTo>
                <a:cubicBezTo>
                  <a:pt x="568" y="474"/>
                  <a:pt x="568" y="474"/>
                  <a:pt x="568" y="474"/>
                </a:cubicBezTo>
                <a:cubicBezTo>
                  <a:pt x="337" y="474"/>
                  <a:pt x="337" y="474"/>
                  <a:pt x="337" y="474"/>
                </a:cubicBezTo>
                <a:cubicBezTo>
                  <a:pt x="289" y="474"/>
                  <a:pt x="250" y="435"/>
                  <a:pt x="250" y="387"/>
                </a:cubicBezTo>
                <a:cubicBezTo>
                  <a:pt x="250" y="340"/>
                  <a:pt x="289" y="301"/>
                  <a:pt x="337" y="301"/>
                </a:cubicBezTo>
                <a:cubicBezTo>
                  <a:pt x="568" y="301"/>
                  <a:pt x="568" y="301"/>
                  <a:pt x="568" y="301"/>
                </a:cubicBezTo>
                <a:cubicBezTo>
                  <a:pt x="568" y="198"/>
                  <a:pt x="568" y="198"/>
                  <a:pt x="568" y="198"/>
                </a:cubicBezTo>
                <a:cubicBezTo>
                  <a:pt x="568" y="183"/>
                  <a:pt x="555" y="170"/>
                  <a:pt x="540" y="170"/>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Oval 36"/>
          <p:cNvSpPr>
            <a:spLocks noChangeArrowheads="1"/>
          </p:cNvSpPr>
          <p:nvPr/>
        </p:nvSpPr>
        <p:spPr bwMode="auto">
          <a:xfrm>
            <a:off x="7678738" y="1947863"/>
            <a:ext cx="719138"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37"/>
          <p:cNvSpPr>
            <a:spLocks noEditPoints="1"/>
          </p:cNvSpPr>
          <p:nvPr/>
        </p:nvSpPr>
        <p:spPr bwMode="auto">
          <a:xfrm>
            <a:off x="7608888" y="1879600"/>
            <a:ext cx="857250" cy="1017588"/>
          </a:xfrm>
          <a:custGeom>
            <a:avLst/>
            <a:gdLst>
              <a:gd name="T0" fmla="*/ 418 w 1200"/>
              <a:gd name="T1" fmla="*/ 1171 h 1425"/>
              <a:gd name="T2" fmla="*/ 0 w 1200"/>
              <a:gd name="T3" fmla="*/ 600 h 1425"/>
              <a:gd name="T4" fmla="*/ 600 w 1200"/>
              <a:gd name="T5" fmla="*/ 0 h 1425"/>
              <a:gd name="T6" fmla="*/ 1200 w 1200"/>
              <a:gd name="T7" fmla="*/ 600 h 1425"/>
              <a:gd name="T8" fmla="*/ 782 w 1200"/>
              <a:gd name="T9" fmla="*/ 1171 h 1425"/>
              <a:gd name="T10" fmla="*/ 600 w 1200"/>
              <a:gd name="T11" fmla="*/ 1425 h 1425"/>
              <a:gd name="T12" fmla="*/ 418 w 1200"/>
              <a:gd name="T13" fmla="*/ 1171 h 1425"/>
              <a:gd name="T14" fmla="*/ 1050 w 1200"/>
              <a:gd name="T15" fmla="*/ 600 h 1425"/>
              <a:gd name="T16" fmla="*/ 600 w 1200"/>
              <a:gd name="T17" fmla="*/ 150 h 1425"/>
              <a:gd name="T18" fmla="*/ 150 w 1200"/>
              <a:gd name="T19" fmla="*/ 600 h 1425"/>
              <a:gd name="T20" fmla="*/ 600 w 1200"/>
              <a:gd name="T21" fmla="*/ 1050 h 1425"/>
              <a:gd name="T22" fmla="*/ 1050 w 1200"/>
              <a:gd name="T23" fmla="*/ 60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5">
                <a:moveTo>
                  <a:pt x="418" y="1171"/>
                </a:moveTo>
                <a:cubicBezTo>
                  <a:pt x="175" y="1094"/>
                  <a:pt x="0" y="868"/>
                  <a:pt x="0" y="600"/>
                </a:cubicBezTo>
                <a:cubicBezTo>
                  <a:pt x="0" y="268"/>
                  <a:pt x="269" y="0"/>
                  <a:pt x="600" y="0"/>
                </a:cubicBezTo>
                <a:cubicBezTo>
                  <a:pt x="931" y="0"/>
                  <a:pt x="1200" y="268"/>
                  <a:pt x="1200" y="600"/>
                </a:cubicBezTo>
                <a:cubicBezTo>
                  <a:pt x="1200" y="868"/>
                  <a:pt x="1024" y="1094"/>
                  <a:pt x="782" y="1171"/>
                </a:cubicBezTo>
                <a:cubicBezTo>
                  <a:pt x="600" y="1425"/>
                  <a:pt x="600" y="1425"/>
                  <a:pt x="600" y="1425"/>
                </a:cubicBezTo>
                <a:lnTo>
                  <a:pt x="418" y="1171"/>
                </a:lnTo>
                <a:close/>
                <a:moveTo>
                  <a:pt x="1050" y="600"/>
                </a:moveTo>
                <a:cubicBezTo>
                  <a:pt x="1050" y="351"/>
                  <a:pt x="848" y="150"/>
                  <a:pt x="600" y="150"/>
                </a:cubicBezTo>
                <a:cubicBezTo>
                  <a:pt x="351" y="150"/>
                  <a:pt x="150" y="351"/>
                  <a:pt x="150" y="600"/>
                </a:cubicBezTo>
                <a:cubicBezTo>
                  <a:pt x="150" y="848"/>
                  <a:pt x="351" y="1050"/>
                  <a:pt x="600" y="1050"/>
                </a:cubicBezTo>
                <a:cubicBezTo>
                  <a:pt x="848" y="1050"/>
                  <a:pt x="1050" y="848"/>
                  <a:pt x="1050" y="600"/>
                </a:cubicBezTo>
                <a:close/>
              </a:path>
            </a:pathLst>
          </a:custGeom>
          <a:solidFill>
            <a:srgbClr val="00B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38"/>
          <p:cNvSpPr>
            <a:spLocks/>
          </p:cNvSpPr>
          <p:nvPr/>
        </p:nvSpPr>
        <p:spPr bwMode="auto">
          <a:xfrm>
            <a:off x="8037513" y="1879600"/>
            <a:ext cx="428625" cy="1017588"/>
          </a:xfrm>
          <a:custGeom>
            <a:avLst/>
            <a:gdLst>
              <a:gd name="T0" fmla="*/ 0 w 600"/>
              <a:gd name="T1" fmla="*/ 150 h 1425"/>
              <a:gd name="T2" fmla="*/ 450 w 600"/>
              <a:gd name="T3" fmla="*/ 600 h 1425"/>
              <a:gd name="T4" fmla="*/ 0 w 600"/>
              <a:gd name="T5" fmla="*/ 1050 h 1425"/>
              <a:gd name="T6" fmla="*/ 0 w 600"/>
              <a:gd name="T7" fmla="*/ 1050 h 1425"/>
              <a:gd name="T8" fmla="*/ 0 w 600"/>
              <a:gd name="T9" fmla="*/ 1425 h 1425"/>
              <a:gd name="T10" fmla="*/ 182 w 600"/>
              <a:gd name="T11" fmla="*/ 1171 h 1425"/>
              <a:gd name="T12" fmla="*/ 600 w 600"/>
              <a:gd name="T13" fmla="*/ 600 h 1425"/>
              <a:gd name="T14" fmla="*/ 0 w 600"/>
              <a:gd name="T15" fmla="*/ 0 h 1425"/>
              <a:gd name="T16" fmla="*/ 0 w 600"/>
              <a:gd name="T17" fmla="*/ 0 h 1425"/>
              <a:gd name="T18" fmla="*/ 0 w 600"/>
              <a:gd name="T19" fmla="*/ 150 h 1425"/>
              <a:gd name="T20" fmla="*/ 0 w 600"/>
              <a:gd name="T21" fmla="*/ 15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5">
                <a:moveTo>
                  <a:pt x="0" y="150"/>
                </a:moveTo>
                <a:cubicBezTo>
                  <a:pt x="248" y="150"/>
                  <a:pt x="450" y="351"/>
                  <a:pt x="450" y="600"/>
                </a:cubicBezTo>
                <a:cubicBezTo>
                  <a:pt x="450" y="848"/>
                  <a:pt x="248" y="1050"/>
                  <a:pt x="0" y="1050"/>
                </a:cubicBezTo>
                <a:cubicBezTo>
                  <a:pt x="0" y="1050"/>
                  <a:pt x="0" y="1050"/>
                  <a:pt x="0" y="1050"/>
                </a:cubicBezTo>
                <a:cubicBezTo>
                  <a:pt x="0" y="1425"/>
                  <a:pt x="0" y="1425"/>
                  <a:pt x="0" y="1425"/>
                </a:cubicBezTo>
                <a:cubicBezTo>
                  <a:pt x="182" y="1171"/>
                  <a:pt x="182" y="1171"/>
                  <a:pt x="182" y="1171"/>
                </a:cubicBezTo>
                <a:cubicBezTo>
                  <a:pt x="424" y="1094"/>
                  <a:pt x="600" y="868"/>
                  <a:pt x="600" y="600"/>
                </a:cubicBezTo>
                <a:cubicBezTo>
                  <a:pt x="600" y="268"/>
                  <a:pt x="331" y="0"/>
                  <a:pt x="0" y="0"/>
                </a:cubicBezTo>
                <a:cubicBezTo>
                  <a:pt x="0" y="0"/>
                  <a:pt x="0" y="0"/>
                  <a:pt x="0" y="0"/>
                </a:cubicBezTo>
                <a:cubicBezTo>
                  <a:pt x="0" y="150"/>
                  <a:pt x="0" y="150"/>
                  <a:pt x="0" y="150"/>
                </a:cubicBezTo>
                <a:cubicBezTo>
                  <a:pt x="0" y="150"/>
                  <a:pt x="0" y="150"/>
                  <a:pt x="0" y="150"/>
                </a:cubicBezTo>
                <a:close/>
              </a:path>
            </a:pathLst>
          </a:custGeom>
          <a:solidFill>
            <a:srgbClr val="05AE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39"/>
          <p:cNvSpPr>
            <a:spLocks noEditPoints="1"/>
          </p:cNvSpPr>
          <p:nvPr/>
        </p:nvSpPr>
        <p:spPr bwMode="auto">
          <a:xfrm>
            <a:off x="7805738" y="2100263"/>
            <a:ext cx="469900" cy="414338"/>
          </a:xfrm>
          <a:custGeom>
            <a:avLst/>
            <a:gdLst>
              <a:gd name="T0" fmla="*/ 632 w 658"/>
              <a:gd name="T1" fmla="*/ 0 h 581"/>
              <a:gd name="T2" fmla="*/ 114 w 658"/>
              <a:gd name="T3" fmla="*/ 0 h 581"/>
              <a:gd name="T4" fmla="*/ 88 w 658"/>
              <a:gd name="T5" fmla="*/ 26 h 581"/>
              <a:gd name="T6" fmla="*/ 88 w 658"/>
              <a:gd name="T7" fmla="*/ 41 h 581"/>
              <a:gd name="T8" fmla="*/ 658 w 658"/>
              <a:gd name="T9" fmla="*/ 41 h 581"/>
              <a:gd name="T10" fmla="*/ 658 w 658"/>
              <a:gd name="T11" fmla="*/ 26 h 581"/>
              <a:gd name="T12" fmla="*/ 632 w 658"/>
              <a:gd name="T13" fmla="*/ 0 h 581"/>
              <a:gd name="T14" fmla="*/ 88 w 658"/>
              <a:gd name="T15" fmla="*/ 183 h 581"/>
              <a:gd name="T16" fmla="*/ 544 w 658"/>
              <a:gd name="T17" fmla="*/ 183 h 581"/>
              <a:gd name="T18" fmla="*/ 593 w 658"/>
              <a:gd name="T19" fmla="*/ 232 h 581"/>
              <a:gd name="T20" fmla="*/ 593 w 658"/>
              <a:gd name="T21" fmla="*/ 375 h 581"/>
              <a:gd name="T22" fmla="*/ 632 w 658"/>
              <a:gd name="T23" fmla="*/ 375 h 581"/>
              <a:gd name="T24" fmla="*/ 658 w 658"/>
              <a:gd name="T25" fmla="*/ 349 h 581"/>
              <a:gd name="T26" fmla="*/ 658 w 658"/>
              <a:gd name="T27" fmla="*/ 105 h 581"/>
              <a:gd name="T28" fmla="*/ 88 w 658"/>
              <a:gd name="T29" fmla="*/ 105 h 581"/>
              <a:gd name="T30" fmla="*/ 88 w 658"/>
              <a:gd name="T31" fmla="*/ 183 h 581"/>
              <a:gd name="T32" fmla="*/ 544 w 658"/>
              <a:gd name="T33" fmla="*/ 207 h 581"/>
              <a:gd name="T34" fmla="*/ 25 w 658"/>
              <a:gd name="T35" fmla="*/ 207 h 581"/>
              <a:gd name="T36" fmla="*/ 0 w 658"/>
              <a:gd name="T37" fmla="*/ 232 h 581"/>
              <a:gd name="T38" fmla="*/ 0 w 658"/>
              <a:gd name="T39" fmla="*/ 555 h 581"/>
              <a:gd name="T40" fmla="*/ 25 w 658"/>
              <a:gd name="T41" fmla="*/ 581 h 581"/>
              <a:gd name="T42" fmla="*/ 544 w 658"/>
              <a:gd name="T43" fmla="*/ 581 h 581"/>
              <a:gd name="T44" fmla="*/ 569 w 658"/>
              <a:gd name="T45" fmla="*/ 555 h 581"/>
              <a:gd name="T46" fmla="*/ 569 w 658"/>
              <a:gd name="T47" fmla="*/ 232 h 581"/>
              <a:gd name="T48" fmla="*/ 544 w 658"/>
              <a:gd name="T49" fmla="*/ 207 h 581"/>
              <a:gd name="T50" fmla="*/ 365 w 658"/>
              <a:gd name="T51" fmla="*/ 262 h 581"/>
              <a:gd name="T52" fmla="*/ 517 w 658"/>
              <a:gd name="T53" fmla="*/ 262 h 581"/>
              <a:gd name="T54" fmla="*/ 517 w 658"/>
              <a:gd name="T55" fmla="*/ 361 h 581"/>
              <a:gd name="T56" fmla="*/ 365 w 658"/>
              <a:gd name="T57" fmla="*/ 361 h 581"/>
              <a:gd name="T58" fmla="*/ 365 w 658"/>
              <a:gd name="T59" fmla="*/ 262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8" h="581">
                <a:moveTo>
                  <a:pt x="632" y="0"/>
                </a:moveTo>
                <a:cubicBezTo>
                  <a:pt x="114" y="0"/>
                  <a:pt x="114" y="0"/>
                  <a:pt x="114" y="0"/>
                </a:cubicBezTo>
                <a:cubicBezTo>
                  <a:pt x="100" y="0"/>
                  <a:pt x="88" y="12"/>
                  <a:pt x="88" y="26"/>
                </a:cubicBezTo>
                <a:cubicBezTo>
                  <a:pt x="88" y="41"/>
                  <a:pt x="88" y="41"/>
                  <a:pt x="88" y="41"/>
                </a:cubicBezTo>
                <a:cubicBezTo>
                  <a:pt x="658" y="41"/>
                  <a:pt x="658" y="41"/>
                  <a:pt x="658" y="41"/>
                </a:cubicBezTo>
                <a:cubicBezTo>
                  <a:pt x="658" y="26"/>
                  <a:pt x="658" y="26"/>
                  <a:pt x="658" y="26"/>
                </a:cubicBezTo>
                <a:cubicBezTo>
                  <a:pt x="658" y="12"/>
                  <a:pt x="646" y="0"/>
                  <a:pt x="632" y="0"/>
                </a:cubicBezTo>
                <a:close/>
                <a:moveTo>
                  <a:pt x="88" y="183"/>
                </a:moveTo>
                <a:cubicBezTo>
                  <a:pt x="544" y="183"/>
                  <a:pt x="544" y="183"/>
                  <a:pt x="544" y="183"/>
                </a:cubicBezTo>
                <a:cubicBezTo>
                  <a:pt x="571" y="183"/>
                  <a:pt x="593" y="205"/>
                  <a:pt x="593" y="232"/>
                </a:cubicBezTo>
                <a:cubicBezTo>
                  <a:pt x="593" y="375"/>
                  <a:pt x="593" y="375"/>
                  <a:pt x="593" y="375"/>
                </a:cubicBezTo>
                <a:cubicBezTo>
                  <a:pt x="632" y="375"/>
                  <a:pt x="632" y="375"/>
                  <a:pt x="632" y="375"/>
                </a:cubicBezTo>
                <a:cubicBezTo>
                  <a:pt x="646" y="375"/>
                  <a:pt x="658" y="363"/>
                  <a:pt x="658" y="349"/>
                </a:cubicBezTo>
                <a:cubicBezTo>
                  <a:pt x="658" y="105"/>
                  <a:pt x="658" y="105"/>
                  <a:pt x="658" y="105"/>
                </a:cubicBezTo>
                <a:cubicBezTo>
                  <a:pt x="88" y="105"/>
                  <a:pt x="88" y="105"/>
                  <a:pt x="88" y="105"/>
                </a:cubicBezTo>
                <a:lnTo>
                  <a:pt x="88" y="183"/>
                </a:lnTo>
                <a:close/>
                <a:moveTo>
                  <a:pt x="544" y="207"/>
                </a:moveTo>
                <a:cubicBezTo>
                  <a:pt x="25" y="207"/>
                  <a:pt x="25" y="207"/>
                  <a:pt x="25" y="207"/>
                </a:cubicBezTo>
                <a:cubicBezTo>
                  <a:pt x="11" y="207"/>
                  <a:pt x="0" y="218"/>
                  <a:pt x="0" y="232"/>
                </a:cubicBezTo>
                <a:cubicBezTo>
                  <a:pt x="0" y="555"/>
                  <a:pt x="0" y="555"/>
                  <a:pt x="0" y="555"/>
                </a:cubicBezTo>
                <a:cubicBezTo>
                  <a:pt x="0" y="569"/>
                  <a:pt x="11" y="581"/>
                  <a:pt x="25" y="581"/>
                </a:cubicBezTo>
                <a:cubicBezTo>
                  <a:pt x="544" y="581"/>
                  <a:pt x="544" y="581"/>
                  <a:pt x="544" y="581"/>
                </a:cubicBezTo>
                <a:cubicBezTo>
                  <a:pt x="558" y="581"/>
                  <a:pt x="569" y="569"/>
                  <a:pt x="569" y="555"/>
                </a:cubicBezTo>
                <a:cubicBezTo>
                  <a:pt x="569" y="232"/>
                  <a:pt x="569" y="232"/>
                  <a:pt x="569" y="232"/>
                </a:cubicBezTo>
                <a:cubicBezTo>
                  <a:pt x="569" y="218"/>
                  <a:pt x="558" y="207"/>
                  <a:pt x="544" y="207"/>
                </a:cubicBezTo>
                <a:close/>
                <a:moveTo>
                  <a:pt x="365" y="262"/>
                </a:moveTo>
                <a:cubicBezTo>
                  <a:pt x="517" y="262"/>
                  <a:pt x="517" y="262"/>
                  <a:pt x="517" y="262"/>
                </a:cubicBezTo>
                <a:cubicBezTo>
                  <a:pt x="517" y="361"/>
                  <a:pt x="517" y="361"/>
                  <a:pt x="517" y="361"/>
                </a:cubicBezTo>
                <a:cubicBezTo>
                  <a:pt x="365" y="361"/>
                  <a:pt x="365" y="361"/>
                  <a:pt x="365" y="361"/>
                </a:cubicBezTo>
                <a:lnTo>
                  <a:pt x="365" y="262"/>
                </a:lnTo>
                <a:close/>
              </a:path>
            </a:pathLst>
          </a:custGeom>
          <a:solidFill>
            <a:srgbClr val="00B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40"/>
          <p:cNvSpPr>
            <a:spLocks noChangeArrowheads="1"/>
          </p:cNvSpPr>
          <p:nvPr/>
        </p:nvSpPr>
        <p:spPr bwMode="auto">
          <a:xfrm>
            <a:off x="6954838" y="2497138"/>
            <a:ext cx="719138"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1"/>
          <p:cNvSpPr>
            <a:spLocks noEditPoints="1"/>
          </p:cNvSpPr>
          <p:nvPr/>
        </p:nvSpPr>
        <p:spPr bwMode="auto">
          <a:xfrm>
            <a:off x="6884988" y="2427288"/>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2" y="0"/>
                  <a:pt x="1200" y="269"/>
                  <a:pt x="1200" y="600"/>
                </a:cubicBezTo>
                <a:cubicBezTo>
                  <a:pt x="1200" y="868"/>
                  <a:pt x="1025" y="1095"/>
                  <a:pt x="782" y="1172"/>
                </a:cubicBezTo>
                <a:cubicBezTo>
                  <a:pt x="600" y="1426"/>
                  <a:pt x="600" y="1426"/>
                  <a:pt x="600" y="1426"/>
                </a:cubicBezTo>
                <a:lnTo>
                  <a:pt x="418" y="1172"/>
                </a:lnTo>
                <a:close/>
                <a:moveTo>
                  <a:pt x="1050" y="600"/>
                </a:moveTo>
                <a:cubicBezTo>
                  <a:pt x="1050" y="352"/>
                  <a:pt x="849" y="150"/>
                  <a:pt x="600" y="150"/>
                </a:cubicBezTo>
                <a:cubicBezTo>
                  <a:pt x="352" y="150"/>
                  <a:pt x="150" y="352"/>
                  <a:pt x="150" y="600"/>
                </a:cubicBezTo>
                <a:cubicBezTo>
                  <a:pt x="150" y="849"/>
                  <a:pt x="352" y="1050"/>
                  <a:pt x="600" y="1050"/>
                </a:cubicBezTo>
                <a:cubicBezTo>
                  <a:pt x="849" y="1050"/>
                  <a:pt x="1050" y="849"/>
                  <a:pt x="1050" y="600"/>
                </a:cubicBezTo>
                <a:close/>
              </a:path>
            </a:pathLst>
          </a:custGeom>
          <a:solidFill>
            <a:srgbClr val="FDB8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2"/>
          <p:cNvSpPr>
            <a:spLocks/>
          </p:cNvSpPr>
          <p:nvPr/>
        </p:nvSpPr>
        <p:spPr bwMode="auto">
          <a:xfrm>
            <a:off x="7313613" y="2427288"/>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2"/>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5" y="1095"/>
                  <a:pt x="600" y="868"/>
                  <a:pt x="600" y="600"/>
                </a:cubicBezTo>
                <a:cubicBezTo>
                  <a:pt x="600" y="269"/>
                  <a:pt x="332" y="0"/>
                  <a:pt x="0" y="0"/>
                </a:cubicBezTo>
                <a:cubicBezTo>
                  <a:pt x="0" y="0"/>
                  <a:pt x="0" y="0"/>
                  <a:pt x="0" y="0"/>
                </a:cubicBezTo>
                <a:cubicBezTo>
                  <a:pt x="0" y="150"/>
                  <a:pt x="0" y="150"/>
                  <a:pt x="0" y="150"/>
                </a:cubicBezTo>
                <a:cubicBezTo>
                  <a:pt x="0" y="150"/>
                  <a:pt x="0" y="150"/>
                  <a:pt x="0" y="150"/>
                </a:cubicBezTo>
                <a:close/>
              </a:path>
            </a:pathLst>
          </a:custGeom>
          <a:solidFill>
            <a:srgbClr val="E5A8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3"/>
          <p:cNvSpPr>
            <a:spLocks noEditPoints="1"/>
          </p:cNvSpPr>
          <p:nvPr/>
        </p:nvSpPr>
        <p:spPr bwMode="auto">
          <a:xfrm>
            <a:off x="7054850" y="2600325"/>
            <a:ext cx="515938" cy="381000"/>
          </a:xfrm>
          <a:custGeom>
            <a:avLst/>
            <a:gdLst>
              <a:gd name="T0" fmla="*/ 370 w 721"/>
              <a:gd name="T1" fmla="*/ 323 h 533"/>
              <a:gd name="T2" fmla="*/ 574 w 721"/>
              <a:gd name="T3" fmla="*/ 350 h 533"/>
              <a:gd name="T4" fmla="*/ 573 w 721"/>
              <a:gd name="T5" fmla="*/ 211 h 533"/>
              <a:gd name="T6" fmla="*/ 427 w 721"/>
              <a:gd name="T7" fmla="*/ 183 h 533"/>
              <a:gd name="T8" fmla="*/ 549 w 721"/>
              <a:gd name="T9" fmla="*/ 215 h 533"/>
              <a:gd name="T10" fmla="*/ 410 w 721"/>
              <a:gd name="T11" fmla="*/ 249 h 533"/>
              <a:gd name="T12" fmla="*/ 427 w 721"/>
              <a:gd name="T13" fmla="*/ 207 h 533"/>
              <a:gd name="T14" fmla="*/ 549 w 721"/>
              <a:gd name="T15" fmla="*/ 215 h 533"/>
              <a:gd name="T16" fmla="*/ 173 w 721"/>
              <a:gd name="T17" fmla="*/ 367 h 533"/>
              <a:gd name="T18" fmla="*/ 27 w 721"/>
              <a:gd name="T19" fmla="*/ 394 h 533"/>
              <a:gd name="T20" fmla="*/ 25 w 721"/>
              <a:gd name="T21" fmla="*/ 533 h 533"/>
              <a:gd name="T22" fmla="*/ 229 w 721"/>
              <a:gd name="T23" fmla="*/ 506 h 533"/>
              <a:gd name="T24" fmla="*/ 43 w 721"/>
              <a:gd name="T25" fmla="*/ 433 h 533"/>
              <a:gd name="T26" fmla="*/ 60 w 721"/>
              <a:gd name="T27" fmla="*/ 391 h 533"/>
              <a:gd name="T28" fmla="*/ 183 w 721"/>
              <a:gd name="T29" fmla="*/ 399 h 533"/>
              <a:gd name="T30" fmla="*/ 43 w 721"/>
              <a:gd name="T31" fmla="*/ 433 h 533"/>
              <a:gd name="T32" fmla="*/ 695 w 721"/>
              <a:gd name="T33" fmla="*/ 394 h 533"/>
              <a:gd name="T34" fmla="*/ 549 w 721"/>
              <a:gd name="T35" fmla="*/ 367 h 533"/>
              <a:gd name="T36" fmla="*/ 492 w 721"/>
              <a:gd name="T37" fmla="*/ 506 h 533"/>
              <a:gd name="T38" fmla="*/ 696 w 721"/>
              <a:gd name="T39" fmla="*/ 533 h 533"/>
              <a:gd name="T40" fmla="*/ 532 w 721"/>
              <a:gd name="T41" fmla="*/ 433 h 533"/>
              <a:gd name="T42" fmla="*/ 549 w 721"/>
              <a:gd name="T43" fmla="*/ 391 h 533"/>
              <a:gd name="T44" fmla="*/ 671 w 721"/>
              <a:gd name="T45" fmla="*/ 399 h 533"/>
              <a:gd name="T46" fmla="*/ 532 w 721"/>
              <a:gd name="T47" fmla="*/ 433 h 533"/>
              <a:gd name="T48" fmla="*/ 452 w 721"/>
              <a:gd name="T49" fmla="*/ 167 h 533"/>
              <a:gd name="T50" fmla="*/ 450 w 721"/>
              <a:gd name="T51" fmla="*/ 27 h 533"/>
              <a:gd name="T52" fmla="*/ 304 w 721"/>
              <a:gd name="T53" fmla="*/ 0 h 533"/>
              <a:gd name="T54" fmla="*/ 248 w 721"/>
              <a:gd name="T55" fmla="*/ 140 h 533"/>
              <a:gd name="T56" fmla="*/ 295 w 721"/>
              <a:gd name="T57" fmla="*/ 32 h 533"/>
              <a:gd name="T58" fmla="*/ 417 w 721"/>
              <a:gd name="T59" fmla="*/ 24 h 533"/>
              <a:gd name="T60" fmla="*/ 434 w 721"/>
              <a:gd name="T61" fmla="*/ 66 h 533"/>
              <a:gd name="T62" fmla="*/ 295 w 721"/>
              <a:gd name="T63" fmla="*/ 32 h 533"/>
              <a:gd name="T64" fmla="*/ 417 w 721"/>
              <a:gd name="T65" fmla="*/ 367 h 533"/>
              <a:gd name="T66" fmla="*/ 271 w 721"/>
              <a:gd name="T67" fmla="*/ 394 h 533"/>
              <a:gd name="T68" fmla="*/ 270 w 721"/>
              <a:gd name="T69" fmla="*/ 533 h 533"/>
              <a:gd name="T70" fmla="*/ 474 w 721"/>
              <a:gd name="T71" fmla="*/ 506 h 533"/>
              <a:gd name="T72" fmla="*/ 287 w 721"/>
              <a:gd name="T73" fmla="*/ 433 h 533"/>
              <a:gd name="T74" fmla="*/ 304 w 721"/>
              <a:gd name="T75" fmla="*/ 391 h 533"/>
              <a:gd name="T76" fmla="*/ 427 w 721"/>
              <a:gd name="T77" fmla="*/ 399 h 533"/>
              <a:gd name="T78" fmla="*/ 287 w 721"/>
              <a:gd name="T79" fmla="*/ 433 h 533"/>
              <a:gd name="T80" fmla="*/ 330 w 721"/>
              <a:gd name="T81" fmla="*/ 350 h 533"/>
              <a:gd name="T82" fmla="*/ 328 w 721"/>
              <a:gd name="T83" fmla="*/ 211 h 533"/>
              <a:gd name="T84" fmla="*/ 182 w 721"/>
              <a:gd name="T85" fmla="*/ 183 h 533"/>
              <a:gd name="T86" fmla="*/ 125 w 721"/>
              <a:gd name="T87" fmla="*/ 323 h 533"/>
              <a:gd name="T88" fmla="*/ 172 w 721"/>
              <a:gd name="T89" fmla="*/ 215 h 533"/>
              <a:gd name="T90" fmla="*/ 295 w 721"/>
              <a:gd name="T91" fmla="*/ 207 h 533"/>
              <a:gd name="T92" fmla="*/ 312 w 721"/>
              <a:gd name="T93" fmla="*/ 249 h 533"/>
              <a:gd name="T94" fmla="*/ 172 w 721"/>
              <a:gd name="T95" fmla="*/ 215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21" h="533">
                <a:moveTo>
                  <a:pt x="393" y="211"/>
                </a:moveTo>
                <a:cubicBezTo>
                  <a:pt x="370" y="323"/>
                  <a:pt x="370" y="323"/>
                  <a:pt x="370" y="323"/>
                </a:cubicBezTo>
                <a:cubicBezTo>
                  <a:pt x="367" y="338"/>
                  <a:pt x="377" y="350"/>
                  <a:pt x="392" y="350"/>
                </a:cubicBezTo>
                <a:cubicBezTo>
                  <a:pt x="574" y="350"/>
                  <a:pt x="574" y="350"/>
                  <a:pt x="574" y="350"/>
                </a:cubicBezTo>
                <a:cubicBezTo>
                  <a:pt x="589" y="350"/>
                  <a:pt x="599" y="338"/>
                  <a:pt x="596" y="323"/>
                </a:cubicBezTo>
                <a:cubicBezTo>
                  <a:pt x="573" y="211"/>
                  <a:pt x="573" y="211"/>
                  <a:pt x="573" y="211"/>
                </a:cubicBezTo>
                <a:cubicBezTo>
                  <a:pt x="570" y="196"/>
                  <a:pt x="555" y="183"/>
                  <a:pt x="539" y="183"/>
                </a:cubicBezTo>
                <a:cubicBezTo>
                  <a:pt x="427" y="183"/>
                  <a:pt x="427" y="183"/>
                  <a:pt x="427" y="183"/>
                </a:cubicBezTo>
                <a:cubicBezTo>
                  <a:pt x="411" y="183"/>
                  <a:pt x="396" y="196"/>
                  <a:pt x="393" y="211"/>
                </a:cubicBezTo>
                <a:close/>
                <a:moveTo>
                  <a:pt x="549" y="215"/>
                </a:moveTo>
                <a:cubicBezTo>
                  <a:pt x="556" y="249"/>
                  <a:pt x="556" y="249"/>
                  <a:pt x="556" y="249"/>
                </a:cubicBezTo>
                <a:cubicBezTo>
                  <a:pt x="410" y="249"/>
                  <a:pt x="410" y="249"/>
                  <a:pt x="410" y="249"/>
                </a:cubicBezTo>
                <a:cubicBezTo>
                  <a:pt x="417" y="215"/>
                  <a:pt x="417" y="215"/>
                  <a:pt x="417" y="215"/>
                </a:cubicBezTo>
                <a:cubicBezTo>
                  <a:pt x="418" y="212"/>
                  <a:pt x="423" y="207"/>
                  <a:pt x="427" y="207"/>
                </a:cubicBezTo>
                <a:cubicBezTo>
                  <a:pt x="539" y="207"/>
                  <a:pt x="539" y="207"/>
                  <a:pt x="539" y="207"/>
                </a:cubicBezTo>
                <a:cubicBezTo>
                  <a:pt x="543" y="207"/>
                  <a:pt x="548" y="212"/>
                  <a:pt x="549" y="215"/>
                </a:cubicBezTo>
                <a:close/>
                <a:moveTo>
                  <a:pt x="206" y="394"/>
                </a:moveTo>
                <a:cubicBezTo>
                  <a:pt x="203" y="379"/>
                  <a:pt x="188" y="367"/>
                  <a:pt x="173" y="367"/>
                </a:cubicBezTo>
                <a:cubicBezTo>
                  <a:pt x="60" y="367"/>
                  <a:pt x="60" y="367"/>
                  <a:pt x="60" y="367"/>
                </a:cubicBezTo>
                <a:cubicBezTo>
                  <a:pt x="45" y="367"/>
                  <a:pt x="30" y="379"/>
                  <a:pt x="27" y="394"/>
                </a:cubicBezTo>
                <a:cubicBezTo>
                  <a:pt x="3" y="506"/>
                  <a:pt x="3" y="506"/>
                  <a:pt x="3" y="506"/>
                </a:cubicBezTo>
                <a:cubicBezTo>
                  <a:pt x="0" y="521"/>
                  <a:pt x="10" y="533"/>
                  <a:pt x="25" y="533"/>
                </a:cubicBezTo>
                <a:cubicBezTo>
                  <a:pt x="207" y="533"/>
                  <a:pt x="207" y="533"/>
                  <a:pt x="207" y="533"/>
                </a:cubicBezTo>
                <a:cubicBezTo>
                  <a:pt x="223" y="533"/>
                  <a:pt x="233" y="521"/>
                  <a:pt x="229" y="506"/>
                </a:cubicBezTo>
                <a:lnTo>
                  <a:pt x="206" y="394"/>
                </a:lnTo>
                <a:close/>
                <a:moveTo>
                  <a:pt x="43" y="433"/>
                </a:moveTo>
                <a:cubicBezTo>
                  <a:pt x="50" y="399"/>
                  <a:pt x="50" y="399"/>
                  <a:pt x="50" y="399"/>
                </a:cubicBezTo>
                <a:cubicBezTo>
                  <a:pt x="51" y="395"/>
                  <a:pt x="56" y="391"/>
                  <a:pt x="60" y="391"/>
                </a:cubicBezTo>
                <a:cubicBezTo>
                  <a:pt x="173" y="391"/>
                  <a:pt x="173" y="391"/>
                  <a:pt x="173" y="391"/>
                </a:cubicBezTo>
                <a:cubicBezTo>
                  <a:pt x="177" y="391"/>
                  <a:pt x="182" y="395"/>
                  <a:pt x="183" y="399"/>
                </a:cubicBezTo>
                <a:cubicBezTo>
                  <a:pt x="190" y="433"/>
                  <a:pt x="190" y="433"/>
                  <a:pt x="190" y="433"/>
                </a:cubicBezTo>
                <a:lnTo>
                  <a:pt x="43" y="433"/>
                </a:lnTo>
                <a:close/>
                <a:moveTo>
                  <a:pt x="718" y="506"/>
                </a:moveTo>
                <a:cubicBezTo>
                  <a:pt x="695" y="394"/>
                  <a:pt x="695" y="394"/>
                  <a:pt x="695" y="394"/>
                </a:cubicBezTo>
                <a:cubicBezTo>
                  <a:pt x="692" y="379"/>
                  <a:pt x="677" y="367"/>
                  <a:pt x="661" y="367"/>
                </a:cubicBezTo>
                <a:cubicBezTo>
                  <a:pt x="549" y="367"/>
                  <a:pt x="549" y="367"/>
                  <a:pt x="549" y="367"/>
                </a:cubicBezTo>
                <a:cubicBezTo>
                  <a:pt x="534" y="367"/>
                  <a:pt x="519" y="379"/>
                  <a:pt x="515" y="394"/>
                </a:cubicBezTo>
                <a:cubicBezTo>
                  <a:pt x="492" y="506"/>
                  <a:pt x="492" y="506"/>
                  <a:pt x="492" y="506"/>
                </a:cubicBezTo>
                <a:cubicBezTo>
                  <a:pt x="489" y="521"/>
                  <a:pt x="499" y="533"/>
                  <a:pt x="514" y="533"/>
                </a:cubicBezTo>
                <a:cubicBezTo>
                  <a:pt x="696" y="533"/>
                  <a:pt x="696" y="533"/>
                  <a:pt x="696" y="533"/>
                </a:cubicBezTo>
                <a:cubicBezTo>
                  <a:pt x="711" y="533"/>
                  <a:pt x="721" y="521"/>
                  <a:pt x="718" y="506"/>
                </a:cubicBezTo>
                <a:close/>
                <a:moveTo>
                  <a:pt x="532" y="433"/>
                </a:moveTo>
                <a:cubicBezTo>
                  <a:pt x="539" y="399"/>
                  <a:pt x="539" y="399"/>
                  <a:pt x="539" y="399"/>
                </a:cubicBezTo>
                <a:cubicBezTo>
                  <a:pt x="540" y="395"/>
                  <a:pt x="545" y="391"/>
                  <a:pt x="549" y="391"/>
                </a:cubicBezTo>
                <a:cubicBezTo>
                  <a:pt x="661" y="391"/>
                  <a:pt x="661" y="391"/>
                  <a:pt x="661" y="391"/>
                </a:cubicBezTo>
                <a:cubicBezTo>
                  <a:pt x="665" y="391"/>
                  <a:pt x="671" y="395"/>
                  <a:pt x="671" y="399"/>
                </a:cubicBezTo>
                <a:cubicBezTo>
                  <a:pt x="678" y="433"/>
                  <a:pt x="678" y="433"/>
                  <a:pt x="678" y="433"/>
                </a:cubicBezTo>
                <a:lnTo>
                  <a:pt x="532" y="433"/>
                </a:lnTo>
                <a:close/>
                <a:moveTo>
                  <a:pt x="270" y="167"/>
                </a:moveTo>
                <a:cubicBezTo>
                  <a:pt x="452" y="167"/>
                  <a:pt x="452" y="167"/>
                  <a:pt x="452" y="167"/>
                </a:cubicBezTo>
                <a:cubicBezTo>
                  <a:pt x="467" y="167"/>
                  <a:pt x="477" y="155"/>
                  <a:pt x="474" y="140"/>
                </a:cubicBezTo>
                <a:cubicBezTo>
                  <a:pt x="450" y="27"/>
                  <a:pt x="450" y="27"/>
                  <a:pt x="450" y="27"/>
                </a:cubicBezTo>
                <a:cubicBezTo>
                  <a:pt x="447" y="12"/>
                  <a:pt x="432" y="0"/>
                  <a:pt x="417" y="0"/>
                </a:cubicBezTo>
                <a:cubicBezTo>
                  <a:pt x="304" y="0"/>
                  <a:pt x="304" y="0"/>
                  <a:pt x="304" y="0"/>
                </a:cubicBezTo>
                <a:cubicBezTo>
                  <a:pt x="289" y="0"/>
                  <a:pt x="274" y="12"/>
                  <a:pt x="271" y="27"/>
                </a:cubicBezTo>
                <a:cubicBezTo>
                  <a:pt x="248" y="140"/>
                  <a:pt x="248" y="140"/>
                  <a:pt x="248" y="140"/>
                </a:cubicBezTo>
                <a:cubicBezTo>
                  <a:pt x="245" y="155"/>
                  <a:pt x="254" y="167"/>
                  <a:pt x="270" y="167"/>
                </a:cubicBezTo>
                <a:close/>
                <a:moveTo>
                  <a:pt x="295" y="32"/>
                </a:moveTo>
                <a:cubicBezTo>
                  <a:pt x="295" y="28"/>
                  <a:pt x="300" y="24"/>
                  <a:pt x="304" y="24"/>
                </a:cubicBezTo>
                <a:cubicBezTo>
                  <a:pt x="417" y="24"/>
                  <a:pt x="417" y="24"/>
                  <a:pt x="417" y="24"/>
                </a:cubicBezTo>
                <a:cubicBezTo>
                  <a:pt x="421" y="24"/>
                  <a:pt x="426" y="28"/>
                  <a:pt x="427" y="32"/>
                </a:cubicBezTo>
                <a:cubicBezTo>
                  <a:pt x="434" y="66"/>
                  <a:pt x="434" y="66"/>
                  <a:pt x="434" y="66"/>
                </a:cubicBezTo>
                <a:cubicBezTo>
                  <a:pt x="287" y="66"/>
                  <a:pt x="287" y="66"/>
                  <a:pt x="287" y="66"/>
                </a:cubicBezTo>
                <a:lnTo>
                  <a:pt x="295" y="32"/>
                </a:lnTo>
                <a:close/>
                <a:moveTo>
                  <a:pt x="450" y="394"/>
                </a:moveTo>
                <a:cubicBezTo>
                  <a:pt x="447" y="379"/>
                  <a:pt x="432" y="367"/>
                  <a:pt x="417" y="367"/>
                </a:cubicBezTo>
                <a:cubicBezTo>
                  <a:pt x="304" y="367"/>
                  <a:pt x="304" y="367"/>
                  <a:pt x="304" y="367"/>
                </a:cubicBezTo>
                <a:cubicBezTo>
                  <a:pt x="289" y="367"/>
                  <a:pt x="274" y="379"/>
                  <a:pt x="271" y="394"/>
                </a:cubicBezTo>
                <a:cubicBezTo>
                  <a:pt x="248" y="506"/>
                  <a:pt x="248" y="506"/>
                  <a:pt x="248" y="506"/>
                </a:cubicBezTo>
                <a:cubicBezTo>
                  <a:pt x="245" y="521"/>
                  <a:pt x="254" y="533"/>
                  <a:pt x="270" y="533"/>
                </a:cubicBezTo>
                <a:cubicBezTo>
                  <a:pt x="452" y="533"/>
                  <a:pt x="452" y="533"/>
                  <a:pt x="452" y="533"/>
                </a:cubicBezTo>
                <a:cubicBezTo>
                  <a:pt x="467" y="533"/>
                  <a:pt x="477" y="521"/>
                  <a:pt x="474" y="506"/>
                </a:cubicBezTo>
                <a:lnTo>
                  <a:pt x="450" y="394"/>
                </a:lnTo>
                <a:close/>
                <a:moveTo>
                  <a:pt x="287" y="433"/>
                </a:moveTo>
                <a:cubicBezTo>
                  <a:pt x="295" y="399"/>
                  <a:pt x="295" y="399"/>
                  <a:pt x="295" y="399"/>
                </a:cubicBezTo>
                <a:cubicBezTo>
                  <a:pt x="295" y="395"/>
                  <a:pt x="300" y="391"/>
                  <a:pt x="304" y="391"/>
                </a:cubicBezTo>
                <a:cubicBezTo>
                  <a:pt x="417" y="391"/>
                  <a:pt x="417" y="391"/>
                  <a:pt x="417" y="391"/>
                </a:cubicBezTo>
                <a:cubicBezTo>
                  <a:pt x="421" y="391"/>
                  <a:pt x="426" y="395"/>
                  <a:pt x="427" y="399"/>
                </a:cubicBezTo>
                <a:cubicBezTo>
                  <a:pt x="434" y="433"/>
                  <a:pt x="434" y="433"/>
                  <a:pt x="434" y="433"/>
                </a:cubicBezTo>
                <a:lnTo>
                  <a:pt x="287" y="433"/>
                </a:lnTo>
                <a:close/>
                <a:moveTo>
                  <a:pt x="148" y="350"/>
                </a:moveTo>
                <a:cubicBezTo>
                  <a:pt x="330" y="350"/>
                  <a:pt x="330" y="350"/>
                  <a:pt x="330" y="350"/>
                </a:cubicBezTo>
                <a:cubicBezTo>
                  <a:pt x="345" y="350"/>
                  <a:pt x="355" y="338"/>
                  <a:pt x="352" y="323"/>
                </a:cubicBezTo>
                <a:cubicBezTo>
                  <a:pt x="328" y="211"/>
                  <a:pt x="328" y="211"/>
                  <a:pt x="328" y="211"/>
                </a:cubicBezTo>
                <a:cubicBezTo>
                  <a:pt x="325" y="196"/>
                  <a:pt x="310" y="183"/>
                  <a:pt x="295" y="183"/>
                </a:cubicBezTo>
                <a:cubicBezTo>
                  <a:pt x="182" y="183"/>
                  <a:pt x="182" y="183"/>
                  <a:pt x="182" y="183"/>
                </a:cubicBezTo>
                <a:cubicBezTo>
                  <a:pt x="167" y="183"/>
                  <a:pt x="152" y="196"/>
                  <a:pt x="149" y="211"/>
                </a:cubicBezTo>
                <a:cubicBezTo>
                  <a:pt x="125" y="323"/>
                  <a:pt x="125" y="323"/>
                  <a:pt x="125" y="323"/>
                </a:cubicBezTo>
                <a:cubicBezTo>
                  <a:pt x="122" y="338"/>
                  <a:pt x="132" y="350"/>
                  <a:pt x="148" y="350"/>
                </a:cubicBezTo>
                <a:close/>
                <a:moveTo>
                  <a:pt x="172" y="215"/>
                </a:moveTo>
                <a:cubicBezTo>
                  <a:pt x="173" y="212"/>
                  <a:pt x="178" y="207"/>
                  <a:pt x="182" y="207"/>
                </a:cubicBezTo>
                <a:cubicBezTo>
                  <a:pt x="295" y="207"/>
                  <a:pt x="295" y="207"/>
                  <a:pt x="295" y="207"/>
                </a:cubicBezTo>
                <a:cubicBezTo>
                  <a:pt x="299" y="207"/>
                  <a:pt x="304" y="212"/>
                  <a:pt x="305" y="215"/>
                </a:cubicBezTo>
                <a:cubicBezTo>
                  <a:pt x="312" y="249"/>
                  <a:pt x="312" y="249"/>
                  <a:pt x="312" y="249"/>
                </a:cubicBezTo>
                <a:cubicBezTo>
                  <a:pt x="165" y="249"/>
                  <a:pt x="165" y="249"/>
                  <a:pt x="165" y="249"/>
                </a:cubicBezTo>
                <a:lnTo>
                  <a:pt x="172" y="215"/>
                </a:lnTo>
                <a:close/>
              </a:path>
            </a:pathLst>
          </a:custGeom>
          <a:solidFill>
            <a:srgbClr val="FDB8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Oval 44"/>
          <p:cNvSpPr>
            <a:spLocks noChangeArrowheads="1"/>
          </p:cNvSpPr>
          <p:nvPr/>
        </p:nvSpPr>
        <p:spPr bwMode="auto">
          <a:xfrm>
            <a:off x="9128125" y="1395413"/>
            <a:ext cx="719138" cy="719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5"/>
          <p:cNvSpPr>
            <a:spLocks noEditPoints="1"/>
          </p:cNvSpPr>
          <p:nvPr/>
        </p:nvSpPr>
        <p:spPr bwMode="auto">
          <a:xfrm>
            <a:off x="9059863" y="1325563"/>
            <a:ext cx="857250" cy="1019175"/>
          </a:xfrm>
          <a:custGeom>
            <a:avLst/>
            <a:gdLst>
              <a:gd name="T0" fmla="*/ 418 w 1200"/>
              <a:gd name="T1" fmla="*/ 1172 h 1426"/>
              <a:gd name="T2" fmla="*/ 0 w 1200"/>
              <a:gd name="T3" fmla="*/ 600 h 1426"/>
              <a:gd name="T4" fmla="*/ 600 w 1200"/>
              <a:gd name="T5" fmla="*/ 0 h 1426"/>
              <a:gd name="T6" fmla="*/ 1200 w 1200"/>
              <a:gd name="T7" fmla="*/ 600 h 1426"/>
              <a:gd name="T8" fmla="*/ 782 w 1200"/>
              <a:gd name="T9" fmla="*/ 1172 h 1426"/>
              <a:gd name="T10" fmla="*/ 600 w 1200"/>
              <a:gd name="T11" fmla="*/ 1426 h 1426"/>
              <a:gd name="T12" fmla="*/ 418 w 1200"/>
              <a:gd name="T13" fmla="*/ 1172 h 1426"/>
              <a:gd name="T14" fmla="*/ 1050 w 1200"/>
              <a:gd name="T15" fmla="*/ 600 h 1426"/>
              <a:gd name="T16" fmla="*/ 600 w 1200"/>
              <a:gd name="T17" fmla="*/ 150 h 1426"/>
              <a:gd name="T18" fmla="*/ 150 w 1200"/>
              <a:gd name="T19" fmla="*/ 600 h 1426"/>
              <a:gd name="T20" fmla="*/ 600 w 1200"/>
              <a:gd name="T21" fmla="*/ 1050 h 1426"/>
              <a:gd name="T22" fmla="*/ 1050 w 1200"/>
              <a:gd name="T23" fmla="*/ 60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0" h="1426">
                <a:moveTo>
                  <a:pt x="418" y="1172"/>
                </a:moveTo>
                <a:cubicBezTo>
                  <a:pt x="176" y="1095"/>
                  <a:pt x="0" y="868"/>
                  <a:pt x="0" y="600"/>
                </a:cubicBezTo>
                <a:cubicBezTo>
                  <a:pt x="0" y="269"/>
                  <a:pt x="269" y="0"/>
                  <a:pt x="600" y="0"/>
                </a:cubicBezTo>
                <a:cubicBezTo>
                  <a:pt x="931" y="0"/>
                  <a:pt x="1200" y="269"/>
                  <a:pt x="1200" y="600"/>
                </a:cubicBezTo>
                <a:cubicBezTo>
                  <a:pt x="1200" y="868"/>
                  <a:pt x="1025" y="1095"/>
                  <a:pt x="782" y="1172"/>
                </a:cubicBezTo>
                <a:cubicBezTo>
                  <a:pt x="600" y="1426"/>
                  <a:pt x="600" y="1426"/>
                  <a:pt x="600" y="1426"/>
                </a:cubicBezTo>
                <a:lnTo>
                  <a:pt x="418" y="1172"/>
                </a:lnTo>
                <a:close/>
                <a:moveTo>
                  <a:pt x="1050" y="600"/>
                </a:moveTo>
                <a:cubicBezTo>
                  <a:pt x="1050" y="352"/>
                  <a:pt x="849" y="150"/>
                  <a:pt x="600" y="150"/>
                </a:cubicBezTo>
                <a:cubicBezTo>
                  <a:pt x="352" y="150"/>
                  <a:pt x="150" y="352"/>
                  <a:pt x="150" y="600"/>
                </a:cubicBezTo>
                <a:cubicBezTo>
                  <a:pt x="150" y="849"/>
                  <a:pt x="352" y="1050"/>
                  <a:pt x="600" y="1050"/>
                </a:cubicBezTo>
                <a:cubicBezTo>
                  <a:pt x="849" y="1050"/>
                  <a:pt x="1050" y="849"/>
                  <a:pt x="1050" y="600"/>
                </a:cubicBezTo>
                <a:close/>
              </a:path>
            </a:pathLst>
          </a:custGeom>
          <a:solidFill>
            <a:srgbClr val="9126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6"/>
          <p:cNvSpPr>
            <a:spLocks/>
          </p:cNvSpPr>
          <p:nvPr/>
        </p:nvSpPr>
        <p:spPr bwMode="auto">
          <a:xfrm>
            <a:off x="9488488" y="1325563"/>
            <a:ext cx="428625" cy="1019175"/>
          </a:xfrm>
          <a:custGeom>
            <a:avLst/>
            <a:gdLst>
              <a:gd name="T0" fmla="*/ 0 w 600"/>
              <a:gd name="T1" fmla="*/ 150 h 1426"/>
              <a:gd name="T2" fmla="*/ 450 w 600"/>
              <a:gd name="T3" fmla="*/ 600 h 1426"/>
              <a:gd name="T4" fmla="*/ 0 w 600"/>
              <a:gd name="T5" fmla="*/ 1050 h 1426"/>
              <a:gd name="T6" fmla="*/ 0 w 600"/>
              <a:gd name="T7" fmla="*/ 1050 h 1426"/>
              <a:gd name="T8" fmla="*/ 0 w 600"/>
              <a:gd name="T9" fmla="*/ 1426 h 1426"/>
              <a:gd name="T10" fmla="*/ 182 w 600"/>
              <a:gd name="T11" fmla="*/ 1172 h 1426"/>
              <a:gd name="T12" fmla="*/ 600 w 600"/>
              <a:gd name="T13" fmla="*/ 600 h 1426"/>
              <a:gd name="T14" fmla="*/ 0 w 600"/>
              <a:gd name="T15" fmla="*/ 0 h 1426"/>
              <a:gd name="T16" fmla="*/ 0 w 600"/>
              <a:gd name="T17" fmla="*/ 0 h 1426"/>
              <a:gd name="T18" fmla="*/ 0 w 600"/>
              <a:gd name="T19" fmla="*/ 150 h 1426"/>
              <a:gd name="T20" fmla="*/ 0 w 600"/>
              <a:gd name="T21" fmla="*/ 15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1426">
                <a:moveTo>
                  <a:pt x="0" y="150"/>
                </a:moveTo>
                <a:cubicBezTo>
                  <a:pt x="249" y="150"/>
                  <a:pt x="450" y="352"/>
                  <a:pt x="450" y="600"/>
                </a:cubicBezTo>
                <a:cubicBezTo>
                  <a:pt x="450" y="849"/>
                  <a:pt x="249" y="1050"/>
                  <a:pt x="0" y="1050"/>
                </a:cubicBezTo>
                <a:cubicBezTo>
                  <a:pt x="0" y="1050"/>
                  <a:pt x="0" y="1050"/>
                  <a:pt x="0" y="1050"/>
                </a:cubicBezTo>
                <a:cubicBezTo>
                  <a:pt x="0" y="1426"/>
                  <a:pt x="0" y="1426"/>
                  <a:pt x="0" y="1426"/>
                </a:cubicBezTo>
                <a:cubicBezTo>
                  <a:pt x="182" y="1172"/>
                  <a:pt x="182" y="1172"/>
                  <a:pt x="182" y="1172"/>
                </a:cubicBezTo>
                <a:cubicBezTo>
                  <a:pt x="425" y="1095"/>
                  <a:pt x="600" y="868"/>
                  <a:pt x="600" y="600"/>
                </a:cubicBezTo>
                <a:cubicBezTo>
                  <a:pt x="600" y="269"/>
                  <a:pt x="331" y="0"/>
                  <a:pt x="0" y="0"/>
                </a:cubicBezTo>
                <a:cubicBezTo>
                  <a:pt x="0" y="0"/>
                  <a:pt x="0" y="0"/>
                  <a:pt x="0" y="0"/>
                </a:cubicBezTo>
                <a:cubicBezTo>
                  <a:pt x="0" y="150"/>
                  <a:pt x="0" y="150"/>
                  <a:pt x="0" y="150"/>
                </a:cubicBezTo>
                <a:cubicBezTo>
                  <a:pt x="0" y="150"/>
                  <a:pt x="0" y="150"/>
                  <a:pt x="0" y="150"/>
                </a:cubicBezTo>
                <a:close/>
              </a:path>
            </a:pathLst>
          </a:custGeom>
          <a:solidFill>
            <a:srgbClr val="6E0D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7"/>
          <p:cNvSpPr>
            <a:spLocks noEditPoints="1"/>
          </p:cNvSpPr>
          <p:nvPr/>
        </p:nvSpPr>
        <p:spPr bwMode="auto">
          <a:xfrm>
            <a:off x="9272588" y="1538288"/>
            <a:ext cx="431800" cy="433388"/>
          </a:xfrm>
          <a:custGeom>
            <a:avLst/>
            <a:gdLst>
              <a:gd name="T0" fmla="*/ 181 w 605"/>
              <a:gd name="T1" fmla="*/ 302 h 605"/>
              <a:gd name="T2" fmla="*/ 293 w 605"/>
              <a:gd name="T3" fmla="*/ 302 h 605"/>
              <a:gd name="T4" fmla="*/ 237 w 605"/>
              <a:gd name="T5" fmla="*/ 155 h 605"/>
              <a:gd name="T6" fmla="*/ 237 w 605"/>
              <a:gd name="T7" fmla="*/ 450 h 605"/>
              <a:gd name="T8" fmla="*/ 237 w 605"/>
              <a:gd name="T9" fmla="*/ 155 h 605"/>
              <a:gd name="T10" fmla="*/ 352 w 605"/>
              <a:gd name="T11" fmla="*/ 315 h 605"/>
              <a:gd name="T12" fmla="*/ 299 w 605"/>
              <a:gd name="T13" fmla="*/ 347 h 605"/>
              <a:gd name="T14" fmla="*/ 315 w 605"/>
              <a:gd name="T15" fmla="*/ 381 h 605"/>
              <a:gd name="T16" fmla="*/ 297 w 605"/>
              <a:gd name="T17" fmla="*/ 381 h 605"/>
              <a:gd name="T18" fmla="*/ 250 w 605"/>
              <a:gd name="T19" fmla="*/ 378 h 605"/>
              <a:gd name="T20" fmla="*/ 237 w 605"/>
              <a:gd name="T21" fmla="*/ 431 h 605"/>
              <a:gd name="T22" fmla="*/ 224 w 605"/>
              <a:gd name="T23" fmla="*/ 378 h 605"/>
              <a:gd name="T24" fmla="*/ 177 w 605"/>
              <a:gd name="T25" fmla="*/ 380 h 605"/>
              <a:gd name="T26" fmla="*/ 159 w 605"/>
              <a:gd name="T27" fmla="*/ 380 h 605"/>
              <a:gd name="T28" fmla="*/ 174 w 605"/>
              <a:gd name="T29" fmla="*/ 346 h 605"/>
              <a:gd name="T30" fmla="*/ 122 w 605"/>
              <a:gd name="T31" fmla="*/ 315 h 605"/>
              <a:gd name="T32" fmla="*/ 122 w 605"/>
              <a:gd name="T33" fmla="*/ 289 h 605"/>
              <a:gd name="T34" fmla="*/ 175 w 605"/>
              <a:gd name="T35" fmla="*/ 258 h 605"/>
              <a:gd name="T36" fmla="*/ 159 w 605"/>
              <a:gd name="T37" fmla="*/ 224 h 605"/>
              <a:gd name="T38" fmla="*/ 193 w 605"/>
              <a:gd name="T39" fmla="*/ 240 h 605"/>
              <a:gd name="T40" fmla="*/ 224 w 605"/>
              <a:gd name="T41" fmla="*/ 187 h 605"/>
              <a:gd name="T42" fmla="*/ 250 w 605"/>
              <a:gd name="T43" fmla="*/ 187 h 605"/>
              <a:gd name="T44" fmla="*/ 281 w 605"/>
              <a:gd name="T45" fmla="*/ 240 h 605"/>
              <a:gd name="T46" fmla="*/ 315 w 605"/>
              <a:gd name="T47" fmla="*/ 224 h 605"/>
              <a:gd name="T48" fmla="*/ 300 w 605"/>
              <a:gd name="T49" fmla="*/ 258 h 605"/>
              <a:gd name="T50" fmla="*/ 352 w 605"/>
              <a:gd name="T51" fmla="*/ 289 h 605"/>
              <a:gd name="T52" fmla="*/ 605 w 605"/>
              <a:gd name="T53" fmla="*/ 76 h 605"/>
              <a:gd name="T54" fmla="*/ 75 w 605"/>
              <a:gd name="T55" fmla="*/ 0 h 605"/>
              <a:gd name="T56" fmla="*/ 0 w 605"/>
              <a:gd name="T57" fmla="*/ 529 h 605"/>
              <a:gd name="T58" fmla="*/ 529 w 605"/>
              <a:gd name="T59" fmla="*/ 605 h 605"/>
              <a:gd name="T60" fmla="*/ 605 w 605"/>
              <a:gd name="T61" fmla="*/ 76 h 605"/>
              <a:gd name="T62" fmla="*/ 54 w 605"/>
              <a:gd name="T63" fmla="*/ 302 h 605"/>
              <a:gd name="T64" fmla="*/ 421 w 605"/>
              <a:gd name="T65" fmla="*/ 302 h 605"/>
              <a:gd name="T66" fmla="*/ 529 w 605"/>
              <a:gd name="T67" fmla="*/ 272 h 605"/>
              <a:gd name="T68" fmla="*/ 510 w 605"/>
              <a:gd name="T69" fmla="*/ 399 h 605"/>
              <a:gd name="T70" fmla="*/ 491 w 605"/>
              <a:gd name="T71" fmla="*/ 272 h 605"/>
              <a:gd name="T72" fmla="*/ 510 w 605"/>
              <a:gd name="T73" fmla="*/ 204 h 605"/>
              <a:gd name="T74" fmla="*/ 529 w 605"/>
              <a:gd name="T75" fmla="*/ 27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5" h="605">
                <a:moveTo>
                  <a:pt x="237" y="246"/>
                </a:moveTo>
                <a:cubicBezTo>
                  <a:pt x="206" y="246"/>
                  <a:pt x="181" y="271"/>
                  <a:pt x="181" y="302"/>
                </a:cubicBezTo>
                <a:cubicBezTo>
                  <a:pt x="181" y="333"/>
                  <a:pt x="206" y="359"/>
                  <a:pt x="237" y="359"/>
                </a:cubicBezTo>
                <a:cubicBezTo>
                  <a:pt x="268" y="359"/>
                  <a:pt x="293" y="333"/>
                  <a:pt x="293" y="302"/>
                </a:cubicBezTo>
                <a:cubicBezTo>
                  <a:pt x="293" y="271"/>
                  <a:pt x="268" y="246"/>
                  <a:pt x="237" y="246"/>
                </a:cubicBezTo>
                <a:close/>
                <a:moveTo>
                  <a:pt x="237" y="155"/>
                </a:moveTo>
                <a:cubicBezTo>
                  <a:pt x="155" y="155"/>
                  <a:pt x="89" y="221"/>
                  <a:pt x="89" y="302"/>
                </a:cubicBezTo>
                <a:cubicBezTo>
                  <a:pt x="89" y="384"/>
                  <a:pt x="155" y="450"/>
                  <a:pt x="237" y="450"/>
                </a:cubicBezTo>
                <a:cubicBezTo>
                  <a:pt x="319" y="450"/>
                  <a:pt x="385" y="384"/>
                  <a:pt x="385" y="302"/>
                </a:cubicBezTo>
                <a:cubicBezTo>
                  <a:pt x="385" y="221"/>
                  <a:pt x="319" y="155"/>
                  <a:pt x="237" y="155"/>
                </a:cubicBezTo>
                <a:close/>
                <a:moveTo>
                  <a:pt x="365" y="302"/>
                </a:moveTo>
                <a:cubicBezTo>
                  <a:pt x="365" y="310"/>
                  <a:pt x="360" y="315"/>
                  <a:pt x="352" y="315"/>
                </a:cubicBezTo>
                <a:cubicBezTo>
                  <a:pt x="313" y="315"/>
                  <a:pt x="313" y="315"/>
                  <a:pt x="313" y="315"/>
                </a:cubicBezTo>
                <a:cubicBezTo>
                  <a:pt x="311" y="327"/>
                  <a:pt x="306" y="338"/>
                  <a:pt x="299" y="347"/>
                </a:cubicBezTo>
                <a:cubicBezTo>
                  <a:pt x="315" y="363"/>
                  <a:pt x="315" y="363"/>
                  <a:pt x="315" y="363"/>
                </a:cubicBezTo>
                <a:cubicBezTo>
                  <a:pt x="320" y="368"/>
                  <a:pt x="320" y="376"/>
                  <a:pt x="315" y="381"/>
                </a:cubicBezTo>
                <a:cubicBezTo>
                  <a:pt x="313" y="383"/>
                  <a:pt x="310" y="385"/>
                  <a:pt x="306" y="385"/>
                </a:cubicBezTo>
                <a:cubicBezTo>
                  <a:pt x="303" y="385"/>
                  <a:pt x="300" y="383"/>
                  <a:pt x="297" y="381"/>
                </a:cubicBezTo>
                <a:cubicBezTo>
                  <a:pt x="281" y="365"/>
                  <a:pt x="281" y="365"/>
                  <a:pt x="281" y="365"/>
                </a:cubicBezTo>
                <a:cubicBezTo>
                  <a:pt x="272" y="371"/>
                  <a:pt x="262" y="376"/>
                  <a:pt x="250" y="378"/>
                </a:cubicBezTo>
                <a:cubicBezTo>
                  <a:pt x="250" y="418"/>
                  <a:pt x="250" y="418"/>
                  <a:pt x="250" y="418"/>
                </a:cubicBezTo>
                <a:cubicBezTo>
                  <a:pt x="250" y="425"/>
                  <a:pt x="244" y="431"/>
                  <a:pt x="237" y="431"/>
                </a:cubicBezTo>
                <a:cubicBezTo>
                  <a:pt x="230" y="431"/>
                  <a:pt x="224" y="425"/>
                  <a:pt x="224" y="418"/>
                </a:cubicBezTo>
                <a:cubicBezTo>
                  <a:pt x="224" y="378"/>
                  <a:pt x="224" y="378"/>
                  <a:pt x="224" y="378"/>
                </a:cubicBezTo>
                <a:cubicBezTo>
                  <a:pt x="213" y="376"/>
                  <a:pt x="202" y="371"/>
                  <a:pt x="193" y="365"/>
                </a:cubicBezTo>
                <a:cubicBezTo>
                  <a:pt x="177" y="380"/>
                  <a:pt x="177" y="380"/>
                  <a:pt x="177" y="380"/>
                </a:cubicBezTo>
                <a:cubicBezTo>
                  <a:pt x="174" y="383"/>
                  <a:pt x="171" y="384"/>
                  <a:pt x="168" y="384"/>
                </a:cubicBezTo>
                <a:cubicBezTo>
                  <a:pt x="164" y="384"/>
                  <a:pt x="161" y="383"/>
                  <a:pt x="159" y="380"/>
                </a:cubicBezTo>
                <a:cubicBezTo>
                  <a:pt x="153" y="375"/>
                  <a:pt x="153" y="367"/>
                  <a:pt x="159" y="362"/>
                </a:cubicBezTo>
                <a:cubicBezTo>
                  <a:pt x="174" y="346"/>
                  <a:pt x="174" y="346"/>
                  <a:pt x="174" y="346"/>
                </a:cubicBezTo>
                <a:cubicBezTo>
                  <a:pt x="168" y="337"/>
                  <a:pt x="164" y="327"/>
                  <a:pt x="162" y="315"/>
                </a:cubicBezTo>
                <a:cubicBezTo>
                  <a:pt x="122" y="315"/>
                  <a:pt x="122" y="315"/>
                  <a:pt x="122" y="315"/>
                </a:cubicBezTo>
                <a:cubicBezTo>
                  <a:pt x="115" y="315"/>
                  <a:pt x="109" y="310"/>
                  <a:pt x="109" y="302"/>
                </a:cubicBezTo>
                <a:cubicBezTo>
                  <a:pt x="109" y="295"/>
                  <a:pt x="115" y="289"/>
                  <a:pt x="122" y="289"/>
                </a:cubicBezTo>
                <a:cubicBezTo>
                  <a:pt x="162" y="289"/>
                  <a:pt x="162" y="289"/>
                  <a:pt x="162" y="289"/>
                </a:cubicBezTo>
                <a:cubicBezTo>
                  <a:pt x="164" y="278"/>
                  <a:pt x="168" y="267"/>
                  <a:pt x="175" y="258"/>
                </a:cubicBezTo>
                <a:cubicBezTo>
                  <a:pt x="159" y="242"/>
                  <a:pt x="159" y="242"/>
                  <a:pt x="159" y="242"/>
                </a:cubicBezTo>
                <a:cubicBezTo>
                  <a:pt x="153" y="237"/>
                  <a:pt x="153" y="229"/>
                  <a:pt x="159" y="224"/>
                </a:cubicBezTo>
                <a:cubicBezTo>
                  <a:pt x="164" y="218"/>
                  <a:pt x="172" y="218"/>
                  <a:pt x="177" y="224"/>
                </a:cubicBezTo>
                <a:cubicBezTo>
                  <a:pt x="193" y="240"/>
                  <a:pt x="193" y="240"/>
                  <a:pt x="193" y="240"/>
                </a:cubicBezTo>
                <a:cubicBezTo>
                  <a:pt x="202" y="233"/>
                  <a:pt x="213" y="229"/>
                  <a:pt x="224" y="227"/>
                </a:cubicBezTo>
                <a:cubicBezTo>
                  <a:pt x="224" y="187"/>
                  <a:pt x="224" y="187"/>
                  <a:pt x="224" y="187"/>
                </a:cubicBezTo>
                <a:cubicBezTo>
                  <a:pt x="224" y="180"/>
                  <a:pt x="230" y="174"/>
                  <a:pt x="237" y="174"/>
                </a:cubicBezTo>
                <a:cubicBezTo>
                  <a:pt x="244" y="174"/>
                  <a:pt x="250" y="180"/>
                  <a:pt x="250" y="187"/>
                </a:cubicBezTo>
                <a:cubicBezTo>
                  <a:pt x="250" y="227"/>
                  <a:pt x="250" y="227"/>
                  <a:pt x="250" y="227"/>
                </a:cubicBezTo>
                <a:cubicBezTo>
                  <a:pt x="262" y="229"/>
                  <a:pt x="272" y="234"/>
                  <a:pt x="281" y="240"/>
                </a:cubicBezTo>
                <a:cubicBezTo>
                  <a:pt x="297" y="224"/>
                  <a:pt x="297" y="224"/>
                  <a:pt x="297" y="224"/>
                </a:cubicBezTo>
                <a:cubicBezTo>
                  <a:pt x="302" y="219"/>
                  <a:pt x="310" y="219"/>
                  <a:pt x="315" y="224"/>
                </a:cubicBezTo>
                <a:cubicBezTo>
                  <a:pt x="320" y="229"/>
                  <a:pt x="320" y="237"/>
                  <a:pt x="315" y="242"/>
                </a:cubicBezTo>
                <a:cubicBezTo>
                  <a:pt x="300" y="258"/>
                  <a:pt x="300" y="258"/>
                  <a:pt x="300" y="258"/>
                </a:cubicBezTo>
                <a:cubicBezTo>
                  <a:pt x="306" y="267"/>
                  <a:pt x="311" y="278"/>
                  <a:pt x="313" y="289"/>
                </a:cubicBezTo>
                <a:cubicBezTo>
                  <a:pt x="352" y="289"/>
                  <a:pt x="352" y="289"/>
                  <a:pt x="352" y="289"/>
                </a:cubicBezTo>
                <a:cubicBezTo>
                  <a:pt x="360" y="289"/>
                  <a:pt x="365" y="295"/>
                  <a:pt x="365" y="302"/>
                </a:cubicBezTo>
                <a:close/>
                <a:moveTo>
                  <a:pt x="605" y="76"/>
                </a:moveTo>
                <a:cubicBezTo>
                  <a:pt x="605" y="34"/>
                  <a:pt x="570" y="0"/>
                  <a:pt x="529" y="0"/>
                </a:cubicBezTo>
                <a:cubicBezTo>
                  <a:pt x="75" y="0"/>
                  <a:pt x="75" y="0"/>
                  <a:pt x="75" y="0"/>
                </a:cubicBezTo>
                <a:cubicBezTo>
                  <a:pt x="34" y="0"/>
                  <a:pt x="0" y="34"/>
                  <a:pt x="0" y="76"/>
                </a:cubicBezTo>
                <a:cubicBezTo>
                  <a:pt x="0" y="529"/>
                  <a:pt x="0" y="529"/>
                  <a:pt x="0" y="529"/>
                </a:cubicBezTo>
                <a:cubicBezTo>
                  <a:pt x="0" y="571"/>
                  <a:pt x="34" y="605"/>
                  <a:pt x="75" y="605"/>
                </a:cubicBezTo>
                <a:cubicBezTo>
                  <a:pt x="529" y="605"/>
                  <a:pt x="529" y="605"/>
                  <a:pt x="529" y="605"/>
                </a:cubicBezTo>
                <a:cubicBezTo>
                  <a:pt x="571" y="605"/>
                  <a:pt x="605" y="571"/>
                  <a:pt x="605" y="529"/>
                </a:cubicBezTo>
                <a:lnTo>
                  <a:pt x="605" y="76"/>
                </a:lnTo>
                <a:close/>
                <a:moveTo>
                  <a:pt x="237" y="486"/>
                </a:moveTo>
                <a:cubicBezTo>
                  <a:pt x="136" y="486"/>
                  <a:pt x="54" y="404"/>
                  <a:pt x="54" y="302"/>
                </a:cubicBezTo>
                <a:cubicBezTo>
                  <a:pt x="54" y="201"/>
                  <a:pt x="136" y="119"/>
                  <a:pt x="237" y="119"/>
                </a:cubicBezTo>
                <a:cubicBezTo>
                  <a:pt x="339" y="119"/>
                  <a:pt x="421" y="201"/>
                  <a:pt x="421" y="302"/>
                </a:cubicBezTo>
                <a:cubicBezTo>
                  <a:pt x="421" y="404"/>
                  <a:pt x="339" y="486"/>
                  <a:pt x="237" y="486"/>
                </a:cubicBezTo>
                <a:close/>
                <a:moveTo>
                  <a:pt x="529" y="272"/>
                </a:moveTo>
                <a:cubicBezTo>
                  <a:pt x="529" y="380"/>
                  <a:pt x="529" y="380"/>
                  <a:pt x="529" y="380"/>
                </a:cubicBezTo>
                <a:cubicBezTo>
                  <a:pt x="529" y="390"/>
                  <a:pt x="521" y="399"/>
                  <a:pt x="510" y="399"/>
                </a:cubicBezTo>
                <a:cubicBezTo>
                  <a:pt x="499" y="399"/>
                  <a:pt x="491" y="390"/>
                  <a:pt x="491" y="380"/>
                </a:cubicBezTo>
                <a:cubicBezTo>
                  <a:pt x="491" y="272"/>
                  <a:pt x="491" y="272"/>
                  <a:pt x="491" y="272"/>
                </a:cubicBezTo>
                <a:cubicBezTo>
                  <a:pt x="480" y="266"/>
                  <a:pt x="473" y="254"/>
                  <a:pt x="473" y="241"/>
                </a:cubicBezTo>
                <a:cubicBezTo>
                  <a:pt x="473" y="221"/>
                  <a:pt x="490" y="204"/>
                  <a:pt x="510" y="204"/>
                </a:cubicBezTo>
                <a:cubicBezTo>
                  <a:pt x="530" y="204"/>
                  <a:pt x="547" y="221"/>
                  <a:pt x="547" y="241"/>
                </a:cubicBezTo>
                <a:cubicBezTo>
                  <a:pt x="547" y="254"/>
                  <a:pt x="540" y="266"/>
                  <a:pt x="529" y="272"/>
                </a:cubicBezTo>
                <a:close/>
              </a:path>
            </a:pathLst>
          </a:custGeom>
          <a:solidFill>
            <a:srgbClr val="9126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文本框 98"/>
          <p:cNvSpPr txBox="1"/>
          <p:nvPr/>
        </p:nvSpPr>
        <p:spPr>
          <a:xfrm>
            <a:off x="337759" y="1041009"/>
            <a:ext cx="6474204" cy="1089529"/>
          </a:xfrm>
          <a:prstGeom prst="rect">
            <a:avLst/>
          </a:prstGeom>
          <a:noFill/>
        </p:spPr>
        <p:txBody>
          <a:bodyPr wrap="square" rtlCol="0">
            <a:spAutoFit/>
          </a:bodyPr>
          <a:lstStyle/>
          <a:p>
            <a:pPr>
              <a:lnSpc>
                <a:spcPct val="120000"/>
              </a:lnSpc>
            </a:pPr>
            <a:r>
              <a:rPr lang="zh-CN" altLang="en-US" dirty="0"/>
              <a:t>目前，这种部署方式在不少企业内部使用，尤其是在以动态语言（如</a:t>
            </a:r>
            <a:r>
              <a:rPr lang="en-US" altLang="zh-CN" dirty="0"/>
              <a:t>PHP</a:t>
            </a:r>
            <a:r>
              <a:rPr lang="zh-CN" altLang="en-US" dirty="0"/>
              <a:t>、</a:t>
            </a:r>
            <a:r>
              <a:rPr lang="en-US" altLang="zh-CN" dirty="0"/>
              <a:t>Python</a:t>
            </a:r>
            <a:r>
              <a:rPr lang="zh-CN" altLang="en-US" dirty="0"/>
              <a:t>、</a:t>
            </a:r>
            <a:r>
              <a:rPr lang="en-US" altLang="zh-CN" dirty="0"/>
              <a:t>JavaScript</a:t>
            </a:r>
            <a:r>
              <a:rPr lang="zh-CN" altLang="en-US" dirty="0"/>
              <a:t>等）为主的团队中使用得更为广泛。团队选择这种部署方式的</a:t>
            </a:r>
            <a:r>
              <a:rPr lang="zh-CN" altLang="en-US" b="1" dirty="0"/>
              <a:t>主要原因</a:t>
            </a:r>
            <a:r>
              <a:rPr lang="zh-CN" altLang="en-US" dirty="0"/>
              <a:t>可以总结如下：</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0" name="矩形 49"/>
          <p:cNvSpPr/>
          <p:nvPr/>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Rectangle 51">
            <a:extLst>
              <a:ext uri="{FF2B5EF4-FFF2-40B4-BE49-F238E27FC236}">
                <a16:creationId xmlns:a16="http://schemas.microsoft.com/office/drawing/2014/main" id="{49B05232-A6F9-429E-9521-544FC0588F6D}"/>
              </a:ext>
            </a:extLst>
          </p:cNvPr>
          <p:cNvSpPr/>
          <p:nvPr/>
        </p:nvSpPr>
        <p:spPr>
          <a:xfrm>
            <a:off x="2447780" y="281354"/>
            <a:ext cx="1378632"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增量部署</a:t>
            </a:r>
            <a:endParaRPr lang="zh-CN" altLang="zh-CN" sz="2000" b="1" dirty="0">
              <a:solidFill>
                <a:schemeClr val="tx1"/>
              </a:solidFill>
            </a:endParaRPr>
          </a:p>
        </p:txBody>
      </p:sp>
      <p:sp>
        <p:nvSpPr>
          <p:cNvPr id="53" name="文本框 98">
            <a:extLst>
              <a:ext uri="{FF2B5EF4-FFF2-40B4-BE49-F238E27FC236}">
                <a16:creationId xmlns:a16="http://schemas.microsoft.com/office/drawing/2014/main" id="{0D1A4635-BFE1-43F0-9164-34245D559489}"/>
              </a:ext>
            </a:extLst>
          </p:cNvPr>
          <p:cNvSpPr txBox="1"/>
          <p:nvPr/>
        </p:nvSpPr>
        <p:spPr>
          <a:xfrm>
            <a:off x="344109" y="2874684"/>
            <a:ext cx="6474204" cy="3016210"/>
          </a:xfrm>
          <a:prstGeom prst="rect">
            <a:avLst/>
          </a:prstGeom>
          <a:noFill/>
        </p:spPr>
        <p:txBody>
          <a:bodyPr wrap="square" rtlCol="0">
            <a:spAutoFit/>
          </a:bodyPr>
          <a:lstStyle/>
          <a:p>
            <a:pPr marL="342900" indent="-342900">
              <a:buAutoNum type="arabicPeriod"/>
            </a:pPr>
            <a:r>
              <a:rPr lang="zh-CN" altLang="en-US" b="1" dirty="0"/>
              <a:t>部署速度快。</a:t>
            </a:r>
            <a:r>
              <a:rPr lang="zh-CN" altLang="en-US" sz="1600" dirty="0"/>
              <a:t>增量部署每次仅对增量部分进行更新，无论是文件分发还是配置更新的内容都会更少，部署需要的时间也就相对较短。</a:t>
            </a:r>
            <a:endParaRPr lang="en-US" altLang="zh-CN" sz="1600" dirty="0"/>
          </a:p>
          <a:p>
            <a:pPr marL="342900" indent="-342900">
              <a:buAutoNum type="arabicPeriod"/>
            </a:pPr>
            <a:endParaRPr lang="en-US" altLang="zh-CN" dirty="0"/>
          </a:p>
          <a:p>
            <a:pPr marL="342900" indent="-342900">
              <a:buFontTx/>
              <a:buAutoNum type="arabicPeriod"/>
            </a:pPr>
            <a:r>
              <a:rPr lang="zh-CN" altLang="en-US" b="1" dirty="0"/>
              <a:t>减少变化量。</a:t>
            </a:r>
            <a:r>
              <a:rPr lang="zh-CN" altLang="en-US" sz="1600" dirty="0"/>
              <a:t>增量部署可以减少对于整个系统的变化幅度，很多已经完成的配置工作不需要每次重复设置。从而可以避免误操作，降低部署失败率。</a:t>
            </a:r>
            <a:endParaRPr lang="en-US" altLang="zh-CN" sz="1600" dirty="0"/>
          </a:p>
          <a:p>
            <a:pPr marL="342900" indent="-342900">
              <a:buFontTx/>
              <a:buAutoNum type="arabicPeriod"/>
            </a:pPr>
            <a:endParaRPr lang="en-US" altLang="zh-CN" dirty="0"/>
          </a:p>
          <a:p>
            <a:pPr marL="342900" indent="-342900">
              <a:buFontTx/>
              <a:buAutoNum type="arabicPeriod"/>
            </a:pPr>
            <a:r>
              <a:rPr lang="zh-CN" altLang="en-US" b="1" dirty="0"/>
              <a:t>提高安全性。</a:t>
            </a:r>
            <a:r>
              <a:rPr lang="zh-CN" altLang="en-US" sz="1600" dirty="0"/>
              <a:t>增量部署每次只会涉及到增量代码部分，不会直接暴露系统的整个代码部分更新，避免系统代码泄露的风险。</a:t>
            </a:r>
          </a:p>
          <a:p>
            <a:endParaRPr lang="zh-CN" altLang="en-US" dirty="0"/>
          </a:p>
          <a:p>
            <a:pPr marL="342900" indent="-342900">
              <a:buAutoNum type="arabicPeriod"/>
            </a:pPr>
            <a:endParaRPr lang="zh-CN" altLang="en-US" dirty="0"/>
          </a:p>
        </p:txBody>
      </p:sp>
    </p:spTree>
    <p:extLst>
      <p:ext uri="{BB962C8B-B14F-4D97-AF65-F5344CB8AC3E}">
        <p14:creationId xmlns:p14="http://schemas.microsoft.com/office/powerpoint/2010/main" val="1501710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28DAA6E-A78D-421D-BA59-4742A6896B1E}"/>
              </a:ext>
            </a:extLst>
          </p:cNvPr>
          <p:cNvCxnSpPr/>
          <p:nvPr/>
        </p:nvCxnSpPr>
        <p:spPr>
          <a:xfrm>
            <a:off x="2170423" y="3379792"/>
            <a:ext cx="7851155" cy="0"/>
          </a:xfrm>
          <a:prstGeom prst="line">
            <a:avLst/>
          </a:prstGeom>
          <a:ln>
            <a:solidFill>
              <a:schemeClr val="bg1">
                <a:lumMod val="85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46D579D-440A-4F5B-9A98-43245E72C1BB}"/>
              </a:ext>
            </a:extLst>
          </p:cNvPr>
          <p:cNvGrpSpPr/>
          <p:nvPr/>
        </p:nvGrpSpPr>
        <p:grpSpPr>
          <a:xfrm>
            <a:off x="4921849" y="2276872"/>
            <a:ext cx="2300223" cy="2304256"/>
            <a:chOff x="3431835" y="1635646"/>
            <a:chExt cx="1728192" cy="1728192"/>
          </a:xfrm>
        </p:grpSpPr>
        <p:sp>
          <p:nvSpPr>
            <p:cNvPr id="10" name="Oval 9">
              <a:extLst>
                <a:ext uri="{FF2B5EF4-FFF2-40B4-BE49-F238E27FC236}">
                  <a16:creationId xmlns:a16="http://schemas.microsoft.com/office/drawing/2014/main" id="{02C3826A-F54B-40C5-8E27-C3A58B083617}"/>
                </a:ext>
              </a:extLst>
            </p:cNvPr>
            <p:cNvSpPr/>
            <p:nvPr/>
          </p:nvSpPr>
          <p:spPr>
            <a:xfrm>
              <a:off x="3431835" y="1635646"/>
              <a:ext cx="1728192" cy="1728192"/>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b="1" dirty="0"/>
            </a:p>
            <a:p>
              <a:pPr algn="ctr"/>
              <a:endParaRPr lang="en-US" sz="1600" b="1" dirty="0"/>
            </a:p>
            <a:p>
              <a:pPr algn="ctr"/>
              <a:endParaRPr lang="en-US" sz="1600" b="1" dirty="0"/>
            </a:p>
            <a:p>
              <a:pPr algn="ctr"/>
              <a:br>
                <a:rPr lang="en-US" sz="1600" b="1" dirty="0"/>
              </a:br>
              <a:r>
                <a:rPr lang="zh-CN" altLang="en-US" sz="1600" b="1" dirty="0"/>
                <a:t>可重复性</a:t>
              </a:r>
              <a:endParaRPr lang="en-US" altLang="zh-CN" sz="1600" b="1" dirty="0"/>
            </a:p>
            <a:p>
              <a:pPr algn="ctr"/>
              <a:r>
                <a:rPr lang="en-US" altLang="zh-CN" sz="1400" b="1" dirty="0"/>
                <a:t>repeatable</a:t>
              </a:r>
              <a:endParaRPr lang="en-US" sz="1400" b="1" dirty="0"/>
            </a:p>
          </p:txBody>
        </p:sp>
        <p:sp>
          <p:nvSpPr>
            <p:cNvPr id="11" name="Freeform 6">
              <a:extLst>
                <a:ext uri="{FF2B5EF4-FFF2-40B4-BE49-F238E27FC236}">
                  <a16:creationId xmlns:a16="http://schemas.microsoft.com/office/drawing/2014/main" id="{A2A57677-E233-4585-9C43-6E7C9D703936}"/>
                </a:ext>
              </a:extLst>
            </p:cNvPr>
            <p:cNvSpPr>
              <a:spLocks noEditPoints="1"/>
            </p:cNvSpPr>
            <p:nvPr/>
          </p:nvSpPr>
          <p:spPr bwMode="auto">
            <a:xfrm>
              <a:off x="3993004" y="1995686"/>
              <a:ext cx="605854" cy="619396"/>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dirty="0"/>
            </a:p>
          </p:txBody>
        </p:sp>
      </p:grpSp>
      <p:grpSp>
        <p:nvGrpSpPr>
          <p:cNvPr id="4" name="Group 3">
            <a:extLst>
              <a:ext uri="{FF2B5EF4-FFF2-40B4-BE49-F238E27FC236}">
                <a16:creationId xmlns:a16="http://schemas.microsoft.com/office/drawing/2014/main" id="{63203E0B-312D-4EBD-849D-7FAAFCF27A93}"/>
              </a:ext>
            </a:extLst>
          </p:cNvPr>
          <p:cNvGrpSpPr/>
          <p:nvPr/>
        </p:nvGrpSpPr>
        <p:grpSpPr>
          <a:xfrm>
            <a:off x="2639616" y="2528509"/>
            <a:ext cx="1789168" cy="1792303"/>
            <a:chOff x="1355564" y="1824373"/>
            <a:chExt cx="1344227" cy="1344227"/>
          </a:xfrm>
        </p:grpSpPr>
        <p:sp>
          <p:nvSpPr>
            <p:cNvPr id="8" name="Oval 7">
              <a:extLst>
                <a:ext uri="{FF2B5EF4-FFF2-40B4-BE49-F238E27FC236}">
                  <a16:creationId xmlns:a16="http://schemas.microsoft.com/office/drawing/2014/main" id="{DCBB275D-277F-4A63-88F1-D477BC5D3D20}"/>
                </a:ext>
              </a:extLst>
            </p:cNvPr>
            <p:cNvSpPr/>
            <p:nvPr/>
          </p:nvSpPr>
          <p:spPr>
            <a:xfrm>
              <a:off x="1355564" y="1824373"/>
              <a:ext cx="1344227" cy="13442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b="1" dirty="0"/>
            </a:p>
            <a:p>
              <a:pPr algn="ctr"/>
              <a:endParaRPr lang="en-US" sz="1600" b="1" dirty="0"/>
            </a:p>
            <a:p>
              <a:pPr algn="ctr"/>
              <a:r>
                <a:rPr lang="zh-CN" altLang="en-US" sz="1600" b="1" dirty="0"/>
                <a:t>可预测性</a:t>
              </a:r>
              <a:endParaRPr lang="en-US" altLang="zh-CN" sz="1600" b="1" dirty="0"/>
            </a:p>
            <a:p>
              <a:pPr algn="ctr"/>
              <a:r>
                <a:rPr lang="en-US" altLang="zh-CN" sz="1400" b="1" dirty="0"/>
                <a:t>predictable</a:t>
              </a:r>
              <a:endParaRPr lang="en-US" sz="1400" b="1" dirty="0"/>
            </a:p>
          </p:txBody>
        </p:sp>
        <p:sp>
          <p:nvSpPr>
            <p:cNvPr id="9" name="Freeform 11">
              <a:extLst>
                <a:ext uri="{FF2B5EF4-FFF2-40B4-BE49-F238E27FC236}">
                  <a16:creationId xmlns:a16="http://schemas.microsoft.com/office/drawing/2014/main" id="{F25BE4B3-8CCC-4B05-87C9-2AD987DE4FB2}"/>
                </a:ext>
              </a:extLst>
            </p:cNvPr>
            <p:cNvSpPr>
              <a:spLocks noEditPoints="1"/>
            </p:cNvSpPr>
            <p:nvPr/>
          </p:nvSpPr>
          <p:spPr bwMode="auto">
            <a:xfrm>
              <a:off x="1867010" y="2142357"/>
              <a:ext cx="321333" cy="320479"/>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dirty="0"/>
            </a:p>
          </p:txBody>
        </p:sp>
      </p:grpSp>
      <p:grpSp>
        <p:nvGrpSpPr>
          <p:cNvPr id="5" name="Group 4">
            <a:extLst>
              <a:ext uri="{FF2B5EF4-FFF2-40B4-BE49-F238E27FC236}">
                <a16:creationId xmlns:a16="http://schemas.microsoft.com/office/drawing/2014/main" id="{E6AA4A14-EF97-4FC3-84DF-F35E3C98A6D3}"/>
              </a:ext>
            </a:extLst>
          </p:cNvPr>
          <p:cNvGrpSpPr/>
          <p:nvPr/>
        </p:nvGrpSpPr>
        <p:grpSpPr>
          <a:xfrm>
            <a:off x="7763216" y="2528509"/>
            <a:ext cx="1789168" cy="1792303"/>
            <a:chOff x="5940151" y="1824373"/>
            <a:chExt cx="1344227" cy="1344227"/>
          </a:xfrm>
        </p:grpSpPr>
        <p:sp>
          <p:nvSpPr>
            <p:cNvPr id="6" name="Oval 5">
              <a:extLst>
                <a:ext uri="{FF2B5EF4-FFF2-40B4-BE49-F238E27FC236}">
                  <a16:creationId xmlns:a16="http://schemas.microsoft.com/office/drawing/2014/main" id="{065DDB6D-BFFE-4609-A725-3BEE14CA5C14}"/>
                </a:ext>
              </a:extLst>
            </p:cNvPr>
            <p:cNvSpPr/>
            <p:nvPr/>
          </p:nvSpPr>
          <p:spPr>
            <a:xfrm>
              <a:off x="5940151" y="1824373"/>
              <a:ext cx="1344227" cy="1344227"/>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b="1" dirty="0"/>
            </a:p>
            <a:p>
              <a:pPr algn="ctr"/>
              <a:endParaRPr lang="en-US" sz="1600" b="1" dirty="0"/>
            </a:p>
            <a:p>
              <a:pPr algn="ctr"/>
              <a:r>
                <a:rPr lang="zh-CN" altLang="en-US" sz="1600" b="1" dirty="0"/>
                <a:t>可回滚性</a:t>
              </a:r>
              <a:endParaRPr lang="en-US" altLang="zh-CN" sz="1600" b="1" dirty="0"/>
            </a:p>
            <a:p>
              <a:pPr algn="ctr"/>
              <a:r>
                <a:rPr lang="en-US" altLang="zh-CN" sz="1400" b="1" dirty="0"/>
                <a:t>undoable</a:t>
              </a:r>
              <a:endParaRPr lang="en-US" sz="1400" b="1" dirty="0"/>
            </a:p>
          </p:txBody>
        </p:sp>
        <p:sp>
          <p:nvSpPr>
            <p:cNvPr id="7" name="Freeform 16">
              <a:extLst>
                <a:ext uri="{FF2B5EF4-FFF2-40B4-BE49-F238E27FC236}">
                  <a16:creationId xmlns:a16="http://schemas.microsoft.com/office/drawing/2014/main" id="{1582D628-DF85-46F9-9C64-2C1EBDE04279}"/>
                </a:ext>
              </a:extLst>
            </p:cNvPr>
            <p:cNvSpPr>
              <a:spLocks noEditPoints="1"/>
            </p:cNvSpPr>
            <p:nvPr/>
          </p:nvSpPr>
          <p:spPr bwMode="auto">
            <a:xfrm>
              <a:off x="6456527" y="2146859"/>
              <a:ext cx="311472" cy="311472"/>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dirty="0"/>
            </a:p>
          </p:txBody>
        </p:sp>
      </p:grpSp>
      <p:sp>
        <p:nvSpPr>
          <p:cNvPr id="12" name="Rectangle 11">
            <a:extLst>
              <a:ext uri="{FF2B5EF4-FFF2-40B4-BE49-F238E27FC236}">
                <a16:creationId xmlns:a16="http://schemas.microsoft.com/office/drawing/2014/main" id="{06F69734-A483-4EE6-8CF6-BE38EAAE04E9}"/>
              </a:ext>
            </a:extLst>
          </p:cNvPr>
          <p:cNvSpPr/>
          <p:nvPr/>
        </p:nvSpPr>
        <p:spPr>
          <a:xfrm>
            <a:off x="2447780" y="281354"/>
            <a:ext cx="1547445"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部署的核心</a:t>
            </a:r>
            <a:endParaRPr lang="zh-CN" altLang="zh-CN" sz="2000" b="1" dirty="0">
              <a:solidFill>
                <a:schemeClr val="tx1"/>
              </a:solidFill>
            </a:endParaRPr>
          </a:p>
        </p:txBody>
      </p:sp>
      <p:sp>
        <p:nvSpPr>
          <p:cNvPr id="13" name="Title 13">
            <a:extLst>
              <a:ext uri="{FF2B5EF4-FFF2-40B4-BE49-F238E27FC236}">
                <a16:creationId xmlns:a16="http://schemas.microsoft.com/office/drawing/2014/main" id="{3EEF2B6B-A2B7-47A1-8CD8-F9F646E6FBE7}"/>
              </a:ext>
            </a:extLst>
          </p:cNvPr>
          <p:cNvSpPr txBox="1">
            <a:spLocks/>
          </p:cNvSpPr>
          <p:nvPr/>
        </p:nvSpPr>
        <p:spPr>
          <a:xfrm>
            <a:off x="9552380" y="3636243"/>
            <a:ext cx="2304256" cy="369332"/>
          </a:xfrm>
          <a:prstGeom prst="rect">
            <a:avLst/>
          </a:prstGeom>
        </p:spPr>
        <p:txBody>
          <a:bodyPr vert="horz"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lumMod val="65000"/>
                    <a:lumOff val="35000"/>
                  </a:schemeClr>
                </a:solidFill>
                <a:latin typeface="Source Sans Pro Light" pitchFamily="34" charset="0"/>
                <a:ea typeface="+mj-ea"/>
                <a:cs typeface="+mj-cs"/>
              </a:rPr>
              <a:t>效率</a:t>
            </a:r>
            <a:endParaRPr lang="en-US" dirty="0">
              <a:solidFill>
                <a:schemeClr val="tx1">
                  <a:lumMod val="65000"/>
                  <a:lumOff val="35000"/>
                </a:schemeClr>
              </a:solidFill>
              <a:latin typeface="Source Sans Pro Light" pitchFamily="34" charset="0"/>
              <a:ea typeface="+mj-ea"/>
              <a:cs typeface="+mj-cs"/>
            </a:endParaRPr>
          </a:p>
        </p:txBody>
      </p:sp>
      <p:sp>
        <p:nvSpPr>
          <p:cNvPr id="14" name="Title 13">
            <a:extLst>
              <a:ext uri="{FF2B5EF4-FFF2-40B4-BE49-F238E27FC236}">
                <a16:creationId xmlns:a16="http://schemas.microsoft.com/office/drawing/2014/main" id="{BD916F0E-F1C2-491E-9F8C-84A5C2971E2F}"/>
              </a:ext>
            </a:extLst>
          </p:cNvPr>
          <p:cNvSpPr txBox="1">
            <a:spLocks/>
          </p:cNvSpPr>
          <p:nvPr/>
        </p:nvSpPr>
        <p:spPr>
          <a:xfrm>
            <a:off x="9552380" y="2908640"/>
            <a:ext cx="2304256" cy="369332"/>
          </a:xfrm>
          <a:prstGeom prst="rect">
            <a:avLst/>
          </a:prstGeom>
        </p:spPr>
        <p:txBody>
          <a:bodyPr vert="horz"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lumMod val="65000"/>
                    <a:lumOff val="35000"/>
                  </a:schemeClr>
                </a:solidFill>
                <a:latin typeface="Source Sans Pro Light" pitchFamily="34" charset="0"/>
                <a:ea typeface="+mj-ea"/>
                <a:cs typeface="+mj-cs"/>
              </a:rPr>
              <a:t>安全性</a:t>
            </a:r>
            <a:endParaRPr lang="en-US" dirty="0">
              <a:solidFill>
                <a:schemeClr val="tx1">
                  <a:lumMod val="65000"/>
                  <a:lumOff val="35000"/>
                </a:schemeClr>
              </a:solidFill>
              <a:latin typeface="Source Sans Pro Light" pitchFamily="34" charset="0"/>
              <a:ea typeface="+mj-ea"/>
              <a:cs typeface="+mj-cs"/>
            </a:endParaRPr>
          </a:p>
        </p:txBody>
      </p:sp>
    </p:spTree>
    <p:extLst>
      <p:ext uri="{BB962C8B-B14F-4D97-AF65-F5344CB8AC3E}">
        <p14:creationId xmlns:p14="http://schemas.microsoft.com/office/powerpoint/2010/main" val="290392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77617F-2F24-4270-8130-69A17059477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221" t="29398" r="17922" b="13718"/>
          <a:stretch/>
        </p:blipFill>
        <p:spPr>
          <a:xfrm>
            <a:off x="1991921" y="1941167"/>
            <a:ext cx="2652386" cy="1600200"/>
          </a:xfrm>
          <a:prstGeom prst="rect">
            <a:avLst/>
          </a:prstGeom>
        </p:spPr>
      </p:pic>
      <p:pic>
        <p:nvPicPr>
          <p:cNvPr id="3" name="Picture 2">
            <a:extLst>
              <a:ext uri="{FF2B5EF4-FFF2-40B4-BE49-F238E27FC236}">
                <a16:creationId xmlns:a16="http://schemas.microsoft.com/office/drawing/2014/main" id="{1EE993A2-1C0F-4043-9321-1FD5DDC077B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221" t="29398" r="17922" b="13718"/>
          <a:stretch/>
        </p:blipFill>
        <p:spPr>
          <a:xfrm>
            <a:off x="4811319" y="1941167"/>
            <a:ext cx="2652386" cy="1600200"/>
          </a:xfrm>
          <a:prstGeom prst="rect">
            <a:avLst/>
          </a:prstGeom>
        </p:spPr>
      </p:pic>
      <p:pic>
        <p:nvPicPr>
          <p:cNvPr id="4" name="Picture 3">
            <a:extLst>
              <a:ext uri="{FF2B5EF4-FFF2-40B4-BE49-F238E27FC236}">
                <a16:creationId xmlns:a16="http://schemas.microsoft.com/office/drawing/2014/main" id="{EA1C8AA4-AC1F-4480-830E-6D242ED347C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221" t="29398" r="17922" b="13718"/>
          <a:stretch/>
        </p:blipFill>
        <p:spPr>
          <a:xfrm>
            <a:off x="7695104" y="1941167"/>
            <a:ext cx="2652386" cy="1600200"/>
          </a:xfrm>
          <a:prstGeom prst="rect">
            <a:avLst/>
          </a:prstGeom>
        </p:spPr>
      </p:pic>
      <p:sp>
        <p:nvSpPr>
          <p:cNvPr id="5" name="Rectangle 4">
            <a:extLst>
              <a:ext uri="{FF2B5EF4-FFF2-40B4-BE49-F238E27FC236}">
                <a16:creationId xmlns:a16="http://schemas.microsoft.com/office/drawing/2014/main" id="{DDD23840-14E3-4FBD-9E95-A177FA40D833}"/>
              </a:ext>
            </a:extLst>
          </p:cNvPr>
          <p:cNvSpPr/>
          <p:nvPr/>
        </p:nvSpPr>
        <p:spPr>
          <a:xfrm>
            <a:off x="1520105" y="3617567"/>
            <a:ext cx="9153147"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48A0A30D-9FB3-4BA5-93BC-53FC1F0A5DE2}"/>
              </a:ext>
            </a:extLst>
          </p:cNvPr>
          <p:cNvSpPr/>
          <p:nvPr/>
        </p:nvSpPr>
        <p:spPr>
          <a:xfrm>
            <a:off x="1510958" y="3617567"/>
            <a:ext cx="9170084" cy="609599"/>
          </a:xfrm>
          <a:prstGeom prst="rect">
            <a:avLst/>
          </a:prstGeom>
          <a:solidFill>
            <a:srgbClr val="45C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 Box 10">
            <a:extLst>
              <a:ext uri="{FF2B5EF4-FFF2-40B4-BE49-F238E27FC236}">
                <a16:creationId xmlns:a16="http://schemas.microsoft.com/office/drawing/2014/main" id="{DEF38E18-1384-42FE-8989-F292FF6F74BA}"/>
              </a:ext>
            </a:extLst>
          </p:cNvPr>
          <p:cNvSpPr txBox="1">
            <a:spLocks noChangeArrowheads="1"/>
          </p:cNvSpPr>
          <p:nvPr/>
        </p:nvSpPr>
        <p:spPr bwMode="white">
          <a:xfrm>
            <a:off x="2109171" y="4379567"/>
            <a:ext cx="2417886" cy="1338828"/>
          </a:xfrm>
          <a:prstGeom prst="rect">
            <a:avLst/>
          </a:prstGeom>
          <a:noFill/>
          <a:ln w="9525">
            <a:noFill/>
            <a:miter lim="800000"/>
            <a:headEnd/>
            <a:tailEnd/>
          </a:ln>
        </p:spPr>
        <p:txBody>
          <a:bodyPr wrap="square" lIns="45720" tIns="22860" rIns="45720" bIns="2286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88232"/>
            <a:r>
              <a:rPr lang="zh-CN" altLang="en-US" sz="1400" dirty="0">
                <a:solidFill>
                  <a:schemeClr val="bg1">
                    <a:lumMod val="65000"/>
                  </a:schemeClr>
                </a:solidFill>
                <a:latin typeface="微软雅黑" panose="020B0503020204020204" pitchFamily="34" charset="-122"/>
                <a:ea typeface="微软雅黑" panose="020B0503020204020204" pitchFamily="34" charset="-122"/>
              </a:rPr>
              <a:t>持续交付已经成为企业的普遍追求，也是企业</a:t>
            </a:r>
            <a:r>
              <a:rPr lang="en-US" altLang="zh-CN" sz="1400" dirty="0">
                <a:solidFill>
                  <a:schemeClr val="bg1">
                    <a:lumMod val="65000"/>
                  </a:schemeClr>
                </a:solidFill>
                <a:latin typeface="微软雅黑" panose="020B0503020204020204" pitchFamily="34" charset="-122"/>
                <a:ea typeface="微软雅黑" panose="020B0503020204020204" pitchFamily="34" charset="-122"/>
              </a:rPr>
              <a:t>IT</a:t>
            </a:r>
            <a:r>
              <a:rPr lang="zh-CN" altLang="en-US" sz="1400" dirty="0">
                <a:solidFill>
                  <a:schemeClr val="bg1">
                    <a:lumMod val="65000"/>
                  </a:schemeClr>
                </a:solidFill>
                <a:latin typeface="微软雅黑" panose="020B0503020204020204" pitchFamily="34" charset="-122"/>
                <a:ea typeface="微软雅黑" panose="020B0503020204020204" pitchFamily="34" charset="-122"/>
              </a:rPr>
              <a:t>服务能力最核心的指标。当部署频率较高时，每次部署的可预测性和可回滚性则是最基础的保障，不然很难实现频繁的部署上线。</a:t>
            </a:r>
            <a:endParaRPr lang="en-US" sz="1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 name="Text Box 7">
            <a:extLst>
              <a:ext uri="{FF2B5EF4-FFF2-40B4-BE49-F238E27FC236}">
                <a16:creationId xmlns:a16="http://schemas.microsoft.com/office/drawing/2014/main" id="{7756EC6C-DEA5-4FDC-A930-D1E4A9BDE437}"/>
              </a:ext>
            </a:extLst>
          </p:cNvPr>
          <p:cNvSpPr txBox="1">
            <a:spLocks noChangeArrowheads="1"/>
          </p:cNvSpPr>
          <p:nvPr/>
        </p:nvSpPr>
        <p:spPr bwMode="auto">
          <a:xfrm>
            <a:off x="2573483" y="3760784"/>
            <a:ext cx="1461223" cy="292388"/>
          </a:xfrm>
          <a:prstGeom prst="rect">
            <a:avLst/>
          </a:prstGeom>
          <a:noFill/>
          <a:ln w="9525">
            <a:noFill/>
            <a:miter lim="800000"/>
            <a:headEnd/>
            <a:tailEnd/>
          </a:ln>
        </p:spPr>
        <p:txBody>
          <a:bodyPr wrap="square" lIns="45720" tIns="22860" rIns="45720" bIns="2286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88232"/>
            <a:r>
              <a:rPr lang="zh-CN" altLang="en-US" sz="1600" b="1" spc="-150" dirty="0">
                <a:solidFill>
                  <a:schemeClr val="bg1"/>
                </a:solidFill>
                <a:latin typeface="微软雅黑" panose="020B0503020204020204" pitchFamily="34" charset="-122"/>
                <a:ea typeface="微软雅黑" panose="020B0503020204020204" pitchFamily="34" charset="-122"/>
              </a:rPr>
              <a:t>部署操作次数多</a:t>
            </a:r>
            <a:endParaRPr lang="en-CA" sz="1600" b="1" spc="-150" dirty="0">
              <a:solidFill>
                <a:schemeClr val="bg1"/>
              </a:solidFill>
              <a:latin typeface="微软雅黑" panose="020B0503020204020204" pitchFamily="34" charset="-122"/>
              <a:ea typeface="微软雅黑" panose="020B0503020204020204" pitchFamily="34" charset="-122"/>
            </a:endParaRPr>
          </a:p>
        </p:txBody>
      </p:sp>
      <p:sp>
        <p:nvSpPr>
          <p:cNvPr id="9" name="Text Box 10">
            <a:extLst>
              <a:ext uri="{FF2B5EF4-FFF2-40B4-BE49-F238E27FC236}">
                <a16:creationId xmlns:a16="http://schemas.microsoft.com/office/drawing/2014/main" id="{8C8B7103-EE42-430F-B51C-6D65BD2F91A1}"/>
              </a:ext>
            </a:extLst>
          </p:cNvPr>
          <p:cNvSpPr txBox="1">
            <a:spLocks noChangeArrowheads="1"/>
          </p:cNvSpPr>
          <p:nvPr/>
        </p:nvSpPr>
        <p:spPr bwMode="auto">
          <a:xfrm>
            <a:off x="4928569" y="4379567"/>
            <a:ext cx="2417886" cy="1985159"/>
          </a:xfrm>
          <a:prstGeom prst="rect">
            <a:avLst/>
          </a:prstGeom>
          <a:noFill/>
          <a:ln w="9525">
            <a:noFill/>
            <a:miter lim="800000"/>
            <a:headEnd/>
            <a:tailEnd/>
          </a:ln>
        </p:spPr>
        <p:txBody>
          <a:bodyPr wrap="square" lIns="45720" tIns="22860" rIns="45720" bIns="2286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88232"/>
            <a:r>
              <a:rPr lang="zh-CN" altLang="en-US" sz="1400" dirty="0">
                <a:solidFill>
                  <a:schemeClr val="bg1">
                    <a:lumMod val="65000"/>
                  </a:schemeClr>
                </a:solidFill>
                <a:latin typeface="微软雅黑" panose="020B0503020204020204" pitchFamily="34" charset="-122"/>
                <a:ea typeface="微软雅黑" panose="020B0503020204020204" pitchFamily="34" charset="-122"/>
              </a:rPr>
              <a:t>企业</a:t>
            </a:r>
            <a:r>
              <a:rPr lang="en-US" altLang="zh-CN" sz="1400" dirty="0">
                <a:solidFill>
                  <a:schemeClr val="bg1">
                    <a:lumMod val="65000"/>
                  </a:schemeClr>
                </a:solidFill>
                <a:latin typeface="微软雅黑" panose="020B0503020204020204" pitchFamily="34" charset="-122"/>
                <a:ea typeface="微软雅黑" panose="020B0503020204020204" pitchFamily="34" charset="-122"/>
              </a:rPr>
              <a:t>IT</a:t>
            </a:r>
            <a:r>
              <a:rPr lang="zh-CN" altLang="en-US" sz="1400" dirty="0">
                <a:solidFill>
                  <a:schemeClr val="bg1">
                    <a:lumMod val="65000"/>
                  </a:schemeClr>
                </a:solidFill>
                <a:latin typeface="微软雅黑" panose="020B0503020204020204" pitchFamily="34" charset="-122"/>
                <a:ea typeface="微软雅黑" panose="020B0503020204020204" pitchFamily="34" charset="-122"/>
              </a:rPr>
              <a:t>基础设施的云化和动态化，部署环境已经不仅仅面临着传统的开发、测试、预发和生产（</a:t>
            </a:r>
            <a:r>
              <a:rPr lang="en-US" altLang="zh-CN" sz="1400" dirty="0">
                <a:solidFill>
                  <a:schemeClr val="bg1">
                    <a:lumMod val="65000"/>
                  </a:schemeClr>
                </a:solidFill>
                <a:latin typeface="微软雅黑" panose="020B0503020204020204" pitchFamily="34" charset="-122"/>
                <a:ea typeface="微软雅黑" panose="020B0503020204020204" pitchFamily="34" charset="-122"/>
              </a:rPr>
              <a:t>DTAP</a:t>
            </a:r>
            <a:r>
              <a:rPr lang="zh-CN" altLang="en-US" sz="1400" dirty="0">
                <a:solidFill>
                  <a:schemeClr val="bg1">
                    <a:lumMod val="65000"/>
                  </a:schemeClr>
                </a:solidFill>
                <a:latin typeface="微软雅黑" panose="020B0503020204020204" pitchFamily="34" charset="-122"/>
                <a:ea typeface="微软雅黑" panose="020B0503020204020204" pitchFamily="34" charset="-122"/>
              </a:rPr>
              <a:t>）这四类环境迁移的挑战，而且每个环境内部基础设施的变化频繁得多（增量和全量部署的场景都会频繁出现和切换）。这对于部署可重复性提出了非常高的要求。</a:t>
            </a:r>
            <a:endParaRPr lang="en-US" sz="1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Text Box 7">
            <a:extLst>
              <a:ext uri="{FF2B5EF4-FFF2-40B4-BE49-F238E27FC236}">
                <a16:creationId xmlns:a16="http://schemas.microsoft.com/office/drawing/2014/main" id="{BA5A5198-835F-4C34-B5FA-C5E58CA9CD4B}"/>
              </a:ext>
            </a:extLst>
          </p:cNvPr>
          <p:cNvSpPr txBox="1">
            <a:spLocks noChangeArrowheads="1"/>
          </p:cNvSpPr>
          <p:nvPr/>
        </p:nvSpPr>
        <p:spPr bwMode="auto">
          <a:xfrm>
            <a:off x="5444197" y="3760784"/>
            <a:ext cx="1461222" cy="292388"/>
          </a:xfrm>
          <a:prstGeom prst="rect">
            <a:avLst/>
          </a:prstGeom>
          <a:noFill/>
          <a:ln w="9525">
            <a:noFill/>
            <a:miter lim="800000"/>
            <a:headEnd/>
            <a:tailEnd/>
          </a:ln>
        </p:spPr>
        <p:txBody>
          <a:bodyPr wrap="square" lIns="45720" tIns="22860" rIns="45720" bIns="2286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88232"/>
            <a:r>
              <a:rPr lang="zh-CN" altLang="en-US" sz="1600" b="1" spc="-150" dirty="0">
                <a:solidFill>
                  <a:schemeClr val="bg1"/>
                </a:solidFill>
                <a:latin typeface="微软雅黑" panose="020B0503020204020204" pitchFamily="34" charset="-122"/>
                <a:ea typeface="微软雅黑" panose="020B0503020204020204" pitchFamily="34" charset="-122"/>
              </a:rPr>
              <a:t>部署环境变化多</a:t>
            </a:r>
            <a:endParaRPr lang="en-CA" sz="1600" b="1" spc="-150" dirty="0">
              <a:solidFill>
                <a:schemeClr val="bg1"/>
              </a:solidFill>
              <a:latin typeface="微软雅黑" panose="020B0503020204020204" pitchFamily="34" charset="-122"/>
              <a:ea typeface="微软雅黑" panose="020B0503020204020204" pitchFamily="34" charset="-122"/>
            </a:endParaRPr>
          </a:p>
        </p:txBody>
      </p:sp>
      <p:sp>
        <p:nvSpPr>
          <p:cNvPr id="11" name="Text Box 10">
            <a:extLst>
              <a:ext uri="{FF2B5EF4-FFF2-40B4-BE49-F238E27FC236}">
                <a16:creationId xmlns:a16="http://schemas.microsoft.com/office/drawing/2014/main" id="{AB929350-2CEE-4893-B7F4-B5E1F86CCBB6}"/>
              </a:ext>
            </a:extLst>
          </p:cNvPr>
          <p:cNvSpPr txBox="1">
            <a:spLocks noChangeArrowheads="1"/>
          </p:cNvSpPr>
          <p:nvPr/>
        </p:nvSpPr>
        <p:spPr bwMode="auto">
          <a:xfrm>
            <a:off x="7812354" y="4385917"/>
            <a:ext cx="2417886" cy="2200602"/>
          </a:xfrm>
          <a:prstGeom prst="rect">
            <a:avLst/>
          </a:prstGeom>
          <a:noFill/>
          <a:ln w="9525">
            <a:noFill/>
            <a:miter lim="800000"/>
            <a:headEnd/>
            <a:tailEnd/>
          </a:ln>
        </p:spPr>
        <p:txBody>
          <a:bodyPr wrap="square" lIns="45720" tIns="22860" rIns="45720" bIns="2286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88232"/>
            <a:r>
              <a:rPr lang="zh-CN" altLang="en-US" sz="1400" dirty="0">
                <a:solidFill>
                  <a:schemeClr val="bg1">
                    <a:lumMod val="65000"/>
                  </a:schemeClr>
                </a:solidFill>
                <a:latin typeface="微软雅黑" panose="020B0503020204020204" pitchFamily="34" charset="-122"/>
                <a:ea typeface="微软雅黑" panose="020B0503020204020204" pitchFamily="34" charset="-122"/>
              </a:rPr>
              <a:t>随着自动化部署和持续交付的普及，越来越多的人需要有执行部署操作的能力。这不仅包括传统的开发、测试和运维人员，还包括公司管理人员，甚至市场及销售人员都需要有自己快速部署一套系统（用于演示或者其他目的）的需求。这也要求部署操作有很好的可预测性和可重复性。</a:t>
            </a:r>
            <a:endParaRPr lang="en-US" sz="1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Text Box 7">
            <a:extLst>
              <a:ext uri="{FF2B5EF4-FFF2-40B4-BE49-F238E27FC236}">
                <a16:creationId xmlns:a16="http://schemas.microsoft.com/office/drawing/2014/main" id="{85D72154-AF02-47AF-8339-D586C3151248}"/>
              </a:ext>
            </a:extLst>
          </p:cNvPr>
          <p:cNvSpPr txBox="1">
            <a:spLocks noChangeArrowheads="1"/>
          </p:cNvSpPr>
          <p:nvPr/>
        </p:nvSpPr>
        <p:spPr bwMode="auto">
          <a:xfrm>
            <a:off x="8337901" y="3760784"/>
            <a:ext cx="1461222" cy="292388"/>
          </a:xfrm>
          <a:prstGeom prst="rect">
            <a:avLst/>
          </a:prstGeom>
          <a:noFill/>
          <a:ln w="9525">
            <a:noFill/>
            <a:miter lim="800000"/>
            <a:headEnd/>
            <a:tailEnd/>
          </a:ln>
        </p:spPr>
        <p:txBody>
          <a:bodyPr wrap="square" lIns="45720" tIns="22860" rIns="45720" bIns="2286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88232"/>
            <a:r>
              <a:rPr lang="zh-CN" altLang="en-US" sz="1600" b="1" spc="-150" dirty="0">
                <a:solidFill>
                  <a:schemeClr val="bg1"/>
                </a:solidFill>
                <a:latin typeface="微软雅黑" panose="020B0503020204020204" pitchFamily="34" charset="-122"/>
                <a:ea typeface="微软雅黑" panose="020B0503020204020204" pitchFamily="34" charset="-122"/>
              </a:rPr>
              <a:t>部署操作人员多</a:t>
            </a:r>
            <a:endParaRPr lang="en-CA" sz="1600" b="1" spc="-150" dirty="0">
              <a:solidFill>
                <a:schemeClr val="bg1"/>
              </a:solidFill>
              <a:latin typeface="微软雅黑" panose="020B0503020204020204" pitchFamily="34" charset="-122"/>
              <a:ea typeface="微软雅黑" panose="020B0503020204020204" pitchFamily="34" charset="-122"/>
            </a:endParaRPr>
          </a:p>
        </p:txBody>
      </p:sp>
      <p:sp>
        <p:nvSpPr>
          <p:cNvPr id="13" name="Rectangle 12">
            <a:extLst>
              <a:ext uri="{FF2B5EF4-FFF2-40B4-BE49-F238E27FC236}">
                <a16:creationId xmlns:a16="http://schemas.microsoft.com/office/drawing/2014/main" id="{0C8809D5-DF92-498E-A6DB-DAD344B29F24}"/>
              </a:ext>
            </a:extLst>
          </p:cNvPr>
          <p:cNvSpPr/>
          <p:nvPr/>
        </p:nvSpPr>
        <p:spPr>
          <a:xfrm>
            <a:off x="5211423" y="2136431"/>
            <a:ext cx="1837944" cy="1142999"/>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BFC14DCB-E365-4BB8-A844-CA59E1D814C2}"/>
              </a:ext>
            </a:extLst>
          </p:cNvPr>
          <p:cNvSpPr/>
          <p:nvPr/>
        </p:nvSpPr>
        <p:spPr>
          <a:xfrm>
            <a:off x="2377329" y="2136431"/>
            <a:ext cx="1837944" cy="1142999"/>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415C997B-22CF-4225-BE9C-0F942B418E88}"/>
              </a:ext>
            </a:extLst>
          </p:cNvPr>
          <p:cNvSpPr/>
          <p:nvPr/>
        </p:nvSpPr>
        <p:spPr>
          <a:xfrm>
            <a:off x="8079445" y="2136430"/>
            <a:ext cx="1837944" cy="1142999"/>
          </a:xfrm>
          <a:prstGeom prst="rect">
            <a:avLst/>
          </a:prstGeom>
          <a:blipFill>
            <a:blip r:embed="rId5"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8909CD38-48D1-40C1-8DD5-3550AFD0C909}"/>
              </a:ext>
            </a:extLst>
          </p:cNvPr>
          <p:cNvSpPr/>
          <p:nvPr/>
        </p:nvSpPr>
        <p:spPr>
          <a:xfrm>
            <a:off x="2447779" y="281354"/>
            <a:ext cx="1961995"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部署面临的挑战</a:t>
            </a:r>
            <a:endParaRPr lang="zh-CN" altLang="zh-CN" sz="2000" b="1" dirty="0">
              <a:solidFill>
                <a:schemeClr val="tx1"/>
              </a:solidFill>
            </a:endParaRPr>
          </a:p>
        </p:txBody>
      </p:sp>
    </p:spTree>
    <p:extLst>
      <p:ext uri="{BB962C8B-B14F-4D97-AF65-F5344CB8AC3E}">
        <p14:creationId xmlns:p14="http://schemas.microsoft.com/office/powerpoint/2010/main" val="371534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5">
            <a:extLst>
              <a:ext uri="{FF2B5EF4-FFF2-40B4-BE49-F238E27FC236}">
                <a16:creationId xmlns:a16="http://schemas.microsoft.com/office/drawing/2014/main" id="{33F0B6EA-16DC-4657-9977-677E5BF4E973}"/>
              </a:ext>
            </a:extLst>
          </p:cNvPr>
          <p:cNvGrpSpPr/>
          <p:nvPr/>
        </p:nvGrpSpPr>
        <p:grpSpPr>
          <a:xfrm>
            <a:off x="781304" y="1683709"/>
            <a:ext cx="2138590" cy="3490583"/>
            <a:chOff x="1331640" y="692696"/>
            <a:chExt cx="2251198" cy="3888432"/>
          </a:xfrm>
        </p:grpSpPr>
        <p:grpSp>
          <p:nvGrpSpPr>
            <p:cNvPr id="15" name="组合 9">
              <a:extLst>
                <a:ext uri="{FF2B5EF4-FFF2-40B4-BE49-F238E27FC236}">
                  <a16:creationId xmlns:a16="http://schemas.microsoft.com/office/drawing/2014/main" id="{E64D15C8-F866-4CE1-A60E-064D047D312D}"/>
                </a:ext>
              </a:extLst>
            </p:cNvPr>
            <p:cNvGrpSpPr/>
            <p:nvPr/>
          </p:nvGrpSpPr>
          <p:grpSpPr>
            <a:xfrm>
              <a:off x="2123728" y="692696"/>
              <a:ext cx="1459110" cy="1584176"/>
              <a:chOff x="2123728" y="692696"/>
              <a:chExt cx="2056018" cy="2232248"/>
            </a:xfrm>
          </p:grpSpPr>
          <p:sp>
            <p:nvSpPr>
              <p:cNvPr id="28" name="空心弧 3">
                <a:extLst>
                  <a:ext uri="{FF2B5EF4-FFF2-40B4-BE49-F238E27FC236}">
                    <a16:creationId xmlns:a16="http://schemas.microsoft.com/office/drawing/2014/main" id="{695768EE-F040-4B04-A143-E6A6361826EB}"/>
                  </a:ext>
                </a:extLst>
              </p:cNvPr>
              <p:cNvSpPr/>
              <p:nvPr/>
            </p:nvSpPr>
            <p:spPr>
              <a:xfrm>
                <a:off x="2123728" y="692696"/>
                <a:ext cx="2056018" cy="2056018"/>
              </a:xfrm>
              <a:prstGeom prst="blockArc">
                <a:avLst>
                  <a:gd name="adj1" fmla="val 14475132"/>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9" name="空心弧 4">
                <a:extLst>
                  <a:ext uri="{FF2B5EF4-FFF2-40B4-BE49-F238E27FC236}">
                    <a16:creationId xmlns:a16="http://schemas.microsoft.com/office/drawing/2014/main" id="{663C179C-98B1-4AD7-AF16-21E01D042DB1}"/>
                  </a:ext>
                </a:extLst>
              </p:cNvPr>
              <p:cNvSpPr/>
              <p:nvPr/>
            </p:nvSpPr>
            <p:spPr>
              <a:xfrm flipV="1">
                <a:off x="2123728" y="868926"/>
                <a:ext cx="2056018" cy="2056018"/>
              </a:xfrm>
              <a:prstGeom prst="blockArc">
                <a:avLst>
                  <a:gd name="adj1" fmla="val 13928781"/>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6" name="组合 13">
              <a:extLst>
                <a:ext uri="{FF2B5EF4-FFF2-40B4-BE49-F238E27FC236}">
                  <a16:creationId xmlns:a16="http://schemas.microsoft.com/office/drawing/2014/main" id="{40D0ACA4-17E5-4870-A77C-18AAD62A879C}"/>
                </a:ext>
              </a:extLst>
            </p:cNvPr>
            <p:cNvGrpSpPr/>
            <p:nvPr/>
          </p:nvGrpSpPr>
          <p:grpSpPr>
            <a:xfrm flipH="1">
              <a:off x="1331640" y="1844824"/>
              <a:ext cx="1459110" cy="1584176"/>
              <a:chOff x="2123728" y="692696"/>
              <a:chExt cx="2056018" cy="2232248"/>
            </a:xfrm>
          </p:grpSpPr>
          <p:sp>
            <p:nvSpPr>
              <p:cNvPr id="26" name="空心弧 14">
                <a:extLst>
                  <a:ext uri="{FF2B5EF4-FFF2-40B4-BE49-F238E27FC236}">
                    <a16:creationId xmlns:a16="http://schemas.microsoft.com/office/drawing/2014/main" id="{08828460-675A-4521-8115-7AAE00DCD6E2}"/>
                  </a:ext>
                </a:extLst>
              </p:cNvPr>
              <p:cNvSpPr/>
              <p:nvPr/>
            </p:nvSpPr>
            <p:spPr>
              <a:xfrm>
                <a:off x="2123728" y="692696"/>
                <a:ext cx="2056018" cy="2056018"/>
              </a:xfrm>
              <a:prstGeom prst="blockArc">
                <a:avLst>
                  <a:gd name="adj1" fmla="val 14475132"/>
                  <a:gd name="adj2" fmla="val 45922"/>
                  <a:gd name="adj3" fmla="val 10057"/>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7" name="空心弧 15">
                <a:extLst>
                  <a:ext uri="{FF2B5EF4-FFF2-40B4-BE49-F238E27FC236}">
                    <a16:creationId xmlns:a16="http://schemas.microsoft.com/office/drawing/2014/main" id="{5F9A044B-8C7F-40E3-90A7-EA501B327259}"/>
                  </a:ext>
                </a:extLst>
              </p:cNvPr>
              <p:cNvSpPr/>
              <p:nvPr/>
            </p:nvSpPr>
            <p:spPr>
              <a:xfrm flipV="1">
                <a:off x="2123728" y="868926"/>
                <a:ext cx="2056018" cy="2056018"/>
              </a:xfrm>
              <a:prstGeom prst="blockArc">
                <a:avLst>
                  <a:gd name="adj1" fmla="val 13928781"/>
                  <a:gd name="adj2" fmla="val 45922"/>
                  <a:gd name="adj3" fmla="val 10057"/>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7" name="组合 16">
              <a:extLst>
                <a:ext uri="{FF2B5EF4-FFF2-40B4-BE49-F238E27FC236}">
                  <a16:creationId xmlns:a16="http://schemas.microsoft.com/office/drawing/2014/main" id="{98E428C6-E41A-47D0-99A3-87D0F0D71E8B}"/>
                </a:ext>
              </a:extLst>
            </p:cNvPr>
            <p:cNvGrpSpPr/>
            <p:nvPr/>
          </p:nvGrpSpPr>
          <p:grpSpPr>
            <a:xfrm>
              <a:off x="2123728" y="2996952"/>
              <a:ext cx="1459110" cy="1584176"/>
              <a:chOff x="2123728" y="692696"/>
              <a:chExt cx="2056018" cy="2232248"/>
            </a:xfrm>
          </p:grpSpPr>
          <p:sp>
            <p:nvSpPr>
              <p:cNvPr id="24" name="空心弧 17">
                <a:extLst>
                  <a:ext uri="{FF2B5EF4-FFF2-40B4-BE49-F238E27FC236}">
                    <a16:creationId xmlns:a16="http://schemas.microsoft.com/office/drawing/2014/main" id="{175614A5-8558-493C-8CA1-B0DA8AE918F5}"/>
                  </a:ext>
                </a:extLst>
              </p:cNvPr>
              <p:cNvSpPr/>
              <p:nvPr/>
            </p:nvSpPr>
            <p:spPr>
              <a:xfrm>
                <a:off x="2123728" y="692696"/>
                <a:ext cx="2056018" cy="2056018"/>
              </a:xfrm>
              <a:prstGeom prst="blockArc">
                <a:avLst>
                  <a:gd name="adj1" fmla="val 14475132"/>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5" name="空心弧 18">
                <a:extLst>
                  <a:ext uri="{FF2B5EF4-FFF2-40B4-BE49-F238E27FC236}">
                    <a16:creationId xmlns:a16="http://schemas.microsoft.com/office/drawing/2014/main" id="{979C3EDC-454E-40CD-BD7F-9F44821254C0}"/>
                  </a:ext>
                </a:extLst>
              </p:cNvPr>
              <p:cNvSpPr/>
              <p:nvPr/>
            </p:nvSpPr>
            <p:spPr>
              <a:xfrm flipV="1">
                <a:off x="2123728" y="868926"/>
                <a:ext cx="2056018" cy="2056018"/>
              </a:xfrm>
              <a:prstGeom prst="blockArc">
                <a:avLst>
                  <a:gd name="adj1" fmla="val 13928781"/>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sp>
        <p:nvSpPr>
          <p:cNvPr id="3" name="TextBox 28">
            <a:extLst>
              <a:ext uri="{FF2B5EF4-FFF2-40B4-BE49-F238E27FC236}">
                <a16:creationId xmlns:a16="http://schemas.microsoft.com/office/drawing/2014/main" id="{6130DEEE-AB8E-4B0C-A297-020F074B1EAA}"/>
              </a:ext>
            </a:extLst>
          </p:cNvPr>
          <p:cNvSpPr txBox="1"/>
          <p:nvPr/>
        </p:nvSpPr>
        <p:spPr>
          <a:xfrm>
            <a:off x="1925195" y="1888056"/>
            <a:ext cx="755335"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a:solidFill>
                  <a:srgbClr val="FFC000"/>
                </a:solidFill>
                <a:latin typeface="Arial Unicode MS" pitchFamily="34" charset="-122"/>
                <a:ea typeface="Arial Unicode MS" pitchFamily="34" charset="-122"/>
                <a:cs typeface="Arial Unicode MS" pitchFamily="34" charset="-122"/>
              </a:rPr>
              <a:t>01</a:t>
            </a:r>
            <a:endParaRPr lang="zh-CN" altLang="en-US" sz="4000" b="1" dirty="0">
              <a:solidFill>
                <a:srgbClr val="FFC000"/>
              </a:solidFill>
              <a:latin typeface="Arial Unicode MS" pitchFamily="34" charset="-122"/>
              <a:ea typeface="Arial Unicode MS" pitchFamily="34" charset="-122"/>
              <a:cs typeface="Arial Unicode MS" pitchFamily="34" charset="-122"/>
            </a:endParaRPr>
          </a:p>
        </p:txBody>
      </p:sp>
      <p:sp>
        <p:nvSpPr>
          <p:cNvPr id="4" name="TextBox 29">
            <a:extLst>
              <a:ext uri="{FF2B5EF4-FFF2-40B4-BE49-F238E27FC236}">
                <a16:creationId xmlns:a16="http://schemas.microsoft.com/office/drawing/2014/main" id="{075FC17A-7276-4074-944A-1CE325484FA1}"/>
              </a:ext>
            </a:extLst>
          </p:cNvPr>
          <p:cNvSpPr txBox="1"/>
          <p:nvPr/>
        </p:nvSpPr>
        <p:spPr>
          <a:xfrm>
            <a:off x="1906455" y="4032011"/>
            <a:ext cx="755335"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a:solidFill>
                  <a:srgbClr val="FFC000"/>
                </a:solidFill>
                <a:latin typeface="Arial Unicode MS" pitchFamily="34" charset="-122"/>
                <a:ea typeface="Arial Unicode MS" pitchFamily="34" charset="-122"/>
                <a:cs typeface="Arial Unicode MS" pitchFamily="34" charset="-122"/>
              </a:rPr>
              <a:t>03</a:t>
            </a:r>
            <a:endParaRPr lang="zh-CN" altLang="en-US" sz="4000" b="1" dirty="0">
              <a:solidFill>
                <a:srgbClr val="FFC000"/>
              </a:solidFill>
              <a:latin typeface="Arial Unicode MS" pitchFamily="34" charset="-122"/>
              <a:ea typeface="Arial Unicode MS" pitchFamily="34" charset="-122"/>
              <a:cs typeface="Arial Unicode MS" pitchFamily="34" charset="-122"/>
            </a:endParaRPr>
          </a:p>
        </p:txBody>
      </p:sp>
      <p:sp>
        <p:nvSpPr>
          <p:cNvPr id="7" name="TextBox 32">
            <a:extLst>
              <a:ext uri="{FF2B5EF4-FFF2-40B4-BE49-F238E27FC236}">
                <a16:creationId xmlns:a16="http://schemas.microsoft.com/office/drawing/2014/main" id="{5C900F5B-68E5-4434-A412-AE83CE485D42}"/>
              </a:ext>
            </a:extLst>
          </p:cNvPr>
          <p:cNvSpPr txBox="1"/>
          <p:nvPr/>
        </p:nvSpPr>
        <p:spPr>
          <a:xfrm>
            <a:off x="1174614" y="2998058"/>
            <a:ext cx="755335" cy="70788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a:solidFill>
                  <a:srgbClr val="E46C0A"/>
                </a:solidFill>
                <a:latin typeface="Arial Unicode MS" pitchFamily="34" charset="-122"/>
                <a:ea typeface="Arial Unicode MS" pitchFamily="34" charset="-122"/>
                <a:cs typeface="Arial Unicode MS" pitchFamily="34" charset="-122"/>
              </a:rPr>
              <a:t>02</a:t>
            </a:r>
            <a:endParaRPr lang="zh-CN" altLang="en-US" sz="4000" b="1" dirty="0">
              <a:solidFill>
                <a:srgbClr val="E46C0A"/>
              </a:solidFill>
              <a:latin typeface="Arial Unicode MS" pitchFamily="34" charset="-122"/>
              <a:ea typeface="Arial Unicode MS" pitchFamily="34" charset="-122"/>
              <a:cs typeface="Arial Unicode MS" pitchFamily="34" charset="-122"/>
            </a:endParaRPr>
          </a:p>
        </p:txBody>
      </p:sp>
      <p:sp>
        <p:nvSpPr>
          <p:cNvPr id="9" name="燕尾形 34">
            <a:extLst>
              <a:ext uri="{FF2B5EF4-FFF2-40B4-BE49-F238E27FC236}">
                <a16:creationId xmlns:a16="http://schemas.microsoft.com/office/drawing/2014/main" id="{8E919809-8FBA-4474-BE45-43017F5E0816}"/>
              </a:ext>
            </a:extLst>
          </p:cNvPr>
          <p:cNvSpPr/>
          <p:nvPr/>
        </p:nvSpPr>
        <p:spPr>
          <a:xfrm>
            <a:off x="2004876" y="3345397"/>
            <a:ext cx="228609" cy="216024"/>
          </a:xfrm>
          <a:prstGeom prst="chevron">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 name="燕尾形 35">
            <a:extLst>
              <a:ext uri="{FF2B5EF4-FFF2-40B4-BE49-F238E27FC236}">
                <a16:creationId xmlns:a16="http://schemas.microsoft.com/office/drawing/2014/main" id="{64FAD345-C5EC-45AB-8734-541384441748}"/>
              </a:ext>
            </a:extLst>
          </p:cNvPr>
          <p:cNvSpPr/>
          <p:nvPr/>
        </p:nvSpPr>
        <p:spPr>
          <a:xfrm>
            <a:off x="3109500" y="2287655"/>
            <a:ext cx="228609" cy="216024"/>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1" name="燕尾形 36">
            <a:extLst>
              <a:ext uri="{FF2B5EF4-FFF2-40B4-BE49-F238E27FC236}">
                <a16:creationId xmlns:a16="http://schemas.microsoft.com/office/drawing/2014/main" id="{A94AF50D-7B4E-4D26-8A4D-4C33BEEF5F24}"/>
              </a:ext>
            </a:extLst>
          </p:cNvPr>
          <p:cNvSpPr/>
          <p:nvPr/>
        </p:nvSpPr>
        <p:spPr>
          <a:xfrm>
            <a:off x="3109500" y="4377660"/>
            <a:ext cx="228609" cy="216024"/>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2" name="TextBox 37">
            <a:extLst>
              <a:ext uri="{FF2B5EF4-FFF2-40B4-BE49-F238E27FC236}">
                <a16:creationId xmlns:a16="http://schemas.microsoft.com/office/drawing/2014/main" id="{94AA98B3-B9A3-4DD2-9EC5-405CC7DD1A9E}"/>
              </a:ext>
            </a:extLst>
          </p:cNvPr>
          <p:cNvSpPr txBox="1"/>
          <p:nvPr/>
        </p:nvSpPr>
        <p:spPr>
          <a:xfrm>
            <a:off x="3509567" y="2104638"/>
            <a:ext cx="7901130" cy="9848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rgbClr val="FFC000"/>
                </a:solidFill>
              </a:rPr>
              <a:t>增量部署对于任何部署外的更新非常敏感，降低了部署流程的可预期性</a:t>
            </a:r>
            <a:endParaRPr lang="en-US" altLang="zh-CN" sz="1600" b="1" dirty="0">
              <a:solidFill>
                <a:srgbClr val="FFC000"/>
              </a:solidFill>
            </a:endParaRPr>
          </a:p>
          <a:p>
            <a:r>
              <a:rPr lang="zh-CN" altLang="en-US" sz="1400" dirty="0"/>
              <a:t>在日常工作中经常会出现为修复一个问题而临时修改运行环境的部署外更新，一旦这些部署外更新未及时考虑到增量计算中，非常容易导致之后的增量部署失败。全量部署过程则会完整执行完整个环境的配置、初始化以及部署工作，对于这些部署外更新有更好的容错性。</a:t>
            </a:r>
          </a:p>
        </p:txBody>
      </p:sp>
      <p:sp>
        <p:nvSpPr>
          <p:cNvPr id="13" name="TextBox 38">
            <a:extLst>
              <a:ext uri="{FF2B5EF4-FFF2-40B4-BE49-F238E27FC236}">
                <a16:creationId xmlns:a16="http://schemas.microsoft.com/office/drawing/2014/main" id="{5CB7444E-CA41-44CB-942B-33B4CCDCE68A}"/>
              </a:ext>
            </a:extLst>
          </p:cNvPr>
          <p:cNvSpPr txBox="1"/>
          <p:nvPr/>
        </p:nvSpPr>
        <p:spPr>
          <a:xfrm>
            <a:off x="3509567" y="3191568"/>
            <a:ext cx="7684460"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rgbClr val="E46C0A"/>
                </a:solidFill>
              </a:rPr>
              <a:t>增量部署让回滚操作变得非常不容易</a:t>
            </a:r>
            <a:endParaRPr lang="en-US" altLang="zh-CN" sz="1600" b="1" dirty="0">
              <a:solidFill>
                <a:srgbClr val="E46C0A"/>
              </a:solidFill>
            </a:endParaRPr>
          </a:p>
          <a:p>
            <a:r>
              <a:rPr lang="zh-CN" altLang="en-US" sz="1400" dirty="0"/>
              <a:t>每次回滚都需要逆向计算增量部分，然后做回滚操作。及时的备份策略有机会降低这个难道，但是如果需要回滚多个版本仍然是一个巨大的挑战。</a:t>
            </a:r>
          </a:p>
        </p:txBody>
      </p:sp>
      <p:sp>
        <p:nvSpPr>
          <p:cNvPr id="14" name="TextBox 39">
            <a:extLst>
              <a:ext uri="{FF2B5EF4-FFF2-40B4-BE49-F238E27FC236}">
                <a16:creationId xmlns:a16="http://schemas.microsoft.com/office/drawing/2014/main" id="{BB5FD99F-B8D8-4813-8642-DC7D0FDFFEE8}"/>
              </a:ext>
            </a:extLst>
          </p:cNvPr>
          <p:cNvSpPr txBox="1"/>
          <p:nvPr/>
        </p:nvSpPr>
        <p:spPr>
          <a:xfrm>
            <a:off x="3509566" y="4140138"/>
            <a:ext cx="7901131"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rgbClr val="FFC000"/>
                </a:solidFill>
              </a:rPr>
              <a:t>增量部署无法直接满足从头部署最新系统的日常需求</a:t>
            </a:r>
            <a:endParaRPr lang="en-US" altLang="zh-CN" sz="1600" b="1" dirty="0">
              <a:solidFill>
                <a:srgbClr val="FFC000"/>
              </a:solidFill>
            </a:endParaRPr>
          </a:p>
          <a:p>
            <a:r>
              <a:rPr lang="zh-CN" altLang="en-US" sz="1400" dirty="0"/>
              <a:t>在云环境中资源的动态变化（尤其是虚拟服务器的增加和减少）逐渐会成为一个常态，用户时刻都可能面对两种场景的部署要求：从上个版本升级到最新版本，或者从零重新部署最新版本应用。显然，这两种部署需求一个增量更新，另一个则是全量更新。如果团队以“增量部署”作为日常部署方法，就必然需要面临维护两种部署模式。</a:t>
            </a:r>
          </a:p>
        </p:txBody>
      </p:sp>
      <p:sp>
        <p:nvSpPr>
          <p:cNvPr id="30" name="Rectangle 29">
            <a:extLst>
              <a:ext uri="{FF2B5EF4-FFF2-40B4-BE49-F238E27FC236}">
                <a16:creationId xmlns:a16="http://schemas.microsoft.com/office/drawing/2014/main" id="{B56EEB40-2AA6-4478-A287-46C1EBA190F8}"/>
              </a:ext>
            </a:extLst>
          </p:cNvPr>
          <p:cNvSpPr/>
          <p:nvPr/>
        </p:nvSpPr>
        <p:spPr>
          <a:xfrm>
            <a:off x="2447779" y="281354"/>
            <a:ext cx="2602523"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增量部署面临的挑战</a:t>
            </a:r>
            <a:endParaRPr lang="zh-CN" altLang="zh-CN" sz="2000" b="1" dirty="0">
              <a:solidFill>
                <a:schemeClr val="tx1"/>
              </a:solidFill>
            </a:endParaRPr>
          </a:p>
        </p:txBody>
      </p:sp>
    </p:spTree>
    <p:extLst>
      <p:ext uri="{BB962C8B-B14F-4D97-AF65-F5344CB8AC3E}">
        <p14:creationId xmlns:p14="http://schemas.microsoft.com/office/powerpoint/2010/main" val="290048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86"/>
          <p:cNvSpPr txBox="1"/>
          <p:nvPr/>
        </p:nvSpPr>
        <p:spPr>
          <a:xfrm>
            <a:off x="837384" y="1308130"/>
            <a:ext cx="10585581" cy="3674852"/>
          </a:xfrm>
          <a:prstGeom prst="rect">
            <a:avLst/>
          </a:prstGeom>
          <a:noFill/>
        </p:spPr>
        <p:txBody>
          <a:bodyPr wrap="square" rtlCol="0">
            <a:spAutoFit/>
          </a:bodyPr>
          <a:lstStyle/>
          <a:p>
            <a:pPr>
              <a:lnSpc>
                <a:spcPct val="120000"/>
              </a:lnSpc>
            </a:pPr>
            <a:r>
              <a:rPr lang="zh-CN" altLang="en-US" dirty="0"/>
              <a:t>全量部署过程会完整执行完整个环境的配置、初始化以及部署工作，对于任何部署外的更新（如为修复一个问题而临时修改运行环境）有更好的容错性。</a:t>
            </a:r>
            <a:endParaRPr lang="en-US" altLang="zh-CN" dirty="0"/>
          </a:p>
          <a:p>
            <a:pPr>
              <a:lnSpc>
                <a:spcPct val="120000"/>
              </a:lnSpc>
            </a:pPr>
            <a:r>
              <a:rPr lang="zh-CN" altLang="en-US" dirty="0"/>
              <a:t>对于现代系统中绝大部分状态无关的部署单元</a:t>
            </a:r>
            <a:r>
              <a:rPr lang="en-US" altLang="zh-CN" dirty="0"/>
              <a:t>(</a:t>
            </a:r>
            <a:r>
              <a:rPr lang="zh-CN" altLang="en-US" dirty="0"/>
              <a:t>应用、模块，微服务等</a:t>
            </a:r>
            <a:r>
              <a:rPr lang="en-US" altLang="zh-CN" dirty="0"/>
              <a:t>)</a:t>
            </a:r>
            <a:r>
              <a:rPr lang="zh-CN" altLang="en-US" dirty="0"/>
              <a:t>，全量部署一般应是最优的选择。</a:t>
            </a:r>
            <a:endParaRPr lang="en-US" altLang="zh-CN" dirty="0"/>
          </a:p>
          <a:p>
            <a:pPr>
              <a:lnSpc>
                <a:spcPct val="120000"/>
              </a:lnSpc>
            </a:pPr>
            <a:endParaRPr lang="en-US" altLang="zh-CN" dirty="0"/>
          </a:p>
          <a:p>
            <a:pPr marL="285750" indent="-285750">
              <a:lnSpc>
                <a:spcPct val="120000"/>
              </a:lnSpc>
              <a:buFont typeface="Wingdings" panose="05000000000000000000" pitchFamily="2" charset="2"/>
              <a:buChar char="ü"/>
            </a:pPr>
            <a:r>
              <a:rPr lang="zh-CN" altLang="en-US" dirty="0"/>
              <a:t>提前在本地准备好全量部署所需要的所有材料</a:t>
            </a:r>
            <a:r>
              <a:rPr lang="en-US" altLang="zh-CN" dirty="0"/>
              <a:t>(</a:t>
            </a:r>
            <a:r>
              <a:rPr lang="zh-CN" altLang="en-US" dirty="0"/>
              <a:t>部署包、配置文件等</a:t>
            </a:r>
            <a:r>
              <a:rPr lang="en-US" altLang="zh-CN" dirty="0"/>
              <a:t>)</a:t>
            </a:r>
            <a:r>
              <a:rPr lang="zh-CN" altLang="en-US" dirty="0"/>
              <a:t>后再开始部署操作。</a:t>
            </a:r>
          </a:p>
          <a:p>
            <a:pPr marL="285750" indent="-285750">
              <a:lnSpc>
                <a:spcPct val="120000"/>
              </a:lnSpc>
              <a:buFont typeface="Wingdings" panose="05000000000000000000" pitchFamily="2" charset="2"/>
              <a:buChar char="ü"/>
            </a:pPr>
            <a:r>
              <a:rPr lang="zh-CN" altLang="en-US" dirty="0"/>
              <a:t>使用如灰度发布或者负载均衡等方法降低全量部署对于应用可用性影响。</a:t>
            </a:r>
          </a:p>
          <a:p>
            <a:pPr>
              <a:lnSpc>
                <a:spcPct val="120000"/>
              </a:lnSpc>
            </a:pPr>
            <a:endParaRPr lang="en-US" altLang="zh-CN" dirty="0"/>
          </a:p>
          <a:p>
            <a:pPr>
              <a:lnSpc>
                <a:spcPct val="120000"/>
              </a:lnSpc>
            </a:pP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相反，很多状态相关的部署单元（例如，数据库）基本还无法采用全量部署模式，其中最为典型就是“数据库</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Schema”</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的更新操作。对于这里部署需求，工程人员基本只能采取增量部署，并需要小心设计部署的流程、脚本及回滚策略。</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Rectangle 40">
            <a:extLst>
              <a:ext uri="{FF2B5EF4-FFF2-40B4-BE49-F238E27FC236}">
                <a16:creationId xmlns:a16="http://schemas.microsoft.com/office/drawing/2014/main" id="{F16B160C-E4EA-4B0C-93BA-CB9FCF72982A}"/>
              </a:ext>
            </a:extLst>
          </p:cNvPr>
          <p:cNvSpPr/>
          <p:nvPr/>
        </p:nvSpPr>
        <p:spPr>
          <a:xfrm>
            <a:off x="2447779" y="281354"/>
            <a:ext cx="1322363"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全量部署</a:t>
            </a:r>
            <a:endParaRPr lang="zh-CN" altLang="zh-CN" sz="2000" b="1" dirty="0">
              <a:solidFill>
                <a:schemeClr val="tx1"/>
              </a:solidFill>
            </a:endParaRPr>
          </a:p>
        </p:txBody>
      </p:sp>
    </p:spTree>
    <p:extLst>
      <p:ext uri="{BB962C8B-B14F-4D97-AF65-F5344CB8AC3E}">
        <p14:creationId xmlns:p14="http://schemas.microsoft.com/office/powerpoint/2010/main" val="1433419467"/>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4422</TotalTime>
  <Words>1868</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 Unicode MS</vt:lpstr>
      <vt:lpstr>Source Sans Pro Light</vt:lpstr>
      <vt:lpstr>宋体</vt:lpstr>
      <vt:lpstr>微软雅黑</vt:lpstr>
      <vt:lpstr>Agency FB</vt:lpstr>
      <vt:lpstr>Arial</vt:lpstr>
      <vt:lpstr>Calibri</vt:lpstr>
      <vt:lpstr>Impact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仝德志</dc:creator>
  <cp:lastModifiedBy>jossbie</cp:lastModifiedBy>
  <cp:revision>961</cp:revision>
  <dcterms:created xsi:type="dcterms:W3CDTF">2015-02-17T00:13:14Z</dcterms:created>
  <dcterms:modified xsi:type="dcterms:W3CDTF">2017-12-08T07:38:12Z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(3)19Xn9MgdyGs3h0ZwlI0NYnsRVEbflR/BMyws9Vg31Qlb1qNpQl5QpH9ppQxrPEF7nTJjVsZu
pwh8YXMbQfUM/wOfrVGVy91UM9s8Mebbbo/5RDRXMpgmJ6DaixPmimOho9fm96Wa3Hgg9+nj
lhojwyVuvVMaL+W/0jbnaPLsGsWLBlH1huic5GRNxQ8fKJp3NADKPMpjl+dS3e6Eq4oYj8hF
1ZCSO+yjyYktlhdzPP</vt:lpwstr>
  </property>
  <property fmtid="{D5CDD505-2E9C-101B-9397-08002B2CF9AE}" pid="3" name="_2015_ms_pID_7253431">
    <vt:lpwstr>YqPwW0t660RHov4eommY/a9LsZO7IQALGK6POCGKisEPFJQbnyyZNR
WK9qK1QK40fep2nKFB0d7OzLf/QcDL+jIN8roImaWPHbNYKc+11Us3jed/xZcO0e+U/aKXsz
nhM+tXMhkPOVMfjCJcIFC/JrTnYQa7HLSQUlP38OqaUjRPmN5q/8OR+nfYcKgEs3vozT00//
lKqKcNxT1tOGXTMqFI/DXUDpBBX0qaSN++av</vt:lpwstr>
  </property>
  <property fmtid="{D5CDD505-2E9C-101B-9397-08002B2CF9AE}" pid="4" name="_2015_ms_pID_7253432">
    <vt:lpwstr>qg==</vt:lpwstr>
  </property>
</Properties>
</file>