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2" r:id="rId2"/>
    <p:sldId id="287" r:id="rId3"/>
    <p:sldId id="289" r:id="rId4"/>
    <p:sldId id="290" r:id="rId5"/>
    <p:sldId id="304" r:id="rId6"/>
    <p:sldId id="292" r:id="rId7"/>
    <p:sldId id="291" r:id="rId8"/>
    <p:sldId id="293" r:id="rId9"/>
    <p:sldId id="294" r:id="rId10"/>
    <p:sldId id="295" r:id="rId11"/>
    <p:sldId id="296" r:id="rId12"/>
    <p:sldId id="297" r:id="rId13"/>
    <p:sldId id="298" r:id="rId14"/>
    <p:sldId id="299" r:id="rId15"/>
    <p:sldId id="300" r:id="rId16"/>
    <p:sldId id="301" r:id="rId17"/>
    <p:sldId id="302" r:id="rId18"/>
    <p:sldId id="30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3"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B00"/>
    <a:srgbClr val="18556F"/>
    <a:srgbClr val="F6F5F5"/>
    <a:srgbClr val="008FBF"/>
    <a:srgbClr val="905603"/>
    <a:srgbClr val="8F5503"/>
    <a:srgbClr val="E89424"/>
    <a:srgbClr val="EB9624"/>
    <a:srgbClr val="F39800"/>
    <a:srgbClr val="00A0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8" autoAdjust="0"/>
    <p:restoredTop sz="94728" autoAdjust="0"/>
  </p:normalViewPr>
  <p:slideViewPr>
    <p:cSldViewPr snapToGrid="0" showGuides="1">
      <p:cViewPr varScale="1">
        <p:scale>
          <a:sx n="68" d="100"/>
          <a:sy n="68" d="100"/>
        </p:scale>
        <p:origin x="804" y="60"/>
      </p:cViewPr>
      <p:guideLst>
        <p:guide pos="3863"/>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B11F5-5059-4E45-9721-EB94D5B4201D}" type="datetimeFigureOut">
              <a:rPr lang="zh-CN" altLang="en-US" smtClean="0"/>
              <a:t>2017/11/16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A2EFB-6695-429B-89A6-63679E002AAD}" type="slidenum">
              <a:rPr lang="zh-CN" altLang="en-US" smtClean="0"/>
              <a:t>‹#›</a:t>
            </a:fld>
            <a:endParaRPr lang="zh-CN" altLang="en-US"/>
          </a:p>
        </p:txBody>
      </p:sp>
    </p:spTree>
    <p:extLst>
      <p:ext uri="{BB962C8B-B14F-4D97-AF65-F5344CB8AC3E}">
        <p14:creationId xmlns:p14="http://schemas.microsoft.com/office/powerpoint/2010/main" val="252414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eibo.com/teliss"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hyperlink" Target="http://teliss.blog.163.com/"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01" name="图片 10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矩形 2"/>
          <p:cNvSpPr/>
          <p:nvPr userDrawn="1"/>
        </p:nvSpPr>
        <p:spPr>
          <a:xfrm>
            <a:off x="5986961" y="4395575"/>
            <a:ext cx="1402080" cy="923330"/>
          </a:xfrm>
          <a:prstGeom prst="rect">
            <a:avLst/>
          </a:prstGeom>
        </p:spPr>
        <p:txBody>
          <a:bodyPr wrap="squar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600" dirty="0">
                <a:solidFill>
                  <a:schemeClr val="bg1"/>
                </a:solidFill>
                <a:latin typeface="微软雅黑" panose="020B0503020204020204" pitchFamily="34" charset="-122"/>
                <a:ea typeface="微软雅黑" panose="020B0503020204020204" pitchFamily="34" charset="-122"/>
              </a:rPr>
              <a:t>作品</a:t>
            </a:r>
          </a:p>
        </p:txBody>
      </p:sp>
      <p:sp>
        <p:nvSpPr>
          <p:cNvPr id="4" name="Freeform 196"/>
          <p:cNvSpPr>
            <a:spLocks/>
          </p:cNvSpPr>
          <p:nvPr userDrawn="1"/>
        </p:nvSpPr>
        <p:spPr bwMode="auto">
          <a:xfrm>
            <a:off x="863522" y="1846630"/>
            <a:ext cx="484910" cy="412451"/>
          </a:xfrm>
          <a:custGeom>
            <a:avLst/>
            <a:gdLst>
              <a:gd name="T0" fmla="*/ 174 w 348"/>
              <a:gd name="T1" fmla="*/ 0 h 298"/>
              <a:gd name="T2" fmla="*/ 209 w 348"/>
              <a:gd name="T3" fmla="*/ 3 h 298"/>
              <a:gd name="T4" fmla="*/ 242 w 348"/>
              <a:gd name="T5" fmla="*/ 10 h 298"/>
              <a:gd name="T6" fmla="*/ 272 w 348"/>
              <a:gd name="T7" fmla="*/ 23 h 298"/>
              <a:gd name="T8" fmla="*/ 297 w 348"/>
              <a:gd name="T9" fmla="*/ 39 h 298"/>
              <a:gd name="T10" fmla="*/ 318 w 348"/>
              <a:gd name="T11" fmla="*/ 59 h 298"/>
              <a:gd name="T12" fmla="*/ 334 w 348"/>
              <a:gd name="T13" fmla="*/ 81 h 298"/>
              <a:gd name="T14" fmla="*/ 345 w 348"/>
              <a:gd name="T15" fmla="*/ 107 h 298"/>
              <a:gd name="T16" fmla="*/ 348 w 348"/>
              <a:gd name="T17" fmla="*/ 133 h 298"/>
              <a:gd name="T18" fmla="*/ 346 w 348"/>
              <a:gd name="T19" fmla="*/ 150 h 298"/>
              <a:gd name="T20" fmla="*/ 336 w 348"/>
              <a:gd name="T21" fmla="*/ 181 h 298"/>
              <a:gd name="T22" fmla="*/ 317 w 348"/>
              <a:gd name="T23" fmla="*/ 209 h 298"/>
              <a:gd name="T24" fmla="*/ 290 w 348"/>
              <a:gd name="T25" fmla="*/ 233 h 298"/>
              <a:gd name="T26" fmla="*/ 308 w 348"/>
              <a:gd name="T27" fmla="*/ 298 h 298"/>
              <a:gd name="T28" fmla="*/ 244 w 348"/>
              <a:gd name="T29" fmla="*/ 255 h 298"/>
              <a:gd name="T30" fmla="*/ 210 w 348"/>
              <a:gd name="T31" fmla="*/ 264 h 298"/>
              <a:gd name="T32" fmla="*/ 174 w 348"/>
              <a:gd name="T33" fmla="*/ 267 h 298"/>
              <a:gd name="T34" fmla="*/ 157 w 348"/>
              <a:gd name="T35" fmla="*/ 265 h 298"/>
              <a:gd name="T36" fmla="*/ 122 w 348"/>
              <a:gd name="T37" fmla="*/ 261 h 298"/>
              <a:gd name="T38" fmla="*/ 91 w 348"/>
              <a:gd name="T39" fmla="*/ 251 h 298"/>
              <a:gd name="T40" fmla="*/ 63 w 348"/>
              <a:gd name="T41" fmla="*/ 236 h 298"/>
              <a:gd name="T42" fmla="*/ 40 w 348"/>
              <a:gd name="T43" fmla="*/ 218 h 298"/>
              <a:gd name="T44" fmla="*/ 21 w 348"/>
              <a:gd name="T45" fmla="*/ 197 h 298"/>
              <a:gd name="T46" fmla="*/ 8 w 348"/>
              <a:gd name="T47" fmla="*/ 173 h 298"/>
              <a:gd name="T48" fmla="*/ 1 w 348"/>
              <a:gd name="T49" fmla="*/ 147 h 298"/>
              <a:gd name="T50" fmla="*/ 0 w 348"/>
              <a:gd name="T51" fmla="*/ 133 h 298"/>
              <a:gd name="T52" fmla="*/ 4 w 348"/>
              <a:gd name="T53" fmla="*/ 107 h 298"/>
              <a:gd name="T54" fmla="*/ 14 w 348"/>
              <a:gd name="T55" fmla="*/ 81 h 298"/>
              <a:gd name="T56" fmla="*/ 31 w 348"/>
              <a:gd name="T57" fmla="*/ 59 h 298"/>
              <a:gd name="T58" fmla="*/ 52 w 348"/>
              <a:gd name="T59" fmla="*/ 39 h 298"/>
              <a:gd name="T60" fmla="*/ 77 w 348"/>
              <a:gd name="T61" fmla="*/ 23 h 298"/>
              <a:gd name="T62" fmla="*/ 106 w 348"/>
              <a:gd name="T63" fmla="*/ 10 h 298"/>
              <a:gd name="T64" fmla="*/ 139 w 348"/>
              <a:gd name="T65" fmla="*/ 3 h 298"/>
              <a:gd name="T66" fmla="*/ 174 w 348"/>
              <a:gd name="T6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8" h="298">
                <a:moveTo>
                  <a:pt x="174" y="0"/>
                </a:moveTo>
                <a:lnTo>
                  <a:pt x="174" y="0"/>
                </a:lnTo>
                <a:lnTo>
                  <a:pt x="192" y="2"/>
                </a:lnTo>
                <a:lnTo>
                  <a:pt x="209" y="3"/>
                </a:lnTo>
                <a:lnTo>
                  <a:pt x="226" y="6"/>
                </a:lnTo>
                <a:lnTo>
                  <a:pt x="242" y="10"/>
                </a:lnTo>
                <a:lnTo>
                  <a:pt x="256" y="16"/>
                </a:lnTo>
                <a:lnTo>
                  <a:pt x="272" y="23"/>
                </a:lnTo>
                <a:lnTo>
                  <a:pt x="284" y="31"/>
                </a:lnTo>
                <a:lnTo>
                  <a:pt x="297" y="39"/>
                </a:lnTo>
                <a:lnTo>
                  <a:pt x="308" y="49"/>
                </a:lnTo>
                <a:lnTo>
                  <a:pt x="318" y="59"/>
                </a:lnTo>
                <a:lnTo>
                  <a:pt x="327" y="70"/>
                </a:lnTo>
                <a:lnTo>
                  <a:pt x="334" y="81"/>
                </a:lnTo>
                <a:lnTo>
                  <a:pt x="341" y="94"/>
                </a:lnTo>
                <a:lnTo>
                  <a:pt x="345" y="107"/>
                </a:lnTo>
                <a:lnTo>
                  <a:pt x="348" y="119"/>
                </a:lnTo>
                <a:lnTo>
                  <a:pt x="348" y="133"/>
                </a:lnTo>
                <a:lnTo>
                  <a:pt x="348" y="133"/>
                </a:lnTo>
                <a:lnTo>
                  <a:pt x="346" y="150"/>
                </a:lnTo>
                <a:lnTo>
                  <a:pt x="342" y="166"/>
                </a:lnTo>
                <a:lnTo>
                  <a:pt x="336" y="181"/>
                </a:lnTo>
                <a:lnTo>
                  <a:pt x="328" y="195"/>
                </a:lnTo>
                <a:lnTo>
                  <a:pt x="317" y="209"/>
                </a:lnTo>
                <a:lnTo>
                  <a:pt x="304" y="222"/>
                </a:lnTo>
                <a:lnTo>
                  <a:pt x="290" y="233"/>
                </a:lnTo>
                <a:lnTo>
                  <a:pt x="273" y="243"/>
                </a:lnTo>
                <a:lnTo>
                  <a:pt x="308" y="298"/>
                </a:lnTo>
                <a:lnTo>
                  <a:pt x="244" y="255"/>
                </a:lnTo>
                <a:lnTo>
                  <a:pt x="244" y="255"/>
                </a:lnTo>
                <a:lnTo>
                  <a:pt x="227" y="260"/>
                </a:lnTo>
                <a:lnTo>
                  <a:pt x="210" y="264"/>
                </a:lnTo>
                <a:lnTo>
                  <a:pt x="192" y="265"/>
                </a:lnTo>
                <a:lnTo>
                  <a:pt x="174" y="267"/>
                </a:lnTo>
                <a:lnTo>
                  <a:pt x="174" y="267"/>
                </a:lnTo>
                <a:lnTo>
                  <a:pt x="157" y="265"/>
                </a:lnTo>
                <a:lnTo>
                  <a:pt x="139" y="264"/>
                </a:lnTo>
                <a:lnTo>
                  <a:pt x="122" y="261"/>
                </a:lnTo>
                <a:lnTo>
                  <a:pt x="106" y="257"/>
                </a:lnTo>
                <a:lnTo>
                  <a:pt x="91" y="251"/>
                </a:lnTo>
                <a:lnTo>
                  <a:pt x="77" y="244"/>
                </a:lnTo>
                <a:lnTo>
                  <a:pt x="63" y="236"/>
                </a:lnTo>
                <a:lnTo>
                  <a:pt x="52" y="227"/>
                </a:lnTo>
                <a:lnTo>
                  <a:pt x="40" y="218"/>
                </a:lnTo>
                <a:lnTo>
                  <a:pt x="31" y="208"/>
                </a:lnTo>
                <a:lnTo>
                  <a:pt x="21" y="197"/>
                </a:lnTo>
                <a:lnTo>
                  <a:pt x="14" y="185"/>
                </a:lnTo>
                <a:lnTo>
                  <a:pt x="8" y="173"/>
                </a:lnTo>
                <a:lnTo>
                  <a:pt x="4" y="160"/>
                </a:lnTo>
                <a:lnTo>
                  <a:pt x="1" y="147"/>
                </a:lnTo>
                <a:lnTo>
                  <a:pt x="0" y="133"/>
                </a:lnTo>
                <a:lnTo>
                  <a:pt x="0" y="133"/>
                </a:lnTo>
                <a:lnTo>
                  <a:pt x="1" y="119"/>
                </a:lnTo>
                <a:lnTo>
                  <a:pt x="4" y="107"/>
                </a:lnTo>
                <a:lnTo>
                  <a:pt x="8" y="94"/>
                </a:lnTo>
                <a:lnTo>
                  <a:pt x="14" y="81"/>
                </a:lnTo>
                <a:lnTo>
                  <a:pt x="21" y="70"/>
                </a:lnTo>
                <a:lnTo>
                  <a:pt x="31" y="59"/>
                </a:lnTo>
                <a:lnTo>
                  <a:pt x="40" y="49"/>
                </a:lnTo>
                <a:lnTo>
                  <a:pt x="52" y="39"/>
                </a:lnTo>
                <a:lnTo>
                  <a:pt x="63" y="31"/>
                </a:lnTo>
                <a:lnTo>
                  <a:pt x="77" y="23"/>
                </a:lnTo>
                <a:lnTo>
                  <a:pt x="91" y="16"/>
                </a:lnTo>
                <a:lnTo>
                  <a:pt x="106" y="10"/>
                </a:lnTo>
                <a:lnTo>
                  <a:pt x="122" y="6"/>
                </a:lnTo>
                <a:lnTo>
                  <a:pt x="139" y="3"/>
                </a:lnTo>
                <a:lnTo>
                  <a:pt x="157" y="2"/>
                </a:lnTo>
                <a:lnTo>
                  <a:pt x="174" y="0"/>
                </a:lnTo>
                <a:lnTo>
                  <a:pt x="174" y="0"/>
                </a:lnTo>
                <a:close/>
              </a:path>
            </a:pathLst>
          </a:custGeom>
          <a:solidFill>
            <a:srgbClr val="FF9100"/>
          </a:solidFill>
          <a:ln>
            <a:noFill/>
          </a:ln>
          <a:extLst/>
        </p:spPr>
        <p:txBody>
          <a:bodyPr vert="horz" wrap="square" lIns="36000" tIns="18000" rIns="36000" bIns="54000" numCol="1" anchor="ctr" anchorCtr="0" compatLnSpc="1">
            <a:prstTxWarp prst="textNoShape">
              <a:avLst/>
            </a:prstTxWarp>
          </a:bodyPr>
          <a:lstStyle/>
          <a:p>
            <a:pPr algn="ctr"/>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61</a:t>
            </a:r>
            <a:endPar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椭圆 4"/>
          <p:cNvSpPr/>
          <p:nvPr userDrawn="1"/>
        </p:nvSpPr>
        <p:spPr>
          <a:xfrm>
            <a:off x="664463" y="1541737"/>
            <a:ext cx="4276775" cy="4276775"/>
          </a:xfrm>
          <a:prstGeom prst="ellipse">
            <a:avLst/>
          </a:prstGeom>
          <a:noFill/>
          <a:ln w="6350">
            <a:solidFill>
              <a:srgbClr val="A2A0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10195981" y="2757337"/>
            <a:ext cx="483478" cy="483480"/>
            <a:chOff x="5197261" y="4171609"/>
            <a:chExt cx="483478" cy="483480"/>
          </a:xfrm>
        </p:grpSpPr>
        <p:sp>
          <p:nvSpPr>
            <p:cNvPr id="7"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任意多边形 9"/>
          <p:cNvSpPr/>
          <p:nvPr userDrawn="1"/>
        </p:nvSpPr>
        <p:spPr>
          <a:xfrm>
            <a:off x="1128420" y="6060944"/>
            <a:ext cx="3362065" cy="223019"/>
          </a:xfrm>
          <a:custGeom>
            <a:avLst/>
            <a:gdLst/>
            <a:ahLst/>
            <a:cxnLst/>
            <a:rect l="l" t="t" r="r" b="b"/>
            <a:pathLst>
              <a:path w="3362065" h="223019">
                <a:moveTo>
                  <a:pt x="2343225" y="198909"/>
                </a:moveTo>
                <a:lnTo>
                  <a:pt x="2368339" y="198909"/>
                </a:lnTo>
                <a:lnTo>
                  <a:pt x="2368339" y="223019"/>
                </a:lnTo>
                <a:lnTo>
                  <a:pt x="2343225" y="223019"/>
                </a:lnTo>
                <a:close/>
                <a:moveTo>
                  <a:pt x="1358727" y="146670"/>
                </a:moveTo>
                <a:lnTo>
                  <a:pt x="1358727" y="206946"/>
                </a:lnTo>
                <a:lnTo>
                  <a:pt x="1486310" y="206946"/>
                </a:lnTo>
                <a:lnTo>
                  <a:pt x="1486310" y="146670"/>
                </a:lnTo>
                <a:close/>
                <a:moveTo>
                  <a:pt x="1346672" y="137629"/>
                </a:moveTo>
                <a:lnTo>
                  <a:pt x="1498365" y="137629"/>
                </a:lnTo>
                <a:lnTo>
                  <a:pt x="1498365" y="215987"/>
                </a:lnTo>
                <a:lnTo>
                  <a:pt x="1346672" y="215987"/>
                </a:lnTo>
                <a:close/>
                <a:moveTo>
                  <a:pt x="1099022" y="130597"/>
                </a:moveTo>
                <a:lnTo>
                  <a:pt x="1166329" y="130597"/>
                </a:lnTo>
                <a:lnTo>
                  <a:pt x="1166329" y="186854"/>
                </a:lnTo>
                <a:cubicBezTo>
                  <a:pt x="1170348" y="183505"/>
                  <a:pt x="1174868" y="179989"/>
                  <a:pt x="1179891" y="176306"/>
                </a:cubicBezTo>
                <a:cubicBezTo>
                  <a:pt x="1184914" y="172622"/>
                  <a:pt x="1189100" y="169441"/>
                  <a:pt x="1192449" y="166762"/>
                </a:cubicBezTo>
                <a:lnTo>
                  <a:pt x="1192449" y="178817"/>
                </a:lnTo>
                <a:lnTo>
                  <a:pt x="1147242" y="213978"/>
                </a:lnTo>
                <a:lnTo>
                  <a:pt x="1147242" y="201923"/>
                </a:lnTo>
                <a:lnTo>
                  <a:pt x="1155279" y="195895"/>
                </a:lnTo>
                <a:lnTo>
                  <a:pt x="1154274" y="195895"/>
                </a:lnTo>
                <a:lnTo>
                  <a:pt x="1154274" y="139638"/>
                </a:lnTo>
                <a:lnTo>
                  <a:pt x="1111077" y="139638"/>
                </a:lnTo>
                <a:cubicBezTo>
                  <a:pt x="1109737" y="151693"/>
                  <a:pt x="1108733" y="164418"/>
                  <a:pt x="1108063" y="177813"/>
                </a:cubicBezTo>
                <a:cubicBezTo>
                  <a:pt x="1107393" y="191207"/>
                  <a:pt x="1106389" y="203932"/>
                  <a:pt x="1105049" y="215987"/>
                </a:cubicBezTo>
                <a:lnTo>
                  <a:pt x="1092994" y="215987"/>
                </a:lnTo>
                <a:lnTo>
                  <a:pt x="1099022" y="135620"/>
                </a:lnTo>
                <a:close/>
                <a:moveTo>
                  <a:pt x="2881052" y="121556"/>
                </a:moveTo>
                <a:lnTo>
                  <a:pt x="2942332" y="121556"/>
                </a:lnTo>
                <a:lnTo>
                  <a:pt x="2942332" y="132606"/>
                </a:lnTo>
                <a:lnTo>
                  <a:pt x="2881052" y="132606"/>
                </a:lnTo>
                <a:close/>
                <a:moveTo>
                  <a:pt x="1057834" y="116533"/>
                </a:moveTo>
                <a:lnTo>
                  <a:pt x="1069889" y="116533"/>
                </a:lnTo>
                <a:lnTo>
                  <a:pt x="1069889" y="216992"/>
                </a:lnTo>
                <a:lnTo>
                  <a:pt x="1057834" y="216992"/>
                </a:lnTo>
                <a:close/>
                <a:moveTo>
                  <a:pt x="2050889" y="111510"/>
                </a:moveTo>
                <a:lnTo>
                  <a:pt x="2271899" y="111510"/>
                </a:lnTo>
                <a:lnTo>
                  <a:pt x="2271899" y="120551"/>
                </a:lnTo>
                <a:lnTo>
                  <a:pt x="2110160" y="120551"/>
                </a:lnTo>
                <a:cubicBezTo>
                  <a:pt x="2108821" y="125909"/>
                  <a:pt x="2106979" y="131434"/>
                  <a:pt x="2104635" y="137127"/>
                </a:cubicBezTo>
                <a:cubicBezTo>
                  <a:pt x="2102291" y="142820"/>
                  <a:pt x="2100449" y="148345"/>
                  <a:pt x="2099109" y="153703"/>
                </a:cubicBezTo>
                <a:lnTo>
                  <a:pt x="2252812" y="153703"/>
                </a:lnTo>
                <a:lnTo>
                  <a:pt x="2243770" y="215987"/>
                </a:lnTo>
                <a:lnTo>
                  <a:pt x="2094086" y="215987"/>
                </a:lnTo>
                <a:lnTo>
                  <a:pt x="2088059" y="206946"/>
                </a:lnTo>
                <a:lnTo>
                  <a:pt x="2232720" y="206946"/>
                </a:lnTo>
                <a:cubicBezTo>
                  <a:pt x="2234059" y="199579"/>
                  <a:pt x="2235231" y="192212"/>
                  <a:pt x="2236236" y="184845"/>
                </a:cubicBezTo>
                <a:cubicBezTo>
                  <a:pt x="2237240" y="177478"/>
                  <a:pt x="2238413" y="170111"/>
                  <a:pt x="2239752" y="162744"/>
                </a:cubicBezTo>
                <a:lnTo>
                  <a:pt x="2083036" y="162744"/>
                </a:lnTo>
                <a:lnTo>
                  <a:pt x="2098105" y="120551"/>
                </a:lnTo>
                <a:lnTo>
                  <a:pt x="2050889" y="120551"/>
                </a:lnTo>
                <a:close/>
                <a:moveTo>
                  <a:pt x="1093999" y="98450"/>
                </a:moveTo>
                <a:lnTo>
                  <a:pt x="1166329" y="98450"/>
                </a:lnTo>
                <a:lnTo>
                  <a:pt x="1166329" y="107491"/>
                </a:lnTo>
                <a:lnTo>
                  <a:pt x="1093999" y="107491"/>
                </a:lnTo>
                <a:close/>
                <a:moveTo>
                  <a:pt x="1345667" y="94432"/>
                </a:moveTo>
                <a:lnTo>
                  <a:pt x="1498365" y="94432"/>
                </a:lnTo>
                <a:lnTo>
                  <a:pt x="1498365" y="103473"/>
                </a:lnTo>
                <a:lnTo>
                  <a:pt x="1345667" y="103473"/>
                </a:lnTo>
                <a:close/>
                <a:moveTo>
                  <a:pt x="2343225" y="93427"/>
                </a:moveTo>
                <a:lnTo>
                  <a:pt x="2368339" y="93427"/>
                </a:lnTo>
                <a:lnTo>
                  <a:pt x="2368339" y="119547"/>
                </a:lnTo>
                <a:lnTo>
                  <a:pt x="2343225" y="119547"/>
                </a:lnTo>
                <a:close/>
                <a:moveTo>
                  <a:pt x="1633984" y="83381"/>
                </a:moveTo>
                <a:lnTo>
                  <a:pt x="1647044" y="83381"/>
                </a:lnTo>
                <a:lnTo>
                  <a:pt x="1566677" y="202928"/>
                </a:lnTo>
                <a:lnTo>
                  <a:pt x="1733439" y="202928"/>
                </a:lnTo>
                <a:cubicBezTo>
                  <a:pt x="1726072" y="192882"/>
                  <a:pt x="1718202" y="182501"/>
                  <a:pt x="1709831" y="171785"/>
                </a:cubicBezTo>
                <a:cubicBezTo>
                  <a:pt x="1701459" y="161070"/>
                  <a:pt x="1693590" y="150689"/>
                  <a:pt x="1686223" y="140643"/>
                </a:cubicBezTo>
                <a:lnTo>
                  <a:pt x="1700287" y="140643"/>
                </a:lnTo>
                <a:lnTo>
                  <a:pt x="1753531" y="211969"/>
                </a:lnTo>
                <a:lnTo>
                  <a:pt x="1547590" y="211969"/>
                </a:lnTo>
                <a:close/>
                <a:moveTo>
                  <a:pt x="614809" y="83381"/>
                </a:moveTo>
                <a:lnTo>
                  <a:pt x="627869" y="83381"/>
                </a:lnTo>
                <a:lnTo>
                  <a:pt x="547502" y="202928"/>
                </a:lnTo>
                <a:lnTo>
                  <a:pt x="714264" y="202928"/>
                </a:lnTo>
                <a:cubicBezTo>
                  <a:pt x="706897" y="192882"/>
                  <a:pt x="699027" y="182501"/>
                  <a:pt x="690656" y="171785"/>
                </a:cubicBezTo>
                <a:cubicBezTo>
                  <a:pt x="682284" y="161070"/>
                  <a:pt x="674415" y="150689"/>
                  <a:pt x="667048" y="140643"/>
                </a:cubicBezTo>
                <a:lnTo>
                  <a:pt x="681112" y="140643"/>
                </a:lnTo>
                <a:lnTo>
                  <a:pt x="734356" y="211969"/>
                </a:lnTo>
                <a:lnTo>
                  <a:pt x="528415" y="211969"/>
                </a:lnTo>
                <a:close/>
                <a:moveTo>
                  <a:pt x="1302470" y="82377"/>
                </a:moveTo>
                <a:lnTo>
                  <a:pt x="1314525" y="82377"/>
                </a:lnTo>
                <a:lnTo>
                  <a:pt x="1314525" y="215987"/>
                </a:lnTo>
                <a:lnTo>
                  <a:pt x="1302470" y="215987"/>
                </a:lnTo>
                <a:close/>
                <a:moveTo>
                  <a:pt x="1946412" y="72331"/>
                </a:moveTo>
                <a:lnTo>
                  <a:pt x="1959471" y="72331"/>
                </a:lnTo>
                <a:lnTo>
                  <a:pt x="1956458" y="105482"/>
                </a:lnTo>
                <a:cubicBezTo>
                  <a:pt x="1965834" y="122895"/>
                  <a:pt x="1976214" y="141313"/>
                  <a:pt x="1987600" y="160735"/>
                </a:cubicBezTo>
                <a:cubicBezTo>
                  <a:pt x="1998985" y="180157"/>
                  <a:pt x="2009366" y="198574"/>
                  <a:pt x="2018742" y="215987"/>
                </a:cubicBezTo>
                <a:lnTo>
                  <a:pt x="2005682" y="215987"/>
                </a:lnTo>
                <a:lnTo>
                  <a:pt x="1950430" y="117537"/>
                </a:lnTo>
                <a:cubicBezTo>
                  <a:pt x="1943063" y="134281"/>
                  <a:pt x="1935529" y="150689"/>
                  <a:pt x="1927827" y="166762"/>
                </a:cubicBezTo>
                <a:cubicBezTo>
                  <a:pt x="1920125" y="182836"/>
                  <a:pt x="1912591" y="199244"/>
                  <a:pt x="1905224" y="215987"/>
                </a:cubicBezTo>
                <a:lnTo>
                  <a:pt x="1893169" y="215987"/>
                </a:lnTo>
                <a:lnTo>
                  <a:pt x="1943398" y="103473"/>
                </a:lnTo>
                <a:cubicBezTo>
                  <a:pt x="1944068" y="98785"/>
                  <a:pt x="1944570" y="93595"/>
                  <a:pt x="1944905" y="87902"/>
                </a:cubicBezTo>
                <a:cubicBezTo>
                  <a:pt x="1945240" y="82209"/>
                  <a:pt x="1945742" y="77019"/>
                  <a:pt x="1946412" y="72331"/>
                </a:cubicBezTo>
                <a:close/>
                <a:moveTo>
                  <a:pt x="1846957" y="72331"/>
                </a:moveTo>
                <a:lnTo>
                  <a:pt x="1859012" y="72331"/>
                </a:lnTo>
                <a:lnTo>
                  <a:pt x="1857003" y="105482"/>
                </a:lnTo>
                <a:cubicBezTo>
                  <a:pt x="1865040" y="116868"/>
                  <a:pt x="1873244" y="128755"/>
                  <a:pt x="1881616" y="141145"/>
                </a:cubicBezTo>
                <a:cubicBezTo>
                  <a:pt x="1889987" y="153535"/>
                  <a:pt x="1898191" y="165423"/>
                  <a:pt x="1906228" y="176808"/>
                </a:cubicBezTo>
                <a:lnTo>
                  <a:pt x="1892164" y="176808"/>
                </a:lnTo>
                <a:lnTo>
                  <a:pt x="1850976" y="116533"/>
                </a:lnTo>
                <a:cubicBezTo>
                  <a:pt x="1843609" y="133276"/>
                  <a:pt x="1835907" y="149852"/>
                  <a:pt x="1827870" y="166260"/>
                </a:cubicBezTo>
                <a:cubicBezTo>
                  <a:pt x="1819833" y="182668"/>
                  <a:pt x="1812132" y="199244"/>
                  <a:pt x="1804765" y="215987"/>
                </a:cubicBezTo>
                <a:lnTo>
                  <a:pt x="1791705" y="215987"/>
                </a:lnTo>
                <a:lnTo>
                  <a:pt x="1842939" y="104478"/>
                </a:lnTo>
                <a:cubicBezTo>
                  <a:pt x="1843609" y="99120"/>
                  <a:pt x="1844278" y="93595"/>
                  <a:pt x="1844948" y="87902"/>
                </a:cubicBezTo>
                <a:cubicBezTo>
                  <a:pt x="1845618" y="82209"/>
                  <a:pt x="1846288" y="77019"/>
                  <a:pt x="1846957" y="72331"/>
                </a:cubicBezTo>
                <a:close/>
                <a:moveTo>
                  <a:pt x="1074912" y="65299"/>
                </a:moveTo>
                <a:lnTo>
                  <a:pt x="1087971" y="65299"/>
                </a:lnTo>
                <a:lnTo>
                  <a:pt x="1042765" y="140643"/>
                </a:lnTo>
                <a:lnTo>
                  <a:pt x="1029705" y="140643"/>
                </a:lnTo>
                <a:close/>
                <a:moveTo>
                  <a:pt x="1345667" y="55253"/>
                </a:moveTo>
                <a:lnTo>
                  <a:pt x="1498365" y="55253"/>
                </a:lnTo>
                <a:lnTo>
                  <a:pt x="1498365" y="64294"/>
                </a:lnTo>
                <a:lnTo>
                  <a:pt x="1345667" y="64294"/>
                </a:lnTo>
                <a:close/>
                <a:moveTo>
                  <a:pt x="364666" y="55253"/>
                </a:moveTo>
                <a:lnTo>
                  <a:pt x="377726" y="55253"/>
                </a:lnTo>
                <a:lnTo>
                  <a:pt x="421928" y="120551"/>
                </a:lnTo>
                <a:cubicBezTo>
                  <a:pt x="429295" y="112514"/>
                  <a:pt x="436829" y="103975"/>
                  <a:pt x="444532" y="94934"/>
                </a:cubicBezTo>
                <a:cubicBezTo>
                  <a:pt x="452233" y="85893"/>
                  <a:pt x="459768" y="77354"/>
                  <a:pt x="467135" y="69317"/>
                </a:cubicBezTo>
                <a:lnTo>
                  <a:pt x="481199" y="69317"/>
                </a:lnTo>
                <a:lnTo>
                  <a:pt x="428960" y="129592"/>
                </a:lnTo>
                <a:lnTo>
                  <a:pt x="481199" y="205941"/>
                </a:lnTo>
                <a:lnTo>
                  <a:pt x="467135" y="205941"/>
                </a:lnTo>
                <a:close/>
                <a:moveTo>
                  <a:pt x="3145855" y="35161"/>
                </a:moveTo>
                <a:cubicBezTo>
                  <a:pt x="3139827" y="35161"/>
                  <a:pt x="3134134" y="35496"/>
                  <a:pt x="3128777" y="36166"/>
                </a:cubicBezTo>
                <a:cubicBezTo>
                  <a:pt x="3124758" y="36835"/>
                  <a:pt x="3121075" y="37505"/>
                  <a:pt x="3117726" y="38175"/>
                </a:cubicBezTo>
                <a:lnTo>
                  <a:pt x="3117726" y="115528"/>
                </a:lnTo>
                <a:cubicBezTo>
                  <a:pt x="3124423" y="117537"/>
                  <a:pt x="3133130" y="118542"/>
                  <a:pt x="3143846" y="118542"/>
                </a:cubicBezTo>
                <a:cubicBezTo>
                  <a:pt x="3180011" y="118542"/>
                  <a:pt x="3198093" y="104143"/>
                  <a:pt x="3198093" y="75345"/>
                </a:cubicBezTo>
                <a:cubicBezTo>
                  <a:pt x="3198093" y="61280"/>
                  <a:pt x="3192736" y="50900"/>
                  <a:pt x="3182020" y="44202"/>
                </a:cubicBezTo>
                <a:cubicBezTo>
                  <a:pt x="3173313" y="38175"/>
                  <a:pt x="3161258" y="35161"/>
                  <a:pt x="3145855" y="35161"/>
                </a:cubicBezTo>
                <a:close/>
                <a:moveTo>
                  <a:pt x="3012505" y="35161"/>
                </a:moveTo>
                <a:cubicBezTo>
                  <a:pt x="3006477" y="35161"/>
                  <a:pt x="3000784" y="35496"/>
                  <a:pt x="2995427" y="36166"/>
                </a:cubicBezTo>
                <a:cubicBezTo>
                  <a:pt x="2991408" y="36835"/>
                  <a:pt x="2987725" y="37505"/>
                  <a:pt x="2984376" y="38175"/>
                </a:cubicBezTo>
                <a:lnTo>
                  <a:pt x="2984376" y="115528"/>
                </a:lnTo>
                <a:cubicBezTo>
                  <a:pt x="2991073" y="117537"/>
                  <a:pt x="2999780" y="118542"/>
                  <a:pt x="3010496" y="118542"/>
                </a:cubicBezTo>
                <a:cubicBezTo>
                  <a:pt x="3046661" y="118542"/>
                  <a:pt x="3064743" y="104143"/>
                  <a:pt x="3064743" y="75345"/>
                </a:cubicBezTo>
                <a:cubicBezTo>
                  <a:pt x="3064743" y="61280"/>
                  <a:pt x="3059386" y="50900"/>
                  <a:pt x="3048670" y="44202"/>
                </a:cubicBezTo>
                <a:cubicBezTo>
                  <a:pt x="3039963" y="38175"/>
                  <a:pt x="3027908" y="35161"/>
                  <a:pt x="3012505" y="35161"/>
                </a:cubicBezTo>
                <a:close/>
                <a:moveTo>
                  <a:pt x="2794434" y="35161"/>
                </a:moveTo>
                <a:cubicBezTo>
                  <a:pt x="2788407" y="35161"/>
                  <a:pt x="2782379" y="35496"/>
                  <a:pt x="2776352" y="36166"/>
                </a:cubicBezTo>
                <a:cubicBezTo>
                  <a:pt x="2771664" y="36835"/>
                  <a:pt x="2767980" y="37505"/>
                  <a:pt x="2765301" y="38175"/>
                </a:cubicBezTo>
                <a:lnTo>
                  <a:pt x="2765301" y="110505"/>
                </a:lnTo>
                <a:lnTo>
                  <a:pt x="2798453" y="110505"/>
                </a:lnTo>
                <a:cubicBezTo>
                  <a:pt x="2813187" y="110505"/>
                  <a:pt x="2824572" y="106822"/>
                  <a:pt x="2832609" y="99455"/>
                </a:cubicBezTo>
                <a:cubicBezTo>
                  <a:pt x="2841315" y="92757"/>
                  <a:pt x="2845668" y="84051"/>
                  <a:pt x="2845668" y="73335"/>
                </a:cubicBezTo>
                <a:cubicBezTo>
                  <a:pt x="2845668" y="59941"/>
                  <a:pt x="2840645" y="49895"/>
                  <a:pt x="2830600" y="43198"/>
                </a:cubicBezTo>
                <a:cubicBezTo>
                  <a:pt x="2821893" y="37840"/>
                  <a:pt x="2809838" y="35161"/>
                  <a:pt x="2794434" y="35161"/>
                </a:cubicBezTo>
                <a:close/>
                <a:moveTo>
                  <a:pt x="3220418" y="26120"/>
                </a:moveTo>
                <a:lnTo>
                  <a:pt x="3362065" y="26120"/>
                </a:lnTo>
                <a:lnTo>
                  <a:pt x="3362065" y="37170"/>
                </a:lnTo>
                <a:lnTo>
                  <a:pt x="3297771" y="37170"/>
                </a:lnTo>
                <a:lnTo>
                  <a:pt x="3297771" y="199914"/>
                </a:lnTo>
                <a:lnTo>
                  <a:pt x="3284711" y="199914"/>
                </a:lnTo>
                <a:lnTo>
                  <a:pt x="3284711" y="37170"/>
                </a:lnTo>
                <a:lnTo>
                  <a:pt x="3220418" y="37170"/>
                </a:lnTo>
                <a:close/>
                <a:moveTo>
                  <a:pt x="2572271" y="26120"/>
                </a:moveTo>
                <a:lnTo>
                  <a:pt x="2584326" y="26120"/>
                </a:lnTo>
                <a:lnTo>
                  <a:pt x="2584326" y="102469"/>
                </a:lnTo>
                <a:lnTo>
                  <a:pt x="2692822" y="102469"/>
                </a:lnTo>
                <a:lnTo>
                  <a:pt x="2692822" y="26120"/>
                </a:lnTo>
                <a:lnTo>
                  <a:pt x="2705882" y="26120"/>
                </a:lnTo>
                <a:lnTo>
                  <a:pt x="2705882" y="199914"/>
                </a:lnTo>
                <a:lnTo>
                  <a:pt x="2692822" y="199914"/>
                </a:lnTo>
                <a:lnTo>
                  <a:pt x="2692822" y="112514"/>
                </a:lnTo>
                <a:lnTo>
                  <a:pt x="2584326" y="112514"/>
                </a:lnTo>
                <a:lnTo>
                  <a:pt x="2584326" y="199914"/>
                </a:lnTo>
                <a:lnTo>
                  <a:pt x="2572271" y="199914"/>
                </a:lnTo>
                <a:close/>
                <a:moveTo>
                  <a:pt x="3145855" y="25115"/>
                </a:moveTo>
                <a:cubicBezTo>
                  <a:pt x="3168625" y="25115"/>
                  <a:pt x="3185369" y="30138"/>
                  <a:pt x="3196084" y="40184"/>
                </a:cubicBezTo>
                <a:cubicBezTo>
                  <a:pt x="3205460" y="48890"/>
                  <a:pt x="3210148" y="60276"/>
                  <a:pt x="3210148" y="74340"/>
                </a:cubicBezTo>
                <a:cubicBezTo>
                  <a:pt x="3210148" y="89074"/>
                  <a:pt x="3205795" y="100794"/>
                  <a:pt x="3197089" y="109501"/>
                </a:cubicBezTo>
                <a:cubicBezTo>
                  <a:pt x="3185034" y="122225"/>
                  <a:pt x="3166951" y="128588"/>
                  <a:pt x="3142841" y="128588"/>
                </a:cubicBezTo>
                <a:cubicBezTo>
                  <a:pt x="3136813" y="128588"/>
                  <a:pt x="3132460" y="128588"/>
                  <a:pt x="3129781" y="128588"/>
                </a:cubicBezTo>
                <a:cubicBezTo>
                  <a:pt x="3125093" y="127918"/>
                  <a:pt x="3121075" y="127248"/>
                  <a:pt x="3117726" y="126579"/>
                </a:cubicBezTo>
                <a:lnTo>
                  <a:pt x="3117726" y="199914"/>
                </a:lnTo>
                <a:lnTo>
                  <a:pt x="3105671" y="199914"/>
                </a:lnTo>
                <a:lnTo>
                  <a:pt x="3105671" y="28129"/>
                </a:lnTo>
                <a:cubicBezTo>
                  <a:pt x="3111699" y="27459"/>
                  <a:pt x="3117726" y="26789"/>
                  <a:pt x="3123754" y="26120"/>
                </a:cubicBezTo>
                <a:cubicBezTo>
                  <a:pt x="3131121" y="25450"/>
                  <a:pt x="3138488" y="25115"/>
                  <a:pt x="3145855" y="25115"/>
                </a:cubicBezTo>
                <a:close/>
                <a:moveTo>
                  <a:pt x="3012505" y="25115"/>
                </a:moveTo>
                <a:cubicBezTo>
                  <a:pt x="3035275" y="25115"/>
                  <a:pt x="3052019" y="30138"/>
                  <a:pt x="3062734" y="40184"/>
                </a:cubicBezTo>
                <a:cubicBezTo>
                  <a:pt x="3072110" y="48890"/>
                  <a:pt x="3076798" y="60276"/>
                  <a:pt x="3076798" y="74340"/>
                </a:cubicBezTo>
                <a:cubicBezTo>
                  <a:pt x="3076798" y="89074"/>
                  <a:pt x="3072445" y="100794"/>
                  <a:pt x="3063739" y="109501"/>
                </a:cubicBezTo>
                <a:cubicBezTo>
                  <a:pt x="3051684" y="122225"/>
                  <a:pt x="3033601" y="128588"/>
                  <a:pt x="3009491" y="128588"/>
                </a:cubicBezTo>
                <a:cubicBezTo>
                  <a:pt x="3003463" y="128588"/>
                  <a:pt x="2999110" y="128588"/>
                  <a:pt x="2996431" y="128588"/>
                </a:cubicBezTo>
                <a:cubicBezTo>
                  <a:pt x="2991743" y="127918"/>
                  <a:pt x="2987725" y="127248"/>
                  <a:pt x="2984376" y="126579"/>
                </a:cubicBezTo>
                <a:lnTo>
                  <a:pt x="2984376" y="199914"/>
                </a:lnTo>
                <a:lnTo>
                  <a:pt x="2972321" y="199914"/>
                </a:lnTo>
                <a:lnTo>
                  <a:pt x="2972321" y="28129"/>
                </a:lnTo>
                <a:cubicBezTo>
                  <a:pt x="2978349" y="27459"/>
                  <a:pt x="2984376" y="26789"/>
                  <a:pt x="2990404" y="26120"/>
                </a:cubicBezTo>
                <a:cubicBezTo>
                  <a:pt x="2997771" y="25450"/>
                  <a:pt x="3005138" y="25115"/>
                  <a:pt x="3012505" y="25115"/>
                </a:cubicBezTo>
                <a:close/>
                <a:moveTo>
                  <a:pt x="2795439" y="25115"/>
                </a:moveTo>
                <a:cubicBezTo>
                  <a:pt x="2818210" y="25115"/>
                  <a:pt x="2834953" y="30138"/>
                  <a:pt x="2845668" y="40184"/>
                </a:cubicBezTo>
                <a:cubicBezTo>
                  <a:pt x="2853705" y="48221"/>
                  <a:pt x="2857723" y="58267"/>
                  <a:pt x="2857723" y="70322"/>
                </a:cubicBezTo>
                <a:cubicBezTo>
                  <a:pt x="2857723" y="93762"/>
                  <a:pt x="2846003" y="108831"/>
                  <a:pt x="2822563" y="115528"/>
                </a:cubicBezTo>
                <a:lnTo>
                  <a:pt x="2822563" y="116533"/>
                </a:lnTo>
                <a:cubicBezTo>
                  <a:pt x="2835957" y="121221"/>
                  <a:pt x="2844999" y="132941"/>
                  <a:pt x="2849687" y="151693"/>
                </a:cubicBezTo>
                <a:cubicBezTo>
                  <a:pt x="2855714" y="177813"/>
                  <a:pt x="2860402" y="193886"/>
                  <a:pt x="2863751" y="199914"/>
                </a:cubicBezTo>
                <a:lnTo>
                  <a:pt x="2850691" y="199914"/>
                </a:lnTo>
                <a:cubicBezTo>
                  <a:pt x="2848012" y="195895"/>
                  <a:pt x="2843994" y="182166"/>
                  <a:pt x="2838636" y="158726"/>
                </a:cubicBezTo>
                <a:cubicBezTo>
                  <a:pt x="2833278" y="134615"/>
                  <a:pt x="2819884" y="121891"/>
                  <a:pt x="2798453" y="120551"/>
                </a:cubicBezTo>
                <a:lnTo>
                  <a:pt x="2765301" y="120551"/>
                </a:lnTo>
                <a:lnTo>
                  <a:pt x="2765301" y="199914"/>
                </a:lnTo>
                <a:lnTo>
                  <a:pt x="2753246" y="199914"/>
                </a:lnTo>
                <a:lnTo>
                  <a:pt x="2753246" y="29133"/>
                </a:lnTo>
                <a:cubicBezTo>
                  <a:pt x="2765971" y="26455"/>
                  <a:pt x="2780035" y="25115"/>
                  <a:pt x="2795439" y="25115"/>
                </a:cubicBezTo>
                <a:close/>
                <a:moveTo>
                  <a:pt x="2085045" y="25115"/>
                </a:moveTo>
                <a:lnTo>
                  <a:pt x="2085045" y="67308"/>
                </a:lnTo>
                <a:lnTo>
                  <a:pt x="2239752" y="67308"/>
                </a:lnTo>
                <a:lnTo>
                  <a:pt x="2239752" y="25115"/>
                </a:lnTo>
                <a:close/>
                <a:moveTo>
                  <a:pt x="1591792" y="19088"/>
                </a:moveTo>
                <a:lnTo>
                  <a:pt x="1604851" y="19088"/>
                </a:lnTo>
                <a:lnTo>
                  <a:pt x="1553617" y="112514"/>
                </a:lnTo>
                <a:lnTo>
                  <a:pt x="1540558" y="112514"/>
                </a:lnTo>
                <a:close/>
                <a:moveTo>
                  <a:pt x="572617" y="19088"/>
                </a:moveTo>
                <a:lnTo>
                  <a:pt x="585676" y="19088"/>
                </a:lnTo>
                <a:lnTo>
                  <a:pt x="534442" y="112514"/>
                </a:lnTo>
                <a:lnTo>
                  <a:pt x="521382" y="112514"/>
                </a:lnTo>
                <a:close/>
                <a:moveTo>
                  <a:pt x="1696269" y="18083"/>
                </a:moveTo>
                <a:lnTo>
                  <a:pt x="1709329" y="18083"/>
                </a:lnTo>
                <a:lnTo>
                  <a:pt x="1758553" y="113519"/>
                </a:lnTo>
                <a:lnTo>
                  <a:pt x="1745494" y="113519"/>
                </a:lnTo>
                <a:close/>
                <a:moveTo>
                  <a:pt x="793626" y="18083"/>
                </a:moveTo>
                <a:lnTo>
                  <a:pt x="985503" y="18083"/>
                </a:lnTo>
                <a:lnTo>
                  <a:pt x="985503" y="26120"/>
                </a:lnTo>
                <a:lnTo>
                  <a:pt x="904131" y="83381"/>
                </a:lnTo>
                <a:lnTo>
                  <a:pt x="904131" y="114524"/>
                </a:lnTo>
                <a:lnTo>
                  <a:pt x="1001576" y="114524"/>
                </a:lnTo>
                <a:lnTo>
                  <a:pt x="1001576" y="124570"/>
                </a:lnTo>
                <a:lnTo>
                  <a:pt x="904131" y="124570"/>
                </a:lnTo>
                <a:lnTo>
                  <a:pt x="904131" y="215987"/>
                </a:lnTo>
                <a:lnTo>
                  <a:pt x="836824" y="215987"/>
                </a:lnTo>
                <a:lnTo>
                  <a:pt x="829792" y="206946"/>
                </a:lnTo>
                <a:lnTo>
                  <a:pt x="892076" y="206946"/>
                </a:lnTo>
                <a:lnTo>
                  <a:pt x="892076" y="124570"/>
                </a:lnTo>
                <a:lnTo>
                  <a:pt x="775544" y="124570"/>
                </a:lnTo>
                <a:lnTo>
                  <a:pt x="775544" y="114524"/>
                </a:lnTo>
                <a:lnTo>
                  <a:pt x="892076" y="114524"/>
                </a:lnTo>
                <a:lnTo>
                  <a:pt x="892076" y="78358"/>
                </a:lnTo>
                <a:lnTo>
                  <a:pt x="966416" y="27124"/>
                </a:lnTo>
                <a:lnTo>
                  <a:pt x="793626" y="27124"/>
                </a:lnTo>
                <a:close/>
                <a:moveTo>
                  <a:pt x="677094" y="18083"/>
                </a:moveTo>
                <a:lnTo>
                  <a:pt x="690154" y="18083"/>
                </a:lnTo>
                <a:lnTo>
                  <a:pt x="739378" y="113519"/>
                </a:lnTo>
                <a:lnTo>
                  <a:pt x="726319" y="113519"/>
                </a:lnTo>
                <a:close/>
                <a:moveTo>
                  <a:pt x="2072990" y="16074"/>
                </a:moveTo>
                <a:lnTo>
                  <a:pt x="2251807" y="16074"/>
                </a:lnTo>
                <a:lnTo>
                  <a:pt x="2251807" y="76349"/>
                </a:lnTo>
                <a:lnTo>
                  <a:pt x="2072990" y="76349"/>
                </a:lnTo>
                <a:close/>
                <a:moveTo>
                  <a:pt x="1193453" y="7032"/>
                </a:moveTo>
                <a:lnTo>
                  <a:pt x="1204504" y="7032"/>
                </a:lnTo>
                <a:lnTo>
                  <a:pt x="1203499" y="19088"/>
                </a:lnTo>
                <a:lnTo>
                  <a:pt x="1259756" y="19088"/>
                </a:lnTo>
                <a:lnTo>
                  <a:pt x="1259756" y="27124"/>
                </a:lnTo>
                <a:lnTo>
                  <a:pt x="1249710" y="27124"/>
                </a:lnTo>
                <a:lnTo>
                  <a:pt x="1249710" y="82377"/>
                </a:lnTo>
                <a:lnTo>
                  <a:pt x="1223591" y="148680"/>
                </a:lnTo>
                <a:cubicBezTo>
                  <a:pt x="1228279" y="158726"/>
                  <a:pt x="1233302" y="169943"/>
                  <a:pt x="1238660" y="182333"/>
                </a:cubicBezTo>
                <a:cubicBezTo>
                  <a:pt x="1244017" y="194723"/>
                  <a:pt x="1249040" y="205941"/>
                  <a:pt x="1253729" y="215987"/>
                </a:cubicBezTo>
                <a:lnTo>
                  <a:pt x="1241673" y="215987"/>
                </a:lnTo>
                <a:lnTo>
                  <a:pt x="1217563" y="164753"/>
                </a:lnTo>
                <a:cubicBezTo>
                  <a:pt x="1214215" y="173460"/>
                  <a:pt x="1210531" y="181999"/>
                  <a:pt x="1206513" y="190370"/>
                </a:cubicBezTo>
                <a:cubicBezTo>
                  <a:pt x="1202494" y="198742"/>
                  <a:pt x="1198811" y="207281"/>
                  <a:pt x="1195462" y="215987"/>
                </a:cubicBezTo>
                <a:lnTo>
                  <a:pt x="1183407" y="215987"/>
                </a:lnTo>
                <a:lnTo>
                  <a:pt x="1211536" y="149684"/>
                </a:lnTo>
                <a:cubicBezTo>
                  <a:pt x="1207517" y="140308"/>
                  <a:pt x="1203164" y="130430"/>
                  <a:pt x="1198476" y="120049"/>
                </a:cubicBezTo>
                <a:cubicBezTo>
                  <a:pt x="1193788" y="109668"/>
                  <a:pt x="1189770" y="99790"/>
                  <a:pt x="1186421" y="90413"/>
                </a:cubicBezTo>
                <a:lnTo>
                  <a:pt x="1198476" y="90413"/>
                </a:lnTo>
                <a:lnTo>
                  <a:pt x="1217563" y="135620"/>
                </a:lnTo>
                <a:cubicBezTo>
                  <a:pt x="1220912" y="126244"/>
                  <a:pt x="1224261" y="117203"/>
                  <a:pt x="1227609" y="108496"/>
                </a:cubicBezTo>
                <a:cubicBezTo>
                  <a:pt x="1230958" y="99790"/>
                  <a:pt x="1234306" y="90748"/>
                  <a:pt x="1237655" y="81372"/>
                </a:cubicBezTo>
                <a:lnTo>
                  <a:pt x="1237655" y="27124"/>
                </a:lnTo>
                <a:lnTo>
                  <a:pt x="1203499" y="27124"/>
                </a:lnTo>
                <a:cubicBezTo>
                  <a:pt x="1202159" y="36500"/>
                  <a:pt x="1200988" y="45542"/>
                  <a:pt x="1199983" y="54248"/>
                </a:cubicBezTo>
                <a:cubicBezTo>
                  <a:pt x="1198978" y="62955"/>
                  <a:pt x="1197806" y="71996"/>
                  <a:pt x="1196467" y="81372"/>
                </a:cubicBezTo>
                <a:lnTo>
                  <a:pt x="1185416" y="81372"/>
                </a:lnTo>
                <a:close/>
                <a:moveTo>
                  <a:pt x="1128155" y="7032"/>
                </a:moveTo>
                <a:lnTo>
                  <a:pt x="1140210" y="7032"/>
                </a:lnTo>
                <a:lnTo>
                  <a:pt x="1140210" y="70322"/>
                </a:lnTo>
                <a:lnTo>
                  <a:pt x="1162311" y="70322"/>
                </a:lnTo>
                <a:lnTo>
                  <a:pt x="1162311" y="19088"/>
                </a:lnTo>
                <a:lnTo>
                  <a:pt x="1173361" y="19088"/>
                </a:lnTo>
                <a:lnTo>
                  <a:pt x="1173361" y="79363"/>
                </a:lnTo>
                <a:lnTo>
                  <a:pt x="1093999" y="79363"/>
                </a:lnTo>
                <a:lnTo>
                  <a:pt x="1093999" y="19088"/>
                </a:lnTo>
                <a:lnTo>
                  <a:pt x="1106054" y="19088"/>
                </a:lnTo>
                <a:lnTo>
                  <a:pt x="1106054" y="70322"/>
                </a:lnTo>
                <a:lnTo>
                  <a:pt x="1128155" y="70322"/>
                </a:lnTo>
                <a:close/>
                <a:moveTo>
                  <a:pt x="1072902" y="7032"/>
                </a:moveTo>
                <a:lnTo>
                  <a:pt x="1085962" y="7032"/>
                </a:lnTo>
                <a:lnTo>
                  <a:pt x="1042765" y="78358"/>
                </a:lnTo>
                <a:lnTo>
                  <a:pt x="1029705" y="78358"/>
                </a:lnTo>
                <a:close/>
                <a:moveTo>
                  <a:pt x="1311511" y="6028"/>
                </a:moveTo>
                <a:lnTo>
                  <a:pt x="1323566" y="6028"/>
                </a:lnTo>
                <a:lnTo>
                  <a:pt x="1288405" y="106487"/>
                </a:lnTo>
                <a:lnTo>
                  <a:pt x="1276350" y="106487"/>
                </a:lnTo>
                <a:close/>
                <a:moveTo>
                  <a:pt x="369689" y="6028"/>
                </a:moveTo>
                <a:lnTo>
                  <a:pt x="382749" y="6028"/>
                </a:lnTo>
                <a:lnTo>
                  <a:pt x="391790" y="30138"/>
                </a:lnTo>
                <a:lnTo>
                  <a:pt x="481199" y="30138"/>
                </a:lnTo>
                <a:lnTo>
                  <a:pt x="481199" y="39179"/>
                </a:lnTo>
                <a:lnTo>
                  <a:pt x="373708" y="39179"/>
                </a:lnTo>
                <a:cubicBezTo>
                  <a:pt x="366341" y="47216"/>
                  <a:pt x="359141" y="55755"/>
                  <a:pt x="352109" y="64796"/>
                </a:cubicBezTo>
                <a:cubicBezTo>
                  <a:pt x="345077" y="73838"/>
                  <a:pt x="338212" y="82042"/>
                  <a:pt x="331515" y="89409"/>
                </a:cubicBezTo>
                <a:lnTo>
                  <a:pt x="331515" y="198909"/>
                </a:lnTo>
                <a:cubicBezTo>
                  <a:pt x="340891" y="194891"/>
                  <a:pt x="350602" y="190872"/>
                  <a:pt x="360648" y="186854"/>
                </a:cubicBezTo>
                <a:cubicBezTo>
                  <a:pt x="370694" y="182836"/>
                  <a:pt x="380405" y="178817"/>
                  <a:pt x="389781" y="174799"/>
                </a:cubicBezTo>
                <a:lnTo>
                  <a:pt x="389781" y="184845"/>
                </a:lnTo>
                <a:lnTo>
                  <a:pt x="300373" y="221010"/>
                </a:lnTo>
                <a:lnTo>
                  <a:pt x="300373" y="210964"/>
                </a:lnTo>
                <a:lnTo>
                  <a:pt x="319460" y="203932"/>
                </a:lnTo>
                <a:lnTo>
                  <a:pt x="318455" y="203932"/>
                </a:lnTo>
                <a:lnTo>
                  <a:pt x="318455" y="106487"/>
                </a:lnTo>
                <a:cubicBezTo>
                  <a:pt x="311088" y="115863"/>
                  <a:pt x="302717" y="125909"/>
                  <a:pt x="293341" y="136625"/>
                </a:cubicBezTo>
                <a:cubicBezTo>
                  <a:pt x="283965" y="147340"/>
                  <a:pt x="275593" y="157386"/>
                  <a:pt x="268226" y="166762"/>
                </a:cubicBezTo>
                <a:lnTo>
                  <a:pt x="268226" y="147675"/>
                </a:lnTo>
                <a:lnTo>
                  <a:pt x="358639" y="39179"/>
                </a:lnTo>
                <a:lnTo>
                  <a:pt x="262199" y="39179"/>
                </a:lnTo>
                <a:lnTo>
                  <a:pt x="262199" y="30138"/>
                </a:lnTo>
                <a:lnTo>
                  <a:pt x="378731" y="30138"/>
                </a:lnTo>
                <a:cubicBezTo>
                  <a:pt x="377391" y="26789"/>
                  <a:pt x="375884" y="22771"/>
                  <a:pt x="374210" y="18083"/>
                </a:cubicBezTo>
                <a:cubicBezTo>
                  <a:pt x="372536" y="13395"/>
                  <a:pt x="371029" y="9377"/>
                  <a:pt x="369689" y="6028"/>
                </a:cubicBezTo>
                <a:close/>
                <a:moveTo>
                  <a:pt x="1411970" y="4019"/>
                </a:moveTo>
                <a:lnTo>
                  <a:pt x="1425030" y="4019"/>
                </a:lnTo>
                <a:lnTo>
                  <a:pt x="1433066" y="20092"/>
                </a:lnTo>
                <a:lnTo>
                  <a:pt x="1507406" y="20092"/>
                </a:lnTo>
                <a:lnTo>
                  <a:pt x="1507406" y="29133"/>
                </a:lnTo>
                <a:lnTo>
                  <a:pt x="1336626" y="29133"/>
                </a:lnTo>
                <a:lnTo>
                  <a:pt x="1336626" y="20092"/>
                </a:lnTo>
                <a:lnTo>
                  <a:pt x="1420007" y="20092"/>
                </a:lnTo>
                <a:cubicBezTo>
                  <a:pt x="1418667" y="18753"/>
                  <a:pt x="1417160" y="16074"/>
                  <a:pt x="1415486" y="12055"/>
                </a:cubicBezTo>
                <a:cubicBezTo>
                  <a:pt x="1413812" y="8037"/>
                  <a:pt x="1412640" y="5358"/>
                  <a:pt x="1411970" y="4019"/>
                </a:cubicBezTo>
                <a:close/>
                <a:moveTo>
                  <a:pt x="81372" y="2010"/>
                </a:moveTo>
                <a:lnTo>
                  <a:pt x="94432" y="2010"/>
                </a:lnTo>
                <a:lnTo>
                  <a:pt x="79363" y="26120"/>
                </a:lnTo>
                <a:lnTo>
                  <a:pt x="223019" y="26120"/>
                </a:lnTo>
                <a:lnTo>
                  <a:pt x="223019" y="35161"/>
                </a:lnTo>
                <a:lnTo>
                  <a:pt x="74340" y="35161"/>
                </a:lnTo>
                <a:cubicBezTo>
                  <a:pt x="69652" y="43867"/>
                  <a:pt x="64629" y="52909"/>
                  <a:pt x="59271" y="62285"/>
                </a:cubicBezTo>
                <a:cubicBezTo>
                  <a:pt x="53913" y="71661"/>
                  <a:pt x="48890" y="80702"/>
                  <a:pt x="44202" y="89409"/>
                </a:cubicBezTo>
                <a:lnTo>
                  <a:pt x="112515" y="89409"/>
                </a:lnTo>
                <a:lnTo>
                  <a:pt x="112515" y="56257"/>
                </a:lnTo>
                <a:lnTo>
                  <a:pt x="124570" y="56257"/>
                </a:lnTo>
                <a:lnTo>
                  <a:pt x="124570" y="89409"/>
                </a:lnTo>
                <a:lnTo>
                  <a:pt x="208955" y="89409"/>
                </a:lnTo>
                <a:lnTo>
                  <a:pt x="207951" y="204937"/>
                </a:lnTo>
                <a:lnTo>
                  <a:pt x="173794" y="204937"/>
                </a:lnTo>
                <a:lnTo>
                  <a:pt x="168771" y="195895"/>
                </a:lnTo>
                <a:lnTo>
                  <a:pt x="196900" y="195895"/>
                </a:lnTo>
                <a:lnTo>
                  <a:pt x="196900" y="98450"/>
                </a:lnTo>
                <a:lnTo>
                  <a:pt x="124570" y="98450"/>
                </a:lnTo>
                <a:lnTo>
                  <a:pt x="124570" y="216992"/>
                </a:lnTo>
                <a:lnTo>
                  <a:pt x="112515" y="216992"/>
                </a:lnTo>
                <a:lnTo>
                  <a:pt x="112515" y="98450"/>
                </a:lnTo>
                <a:lnTo>
                  <a:pt x="46212" y="98450"/>
                </a:lnTo>
                <a:lnTo>
                  <a:pt x="46212" y="206946"/>
                </a:lnTo>
                <a:lnTo>
                  <a:pt x="34156" y="206946"/>
                </a:lnTo>
                <a:lnTo>
                  <a:pt x="34156" y="106487"/>
                </a:lnTo>
                <a:cubicBezTo>
                  <a:pt x="30808" y="113184"/>
                  <a:pt x="27292" y="119881"/>
                  <a:pt x="23608" y="126579"/>
                </a:cubicBezTo>
                <a:cubicBezTo>
                  <a:pt x="19925" y="133276"/>
                  <a:pt x="16409" y="139973"/>
                  <a:pt x="13060" y="146670"/>
                </a:cubicBezTo>
                <a:lnTo>
                  <a:pt x="0" y="146670"/>
                </a:lnTo>
                <a:lnTo>
                  <a:pt x="61281" y="35161"/>
                </a:lnTo>
                <a:lnTo>
                  <a:pt x="5023" y="35161"/>
                </a:lnTo>
                <a:lnTo>
                  <a:pt x="5023" y="26120"/>
                </a:lnTo>
                <a:lnTo>
                  <a:pt x="67308" y="26120"/>
                </a:lnTo>
                <a:cubicBezTo>
                  <a:pt x="69317" y="22771"/>
                  <a:pt x="71661" y="18753"/>
                  <a:pt x="74340" y="14065"/>
                </a:cubicBezTo>
                <a:cubicBezTo>
                  <a:pt x="77019" y="9377"/>
                  <a:pt x="79363" y="5358"/>
                  <a:pt x="81372" y="2010"/>
                </a:cubicBezTo>
                <a:close/>
                <a:moveTo>
                  <a:pt x="1905224" y="0"/>
                </a:moveTo>
                <a:lnTo>
                  <a:pt x="2013719" y="67308"/>
                </a:lnTo>
                <a:lnTo>
                  <a:pt x="2013719" y="79363"/>
                </a:lnTo>
                <a:lnTo>
                  <a:pt x="1905224" y="13060"/>
                </a:lnTo>
                <a:lnTo>
                  <a:pt x="1797732" y="77354"/>
                </a:lnTo>
                <a:lnTo>
                  <a:pt x="1797732" y="65299"/>
                </a:ln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1162665" y="2505184"/>
            <a:ext cx="3287315" cy="2503289"/>
          </a:xfrm>
          <a:custGeom>
            <a:avLst/>
            <a:gdLst/>
            <a:ahLst/>
            <a:cxnLst/>
            <a:rect l="l" t="t" r="r" b="b"/>
            <a:pathLst>
              <a:path w="3287315" h="2503289">
                <a:moveTo>
                  <a:pt x="946695" y="2070645"/>
                </a:moveTo>
                <a:lnTo>
                  <a:pt x="946695" y="2134269"/>
                </a:lnTo>
                <a:lnTo>
                  <a:pt x="1252091" y="2134269"/>
                </a:lnTo>
                <a:lnTo>
                  <a:pt x="1252091" y="2070645"/>
                </a:lnTo>
                <a:close/>
                <a:moveTo>
                  <a:pt x="946695" y="1867049"/>
                </a:moveTo>
                <a:lnTo>
                  <a:pt x="946695" y="1930673"/>
                </a:lnTo>
                <a:lnTo>
                  <a:pt x="1252091" y="1930673"/>
                </a:lnTo>
                <a:lnTo>
                  <a:pt x="1252091" y="1867049"/>
                </a:lnTo>
                <a:close/>
                <a:moveTo>
                  <a:pt x="692199" y="1714351"/>
                </a:moveTo>
                <a:lnTo>
                  <a:pt x="1506587" y="1714351"/>
                </a:lnTo>
                <a:lnTo>
                  <a:pt x="1506587" y="2293330"/>
                </a:lnTo>
                <a:cubicBezTo>
                  <a:pt x="1510828" y="2433302"/>
                  <a:pt x="1445083" y="2501168"/>
                  <a:pt x="1309352" y="2496926"/>
                </a:cubicBezTo>
                <a:lnTo>
                  <a:pt x="1137567" y="2496926"/>
                </a:lnTo>
                <a:lnTo>
                  <a:pt x="1137567" y="2344229"/>
                </a:lnTo>
                <a:lnTo>
                  <a:pt x="1194829" y="2344229"/>
                </a:lnTo>
                <a:cubicBezTo>
                  <a:pt x="1237245" y="2348470"/>
                  <a:pt x="1256332" y="2327262"/>
                  <a:pt x="1252091" y="2280605"/>
                </a:cubicBezTo>
                <a:lnTo>
                  <a:pt x="1252091" y="2274242"/>
                </a:lnTo>
                <a:lnTo>
                  <a:pt x="946695" y="2274242"/>
                </a:lnTo>
                <a:lnTo>
                  <a:pt x="946695" y="2503289"/>
                </a:lnTo>
                <a:lnTo>
                  <a:pt x="692199" y="2503289"/>
                </a:lnTo>
                <a:close/>
                <a:moveTo>
                  <a:pt x="68684" y="1129010"/>
                </a:moveTo>
                <a:lnTo>
                  <a:pt x="208657" y="1129010"/>
                </a:lnTo>
                <a:cubicBezTo>
                  <a:pt x="221381" y="1252016"/>
                  <a:pt x="238348" y="1355936"/>
                  <a:pt x="259556" y="1440768"/>
                </a:cubicBezTo>
                <a:lnTo>
                  <a:pt x="119583" y="1440768"/>
                </a:lnTo>
                <a:cubicBezTo>
                  <a:pt x="94133" y="1355936"/>
                  <a:pt x="77167" y="1252016"/>
                  <a:pt x="68684" y="1129010"/>
                </a:cubicBezTo>
                <a:close/>
                <a:moveTo>
                  <a:pt x="1786532" y="1071748"/>
                </a:moveTo>
                <a:lnTo>
                  <a:pt x="2028304" y="1071748"/>
                </a:lnTo>
                <a:cubicBezTo>
                  <a:pt x="2079203" y="1169305"/>
                  <a:pt x="2115257" y="1275345"/>
                  <a:pt x="2136465" y="1389868"/>
                </a:cubicBezTo>
                <a:lnTo>
                  <a:pt x="1881968" y="1389868"/>
                </a:lnTo>
                <a:cubicBezTo>
                  <a:pt x="1865002" y="1288070"/>
                  <a:pt x="1833190" y="1182030"/>
                  <a:pt x="1786532" y="1071748"/>
                </a:cubicBezTo>
                <a:close/>
                <a:moveTo>
                  <a:pt x="259556" y="1039936"/>
                </a:moveTo>
                <a:lnTo>
                  <a:pt x="469515" y="1039936"/>
                </a:lnTo>
                <a:lnTo>
                  <a:pt x="469515" y="1421680"/>
                </a:lnTo>
                <a:cubicBezTo>
                  <a:pt x="490723" y="1328365"/>
                  <a:pt x="505569" y="1230808"/>
                  <a:pt x="514052" y="1129010"/>
                </a:cubicBezTo>
                <a:lnTo>
                  <a:pt x="654025" y="1129010"/>
                </a:lnTo>
                <a:cubicBezTo>
                  <a:pt x="645541" y="1281708"/>
                  <a:pt x="628575" y="1385627"/>
                  <a:pt x="603126" y="1440768"/>
                </a:cubicBezTo>
                <a:lnTo>
                  <a:pt x="469515" y="1440768"/>
                </a:lnTo>
                <a:lnTo>
                  <a:pt x="469515" y="1491667"/>
                </a:lnTo>
                <a:lnTo>
                  <a:pt x="622213" y="1491667"/>
                </a:lnTo>
                <a:lnTo>
                  <a:pt x="622213" y="1663452"/>
                </a:lnTo>
                <a:lnTo>
                  <a:pt x="475877" y="1663452"/>
                </a:lnTo>
                <a:cubicBezTo>
                  <a:pt x="509810" y="1761009"/>
                  <a:pt x="560710" y="1856445"/>
                  <a:pt x="628575" y="1949760"/>
                </a:cubicBezTo>
                <a:lnTo>
                  <a:pt x="628575" y="2185169"/>
                </a:lnTo>
                <a:cubicBezTo>
                  <a:pt x="564951" y="2121545"/>
                  <a:pt x="511931" y="2060041"/>
                  <a:pt x="469515" y="2000659"/>
                </a:cubicBezTo>
                <a:lnTo>
                  <a:pt x="469515" y="2503289"/>
                </a:lnTo>
                <a:lnTo>
                  <a:pt x="259556" y="2503289"/>
                </a:lnTo>
                <a:lnTo>
                  <a:pt x="259556" y="2070645"/>
                </a:lnTo>
                <a:cubicBezTo>
                  <a:pt x="212898" y="2163961"/>
                  <a:pt x="151395" y="2253034"/>
                  <a:pt x="75046" y="2337866"/>
                </a:cubicBezTo>
                <a:lnTo>
                  <a:pt x="75046" y="2102457"/>
                </a:lnTo>
                <a:cubicBezTo>
                  <a:pt x="142912" y="1979451"/>
                  <a:pt x="198053" y="1833116"/>
                  <a:pt x="240469" y="1663452"/>
                </a:cubicBezTo>
                <a:lnTo>
                  <a:pt x="94133" y="1663452"/>
                </a:lnTo>
                <a:lnTo>
                  <a:pt x="94133" y="1491667"/>
                </a:lnTo>
                <a:lnTo>
                  <a:pt x="259556" y="1491667"/>
                </a:lnTo>
                <a:lnTo>
                  <a:pt x="259556" y="1440768"/>
                </a:lnTo>
                <a:close/>
                <a:moveTo>
                  <a:pt x="2550021" y="1033574"/>
                </a:moveTo>
                <a:lnTo>
                  <a:pt x="2810879" y="1033574"/>
                </a:lnTo>
                <a:lnTo>
                  <a:pt x="2810879" y="1186272"/>
                </a:lnTo>
                <a:lnTo>
                  <a:pt x="3109912" y="1186272"/>
                </a:lnTo>
                <a:lnTo>
                  <a:pt x="3109912" y="1370781"/>
                </a:lnTo>
                <a:lnTo>
                  <a:pt x="2810879" y="1370781"/>
                </a:lnTo>
                <a:lnTo>
                  <a:pt x="2810879" y="1568016"/>
                </a:lnTo>
                <a:lnTo>
                  <a:pt x="3154449" y="1568016"/>
                </a:lnTo>
                <a:lnTo>
                  <a:pt x="3154449" y="1746163"/>
                </a:lnTo>
                <a:lnTo>
                  <a:pt x="2919040" y="1746163"/>
                </a:lnTo>
                <a:lnTo>
                  <a:pt x="2919040" y="2000659"/>
                </a:lnTo>
                <a:cubicBezTo>
                  <a:pt x="2914798" y="2047317"/>
                  <a:pt x="2931765" y="2068525"/>
                  <a:pt x="2969939" y="2064283"/>
                </a:cubicBezTo>
                <a:lnTo>
                  <a:pt x="2982664" y="2064283"/>
                </a:lnTo>
                <a:cubicBezTo>
                  <a:pt x="3012355" y="2064283"/>
                  <a:pt x="3027201" y="2045196"/>
                  <a:pt x="3027201" y="2007021"/>
                </a:cubicBezTo>
                <a:lnTo>
                  <a:pt x="3027201" y="1975209"/>
                </a:lnTo>
                <a:lnTo>
                  <a:pt x="3186261" y="1975209"/>
                </a:lnTo>
                <a:lnTo>
                  <a:pt x="3186261" y="2045196"/>
                </a:lnTo>
                <a:cubicBezTo>
                  <a:pt x="3186261" y="2172444"/>
                  <a:pt x="3128999" y="2236068"/>
                  <a:pt x="3014476" y="2236068"/>
                </a:cubicBezTo>
                <a:lnTo>
                  <a:pt x="2868141" y="2236068"/>
                </a:lnTo>
                <a:cubicBezTo>
                  <a:pt x="2736651" y="2240310"/>
                  <a:pt x="2673027" y="2170323"/>
                  <a:pt x="2677269" y="2026109"/>
                </a:cubicBezTo>
                <a:lnTo>
                  <a:pt x="2677269" y="1746163"/>
                </a:lnTo>
                <a:lnTo>
                  <a:pt x="2600920" y="1746163"/>
                </a:lnTo>
                <a:cubicBezTo>
                  <a:pt x="2600920" y="2009142"/>
                  <a:pt x="2456705" y="2180927"/>
                  <a:pt x="2168277" y="2261518"/>
                </a:cubicBezTo>
                <a:cubicBezTo>
                  <a:pt x="2202209" y="2286967"/>
                  <a:pt x="2244625" y="2299692"/>
                  <a:pt x="2295525" y="2299692"/>
                </a:cubicBezTo>
                <a:lnTo>
                  <a:pt x="3198986" y="2299692"/>
                </a:lnTo>
                <a:lnTo>
                  <a:pt x="3198986" y="2477839"/>
                </a:lnTo>
                <a:lnTo>
                  <a:pt x="2263713" y="2477839"/>
                </a:lnTo>
                <a:cubicBezTo>
                  <a:pt x="2149189" y="2477839"/>
                  <a:pt x="2064357" y="2443906"/>
                  <a:pt x="2009216" y="2376041"/>
                </a:cubicBezTo>
                <a:cubicBezTo>
                  <a:pt x="1941351" y="2452389"/>
                  <a:pt x="1841673" y="2494805"/>
                  <a:pt x="1710183" y="2503289"/>
                </a:cubicBezTo>
                <a:lnTo>
                  <a:pt x="1710183" y="2350591"/>
                </a:lnTo>
                <a:cubicBezTo>
                  <a:pt x="1795015" y="2329383"/>
                  <a:pt x="1835311" y="2274242"/>
                  <a:pt x="1831069" y="2185169"/>
                </a:cubicBezTo>
                <a:lnTo>
                  <a:pt x="1831069" y="1676177"/>
                </a:lnTo>
                <a:lnTo>
                  <a:pt x="1710183" y="1676177"/>
                </a:lnTo>
                <a:lnTo>
                  <a:pt x="1710183" y="1498029"/>
                </a:lnTo>
                <a:lnTo>
                  <a:pt x="2098290" y="1498029"/>
                </a:lnTo>
                <a:lnTo>
                  <a:pt x="2098290" y="2102457"/>
                </a:lnTo>
                <a:cubicBezTo>
                  <a:pt x="2102532" y="2170323"/>
                  <a:pt x="2123740" y="2223343"/>
                  <a:pt x="2161914" y="2261518"/>
                </a:cubicBezTo>
                <a:lnTo>
                  <a:pt x="2161914" y="2115182"/>
                </a:lnTo>
                <a:cubicBezTo>
                  <a:pt x="2289162" y="2030350"/>
                  <a:pt x="2354907" y="1907344"/>
                  <a:pt x="2359149" y="1746163"/>
                </a:cubicBezTo>
                <a:lnTo>
                  <a:pt x="2155552" y="1746163"/>
                </a:lnTo>
                <a:lnTo>
                  <a:pt x="2155552" y="1568016"/>
                </a:lnTo>
                <a:lnTo>
                  <a:pt x="2550021" y="1568016"/>
                </a:lnTo>
                <a:lnTo>
                  <a:pt x="2550021" y="1370781"/>
                </a:lnTo>
                <a:lnTo>
                  <a:pt x="2403685" y="1370781"/>
                </a:lnTo>
                <a:cubicBezTo>
                  <a:pt x="2357028" y="1438647"/>
                  <a:pt x="2274317" y="1489546"/>
                  <a:pt x="2155552" y="1523479"/>
                </a:cubicBezTo>
                <a:lnTo>
                  <a:pt x="2155552" y="1396231"/>
                </a:lnTo>
                <a:cubicBezTo>
                  <a:pt x="2231901" y="1302916"/>
                  <a:pt x="2272196" y="1194755"/>
                  <a:pt x="2276437" y="1071748"/>
                </a:cubicBezTo>
                <a:lnTo>
                  <a:pt x="2492759" y="1071748"/>
                </a:lnTo>
                <a:cubicBezTo>
                  <a:pt x="2492759" y="1114164"/>
                  <a:pt x="2488517" y="1152339"/>
                  <a:pt x="2480034" y="1186272"/>
                </a:cubicBezTo>
                <a:lnTo>
                  <a:pt x="2550021" y="1186272"/>
                </a:lnTo>
                <a:close/>
                <a:moveTo>
                  <a:pt x="972145" y="1033574"/>
                </a:moveTo>
                <a:lnTo>
                  <a:pt x="1220279" y="1033574"/>
                </a:lnTo>
                <a:lnTo>
                  <a:pt x="1220279" y="1103560"/>
                </a:lnTo>
                <a:lnTo>
                  <a:pt x="1538399" y="1103560"/>
                </a:lnTo>
                <a:lnTo>
                  <a:pt x="1538399" y="1249896"/>
                </a:lnTo>
                <a:lnTo>
                  <a:pt x="1220279" y="1249896"/>
                </a:lnTo>
                <a:lnTo>
                  <a:pt x="1220279" y="1307157"/>
                </a:lnTo>
                <a:lnTo>
                  <a:pt x="1506587" y="1307157"/>
                </a:lnTo>
                <a:lnTo>
                  <a:pt x="1506587" y="1453492"/>
                </a:lnTo>
                <a:lnTo>
                  <a:pt x="1220279" y="1453492"/>
                </a:lnTo>
                <a:lnTo>
                  <a:pt x="1220279" y="1517117"/>
                </a:lnTo>
                <a:lnTo>
                  <a:pt x="1563848" y="1517117"/>
                </a:lnTo>
                <a:lnTo>
                  <a:pt x="1563848" y="1663452"/>
                </a:lnTo>
                <a:lnTo>
                  <a:pt x="654025" y="1663452"/>
                </a:lnTo>
                <a:lnTo>
                  <a:pt x="654025" y="1517117"/>
                </a:lnTo>
                <a:lnTo>
                  <a:pt x="972145" y="1517117"/>
                </a:lnTo>
                <a:lnTo>
                  <a:pt x="972145" y="1453492"/>
                </a:lnTo>
                <a:lnTo>
                  <a:pt x="698562" y="1453492"/>
                </a:lnTo>
                <a:lnTo>
                  <a:pt x="698562" y="1307157"/>
                </a:lnTo>
                <a:lnTo>
                  <a:pt x="972145" y="1307157"/>
                </a:lnTo>
                <a:lnTo>
                  <a:pt x="972145" y="1249896"/>
                </a:lnTo>
                <a:lnTo>
                  <a:pt x="679474" y="1249896"/>
                </a:lnTo>
                <a:lnTo>
                  <a:pt x="679474" y="1103560"/>
                </a:lnTo>
                <a:lnTo>
                  <a:pt x="972145" y="1103560"/>
                </a:lnTo>
                <a:close/>
                <a:moveTo>
                  <a:pt x="1319510" y="507504"/>
                </a:moveTo>
                <a:lnTo>
                  <a:pt x="1457027" y="507504"/>
                </a:lnTo>
                <a:cubicBezTo>
                  <a:pt x="1478855" y="572988"/>
                  <a:pt x="1522511" y="619918"/>
                  <a:pt x="1587996" y="648295"/>
                </a:cubicBezTo>
                <a:lnTo>
                  <a:pt x="1587996" y="720328"/>
                </a:lnTo>
                <a:cubicBezTo>
                  <a:pt x="1446113" y="698500"/>
                  <a:pt x="1356617" y="627558"/>
                  <a:pt x="1319510" y="507504"/>
                </a:cubicBezTo>
                <a:close/>
                <a:moveTo>
                  <a:pt x="972442" y="507504"/>
                </a:moveTo>
                <a:lnTo>
                  <a:pt x="1109960" y="507504"/>
                </a:lnTo>
                <a:cubicBezTo>
                  <a:pt x="1072852" y="627558"/>
                  <a:pt x="983357" y="698500"/>
                  <a:pt x="841474" y="720328"/>
                </a:cubicBezTo>
                <a:lnTo>
                  <a:pt x="841474" y="648295"/>
                </a:lnTo>
                <a:cubicBezTo>
                  <a:pt x="906958" y="619918"/>
                  <a:pt x="950614" y="572988"/>
                  <a:pt x="972442" y="507504"/>
                </a:cubicBezTo>
                <a:close/>
                <a:moveTo>
                  <a:pt x="3159621" y="409277"/>
                </a:moveTo>
                <a:lnTo>
                  <a:pt x="3287315" y="409277"/>
                </a:lnTo>
                <a:cubicBezTo>
                  <a:pt x="3248025" y="579536"/>
                  <a:pt x="3124695" y="691951"/>
                  <a:pt x="2917328" y="746522"/>
                </a:cubicBezTo>
                <a:lnTo>
                  <a:pt x="2917328" y="664666"/>
                </a:lnTo>
                <a:cubicBezTo>
                  <a:pt x="3039566" y="603547"/>
                  <a:pt x="3120330" y="518418"/>
                  <a:pt x="3159621" y="409277"/>
                </a:cubicBezTo>
                <a:close/>
                <a:moveTo>
                  <a:pt x="3146524" y="206276"/>
                </a:moveTo>
                <a:lnTo>
                  <a:pt x="3277493" y="206276"/>
                </a:lnTo>
                <a:cubicBezTo>
                  <a:pt x="3227288" y="350341"/>
                  <a:pt x="3114873" y="446385"/>
                  <a:pt x="2940248" y="494407"/>
                </a:cubicBezTo>
                <a:lnTo>
                  <a:pt x="2940248" y="409277"/>
                </a:lnTo>
                <a:cubicBezTo>
                  <a:pt x="3034109" y="361255"/>
                  <a:pt x="3102868" y="293588"/>
                  <a:pt x="3146524" y="206276"/>
                </a:cubicBezTo>
                <a:close/>
                <a:moveTo>
                  <a:pt x="1980902" y="206276"/>
                </a:moveTo>
                <a:cubicBezTo>
                  <a:pt x="1978719" y="208458"/>
                  <a:pt x="1975445" y="210641"/>
                  <a:pt x="1971079" y="212824"/>
                </a:cubicBezTo>
                <a:cubicBezTo>
                  <a:pt x="1962348" y="219372"/>
                  <a:pt x="1955799" y="223738"/>
                  <a:pt x="1951434" y="225921"/>
                </a:cubicBezTo>
                <a:lnTo>
                  <a:pt x="2000547" y="225921"/>
                </a:lnTo>
                <a:cubicBezTo>
                  <a:pt x="2020192" y="243383"/>
                  <a:pt x="2039838" y="257572"/>
                  <a:pt x="2059483" y="268486"/>
                </a:cubicBezTo>
                <a:cubicBezTo>
                  <a:pt x="2083494" y="251023"/>
                  <a:pt x="2105322" y="230286"/>
                  <a:pt x="2124968" y="206276"/>
                </a:cubicBezTo>
                <a:close/>
                <a:moveTo>
                  <a:pt x="2704504" y="114597"/>
                </a:moveTo>
                <a:lnTo>
                  <a:pt x="2704504" y="301228"/>
                </a:lnTo>
                <a:lnTo>
                  <a:pt x="2766714" y="301228"/>
                </a:lnTo>
                <a:lnTo>
                  <a:pt x="2766714" y="114597"/>
                </a:lnTo>
                <a:close/>
                <a:moveTo>
                  <a:pt x="1921966" y="114597"/>
                </a:moveTo>
                <a:lnTo>
                  <a:pt x="2036564" y="114597"/>
                </a:lnTo>
                <a:cubicBezTo>
                  <a:pt x="2034381" y="121146"/>
                  <a:pt x="2031106" y="127694"/>
                  <a:pt x="2026741" y="134243"/>
                </a:cubicBezTo>
                <a:lnTo>
                  <a:pt x="2259211" y="134243"/>
                </a:lnTo>
                <a:lnTo>
                  <a:pt x="2259211" y="206276"/>
                </a:lnTo>
                <a:cubicBezTo>
                  <a:pt x="2230834" y="252115"/>
                  <a:pt x="2197000" y="289222"/>
                  <a:pt x="2157710" y="317599"/>
                </a:cubicBezTo>
                <a:cubicBezTo>
                  <a:pt x="2190452" y="326330"/>
                  <a:pt x="2227560" y="333970"/>
                  <a:pt x="2269033" y="340518"/>
                </a:cubicBezTo>
                <a:lnTo>
                  <a:pt x="2269033" y="409277"/>
                </a:lnTo>
                <a:cubicBezTo>
                  <a:pt x="2186086" y="402729"/>
                  <a:pt x="2116236" y="388540"/>
                  <a:pt x="2059483" y="366712"/>
                </a:cubicBezTo>
                <a:cubicBezTo>
                  <a:pt x="2033289" y="377626"/>
                  <a:pt x="2003821" y="386358"/>
                  <a:pt x="1971079" y="392906"/>
                </a:cubicBezTo>
                <a:cubicBezTo>
                  <a:pt x="2056209" y="395089"/>
                  <a:pt x="2135881" y="406003"/>
                  <a:pt x="2210097" y="425648"/>
                </a:cubicBezTo>
                <a:lnTo>
                  <a:pt x="2210097" y="514052"/>
                </a:lnTo>
                <a:cubicBezTo>
                  <a:pt x="2120602" y="487858"/>
                  <a:pt x="2020192" y="470396"/>
                  <a:pt x="1908869" y="461665"/>
                </a:cubicBezTo>
                <a:lnTo>
                  <a:pt x="1908869" y="406003"/>
                </a:lnTo>
                <a:cubicBezTo>
                  <a:pt x="1902321" y="408186"/>
                  <a:pt x="1891407" y="409277"/>
                  <a:pt x="1876127" y="409277"/>
                </a:cubicBezTo>
                <a:cubicBezTo>
                  <a:pt x="1860847" y="411460"/>
                  <a:pt x="1848842" y="412551"/>
                  <a:pt x="1840110" y="412551"/>
                </a:cubicBezTo>
                <a:lnTo>
                  <a:pt x="1840110" y="343793"/>
                </a:lnTo>
                <a:cubicBezTo>
                  <a:pt x="1888132" y="337244"/>
                  <a:pt x="1928514" y="328513"/>
                  <a:pt x="1961256" y="317599"/>
                </a:cubicBezTo>
                <a:cubicBezTo>
                  <a:pt x="1935063" y="297954"/>
                  <a:pt x="1909960" y="276126"/>
                  <a:pt x="1885949" y="252115"/>
                </a:cubicBezTo>
                <a:cubicBezTo>
                  <a:pt x="1872853" y="256480"/>
                  <a:pt x="1857573" y="258663"/>
                  <a:pt x="1840110" y="258663"/>
                </a:cubicBezTo>
                <a:lnTo>
                  <a:pt x="1840110" y="199727"/>
                </a:lnTo>
                <a:cubicBezTo>
                  <a:pt x="1877218" y="186630"/>
                  <a:pt x="1904503" y="158254"/>
                  <a:pt x="1921966" y="114597"/>
                </a:cubicBezTo>
                <a:close/>
                <a:moveTo>
                  <a:pt x="1827014" y="98226"/>
                </a:moveTo>
                <a:lnTo>
                  <a:pt x="1827014" y="645021"/>
                </a:lnTo>
                <a:lnTo>
                  <a:pt x="2233017" y="645021"/>
                </a:lnTo>
                <a:lnTo>
                  <a:pt x="2235561" y="644814"/>
                </a:lnTo>
                <a:lnTo>
                  <a:pt x="2155254" y="622101"/>
                </a:lnTo>
                <a:cubicBezTo>
                  <a:pt x="2070124" y="600819"/>
                  <a:pt x="1972716" y="584448"/>
                  <a:pt x="1863030" y="572988"/>
                </a:cubicBezTo>
                <a:lnTo>
                  <a:pt x="1863030" y="491133"/>
                </a:lnTo>
                <a:cubicBezTo>
                  <a:pt x="1987450" y="497681"/>
                  <a:pt x="2111871" y="515143"/>
                  <a:pt x="2236291" y="543520"/>
                </a:cubicBezTo>
                <a:lnTo>
                  <a:pt x="2236291" y="644755"/>
                </a:lnTo>
                <a:lnTo>
                  <a:pt x="2255732" y="643179"/>
                </a:lnTo>
                <a:cubicBezTo>
                  <a:pt x="2274968" y="637859"/>
                  <a:pt x="2283767" y="622101"/>
                  <a:pt x="2282130" y="595908"/>
                </a:cubicBezTo>
                <a:lnTo>
                  <a:pt x="2282130" y="98226"/>
                </a:lnTo>
                <a:close/>
                <a:moveTo>
                  <a:pt x="2524422" y="22919"/>
                </a:moveTo>
                <a:lnTo>
                  <a:pt x="2950071" y="22919"/>
                </a:lnTo>
                <a:lnTo>
                  <a:pt x="2950071" y="114597"/>
                </a:lnTo>
                <a:lnTo>
                  <a:pt x="2894409" y="114597"/>
                </a:lnTo>
                <a:lnTo>
                  <a:pt x="2894409" y="301228"/>
                </a:lnTo>
                <a:lnTo>
                  <a:pt x="2956619" y="301228"/>
                </a:lnTo>
                <a:lnTo>
                  <a:pt x="2956619" y="392906"/>
                </a:lnTo>
                <a:lnTo>
                  <a:pt x="2894409" y="392906"/>
                </a:lnTo>
                <a:lnTo>
                  <a:pt x="2894409" y="749796"/>
                </a:lnTo>
                <a:lnTo>
                  <a:pt x="2766714" y="749796"/>
                </a:lnTo>
                <a:lnTo>
                  <a:pt x="2766714" y="392906"/>
                </a:lnTo>
                <a:lnTo>
                  <a:pt x="2704504" y="392906"/>
                </a:lnTo>
                <a:cubicBezTo>
                  <a:pt x="2711053" y="560983"/>
                  <a:pt x="2646660" y="679946"/>
                  <a:pt x="2511325" y="749796"/>
                </a:cubicBezTo>
                <a:lnTo>
                  <a:pt x="2511325" y="661392"/>
                </a:lnTo>
                <a:cubicBezTo>
                  <a:pt x="2554981" y="600273"/>
                  <a:pt x="2575719" y="514052"/>
                  <a:pt x="2573536" y="402729"/>
                </a:cubicBezTo>
                <a:lnTo>
                  <a:pt x="2573536" y="392906"/>
                </a:lnTo>
                <a:lnTo>
                  <a:pt x="2511325" y="392906"/>
                </a:lnTo>
                <a:lnTo>
                  <a:pt x="2511325" y="301228"/>
                </a:lnTo>
                <a:lnTo>
                  <a:pt x="2573536" y="301228"/>
                </a:lnTo>
                <a:lnTo>
                  <a:pt x="2573536" y="114597"/>
                </a:lnTo>
                <a:lnTo>
                  <a:pt x="2524422" y="114597"/>
                </a:lnTo>
                <a:close/>
                <a:moveTo>
                  <a:pt x="1696045" y="9822"/>
                </a:moveTo>
                <a:lnTo>
                  <a:pt x="2409825" y="9822"/>
                </a:lnTo>
                <a:lnTo>
                  <a:pt x="2409825" y="595908"/>
                </a:lnTo>
                <a:cubicBezTo>
                  <a:pt x="2414190" y="689769"/>
                  <a:pt x="2371625" y="734516"/>
                  <a:pt x="2282130" y="730151"/>
                </a:cubicBezTo>
                <a:lnTo>
                  <a:pt x="1696045" y="730151"/>
                </a:lnTo>
                <a:close/>
                <a:moveTo>
                  <a:pt x="3120330" y="6548"/>
                </a:moveTo>
                <a:lnTo>
                  <a:pt x="3261121" y="6548"/>
                </a:lnTo>
                <a:cubicBezTo>
                  <a:pt x="3213099" y="139700"/>
                  <a:pt x="3105050" y="227012"/>
                  <a:pt x="2936974" y="268486"/>
                </a:cubicBezTo>
                <a:lnTo>
                  <a:pt x="2936974" y="186630"/>
                </a:lnTo>
                <a:cubicBezTo>
                  <a:pt x="3019920" y="153888"/>
                  <a:pt x="3081039" y="93861"/>
                  <a:pt x="3120330" y="6548"/>
                </a:cubicBezTo>
                <a:close/>
                <a:moveTo>
                  <a:pt x="1571625" y="0"/>
                </a:moveTo>
                <a:lnTo>
                  <a:pt x="1571625" y="101501"/>
                </a:lnTo>
                <a:cubicBezTo>
                  <a:pt x="1490860" y="121146"/>
                  <a:pt x="1413371" y="129877"/>
                  <a:pt x="1339155" y="127694"/>
                </a:cubicBezTo>
                <a:lnTo>
                  <a:pt x="1299864" y="127694"/>
                </a:lnTo>
                <a:cubicBezTo>
                  <a:pt x="1243111" y="162619"/>
                  <a:pt x="1185267" y="189904"/>
                  <a:pt x="1126331" y="209550"/>
                </a:cubicBezTo>
                <a:cubicBezTo>
                  <a:pt x="1193998" y="209550"/>
                  <a:pt x="1248568" y="207367"/>
                  <a:pt x="1290042" y="203001"/>
                </a:cubicBezTo>
                <a:cubicBezTo>
                  <a:pt x="1309687" y="192087"/>
                  <a:pt x="1329332" y="180082"/>
                  <a:pt x="1348978" y="166985"/>
                </a:cubicBezTo>
                <a:lnTo>
                  <a:pt x="1558528" y="166985"/>
                </a:lnTo>
                <a:cubicBezTo>
                  <a:pt x="1431924" y="260846"/>
                  <a:pt x="1290042" y="335061"/>
                  <a:pt x="1132879" y="389632"/>
                </a:cubicBezTo>
                <a:cubicBezTo>
                  <a:pt x="1231106" y="389632"/>
                  <a:pt x="1324967" y="386358"/>
                  <a:pt x="1414462" y="379809"/>
                </a:cubicBezTo>
                <a:cubicBezTo>
                  <a:pt x="1407914" y="355798"/>
                  <a:pt x="1398091" y="329604"/>
                  <a:pt x="1384994" y="301228"/>
                </a:cubicBezTo>
                <a:lnTo>
                  <a:pt x="1502866" y="301228"/>
                </a:lnTo>
                <a:cubicBezTo>
                  <a:pt x="1537791" y="373261"/>
                  <a:pt x="1560711" y="439836"/>
                  <a:pt x="1571625" y="500955"/>
                </a:cubicBezTo>
                <a:lnTo>
                  <a:pt x="1443930" y="500955"/>
                </a:lnTo>
                <a:cubicBezTo>
                  <a:pt x="1443930" y="496590"/>
                  <a:pt x="1443930" y="491133"/>
                  <a:pt x="1443930" y="484584"/>
                </a:cubicBezTo>
                <a:cubicBezTo>
                  <a:pt x="1441747" y="478036"/>
                  <a:pt x="1440656" y="473670"/>
                  <a:pt x="1440656" y="471487"/>
                </a:cubicBezTo>
                <a:cubicBezTo>
                  <a:pt x="1425376" y="471487"/>
                  <a:pt x="1401365" y="472579"/>
                  <a:pt x="1368623" y="474761"/>
                </a:cubicBezTo>
                <a:cubicBezTo>
                  <a:pt x="1335881" y="474761"/>
                  <a:pt x="1310778" y="475853"/>
                  <a:pt x="1293316" y="478036"/>
                </a:cubicBezTo>
                <a:lnTo>
                  <a:pt x="1293316" y="631924"/>
                </a:lnTo>
                <a:cubicBezTo>
                  <a:pt x="1293316" y="708322"/>
                  <a:pt x="1255117" y="745430"/>
                  <a:pt x="1178718" y="743247"/>
                </a:cubicBezTo>
                <a:lnTo>
                  <a:pt x="1087040" y="743247"/>
                </a:lnTo>
                <a:lnTo>
                  <a:pt x="1087040" y="654844"/>
                </a:lnTo>
                <a:lnTo>
                  <a:pt x="1116508" y="654844"/>
                </a:lnTo>
                <a:cubicBezTo>
                  <a:pt x="1138336" y="654844"/>
                  <a:pt x="1149250" y="643929"/>
                  <a:pt x="1149250" y="622101"/>
                </a:cubicBezTo>
                <a:lnTo>
                  <a:pt x="1149250" y="481310"/>
                </a:lnTo>
                <a:cubicBezTo>
                  <a:pt x="1131788" y="481310"/>
                  <a:pt x="1105594" y="481310"/>
                  <a:pt x="1070669" y="481310"/>
                </a:cubicBezTo>
                <a:cubicBezTo>
                  <a:pt x="994271" y="483493"/>
                  <a:pt x="932061" y="483493"/>
                  <a:pt x="884039" y="481310"/>
                </a:cubicBezTo>
                <a:lnTo>
                  <a:pt x="884039" y="386358"/>
                </a:lnTo>
                <a:cubicBezTo>
                  <a:pt x="960437" y="362347"/>
                  <a:pt x="1037927" y="331787"/>
                  <a:pt x="1116508" y="294679"/>
                </a:cubicBezTo>
                <a:cubicBezTo>
                  <a:pt x="1053207" y="296862"/>
                  <a:pt x="982265" y="297954"/>
                  <a:pt x="903684" y="297954"/>
                </a:cubicBezTo>
                <a:lnTo>
                  <a:pt x="903684" y="209550"/>
                </a:lnTo>
                <a:cubicBezTo>
                  <a:pt x="966986" y="187722"/>
                  <a:pt x="1029196" y="160436"/>
                  <a:pt x="1090314" y="127694"/>
                </a:cubicBezTo>
                <a:lnTo>
                  <a:pt x="867668" y="127694"/>
                </a:lnTo>
                <a:lnTo>
                  <a:pt x="867668" y="26193"/>
                </a:lnTo>
                <a:lnTo>
                  <a:pt x="1316235" y="26193"/>
                </a:lnTo>
                <a:cubicBezTo>
                  <a:pt x="1405731" y="26193"/>
                  <a:pt x="1490860" y="17462"/>
                  <a:pt x="1571625" y="0"/>
                </a:cubicBezTo>
                <a:close/>
                <a:moveTo>
                  <a:pt x="127694" y="0"/>
                </a:moveTo>
                <a:lnTo>
                  <a:pt x="278308" y="0"/>
                </a:lnTo>
                <a:cubicBezTo>
                  <a:pt x="280491" y="32742"/>
                  <a:pt x="285948" y="58936"/>
                  <a:pt x="294679" y="78581"/>
                </a:cubicBezTo>
                <a:lnTo>
                  <a:pt x="458390" y="78581"/>
                </a:lnTo>
                <a:cubicBezTo>
                  <a:pt x="467121" y="61118"/>
                  <a:pt x="472578" y="34925"/>
                  <a:pt x="474761" y="0"/>
                </a:cubicBezTo>
                <a:lnTo>
                  <a:pt x="625375" y="0"/>
                </a:lnTo>
                <a:cubicBezTo>
                  <a:pt x="621010" y="28376"/>
                  <a:pt x="615553" y="54570"/>
                  <a:pt x="609004" y="78581"/>
                </a:cubicBezTo>
                <a:lnTo>
                  <a:pt x="710505" y="78581"/>
                </a:lnTo>
                <a:lnTo>
                  <a:pt x="710505" y="173533"/>
                </a:lnTo>
                <a:lnTo>
                  <a:pt x="458390" y="173533"/>
                </a:lnTo>
                <a:lnTo>
                  <a:pt x="458390" y="327422"/>
                </a:lnTo>
                <a:lnTo>
                  <a:pt x="746521" y="327422"/>
                </a:lnTo>
                <a:lnTo>
                  <a:pt x="746521" y="425648"/>
                </a:lnTo>
                <a:lnTo>
                  <a:pt x="471487" y="425648"/>
                </a:lnTo>
                <a:cubicBezTo>
                  <a:pt x="502046" y="526058"/>
                  <a:pt x="595907" y="602456"/>
                  <a:pt x="753070" y="654844"/>
                </a:cubicBezTo>
                <a:lnTo>
                  <a:pt x="753070" y="743247"/>
                </a:lnTo>
                <a:cubicBezTo>
                  <a:pt x="571896" y="701774"/>
                  <a:pt x="448568" y="636290"/>
                  <a:pt x="383083" y="546794"/>
                </a:cubicBezTo>
                <a:cubicBezTo>
                  <a:pt x="313233" y="636290"/>
                  <a:pt x="185539" y="701774"/>
                  <a:pt x="0" y="743247"/>
                </a:cubicBezTo>
                <a:lnTo>
                  <a:pt x="0" y="654844"/>
                </a:lnTo>
                <a:cubicBezTo>
                  <a:pt x="170259" y="598090"/>
                  <a:pt x="266303" y="521692"/>
                  <a:pt x="288131" y="425648"/>
                </a:cubicBezTo>
                <a:lnTo>
                  <a:pt x="6548" y="425648"/>
                </a:lnTo>
                <a:lnTo>
                  <a:pt x="6548" y="327422"/>
                </a:lnTo>
                <a:lnTo>
                  <a:pt x="297953" y="327422"/>
                </a:lnTo>
                <a:lnTo>
                  <a:pt x="297953" y="173533"/>
                </a:lnTo>
                <a:lnTo>
                  <a:pt x="42564" y="173533"/>
                </a:lnTo>
                <a:lnTo>
                  <a:pt x="42564" y="78581"/>
                </a:lnTo>
                <a:lnTo>
                  <a:pt x="144065" y="78581"/>
                </a:lnTo>
                <a:cubicBezTo>
                  <a:pt x="137517" y="54570"/>
                  <a:pt x="132060" y="28376"/>
                  <a:pt x="127694" y="0"/>
                </a:cubicBezTo>
                <a:close/>
              </a:path>
            </a:pathLst>
          </a:custGeom>
          <a:solidFill>
            <a:schemeClr val="bg1"/>
          </a:solidFill>
          <a:ln w="28575">
            <a:noFill/>
          </a:ln>
          <a:effectLst>
            <a:outerShdw blurRad="152400" dist="203200" dir="8100000" sx="103000" sy="103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079814"/>
      </p:ext>
    </p:extLst>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effectLst/>
        </p:spPr>
      </p:pic>
      <p:grpSp>
        <p:nvGrpSpPr>
          <p:cNvPr id="4" name="组合 3"/>
          <p:cNvGrpSpPr/>
          <p:nvPr userDrawn="1"/>
        </p:nvGrpSpPr>
        <p:grpSpPr>
          <a:xfrm>
            <a:off x="3651745" y="1681572"/>
            <a:ext cx="483478" cy="483480"/>
            <a:chOff x="5197261" y="4171609"/>
            <a:chExt cx="483478" cy="483480"/>
          </a:xfrm>
        </p:grpSpPr>
        <p:sp>
          <p:nvSpPr>
            <p:cNvPr id="5"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p:cNvSpPr txBox="1"/>
          <p:nvPr userDrawn="1"/>
        </p:nvSpPr>
        <p:spPr>
          <a:xfrm>
            <a:off x="1326778" y="2796987"/>
            <a:ext cx="1107996" cy="369332"/>
          </a:xfrm>
          <a:prstGeom prst="rect">
            <a:avLst/>
          </a:prstGeom>
          <a:noFill/>
        </p:spPr>
        <p:txBody>
          <a:bodyPr wrap="none" rtlCol="0">
            <a:spAutoFit/>
          </a:bodyPr>
          <a:lstStyle/>
          <a:p>
            <a:r>
              <a:rPr lang="zh-CN" altLang="en-US" dirty="0">
                <a:solidFill>
                  <a:schemeClr val="accent1">
                    <a:lumMod val="20000"/>
                    <a:lumOff val="80000"/>
                  </a:schemeClr>
                </a:solidFill>
              </a:rPr>
              <a:t>欢迎交流</a:t>
            </a:r>
          </a:p>
        </p:txBody>
      </p:sp>
      <p:sp>
        <p:nvSpPr>
          <p:cNvPr id="9" name="矩形 8"/>
          <p:cNvSpPr/>
          <p:nvPr userDrawn="1"/>
        </p:nvSpPr>
        <p:spPr>
          <a:xfrm>
            <a:off x="1748801" y="4332544"/>
            <a:ext cx="1402080" cy="846386"/>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300" dirty="0">
                <a:solidFill>
                  <a:schemeClr val="bg1"/>
                </a:solidFill>
                <a:latin typeface="微软雅黑" panose="020B0503020204020204" pitchFamily="34" charset="-122"/>
                <a:ea typeface="微软雅黑" panose="020B0503020204020204" pitchFamily="34" charset="-122"/>
              </a:rPr>
              <a:t>作品</a:t>
            </a:r>
          </a:p>
        </p:txBody>
      </p:sp>
      <p:sp>
        <p:nvSpPr>
          <p:cNvPr id="10" name="Text Box 54"/>
          <p:cNvSpPr txBox="1">
            <a:spLocks noChangeArrowheads="1"/>
          </p:cNvSpPr>
          <p:nvPr userDrawn="1"/>
        </p:nvSpPr>
        <p:spPr bwMode="auto">
          <a:xfrm>
            <a:off x="7990456" y="3628619"/>
            <a:ext cx="3699521" cy="568304"/>
          </a:xfrm>
          <a:prstGeom prst="rect">
            <a:avLst/>
          </a:prstGeom>
          <a:noFill/>
          <a:ln w="9525">
            <a:noFill/>
            <a:miter lim="800000"/>
            <a:headEnd/>
            <a:tailEnd/>
          </a:ln>
        </p:spPr>
        <p:txBody>
          <a:bodyPr lIns="91417" tIns="45708" rIns="91417" bIns="45708" anchor="ctr"/>
          <a:lstStyle/>
          <a:p>
            <a:pPr marL="0" algn="l" defTabSz="914400" rtl="0" eaLnBrk="1" fontAlgn="base" latinLnBrk="0" hangingPunct="1">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11020228@qq.com</a:t>
            </a:r>
          </a:p>
        </p:txBody>
      </p:sp>
      <p:sp>
        <p:nvSpPr>
          <p:cNvPr id="11" name="TextBox 10">
            <a:hlinkClick r:id="rId3"/>
          </p:cNvPr>
          <p:cNvSpPr>
            <a:spLocks noChangeArrowheads="1"/>
          </p:cNvSpPr>
          <p:nvPr userDrawn="1"/>
        </p:nvSpPr>
        <p:spPr bwMode="auto">
          <a:xfrm>
            <a:off x="7990456" y="4585058"/>
            <a:ext cx="369952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50000"/>
              </a:spcBef>
              <a:spcAft>
                <a:spcPct val="0"/>
              </a:spcAft>
            </a:pPr>
            <a:r>
              <a:rPr 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pitchFamily="34" charset="0"/>
              </a:rPr>
              <a:t>  http://weibo.com/teliss</a:t>
            </a:r>
          </a:p>
        </p:txBody>
      </p:sp>
      <p:sp>
        <p:nvSpPr>
          <p:cNvPr id="12" name="Text Box 54">
            <a:hlinkClick r:id="rId4"/>
          </p:cNvPr>
          <p:cNvSpPr txBox="1">
            <a:spLocks noChangeArrowheads="1"/>
          </p:cNvSpPr>
          <p:nvPr userDrawn="1"/>
        </p:nvSpPr>
        <p:spPr bwMode="auto">
          <a:xfrm>
            <a:off x="7990456" y="4070980"/>
            <a:ext cx="3699521" cy="568304"/>
          </a:xfrm>
          <a:prstGeom prst="rect">
            <a:avLst/>
          </a:prstGeom>
          <a:noFill/>
          <a:ln w="9525">
            <a:noFill/>
            <a:miter lim="800000"/>
            <a:headEnd/>
            <a:tailEnd/>
          </a:ln>
        </p:spPr>
        <p:txBody>
          <a:bodyPr lIns="91417" tIns="45708" rIns="91417" bIns="45708" anchor="ctr"/>
          <a:lstStyle/>
          <a:p>
            <a:pPr fontAlgn="base">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http://teliss.blog.163.com</a:t>
            </a:r>
          </a:p>
        </p:txBody>
      </p:sp>
      <p:grpSp>
        <p:nvGrpSpPr>
          <p:cNvPr id="22" name="组合 21"/>
          <p:cNvGrpSpPr>
            <a:grpSpLocks noChangeAspect="1"/>
          </p:cNvGrpSpPr>
          <p:nvPr userDrawn="1"/>
        </p:nvGrpSpPr>
        <p:grpSpPr>
          <a:xfrm>
            <a:off x="7539394" y="3800840"/>
            <a:ext cx="396000" cy="1120506"/>
            <a:chOff x="6711631" y="3502882"/>
            <a:chExt cx="591140" cy="1672666"/>
          </a:xfrm>
        </p:grpSpPr>
        <p:grpSp>
          <p:nvGrpSpPr>
            <p:cNvPr id="13" name="组合 12"/>
            <p:cNvGrpSpPr>
              <a:grpSpLocks noChangeAspect="1"/>
            </p:cNvGrpSpPr>
            <p:nvPr userDrawn="1"/>
          </p:nvGrpSpPr>
          <p:grpSpPr>
            <a:xfrm>
              <a:off x="6711631" y="4695526"/>
              <a:ext cx="591140" cy="480022"/>
              <a:chOff x="3175" y="295276"/>
              <a:chExt cx="4856163" cy="3943350"/>
            </a:xfrm>
            <a:solidFill>
              <a:schemeClr val="bg1"/>
            </a:solidFill>
          </p:grpSpPr>
          <p:sp>
            <p:nvSpPr>
              <p:cNvPr id="14" name="Freeform 10"/>
              <p:cNvSpPr>
                <a:spLocks noEditPoints="1"/>
              </p:cNvSpPr>
              <p:nvPr/>
            </p:nvSpPr>
            <p:spPr bwMode="auto">
              <a:xfrm>
                <a:off x="3175" y="741363"/>
                <a:ext cx="4173538" cy="3497263"/>
              </a:xfrm>
              <a:custGeom>
                <a:avLst/>
                <a:gdLst>
                  <a:gd name="T0" fmla="*/ 957 w 1111"/>
                  <a:gd name="T1" fmla="*/ 394 h 930"/>
                  <a:gd name="T2" fmla="*/ 936 w 1111"/>
                  <a:gd name="T3" fmla="*/ 362 h 930"/>
                  <a:gd name="T4" fmla="*/ 936 w 1111"/>
                  <a:gd name="T5" fmla="*/ 235 h 930"/>
                  <a:gd name="T6" fmla="*/ 652 w 1111"/>
                  <a:gd name="T7" fmla="*/ 233 h 930"/>
                  <a:gd name="T8" fmla="*/ 622 w 1111"/>
                  <a:gd name="T9" fmla="*/ 219 h 930"/>
                  <a:gd name="T10" fmla="*/ 608 w 1111"/>
                  <a:gd name="T11" fmla="*/ 70 h 930"/>
                  <a:gd name="T12" fmla="*/ 190 w 1111"/>
                  <a:gd name="T13" fmla="*/ 233 h 930"/>
                  <a:gd name="T14" fmla="*/ 0 w 1111"/>
                  <a:gd name="T15" fmla="*/ 591 h 930"/>
                  <a:gd name="T16" fmla="*/ 534 w 1111"/>
                  <a:gd name="T17" fmla="*/ 930 h 930"/>
                  <a:gd name="T18" fmla="*/ 1111 w 1111"/>
                  <a:gd name="T19" fmla="*/ 568 h 930"/>
                  <a:gd name="T20" fmla="*/ 957 w 1111"/>
                  <a:gd name="T21" fmla="*/ 394 h 930"/>
                  <a:gd name="T22" fmla="*/ 535 w 1111"/>
                  <a:gd name="T23" fmla="*/ 854 h 930"/>
                  <a:gd name="T24" fmla="*/ 128 w 1111"/>
                  <a:gd name="T25" fmla="*/ 641 h 930"/>
                  <a:gd name="T26" fmla="*/ 485 w 1111"/>
                  <a:gd name="T27" fmla="*/ 353 h 930"/>
                  <a:gd name="T28" fmla="*/ 892 w 1111"/>
                  <a:gd name="T29" fmla="*/ 565 h 930"/>
                  <a:gd name="T30" fmla="*/ 535 w 1111"/>
                  <a:gd name="T31" fmla="*/ 854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1" h="930">
                    <a:moveTo>
                      <a:pt x="957" y="394"/>
                    </a:moveTo>
                    <a:cubicBezTo>
                      <a:pt x="939" y="389"/>
                      <a:pt x="926" y="385"/>
                      <a:pt x="936" y="362"/>
                    </a:cubicBezTo>
                    <a:cubicBezTo>
                      <a:pt x="956" y="311"/>
                      <a:pt x="958" y="266"/>
                      <a:pt x="936" y="235"/>
                    </a:cubicBezTo>
                    <a:cubicBezTo>
                      <a:pt x="895" y="176"/>
                      <a:pt x="782" y="179"/>
                      <a:pt x="652" y="233"/>
                    </a:cubicBezTo>
                    <a:cubicBezTo>
                      <a:pt x="652" y="233"/>
                      <a:pt x="611" y="251"/>
                      <a:pt x="622" y="219"/>
                    </a:cubicBezTo>
                    <a:cubicBezTo>
                      <a:pt x="642" y="155"/>
                      <a:pt x="639" y="101"/>
                      <a:pt x="608" y="70"/>
                    </a:cubicBezTo>
                    <a:cubicBezTo>
                      <a:pt x="537" y="0"/>
                      <a:pt x="350" y="73"/>
                      <a:pt x="190" y="233"/>
                    </a:cubicBezTo>
                    <a:cubicBezTo>
                      <a:pt x="69" y="353"/>
                      <a:pt x="0" y="481"/>
                      <a:pt x="0" y="591"/>
                    </a:cubicBezTo>
                    <a:cubicBezTo>
                      <a:pt x="0" y="801"/>
                      <a:pt x="270" y="930"/>
                      <a:pt x="534" y="930"/>
                    </a:cubicBezTo>
                    <a:cubicBezTo>
                      <a:pt x="881" y="930"/>
                      <a:pt x="1111" y="728"/>
                      <a:pt x="1111" y="568"/>
                    </a:cubicBezTo>
                    <a:cubicBezTo>
                      <a:pt x="1111" y="472"/>
                      <a:pt x="1030" y="417"/>
                      <a:pt x="957" y="394"/>
                    </a:cubicBezTo>
                    <a:close/>
                    <a:moveTo>
                      <a:pt x="535" y="854"/>
                    </a:moveTo>
                    <a:cubicBezTo>
                      <a:pt x="324" y="875"/>
                      <a:pt x="142" y="779"/>
                      <a:pt x="128" y="641"/>
                    </a:cubicBezTo>
                    <a:cubicBezTo>
                      <a:pt x="114" y="503"/>
                      <a:pt x="274" y="373"/>
                      <a:pt x="485" y="353"/>
                    </a:cubicBezTo>
                    <a:cubicBezTo>
                      <a:pt x="696" y="332"/>
                      <a:pt x="878" y="427"/>
                      <a:pt x="892" y="565"/>
                    </a:cubicBezTo>
                    <a:cubicBezTo>
                      <a:pt x="906" y="704"/>
                      <a:pt x="746" y="833"/>
                      <a:pt x="535" y="8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p:cNvSpPr>
              <p:nvPr/>
            </p:nvSpPr>
            <p:spPr bwMode="auto">
              <a:xfrm>
                <a:off x="3094038" y="295276"/>
                <a:ext cx="1765300" cy="1868488"/>
              </a:xfrm>
              <a:custGeom>
                <a:avLst/>
                <a:gdLst>
                  <a:gd name="T0" fmla="*/ 364 w 470"/>
                  <a:gd name="T1" fmla="*/ 128 h 497"/>
                  <a:gd name="T2" fmla="*/ 43 w 470"/>
                  <a:gd name="T3" fmla="*/ 24 h 497"/>
                  <a:gd name="T4" fmla="*/ 43 w 470"/>
                  <a:gd name="T5" fmla="*/ 24 h 497"/>
                  <a:gd name="T6" fmla="*/ 5 w 470"/>
                  <a:gd name="T7" fmla="*/ 82 h 497"/>
                  <a:gd name="T8" fmla="*/ 63 w 470"/>
                  <a:gd name="T9" fmla="*/ 119 h 497"/>
                  <a:gd name="T10" fmla="*/ 291 w 470"/>
                  <a:gd name="T11" fmla="*/ 193 h 497"/>
                  <a:gd name="T12" fmla="*/ 341 w 470"/>
                  <a:gd name="T13" fmla="*/ 428 h 497"/>
                  <a:gd name="T14" fmla="*/ 341 w 470"/>
                  <a:gd name="T15" fmla="*/ 428 h 497"/>
                  <a:gd name="T16" fmla="*/ 373 w 470"/>
                  <a:gd name="T17" fmla="*/ 489 h 497"/>
                  <a:gd name="T18" fmla="*/ 434 w 470"/>
                  <a:gd name="T19" fmla="*/ 458 h 497"/>
                  <a:gd name="T20" fmla="*/ 434 w 470"/>
                  <a:gd name="T21" fmla="*/ 458 h 497"/>
                  <a:gd name="T22" fmla="*/ 364 w 470"/>
                  <a:gd name="T23" fmla="*/ 12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97">
                    <a:moveTo>
                      <a:pt x="364" y="128"/>
                    </a:moveTo>
                    <a:cubicBezTo>
                      <a:pt x="280" y="35"/>
                      <a:pt x="157" y="0"/>
                      <a:pt x="43" y="24"/>
                    </a:cubicBezTo>
                    <a:cubicBezTo>
                      <a:pt x="43" y="24"/>
                      <a:pt x="43" y="24"/>
                      <a:pt x="43" y="24"/>
                    </a:cubicBezTo>
                    <a:cubicBezTo>
                      <a:pt x="16" y="30"/>
                      <a:pt x="0" y="55"/>
                      <a:pt x="5" y="82"/>
                    </a:cubicBezTo>
                    <a:cubicBezTo>
                      <a:pt x="11" y="108"/>
                      <a:pt x="37" y="125"/>
                      <a:pt x="63" y="119"/>
                    </a:cubicBezTo>
                    <a:cubicBezTo>
                      <a:pt x="144" y="102"/>
                      <a:pt x="232" y="127"/>
                      <a:pt x="291" y="193"/>
                    </a:cubicBezTo>
                    <a:cubicBezTo>
                      <a:pt x="351" y="259"/>
                      <a:pt x="367" y="349"/>
                      <a:pt x="341" y="428"/>
                    </a:cubicBezTo>
                    <a:cubicBezTo>
                      <a:pt x="341" y="428"/>
                      <a:pt x="341" y="428"/>
                      <a:pt x="341" y="428"/>
                    </a:cubicBezTo>
                    <a:cubicBezTo>
                      <a:pt x="333" y="453"/>
                      <a:pt x="347" y="481"/>
                      <a:pt x="373" y="489"/>
                    </a:cubicBezTo>
                    <a:cubicBezTo>
                      <a:pt x="398" y="497"/>
                      <a:pt x="426" y="483"/>
                      <a:pt x="434" y="458"/>
                    </a:cubicBezTo>
                    <a:cubicBezTo>
                      <a:pt x="434" y="458"/>
                      <a:pt x="434" y="458"/>
                      <a:pt x="434" y="458"/>
                    </a:cubicBezTo>
                    <a:cubicBezTo>
                      <a:pt x="470" y="347"/>
                      <a:pt x="447" y="220"/>
                      <a:pt x="364" y="1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3252788" y="974726"/>
                <a:ext cx="919163" cy="969963"/>
              </a:xfrm>
              <a:custGeom>
                <a:avLst/>
                <a:gdLst>
                  <a:gd name="T0" fmla="*/ 193 w 245"/>
                  <a:gd name="T1" fmla="*/ 63 h 258"/>
                  <a:gd name="T2" fmla="*/ 37 w 245"/>
                  <a:gd name="T3" fmla="*/ 12 h 258"/>
                  <a:gd name="T4" fmla="*/ 5 w 245"/>
                  <a:gd name="T5" fmla="*/ 62 h 258"/>
                  <a:gd name="T6" fmla="*/ 54 w 245"/>
                  <a:gd name="T7" fmla="*/ 94 h 258"/>
                  <a:gd name="T8" fmla="*/ 54 w 245"/>
                  <a:gd name="T9" fmla="*/ 94 h 258"/>
                  <a:gd name="T10" fmla="*/ 131 w 245"/>
                  <a:gd name="T11" fmla="*/ 119 h 258"/>
                  <a:gd name="T12" fmla="*/ 148 w 245"/>
                  <a:gd name="T13" fmla="*/ 198 h 258"/>
                  <a:gd name="T14" fmla="*/ 148 w 245"/>
                  <a:gd name="T15" fmla="*/ 198 h 258"/>
                  <a:gd name="T16" fmla="*/ 175 w 245"/>
                  <a:gd name="T17" fmla="*/ 251 h 258"/>
                  <a:gd name="T18" fmla="*/ 228 w 245"/>
                  <a:gd name="T19" fmla="*/ 223 h 258"/>
                  <a:gd name="T20" fmla="*/ 193 w 245"/>
                  <a:gd name="T21" fmla="*/ 63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258">
                    <a:moveTo>
                      <a:pt x="193" y="63"/>
                    </a:moveTo>
                    <a:cubicBezTo>
                      <a:pt x="153" y="18"/>
                      <a:pt x="92" y="0"/>
                      <a:pt x="37" y="12"/>
                    </a:cubicBezTo>
                    <a:cubicBezTo>
                      <a:pt x="14" y="17"/>
                      <a:pt x="0" y="39"/>
                      <a:pt x="5" y="62"/>
                    </a:cubicBezTo>
                    <a:cubicBezTo>
                      <a:pt x="9" y="85"/>
                      <a:pt x="32" y="99"/>
                      <a:pt x="54" y="94"/>
                    </a:cubicBezTo>
                    <a:cubicBezTo>
                      <a:pt x="54" y="94"/>
                      <a:pt x="54" y="94"/>
                      <a:pt x="54" y="94"/>
                    </a:cubicBezTo>
                    <a:cubicBezTo>
                      <a:pt x="82" y="89"/>
                      <a:pt x="111" y="97"/>
                      <a:pt x="131" y="119"/>
                    </a:cubicBezTo>
                    <a:cubicBezTo>
                      <a:pt x="151" y="141"/>
                      <a:pt x="156" y="171"/>
                      <a:pt x="148" y="198"/>
                    </a:cubicBezTo>
                    <a:cubicBezTo>
                      <a:pt x="148" y="198"/>
                      <a:pt x="148" y="198"/>
                      <a:pt x="148" y="198"/>
                    </a:cubicBezTo>
                    <a:cubicBezTo>
                      <a:pt x="141" y="220"/>
                      <a:pt x="153" y="243"/>
                      <a:pt x="175" y="251"/>
                    </a:cubicBezTo>
                    <a:cubicBezTo>
                      <a:pt x="197" y="258"/>
                      <a:pt x="220" y="246"/>
                      <a:pt x="228" y="223"/>
                    </a:cubicBezTo>
                    <a:cubicBezTo>
                      <a:pt x="245" y="169"/>
                      <a:pt x="234" y="108"/>
                      <a:pt x="193" y="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noEditPoints="1"/>
              </p:cNvSpPr>
              <p:nvPr/>
            </p:nvSpPr>
            <p:spPr bwMode="auto">
              <a:xfrm>
                <a:off x="957263" y="2370138"/>
                <a:ext cx="1724025" cy="1485900"/>
              </a:xfrm>
              <a:custGeom>
                <a:avLst/>
                <a:gdLst>
                  <a:gd name="T0" fmla="*/ 302 w 459"/>
                  <a:gd name="T1" fmla="*/ 26 h 395"/>
                  <a:gd name="T2" fmla="*/ 45 w 459"/>
                  <a:gd name="T3" fmla="*/ 138 h 395"/>
                  <a:gd name="T4" fmla="*/ 144 w 459"/>
                  <a:gd name="T5" fmla="*/ 362 h 395"/>
                  <a:gd name="T6" fmla="*/ 416 w 459"/>
                  <a:gd name="T7" fmla="*/ 246 h 395"/>
                  <a:gd name="T8" fmla="*/ 302 w 459"/>
                  <a:gd name="T9" fmla="*/ 26 h 395"/>
                  <a:gd name="T10" fmla="*/ 225 w 459"/>
                  <a:gd name="T11" fmla="*/ 256 h 395"/>
                  <a:gd name="T12" fmla="*/ 128 w 459"/>
                  <a:gd name="T13" fmla="*/ 288 h 395"/>
                  <a:gd name="T14" fmla="*/ 107 w 459"/>
                  <a:gd name="T15" fmla="*/ 204 h 395"/>
                  <a:gd name="T16" fmla="*/ 202 w 459"/>
                  <a:gd name="T17" fmla="*/ 172 h 395"/>
                  <a:gd name="T18" fmla="*/ 225 w 459"/>
                  <a:gd name="T19" fmla="*/ 256 h 395"/>
                  <a:gd name="T20" fmla="*/ 292 w 459"/>
                  <a:gd name="T21" fmla="*/ 170 h 395"/>
                  <a:gd name="T22" fmla="*/ 256 w 459"/>
                  <a:gd name="T23" fmla="*/ 184 h 395"/>
                  <a:gd name="T24" fmla="*/ 247 w 459"/>
                  <a:gd name="T25" fmla="*/ 152 h 395"/>
                  <a:gd name="T26" fmla="*/ 282 w 459"/>
                  <a:gd name="T27" fmla="*/ 139 h 395"/>
                  <a:gd name="T28" fmla="*/ 292 w 459"/>
                  <a:gd name="T29" fmla="*/ 17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95">
                    <a:moveTo>
                      <a:pt x="302" y="26"/>
                    </a:moveTo>
                    <a:cubicBezTo>
                      <a:pt x="202" y="0"/>
                      <a:pt x="88" y="50"/>
                      <a:pt x="45" y="138"/>
                    </a:cubicBezTo>
                    <a:cubicBezTo>
                      <a:pt x="0" y="229"/>
                      <a:pt x="43" y="329"/>
                      <a:pt x="144" y="362"/>
                    </a:cubicBezTo>
                    <a:cubicBezTo>
                      <a:pt x="249" y="395"/>
                      <a:pt x="373" y="343"/>
                      <a:pt x="416" y="246"/>
                    </a:cubicBezTo>
                    <a:cubicBezTo>
                      <a:pt x="459" y="151"/>
                      <a:pt x="406" y="53"/>
                      <a:pt x="302" y="26"/>
                    </a:cubicBezTo>
                    <a:close/>
                    <a:moveTo>
                      <a:pt x="225" y="256"/>
                    </a:moveTo>
                    <a:cubicBezTo>
                      <a:pt x="205" y="289"/>
                      <a:pt x="161" y="303"/>
                      <a:pt x="128" y="288"/>
                    </a:cubicBezTo>
                    <a:cubicBezTo>
                      <a:pt x="96" y="273"/>
                      <a:pt x="86" y="236"/>
                      <a:pt x="107" y="204"/>
                    </a:cubicBezTo>
                    <a:cubicBezTo>
                      <a:pt x="127" y="172"/>
                      <a:pt x="169" y="158"/>
                      <a:pt x="202" y="172"/>
                    </a:cubicBezTo>
                    <a:cubicBezTo>
                      <a:pt x="235" y="186"/>
                      <a:pt x="245" y="224"/>
                      <a:pt x="225" y="256"/>
                    </a:cubicBezTo>
                    <a:close/>
                    <a:moveTo>
                      <a:pt x="292" y="170"/>
                    </a:moveTo>
                    <a:cubicBezTo>
                      <a:pt x="285" y="183"/>
                      <a:pt x="269" y="189"/>
                      <a:pt x="256" y="184"/>
                    </a:cubicBezTo>
                    <a:cubicBezTo>
                      <a:pt x="243" y="178"/>
                      <a:pt x="240" y="164"/>
                      <a:pt x="247" y="152"/>
                    </a:cubicBezTo>
                    <a:cubicBezTo>
                      <a:pt x="254" y="140"/>
                      <a:pt x="270" y="134"/>
                      <a:pt x="282" y="139"/>
                    </a:cubicBezTo>
                    <a:cubicBezTo>
                      <a:pt x="295" y="143"/>
                      <a:pt x="300" y="158"/>
                      <a:pt x="292"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a:grpSpLocks noChangeAspect="1"/>
            </p:cNvGrpSpPr>
            <p:nvPr userDrawn="1"/>
          </p:nvGrpSpPr>
          <p:grpSpPr>
            <a:xfrm>
              <a:off x="6711631" y="4060689"/>
              <a:ext cx="591140" cy="476725"/>
              <a:chOff x="2482850" y="17463"/>
              <a:chExt cx="442913" cy="357188"/>
            </a:xfrm>
            <a:solidFill>
              <a:schemeClr val="bg1"/>
            </a:solidFill>
          </p:grpSpPr>
          <p:sp>
            <p:nvSpPr>
              <p:cNvPr id="19" name="Freeform 14"/>
              <p:cNvSpPr>
                <a:spLocks/>
              </p:cNvSpPr>
              <p:nvPr/>
            </p:nvSpPr>
            <p:spPr bwMode="auto">
              <a:xfrm>
                <a:off x="2482850" y="17463"/>
                <a:ext cx="442913" cy="204788"/>
              </a:xfrm>
              <a:custGeom>
                <a:avLst/>
                <a:gdLst>
                  <a:gd name="T0" fmla="*/ 553 w 558"/>
                  <a:gd name="T1" fmla="*/ 229 h 257"/>
                  <a:gd name="T2" fmla="*/ 354 w 558"/>
                  <a:gd name="T3" fmla="*/ 30 h 257"/>
                  <a:gd name="T4" fmla="*/ 354 w 558"/>
                  <a:gd name="T5" fmla="*/ 30 h 257"/>
                  <a:gd name="T6" fmla="*/ 346 w 558"/>
                  <a:gd name="T7" fmla="*/ 24 h 257"/>
                  <a:gd name="T8" fmla="*/ 339 w 558"/>
                  <a:gd name="T9" fmla="*/ 17 h 257"/>
                  <a:gd name="T10" fmla="*/ 329 w 558"/>
                  <a:gd name="T11" fmla="*/ 12 h 257"/>
                  <a:gd name="T12" fmla="*/ 320 w 558"/>
                  <a:gd name="T13" fmla="*/ 7 h 257"/>
                  <a:gd name="T14" fmla="*/ 310 w 558"/>
                  <a:gd name="T15" fmla="*/ 3 h 257"/>
                  <a:gd name="T16" fmla="*/ 300 w 558"/>
                  <a:gd name="T17" fmla="*/ 1 h 257"/>
                  <a:gd name="T18" fmla="*/ 290 w 558"/>
                  <a:gd name="T19" fmla="*/ 0 h 257"/>
                  <a:gd name="T20" fmla="*/ 280 w 558"/>
                  <a:gd name="T21" fmla="*/ 0 h 257"/>
                  <a:gd name="T22" fmla="*/ 280 w 558"/>
                  <a:gd name="T23" fmla="*/ 0 h 257"/>
                  <a:gd name="T24" fmla="*/ 268 w 558"/>
                  <a:gd name="T25" fmla="*/ 0 h 257"/>
                  <a:gd name="T26" fmla="*/ 258 w 558"/>
                  <a:gd name="T27" fmla="*/ 1 h 257"/>
                  <a:gd name="T28" fmla="*/ 248 w 558"/>
                  <a:gd name="T29" fmla="*/ 3 h 257"/>
                  <a:gd name="T30" fmla="*/ 238 w 558"/>
                  <a:gd name="T31" fmla="*/ 7 h 257"/>
                  <a:gd name="T32" fmla="*/ 229 w 558"/>
                  <a:gd name="T33" fmla="*/ 12 h 257"/>
                  <a:gd name="T34" fmla="*/ 220 w 558"/>
                  <a:gd name="T35" fmla="*/ 17 h 257"/>
                  <a:gd name="T36" fmla="*/ 212 w 558"/>
                  <a:gd name="T37" fmla="*/ 24 h 257"/>
                  <a:gd name="T38" fmla="*/ 204 w 558"/>
                  <a:gd name="T39" fmla="*/ 30 h 257"/>
                  <a:gd name="T40" fmla="*/ 169 w 558"/>
                  <a:gd name="T41" fmla="*/ 65 h 257"/>
                  <a:gd name="T42" fmla="*/ 169 w 558"/>
                  <a:gd name="T43" fmla="*/ 17 h 257"/>
                  <a:gd name="T44" fmla="*/ 84 w 558"/>
                  <a:gd name="T45" fmla="*/ 17 h 257"/>
                  <a:gd name="T46" fmla="*/ 84 w 558"/>
                  <a:gd name="T47" fmla="*/ 151 h 257"/>
                  <a:gd name="T48" fmla="*/ 5 w 558"/>
                  <a:gd name="T49" fmla="*/ 229 h 257"/>
                  <a:gd name="T50" fmla="*/ 5 w 558"/>
                  <a:gd name="T51" fmla="*/ 229 h 257"/>
                  <a:gd name="T52" fmla="*/ 1 w 558"/>
                  <a:gd name="T53" fmla="*/ 234 h 257"/>
                  <a:gd name="T54" fmla="*/ 0 w 558"/>
                  <a:gd name="T55" fmla="*/ 240 h 257"/>
                  <a:gd name="T56" fmla="*/ 1 w 558"/>
                  <a:gd name="T57" fmla="*/ 247 h 257"/>
                  <a:gd name="T58" fmla="*/ 5 w 558"/>
                  <a:gd name="T59" fmla="*/ 252 h 257"/>
                  <a:gd name="T60" fmla="*/ 5 w 558"/>
                  <a:gd name="T61" fmla="*/ 252 h 257"/>
                  <a:gd name="T62" fmla="*/ 10 w 558"/>
                  <a:gd name="T63" fmla="*/ 255 h 257"/>
                  <a:gd name="T64" fmla="*/ 16 w 558"/>
                  <a:gd name="T65" fmla="*/ 257 h 257"/>
                  <a:gd name="T66" fmla="*/ 23 w 558"/>
                  <a:gd name="T67" fmla="*/ 255 h 257"/>
                  <a:gd name="T68" fmla="*/ 29 w 558"/>
                  <a:gd name="T69" fmla="*/ 252 h 257"/>
                  <a:gd name="T70" fmla="*/ 227 w 558"/>
                  <a:gd name="T71" fmla="*/ 54 h 257"/>
                  <a:gd name="T72" fmla="*/ 227 w 558"/>
                  <a:gd name="T73" fmla="*/ 54 h 257"/>
                  <a:gd name="T74" fmla="*/ 238 w 558"/>
                  <a:gd name="T75" fmla="*/ 45 h 257"/>
                  <a:gd name="T76" fmla="*/ 251 w 558"/>
                  <a:gd name="T77" fmla="*/ 37 h 257"/>
                  <a:gd name="T78" fmla="*/ 265 w 558"/>
                  <a:gd name="T79" fmla="*/ 34 h 257"/>
                  <a:gd name="T80" fmla="*/ 280 w 558"/>
                  <a:gd name="T81" fmla="*/ 32 h 257"/>
                  <a:gd name="T82" fmla="*/ 280 w 558"/>
                  <a:gd name="T83" fmla="*/ 32 h 257"/>
                  <a:gd name="T84" fmla="*/ 293 w 558"/>
                  <a:gd name="T85" fmla="*/ 34 h 257"/>
                  <a:gd name="T86" fmla="*/ 307 w 558"/>
                  <a:gd name="T87" fmla="*/ 37 h 257"/>
                  <a:gd name="T88" fmla="*/ 320 w 558"/>
                  <a:gd name="T89" fmla="*/ 45 h 257"/>
                  <a:gd name="T90" fmla="*/ 331 w 558"/>
                  <a:gd name="T91" fmla="*/ 54 h 257"/>
                  <a:gd name="T92" fmla="*/ 530 w 558"/>
                  <a:gd name="T93" fmla="*/ 252 h 257"/>
                  <a:gd name="T94" fmla="*/ 530 w 558"/>
                  <a:gd name="T95" fmla="*/ 252 h 257"/>
                  <a:gd name="T96" fmla="*/ 535 w 558"/>
                  <a:gd name="T97" fmla="*/ 255 h 257"/>
                  <a:gd name="T98" fmla="*/ 542 w 558"/>
                  <a:gd name="T99" fmla="*/ 257 h 257"/>
                  <a:gd name="T100" fmla="*/ 548 w 558"/>
                  <a:gd name="T101" fmla="*/ 255 h 257"/>
                  <a:gd name="T102" fmla="*/ 553 w 558"/>
                  <a:gd name="T103" fmla="*/ 252 h 257"/>
                  <a:gd name="T104" fmla="*/ 553 w 558"/>
                  <a:gd name="T105" fmla="*/ 252 h 257"/>
                  <a:gd name="T106" fmla="*/ 557 w 558"/>
                  <a:gd name="T107" fmla="*/ 247 h 257"/>
                  <a:gd name="T108" fmla="*/ 558 w 558"/>
                  <a:gd name="T109" fmla="*/ 240 h 257"/>
                  <a:gd name="T110" fmla="*/ 557 w 558"/>
                  <a:gd name="T111" fmla="*/ 234 h 257"/>
                  <a:gd name="T112" fmla="*/ 553 w 558"/>
                  <a:gd name="T113" fmla="*/ 229 h 257"/>
                  <a:gd name="T114" fmla="*/ 553 w 558"/>
                  <a:gd name="T115"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8" h="257">
                    <a:moveTo>
                      <a:pt x="553" y="229"/>
                    </a:moveTo>
                    <a:lnTo>
                      <a:pt x="354" y="30"/>
                    </a:lnTo>
                    <a:lnTo>
                      <a:pt x="354" y="30"/>
                    </a:lnTo>
                    <a:lnTo>
                      <a:pt x="346" y="24"/>
                    </a:lnTo>
                    <a:lnTo>
                      <a:pt x="339" y="17"/>
                    </a:lnTo>
                    <a:lnTo>
                      <a:pt x="329" y="12"/>
                    </a:lnTo>
                    <a:lnTo>
                      <a:pt x="320" y="7"/>
                    </a:lnTo>
                    <a:lnTo>
                      <a:pt x="310" y="3"/>
                    </a:lnTo>
                    <a:lnTo>
                      <a:pt x="300" y="1"/>
                    </a:lnTo>
                    <a:lnTo>
                      <a:pt x="290" y="0"/>
                    </a:lnTo>
                    <a:lnTo>
                      <a:pt x="280" y="0"/>
                    </a:lnTo>
                    <a:lnTo>
                      <a:pt x="280" y="0"/>
                    </a:lnTo>
                    <a:lnTo>
                      <a:pt x="268" y="0"/>
                    </a:lnTo>
                    <a:lnTo>
                      <a:pt x="258" y="1"/>
                    </a:lnTo>
                    <a:lnTo>
                      <a:pt x="248" y="3"/>
                    </a:lnTo>
                    <a:lnTo>
                      <a:pt x="238" y="7"/>
                    </a:lnTo>
                    <a:lnTo>
                      <a:pt x="229" y="12"/>
                    </a:lnTo>
                    <a:lnTo>
                      <a:pt x="220" y="17"/>
                    </a:lnTo>
                    <a:lnTo>
                      <a:pt x="212" y="24"/>
                    </a:lnTo>
                    <a:lnTo>
                      <a:pt x="204" y="30"/>
                    </a:lnTo>
                    <a:lnTo>
                      <a:pt x="169" y="65"/>
                    </a:lnTo>
                    <a:lnTo>
                      <a:pt x="169" y="17"/>
                    </a:lnTo>
                    <a:lnTo>
                      <a:pt x="84" y="17"/>
                    </a:lnTo>
                    <a:lnTo>
                      <a:pt x="84" y="151"/>
                    </a:lnTo>
                    <a:lnTo>
                      <a:pt x="5" y="229"/>
                    </a:lnTo>
                    <a:lnTo>
                      <a:pt x="5" y="229"/>
                    </a:lnTo>
                    <a:lnTo>
                      <a:pt x="1" y="234"/>
                    </a:lnTo>
                    <a:lnTo>
                      <a:pt x="0" y="240"/>
                    </a:lnTo>
                    <a:lnTo>
                      <a:pt x="1" y="247"/>
                    </a:lnTo>
                    <a:lnTo>
                      <a:pt x="5" y="252"/>
                    </a:lnTo>
                    <a:lnTo>
                      <a:pt x="5" y="252"/>
                    </a:lnTo>
                    <a:lnTo>
                      <a:pt x="10" y="255"/>
                    </a:lnTo>
                    <a:lnTo>
                      <a:pt x="16" y="257"/>
                    </a:lnTo>
                    <a:lnTo>
                      <a:pt x="23" y="255"/>
                    </a:lnTo>
                    <a:lnTo>
                      <a:pt x="29" y="252"/>
                    </a:lnTo>
                    <a:lnTo>
                      <a:pt x="227" y="54"/>
                    </a:lnTo>
                    <a:lnTo>
                      <a:pt x="227" y="54"/>
                    </a:lnTo>
                    <a:lnTo>
                      <a:pt x="238" y="45"/>
                    </a:lnTo>
                    <a:lnTo>
                      <a:pt x="251" y="37"/>
                    </a:lnTo>
                    <a:lnTo>
                      <a:pt x="265" y="34"/>
                    </a:lnTo>
                    <a:lnTo>
                      <a:pt x="280" y="32"/>
                    </a:lnTo>
                    <a:lnTo>
                      <a:pt x="280" y="32"/>
                    </a:lnTo>
                    <a:lnTo>
                      <a:pt x="293" y="34"/>
                    </a:lnTo>
                    <a:lnTo>
                      <a:pt x="307" y="37"/>
                    </a:lnTo>
                    <a:lnTo>
                      <a:pt x="320" y="45"/>
                    </a:lnTo>
                    <a:lnTo>
                      <a:pt x="331" y="54"/>
                    </a:lnTo>
                    <a:lnTo>
                      <a:pt x="530" y="252"/>
                    </a:lnTo>
                    <a:lnTo>
                      <a:pt x="530" y="252"/>
                    </a:lnTo>
                    <a:lnTo>
                      <a:pt x="535" y="255"/>
                    </a:lnTo>
                    <a:lnTo>
                      <a:pt x="542" y="257"/>
                    </a:lnTo>
                    <a:lnTo>
                      <a:pt x="548" y="255"/>
                    </a:lnTo>
                    <a:lnTo>
                      <a:pt x="553" y="252"/>
                    </a:lnTo>
                    <a:lnTo>
                      <a:pt x="553" y="252"/>
                    </a:lnTo>
                    <a:lnTo>
                      <a:pt x="557" y="247"/>
                    </a:lnTo>
                    <a:lnTo>
                      <a:pt x="558" y="240"/>
                    </a:lnTo>
                    <a:lnTo>
                      <a:pt x="557" y="234"/>
                    </a:lnTo>
                    <a:lnTo>
                      <a:pt x="553" y="229"/>
                    </a:lnTo>
                    <a:lnTo>
                      <a:pt x="553" y="2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543175" y="65088"/>
                <a:ext cx="322263" cy="309563"/>
              </a:xfrm>
              <a:custGeom>
                <a:avLst/>
                <a:gdLst>
                  <a:gd name="T0" fmla="*/ 249 w 404"/>
                  <a:gd name="T1" fmla="*/ 20 h 389"/>
                  <a:gd name="T2" fmla="*/ 249 w 404"/>
                  <a:gd name="T3" fmla="*/ 20 h 389"/>
                  <a:gd name="T4" fmla="*/ 239 w 404"/>
                  <a:gd name="T5" fmla="*/ 11 h 389"/>
                  <a:gd name="T6" fmla="*/ 228 w 404"/>
                  <a:gd name="T7" fmla="*/ 5 h 389"/>
                  <a:gd name="T8" fmla="*/ 215 w 404"/>
                  <a:gd name="T9" fmla="*/ 1 h 389"/>
                  <a:gd name="T10" fmla="*/ 203 w 404"/>
                  <a:gd name="T11" fmla="*/ 0 h 389"/>
                  <a:gd name="T12" fmla="*/ 203 w 404"/>
                  <a:gd name="T13" fmla="*/ 0 h 389"/>
                  <a:gd name="T14" fmla="*/ 189 w 404"/>
                  <a:gd name="T15" fmla="*/ 1 h 389"/>
                  <a:gd name="T16" fmla="*/ 177 w 404"/>
                  <a:gd name="T17" fmla="*/ 5 h 389"/>
                  <a:gd name="T18" fmla="*/ 166 w 404"/>
                  <a:gd name="T19" fmla="*/ 11 h 389"/>
                  <a:gd name="T20" fmla="*/ 156 w 404"/>
                  <a:gd name="T21" fmla="*/ 20 h 389"/>
                  <a:gd name="T22" fmla="*/ 0 w 404"/>
                  <a:gd name="T23" fmla="*/ 175 h 389"/>
                  <a:gd name="T24" fmla="*/ 0 w 404"/>
                  <a:gd name="T25" fmla="*/ 354 h 389"/>
                  <a:gd name="T26" fmla="*/ 0 w 404"/>
                  <a:gd name="T27" fmla="*/ 354 h 389"/>
                  <a:gd name="T28" fmla="*/ 1 w 404"/>
                  <a:gd name="T29" fmla="*/ 360 h 389"/>
                  <a:gd name="T30" fmla="*/ 2 w 404"/>
                  <a:gd name="T31" fmla="*/ 367 h 389"/>
                  <a:gd name="T32" fmla="*/ 6 w 404"/>
                  <a:gd name="T33" fmla="*/ 373 h 389"/>
                  <a:gd name="T34" fmla="*/ 10 w 404"/>
                  <a:gd name="T35" fmla="*/ 378 h 389"/>
                  <a:gd name="T36" fmla="*/ 16 w 404"/>
                  <a:gd name="T37" fmla="*/ 383 h 389"/>
                  <a:gd name="T38" fmla="*/ 21 w 404"/>
                  <a:gd name="T39" fmla="*/ 385 h 389"/>
                  <a:gd name="T40" fmla="*/ 29 w 404"/>
                  <a:gd name="T41" fmla="*/ 388 h 389"/>
                  <a:gd name="T42" fmla="*/ 35 w 404"/>
                  <a:gd name="T43" fmla="*/ 389 h 389"/>
                  <a:gd name="T44" fmla="*/ 122 w 404"/>
                  <a:gd name="T45" fmla="*/ 389 h 389"/>
                  <a:gd name="T46" fmla="*/ 122 w 404"/>
                  <a:gd name="T47" fmla="*/ 283 h 389"/>
                  <a:gd name="T48" fmla="*/ 122 w 404"/>
                  <a:gd name="T49" fmla="*/ 283 h 389"/>
                  <a:gd name="T50" fmla="*/ 122 w 404"/>
                  <a:gd name="T51" fmla="*/ 278 h 389"/>
                  <a:gd name="T52" fmla="*/ 123 w 404"/>
                  <a:gd name="T53" fmla="*/ 275 h 389"/>
                  <a:gd name="T54" fmla="*/ 126 w 404"/>
                  <a:gd name="T55" fmla="*/ 271 h 389"/>
                  <a:gd name="T56" fmla="*/ 128 w 404"/>
                  <a:gd name="T57" fmla="*/ 267 h 389"/>
                  <a:gd name="T58" fmla="*/ 132 w 404"/>
                  <a:gd name="T59" fmla="*/ 264 h 389"/>
                  <a:gd name="T60" fmla="*/ 136 w 404"/>
                  <a:gd name="T61" fmla="*/ 262 h 389"/>
                  <a:gd name="T62" fmla="*/ 140 w 404"/>
                  <a:gd name="T63" fmla="*/ 261 h 389"/>
                  <a:gd name="T64" fmla="*/ 145 w 404"/>
                  <a:gd name="T65" fmla="*/ 259 h 389"/>
                  <a:gd name="T66" fmla="*/ 259 w 404"/>
                  <a:gd name="T67" fmla="*/ 259 h 389"/>
                  <a:gd name="T68" fmla="*/ 259 w 404"/>
                  <a:gd name="T69" fmla="*/ 259 h 389"/>
                  <a:gd name="T70" fmla="*/ 264 w 404"/>
                  <a:gd name="T71" fmla="*/ 261 h 389"/>
                  <a:gd name="T72" fmla="*/ 268 w 404"/>
                  <a:gd name="T73" fmla="*/ 262 h 389"/>
                  <a:gd name="T74" fmla="*/ 272 w 404"/>
                  <a:gd name="T75" fmla="*/ 264 h 389"/>
                  <a:gd name="T76" fmla="*/ 276 w 404"/>
                  <a:gd name="T77" fmla="*/ 267 h 389"/>
                  <a:gd name="T78" fmla="*/ 278 w 404"/>
                  <a:gd name="T79" fmla="*/ 271 h 389"/>
                  <a:gd name="T80" fmla="*/ 281 w 404"/>
                  <a:gd name="T81" fmla="*/ 275 h 389"/>
                  <a:gd name="T82" fmla="*/ 282 w 404"/>
                  <a:gd name="T83" fmla="*/ 278 h 389"/>
                  <a:gd name="T84" fmla="*/ 283 w 404"/>
                  <a:gd name="T85" fmla="*/ 283 h 389"/>
                  <a:gd name="T86" fmla="*/ 283 w 404"/>
                  <a:gd name="T87" fmla="*/ 389 h 389"/>
                  <a:gd name="T88" fmla="*/ 369 w 404"/>
                  <a:gd name="T89" fmla="*/ 389 h 389"/>
                  <a:gd name="T90" fmla="*/ 369 w 404"/>
                  <a:gd name="T91" fmla="*/ 389 h 389"/>
                  <a:gd name="T92" fmla="*/ 376 w 404"/>
                  <a:gd name="T93" fmla="*/ 388 h 389"/>
                  <a:gd name="T94" fmla="*/ 383 w 404"/>
                  <a:gd name="T95" fmla="*/ 385 h 389"/>
                  <a:gd name="T96" fmla="*/ 389 w 404"/>
                  <a:gd name="T97" fmla="*/ 383 h 389"/>
                  <a:gd name="T98" fmla="*/ 394 w 404"/>
                  <a:gd name="T99" fmla="*/ 378 h 389"/>
                  <a:gd name="T100" fmla="*/ 398 w 404"/>
                  <a:gd name="T101" fmla="*/ 373 h 389"/>
                  <a:gd name="T102" fmla="*/ 402 w 404"/>
                  <a:gd name="T103" fmla="*/ 367 h 389"/>
                  <a:gd name="T104" fmla="*/ 403 w 404"/>
                  <a:gd name="T105" fmla="*/ 360 h 389"/>
                  <a:gd name="T106" fmla="*/ 404 w 404"/>
                  <a:gd name="T107" fmla="*/ 354 h 389"/>
                  <a:gd name="T108" fmla="*/ 404 w 404"/>
                  <a:gd name="T109" fmla="*/ 175 h 389"/>
                  <a:gd name="T110" fmla="*/ 249 w 404"/>
                  <a:gd name="T111" fmla="*/ 2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4" h="389">
                    <a:moveTo>
                      <a:pt x="249" y="20"/>
                    </a:moveTo>
                    <a:lnTo>
                      <a:pt x="249" y="20"/>
                    </a:lnTo>
                    <a:lnTo>
                      <a:pt x="239" y="11"/>
                    </a:lnTo>
                    <a:lnTo>
                      <a:pt x="228" y="5"/>
                    </a:lnTo>
                    <a:lnTo>
                      <a:pt x="215" y="1"/>
                    </a:lnTo>
                    <a:lnTo>
                      <a:pt x="203" y="0"/>
                    </a:lnTo>
                    <a:lnTo>
                      <a:pt x="203" y="0"/>
                    </a:lnTo>
                    <a:lnTo>
                      <a:pt x="189" y="1"/>
                    </a:lnTo>
                    <a:lnTo>
                      <a:pt x="177" y="5"/>
                    </a:lnTo>
                    <a:lnTo>
                      <a:pt x="166" y="11"/>
                    </a:lnTo>
                    <a:lnTo>
                      <a:pt x="156" y="20"/>
                    </a:lnTo>
                    <a:lnTo>
                      <a:pt x="0" y="175"/>
                    </a:lnTo>
                    <a:lnTo>
                      <a:pt x="0" y="354"/>
                    </a:lnTo>
                    <a:lnTo>
                      <a:pt x="0" y="354"/>
                    </a:lnTo>
                    <a:lnTo>
                      <a:pt x="1" y="360"/>
                    </a:lnTo>
                    <a:lnTo>
                      <a:pt x="2" y="367"/>
                    </a:lnTo>
                    <a:lnTo>
                      <a:pt x="6" y="373"/>
                    </a:lnTo>
                    <a:lnTo>
                      <a:pt x="10" y="378"/>
                    </a:lnTo>
                    <a:lnTo>
                      <a:pt x="16" y="383"/>
                    </a:lnTo>
                    <a:lnTo>
                      <a:pt x="21" y="385"/>
                    </a:lnTo>
                    <a:lnTo>
                      <a:pt x="29" y="388"/>
                    </a:lnTo>
                    <a:lnTo>
                      <a:pt x="35" y="389"/>
                    </a:lnTo>
                    <a:lnTo>
                      <a:pt x="122" y="389"/>
                    </a:lnTo>
                    <a:lnTo>
                      <a:pt x="122" y="283"/>
                    </a:lnTo>
                    <a:lnTo>
                      <a:pt x="122" y="283"/>
                    </a:lnTo>
                    <a:lnTo>
                      <a:pt x="122" y="278"/>
                    </a:lnTo>
                    <a:lnTo>
                      <a:pt x="123" y="275"/>
                    </a:lnTo>
                    <a:lnTo>
                      <a:pt x="126" y="271"/>
                    </a:lnTo>
                    <a:lnTo>
                      <a:pt x="128" y="267"/>
                    </a:lnTo>
                    <a:lnTo>
                      <a:pt x="132" y="264"/>
                    </a:lnTo>
                    <a:lnTo>
                      <a:pt x="136" y="262"/>
                    </a:lnTo>
                    <a:lnTo>
                      <a:pt x="140" y="261"/>
                    </a:lnTo>
                    <a:lnTo>
                      <a:pt x="145" y="259"/>
                    </a:lnTo>
                    <a:lnTo>
                      <a:pt x="259" y="259"/>
                    </a:lnTo>
                    <a:lnTo>
                      <a:pt x="259" y="259"/>
                    </a:lnTo>
                    <a:lnTo>
                      <a:pt x="264" y="261"/>
                    </a:lnTo>
                    <a:lnTo>
                      <a:pt x="268" y="262"/>
                    </a:lnTo>
                    <a:lnTo>
                      <a:pt x="272" y="264"/>
                    </a:lnTo>
                    <a:lnTo>
                      <a:pt x="276" y="267"/>
                    </a:lnTo>
                    <a:lnTo>
                      <a:pt x="278" y="271"/>
                    </a:lnTo>
                    <a:lnTo>
                      <a:pt x="281" y="275"/>
                    </a:lnTo>
                    <a:lnTo>
                      <a:pt x="282" y="278"/>
                    </a:lnTo>
                    <a:lnTo>
                      <a:pt x="283" y="283"/>
                    </a:lnTo>
                    <a:lnTo>
                      <a:pt x="283" y="389"/>
                    </a:lnTo>
                    <a:lnTo>
                      <a:pt x="369" y="389"/>
                    </a:lnTo>
                    <a:lnTo>
                      <a:pt x="369" y="389"/>
                    </a:lnTo>
                    <a:lnTo>
                      <a:pt x="376" y="388"/>
                    </a:lnTo>
                    <a:lnTo>
                      <a:pt x="383" y="385"/>
                    </a:lnTo>
                    <a:lnTo>
                      <a:pt x="389" y="383"/>
                    </a:lnTo>
                    <a:lnTo>
                      <a:pt x="394" y="378"/>
                    </a:lnTo>
                    <a:lnTo>
                      <a:pt x="398" y="373"/>
                    </a:lnTo>
                    <a:lnTo>
                      <a:pt x="402" y="367"/>
                    </a:lnTo>
                    <a:lnTo>
                      <a:pt x="403" y="360"/>
                    </a:lnTo>
                    <a:lnTo>
                      <a:pt x="404" y="354"/>
                    </a:lnTo>
                    <a:lnTo>
                      <a:pt x="404" y="175"/>
                    </a:lnTo>
                    <a:lnTo>
                      <a:pt x="2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137"/>
            <p:cNvSpPr>
              <a:spLocks noChangeAspect="1" noEditPoints="1"/>
            </p:cNvSpPr>
            <p:nvPr userDrawn="1"/>
          </p:nvSpPr>
          <p:spPr bwMode="auto">
            <a:xfrm>
              <a:off x="6738501" y="3502882"/>
              <a:ext cx="537400" cy="351802"/>
            </a:xfrm>
            <a:custGeom>
              <a:avLst/>
              <a:gdLst>
                <a:gd name="T0" fmla="*/ 112 w 128"/>
                <a:gd name="T1" fmla="*/ 0 h 84"/>
                <a:gd name="T2" fmla="*/ 16 w 128"/>
                <a:gd name="T3" fmla="*/ 0 h 84"/>
                <a:gd name="T4" fmla="*/ 0 w 128"/>
                <a:gd name="T5" fmla="*/ 16 h 84"/>
                <a:gd name="T6" fmla="*/ 0 w 128"/>
                <a:gd name="T7" fmla="*/ 68 h 84"/>
                <a:gd name="T8" fmla="*/ 16 w 128"/>
                <a:gd name="T9" fmla="*/ 84 h 84"/>
                <a:gd name="T10" fmla="*/ 112 w 128"/>
                <a:gd name="T11" fmla="*/ 84 h 84"/>
                <a:gd name="T12" fmla="*/ 128 w 128"/>
                <a:gd name="T13" fmla="*/ 68 h 84"/>
                <a:gd name="T14" fmla="*/ 128 w 128"/>
                <a:gd name="T15" fmla="*/ 16 h 84"/>
                <a:gd name="T16" fmla="*/ 112 w 128"/>
                <a:gd name="T17" fmla="*/ 0 h 84"/>
                <a:gd name="T18" fmla="*/ 8 w 128"/>
                <a:gd name="T19" fmla="*/ 21 h 84"/>
                <a:gd name="T20" fmla="*/ 36 w 128"/>
                <a:gd name="T21" fmla="*/ 42 h 84"/>
                <a:gd name="T22" fmla="*/ 8 w 128"/>
                <a:gd name="T23" fmla="*/ 63 h 84"/>
                <a:gd name="T24" fmla="*/ 8 w 128"/>
                <a:gd name="T25" fmla="*/ 21 h 84"/>
                <a:gd name="T26" fmla="*/ 120 w 128"/>
                <a:gd name="T27" fmla="*/ 68 h 84"/>
                <a:gd name="T28" fmla="*/ 112 w 128"/>
                <a:gd name="T29" fmla="*/ 76 h 84"/>
                <a:gd name="T30" fmla="*/ 16 w 128"/>
                <a:gd name="T31" fmla="*/ 76 h 84"/>
                <a:gd name="T32" fmla="*/ 8 w 128"/>
                <a:gd name="T33" fmla="*/ 68 h 84"/>
                <a:gd name="T34" fmla="*/ 40 w 128"/>
                <a:gd name="T35" fmla="*/ 45 h 84"/>
                <a:gd name="T36" fmla="*/ 57 w 128"/>
                <a:gd name="T37" fmla="*/ 58 h 84"/>
                <a:gd name="T38" fmla="*/ 64 w 128"/>
                <a:gd name="T39" fmla="*/ 60 h 84"/>
                <a:gd name="T40" fmla="*/ 71 w 128"/>
                <a:gd name="T41" fmla="*/ 58 h 84"/>
                <a:gd name="T42" fmla="*/ 89 w 128"/>
                <a:gd name="T43" fmla="*/ 45 h 84"/>
                <a:gd name="T44" fmla="*/ 120 w 128"/>
                <a:gd name="T45" fmla="*/ 68 h 84"/>
                <a:gd name="T46" fmla="*/ 120 w 128"/>
                <a:gd name="T47" fmla="*/ 63 h 84"/>
                <a:gd name="T48" fmla="*/ 92 w 128"/>
                <a:gd name="T49" fmla="*/ 42 h 84"/>
                <a:gd name="T50" fmla="*/ 120 w 128"/>
                <a:gd name="T51" fmla="*/ 21 h 84"/>
                <a:gd name="T52" fmla="*/ 120 w 128"/>
                <a:gd name="T53" fmla="*/ 63 h 84"/>
                <a:gd name="T54" fmla="*/ 69 w 128"/>
                <a:gd name="T55" fmla="*/ 54 h 84"/>
                <a:gd name="T56" fmla="*/ 64 w 128"/>
                <a:gd name="T57" fmla="*/ 56 h 84"/>
                <a:gd name="T58" fmla="*/ 59 w 128"/>
                <a:gd name="T59" fmla="*/ 54 h 84"/>
                <a:gd name="T60" fmla="*/ 43 w 128"/>
                <a:gd name="T61" fmla="*/ 42 h 84"/>
                <a:gd name="T62" fmla="*/ 40 w 128"/>
                <a:gd name="T63" fmla="*/ 40 h 84"/>
                <a:gd name="T64" fmla="*/ 8 w 128"/>
                <a:gd name="T65" fmla="*/ 16 h 84"/>
                <a:gd name="T66" fmla="*/ 8 w 128"/>
                <a:gd name="T67" fmla="*/ 16 h 84"/>
                <a:gd name="T68" fmla="*/ 16 w 128"/>
                <a:gd name="T69" fmla="*/ 8 h 84"/>
                <a:gd name="T70" fmla="*/ 112 w 128"/>
                <a:gd name="T71" fmla="*/ 8 h 84"/>
                <a:gd name="T72" fmla="*/ 120 w 128"/>
                <a:gd name="T73" fmla="*/ 16 h 84"/>
                <a:gd name="T74" fmla="*/ 69 w 128"/>
                <a:gd name="T75" fmla="*/ 5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84">
                  <a:moveTo>
                    <a:pt x="112" y="0"/>
                  </a:moveTo>
                  <a:cubicBezTo>
                    <a:pt x="16" y="0"/>
                    <a:pt x="16" y="0"/>
                    <a:pt x="16" y="0"/>
                  </a:cubicBezTo>
                  <a:cubicBezTo>
                    <a:pt x="7" y="0"/>
                    <a:pt x="0" y="7"/>
                    <a:pt x="0" y="16"/>
                  </a:cubicBezTo>
                  <a:cubicBezTo>
                    <a:pt x="0" y="68"/>
                    <a:pt x="0" y="68"/>
                    <a:pt x="0" y="68"/>
                  </a:cubicBezTo>
                  <a:cubicBezTo>
                    <a:pt x="0" y="77"/>
                    <a:pt x="7" y="84"/>
                    <a:pt x="16" y="84"/>
                  </a:cubicBezTo>
                  <a:cubicBezTo>
                    <a:pt x="112" y="84"/>
                    <a:pt x="112" y="84"/>
                    <a:pt x="112" y="84"/>
                  </a:cubicBezTo>
                  <a:cubicBezTo>
                    <a:pt x="121" y="84"/>
                    <a:pt x="128" y="77"/>
                    <a:pt x="128" y="68"/>
                  </a:cubicBezTo>
                  <a:cubicBezTo>
                    <a:pt x="128" y="16"/>
                    <a:pt x="128" y="16"/>
                    <a:pt x="128" y="16"/>
                  </a:cubicBezTo>
                  <a:cubicBezTo>
                    <a:pt x="128" y="7"/>
                    <a:pt x="121" y="0"/>
                    <a:pt x="112" y="0"/>
                  </a:cubicBezTo>
                  <a:moveTo>
                    <a:pt x="8" y="21"/>
                  </a:moveTo>
                  <a:cubicBezTo>
                    <a:pt x="36" y="42"/>
                    <a:pt x="36" y="42"/>
                    <a:pt x="36" y="42"/>
                  </a:cubicBezTo>
                  <a:cubicBezTo>
                    <a:pt x="8" y="63"/>
                    <a:pt x="8" y="63"/>
                    <a:pt x="8" y="63"/>
                  </a:cubicBezTo>
                  <a:lnTo>
                    <a:pt x="8" y="21"/>
                  </a:lnTo>
                  <a:close/>
                  <a:moveTo>
                    <a:pt x="120" y="68"/>
                  </a:moveTo>
                  <a:cubicBezTo>
                    <a:pt x="120" y="72"/>
                    <a:pt x="117" y="76"/>
                    <a:pt x="112" y="76"/>
                  </a:cubicBezTo>
                  <a:cubicBezTo>
                    <a:pt x="16" y="76"/>
                    <a:pt x="16" y="76"/>
                    <a:pt x="16" y="76"/>
                  </a:cubicBezTo>
                  <a:cubicBezTo>
                    <a:pt x="12" y="76"/>
                    <a:pt x="8" y="72"/>
                    <a:pt x="8" y="68"/>
                  </a:cubicBezTo>
                  <a:cubicBezTo>
                    <a:pt x="40" y="45"/>
                    <a:pt x="40" y="45"/>
                    <a:pt x="40" y="45"/>
                  </a:cubicBezTo>
                  <a:cubicBezTo>
                    <a:pt x="57" y="58"/>
                    <a:pt x="57" y="58"/>
                    <a:pt x="57" y="58"/>
                  </a:cubicBezTo>
                  <a:cubicBezTo>
                    <a:pt x="59" y="59"/>
                    <a:pt x="62" y="60"/>
                    <a:pt x="64" y="60"/>
                  </a:cubicBezTo>
                  <a:cubicBezTo>
                    <a:pt x="67" y="60"/>
                    <a:pt x="69" y="59"/>
                    <a:pt x="71" y="58"/>
                  </a:cubicBezTo>
                  <a:cubicBezTo>
                    <a:pt x="89" y="45"/>
                    <a:pt x="89" y="45"/>
                    <a:pt x="89" y="45"/>
                  </a:cubicBezTo>
                  <a:lnTo>
                    <a:pt x="120" y="68"/>
                  </a:lnTo>
                  <a:close/>
                  <a:moveTo>
                    <a:pt x="120" y="63"/>
                  </a:moveTo>
                  <a:cubicBezTo>
                    <a:pt x="92" y="42"/>
                    <a:pt x="92" y="42"/>
                    <a:pt x="92" y="42"/>
                  </a:cubicBezTo>
                  <a:cubicBezTo>
                    <a:pt x="120" y="21"/>
                    <a:pt x="120" y="21"/>
                    <a:pt x="120" y="21"/>
                  </a:cubicBezTo>
                  <a:lnTo>
                    <a:pt x="120" y="63"/>
                  </a:lnTo>
                  <a:close/>
                  <a:moveTo>
                    <a:pt x="69" y="54"/>
                  </a:moveTo>
                  <a:cubicBezTo>
                    <a:pt x="68" y="55"/>
                    <a:pt x="66" y="56"/>
                    <a:pt x="64" y="56"/>
                  </a:cubicBezTo>
                  <a:cubicBezTo>
                    <a:pt x="62" y="56"/>
                    <a:pt x="61" y="55"/>
                    <a:pt x="59" y="54"/>
                  </a:cubicBezTo>
                  <a:cubicBezTo>
                    <a:pt x="43" y="42"/>
                    <a:pt x="43" y="42"/>
                    <a:pt x="43" y="42"/>
                  </a:cubicBezTo>
                  <a:cubicBezTo>
                    <a:pt x="40" y="40"/>
                    <a:pt x="40" y="40"/>
                    <a:pt x="40" y="40"/>
                  </a:cubicBezTo>
                  <a:cubicBezTo>
                    <a:pt x="8" y="16"/>
                    <a:pt x="8" y="16"/>
                    <a:pt x="8" y="16"/>
                  </a:cubicBezTo>
                  <a:cubicBezTo>
                    <a:pt x="8" y="16"/>
                    <a:pt x="8" y="16"/>
                    <a:pt x="8" y="16"/>
                  </a:cubicBezTo>
                  <a:cubicBezTo>
                    <a:pt x="8" y="12"/>
                    <a:pt x="12" y="8"/>
                    <a:pt x="16" y="8"/>
                  </a:cubicBezTo>
                  <a:cubicBezTo>
                    <a:pt x="112" y="8"/>
                    <a:pt x="112" y="8"/>
                    <a:pt x="112" y="8"/>
                  </a:cubicBezTo>
                  <a:cubicBezTo>
                    <a:pt x="117" y="8"/>
                    <a:pt x="120" y="12"/>
                    <a:pt x="120" y="16"/>
                  </a:cubicBezTo>
                  <a:lnTo>
                    <a:pt x="69" y="5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p:cNvSpPr txBox="1"/>
          <p:nvPr userDrawn="1"/>
        </p:nvSpPr>
        <p:spPr>
          <a:xfrm>
            <a:off x="7274349" y="1507128"/>
            <a:ext cx="3621504" cy="2154436"/>
          </a:xfrm>
          <a:prstGeom prst="rect">
            <a:avLst/>
          </a:prstGeom>
          <a:noFill/>
        </p:spPr>
        <p:txBody>
          <a:bodyPr wrap="none" rtlCol="0">
            <a:spAutoFit/>
          </a:bodyPr>
          <a:lstStyle/>
          <a:p>
            <a:r>
              <a:rPr lang="zh-CN" altLang="en-US"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rPr>
              <a:t>谢谢</a:t>
            </a:r>
            <a:endParaRPr lang="en-US" altLang="zh-CN"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4" name="文本框 23"/>
          <p:cNvSpPr txBox="1"/>
          <p:nvPr userDrawn="1"/>
        </p:nvSpPr>
        <p:spPr>
          <a:xfrm>
            <a:off x="6444342" y="5109035"/>
            <a:ext cx="5032148" cy="369332"/>
          </a:xfrm>
          <a:prstGeom prst="rect">
            <a:avLst/>
          </a:prstGeom>
          <a:solidFill>
            <a:srgbClr val="DD3645"/>
          </a:solidFill>
          <a:effectLst/>
        </p:spPr>
        <p:txBody>
          <a:bodyPr wrap="none" rtlCol="0">
            <a:spAutoFit/>
          </a:bodyPr>
          <a:lstStyle/>
          <a:p>
            <a:pPr algn="ctr"/>
            <a:r>
              <a:rPr lang="zh-CN" altLang="en-US" dirty="0">
                <a:solidFill>
                  <a:schemeClr val="bg1"/>
                </a:solidFill>
              </a:rPr>
              <a:t>严正声明：请勿将此作品挪作商用，违者必究。</a:t>
            </a:r>
          </a:p>
        </p:txBody>
      </p:sp>
      <p:sp>
        <p:nvSpPr>
          <p:cNvPr id="25" name="文本框 24"/>
          <p:cNvSpPr txBox="1"/>
          <p:nvPr userDrawn="1"/>
        </p:nvSpPr>
        <p:spPr>
          <a:xfrm>
            <a:off x="6444342" y="5472372"/>
            <a:ext cx="5032148" cy="369332"/>
          </a:xfrm>
          <a:prstGeom prst="rect">
            <a:avLst/>
          </a:prstGeom>
          <a:solidFill>
            <a:srgbClr val="DD3645"/>
          </a:solidFill>
          <a:effectLst/>
        </p:spPr>
        <p:txBody>
          <a:bodyPr wrap="square" rtlCol="0">
            <a:spAutoFit/>
          </a:bodyPr>
          <a:lstStyle/>
          <a:p>
            <a:pPr algn="l"/>
            <a:r>
              <a:rPr lang="zh-CN" altLang="en-US" dirty="0">
                <a:solidFill>
                  <a:schemeClr val="bg1"/>
                </a:solidFill>
              </a:rPr>
              <a:t>更多布衣公子教程，请登录  变色龙课堂  观看。</a:t>
            </a:r>
          </a:p>
        </p:txBody>
      </p:sp>
    </p:spTree>
    <p:extLst>
      <p:ext uri="{BB962C8B-B14F-4D97-AF65-F5344CB8AC3E}">
        <p14:creationId xmlns:p14="http://schemas.microsoft.com/office/powerpoint/2010/main" val="1955931793"/>
      </p:ext>
    </p:extLst>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目录页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Contents Page</a:t>
            </a:r>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9061" y="1317568"/>
            <a:ext cx="9499345" cy="7398466"/>
          </a:xfrm>
          <a:prstGeom prst="rect">
            <a:avLst/>
          </a:prstGeom>
          <a:effectLst>
            <a:outerShdw blurRad="254000" dist="190500" dir="2700000" sx="102000" sy="102000" algn="tl" rotWithShape="0">
              <a:prstClr val="black">
                <a:alpha val="28000"/>
              </a:prstClr>
            </a:outerShdw>
          </a:effectLst>
        </p:spPr>
      </p:pic>
      <p:sp>
        <p:nvSpPr>
          <p:cNvPr id="7" name="文本框 6"/>
          <p:cNvSpPr txBox="1"/>
          <p:nvPr userDrawn="1"/>
        </p:nvSpPr>
        <p:spPr>
          <a:xfrm>
            <a:off x="4903075" y="1923393"/>
            <a:ext cx="2472152" cy="523220"/>
          </a:xfrm>
          <a:prstGeom prst="rect">
            <a:avLst/>
          </a:prstGeom>
          <a:noFill/>
        </p:spPr>
        <p:txBody>
          <a:bodyPr wrap="none" rtlCol="0">
            <a:spAutoFit/>
          </a:bodyPr>
          <a:lstStyle/>
          <a:p>
            <a:r>
              <a:rPr lang="zh-CN" altLang="en-US" sz="1800" dirty="0">
                <a:solidFill>
                  <a:schemeClr val="bg1"/>
                </a:solidFill>
              </a:rPr>
              <a:t>第一章   </a:t>
            </a:r>
            <a:r>
              <a:rPr lang="zh-CN" altLang="en-US" sz="2800" dirty="0">
                <a:solidFill>
                  <a:schemeClr val="bg1"/>
                </a:solidFill>
              </a:rPr>
              <a:t>并列关系</a:t>
            </a:r>
          </a:p>
        </p:txBody>
      </p:sp>
      <p:sp>
        <p:nvSpPr>
          <p:cNvPr id="8" name="文本框 7"/>
          <p:cNvSpPr txBox="1"/>
          <p:nvPr userDrawn="1"/>
        </p:nvSpPr>
        <p:spPr>
          <a:xfrm>
            <a:off x="4903075" y="2603282"/>
            <a:ext cx="2472152" cy="523220"/>
          </a:xfrm>
          <a:prstGeom prst="rect">
            <a:avLst/>
          </a:prstGeom>
          <a:noFill/>
        </p:spPr>
        <p:txBody>
          <a:bodyPr wrap="none" rtlCol="0">
            <a:spAutoFit/>
          </a:bodyPr>
          <a:lstStyle/>
          <a:p>
            <a:r>
              <a:rPr lang="zh-CN" altLang="en-US" sz="1800" dirty="0">
                <a:solidFill>
                  <a:srgbClr val="859B7B"/>
                </a:solidFill>
              </a:rPr>
              <a:t>第二章   </a:t>
            </a:r>
            <a:r>
              <a:rPr lang="zh-CN" altLang="en-US" sz="2800" dirty="0">
                <a:solidFill>
                  <a:srgbClr val="859B7B"/>
                </a:solidFill>
              </a:rPr>
              <a:t>递进关系</a:t>
            </a:r>
          </a:p>
        </p:txBody>
      </p:sp>
      <p:sp>
        <p:nvSpPr>
          <p:cNvPr id="9" name="文本框 8"/>
          <p:cNvSpPr txBox="1"/>
          <p:nvPr userDrawn="1"/>
        </p:nvSpPr>
        <p:spPr>
          <a:xfrm>
            <a:off x="4903075" y="3283171"/>
            <a:ext cx="2472152" cy="523220"/>
          </a:xfrm>
          <a:prstGeom prst="rect">
            <a:avLst/>
          </a:prstGeom>
          <a:noFill/>
        </p:spPr>
        <p:txBody>
          <a:bodyPr wrap="none" rtlCol="0">
            <a:spAutoFit/>
          </a:bodyPr>
          <a:lstStyle/>
          <a:p>
            <a:r>
              <a:rPr lang="zh-CN" altLang="en-US" sz="1800" dirty="0">
                <a:solidFill>
                  <a:schemeClr val="bg1"/>
                </a:solidFill>
              </a:rPr>
              <a:t>第三章   </a:t>
            </a:r>
            <a:r>
              <a:rPr lang="zh-CN" altLang="en-US" sz="2800" dirty="0">
                <a:solidFill>
                  <a:schemeClr val="bg1"/>
                </a:solidFill>
              </a:rPr>
              <a:t>循环关系</a:t>
            </a:r>
          </a:p>
        </p:txBody>
      </p:sp>
      <p:sp>
        <p:nvSpPr>
          <p:cNvPr id="10" name="文本框 9"/>
          <p:cNvSpPr txBox="1"/>
          <p:nvPr userDrawn="1"/>
        </p:nvSpPr>
        <p:spPr>
          <a:xfrm>
            <a:off x="4903075" y="3963060"/>
            <a:ext cx="2472152" cy="523220"/>
          </a:xfrm>
          <a:prstGeom prst="rect">
            <a:avLst/>
          </a:prstGeom>
          <a:noFill/>
        </p:spPr>
        <p:txBody>
          <a:bodyPr wrap="none" rtlCol="0">
            <a:spAutoFit/>
          </a:bodyPr>
          <a:lstStyle/>
          <a:p>
            <a:r>
              <a:rPr lang="zh-CN" altLang="en-US" sz="1800" dirty="0">
                <a:solidFill>
                  <a:schemeClr val="bg1"/>
                </a:solidFill>
              </a:rPr>
              <a:t>第四章   </a:t>
            </a:r>
            <a:r>
              <a:rPr lang="zh-CN" altLang="en-US" sz="2800" dirty="0">
                <a:solidFill>
                  <a:schemeClr val="bg1"/>
                </a:solidFill>
              </a:rPr>
              <a:t>其他类型</a:t>
            </a:r>
          </a:p>
        </p:txBody>
      </p:sp>
    </p:spTree>
    <p:extLst>
      <p:ext uri="{BB962C8B-B14F-4D97-AF65-F5344CB8AC3E}">
        <p14:creationId xmlns:p14="http://schemas.microsoft.com/office/powerpoint/2010/main" val="2366049688"/>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过渡页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Transition Page</a:t>
            </a:r>
          </a:p>
        </p:txBody>
      </p:sp>
      <p:grpSp>
        <p:nvGrpSpPr>
          <p:cNvPr id="17" name="组合 16"/>
          <p:cNvGrpSpPr/>
          <p:nvPr userDrawn="1"/>
        </p:nvGrpSpPr>
        <p:grpSpPr>
          <a:xfrm>
            <a:off x="1284049" y="1778530"/>
            <a:ext cx="2673351" cy="6878638"/>
            <a:chOff x="-420688" y="1854200"/>
            <a:chExt cx="2673351" cy="6878638"/>
          </a:xfrm>
          <a:effectLst>
            <a:outerShdw blurRad="254000" dist="190500" dir="2700000" sx="102000" sy="102000" algn="tl" rotWithShape="0">
              <a:prstClr val="black">
                <a:alpha val="28000"/>
              </a:prstClr>
            </a:outerShdw>
          </a:effectLst>
        </p:grpSpPr>
        <p:sp>
          <p:nvSpPr>
            <p:cNvPr id="18" name="AutoShape 3"/>
            <p:cNvSpPr>
              <a:spLocks noChangeAspect="1" noChangeArrowheads="1" noTextEdit="1"/>
            </p:cNvSpPr>
            <p:nvPr userDrawn="1"/>
          </p:nvSpPr>
          <p:spPr bwMode="auto">
            <a:xfrm>
              <a:off x="-385763" y="1854200"/>
              <a:ext cx="2622551"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userDrawn="1"/>
          </p:nvSpPr>
          <p:spPr bwMode="auto">
            <a:xfrm>
              <a:off x="214312" y="2141538"/>
              <a:ext cx="633413" cy="542925"/>
            </a:xfrm>
            <a:custGeom>
              <a:avLst/>
              <a:gdLst>
                <a:gd name="T0" fmla="*/ 19 w 37"/>
                <a:gd name="T1" fmla="*/ 0 h 32"/>
                <a:gd name="T2" fmla="*/ 0 w 37"/>
                <a:gd name="T3" fmla="*/ 18 h 32"/>
                <a:gd name="T4" fmla="*/ 7 w 37"/>
                <a:gd name="T5" fmla="*/ 32 h 32"/>
                <a:gd name="T6" fmla="*/ 7 w 37"/>
                <a:gd name="T7" fmla="*/ 24 h 32"/>
                <a:gd name="T8" fmla="*/ 5 w 37"/>
                <a:gd name="T9" fmla="*/ 18 h 32"/>
                <a:gd name="T10" fmla="*/ 19 w 37"/>
                <a:gd name="T11" fmla="*/ 5 h 32"/>
                <a:gd name="T12" fmla="*/ 32 w 37"/>
                <a:gd name="T13" fmla="*/ 18 h 32"/>
                <a:gd name="T14" fmla="*/ 31 w 37"/>
                <a:gd name="T15" fmla="*/ 25 h 32"/>
                <a:gd name="T16" fmla="*/ 31 w 37"/>
                <a:gd name="T17" fmla="*/ 32 h 32"/>
                <a:gd name="T18" fmla="*/ 37 w 37"/>
                <a:gd name="T19" fmla="*/ 18 h 32"/>
                <a:gd name="T20" fmla="*/ 19 w 37"/>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2">
                  <a:moveTo>
                    <a:pt x="19" y="0"/>
                  </a:moveTo>
                  <a:cubicBezTo>
                    <a:pt x="9" y="0"/>
                    <a:pt x="0" y="8"/>
                    <a:pt x="0" y="18"/>
                  </a:cubicBezTo>
                  <a:cubicBezTo>
                    <a:pt x="0" y="24"/>
                    <a:pt x="3" y="29"/>
                    <a:pt x="7" y="32"/>
                  </a:cubicBezTo>
                  <a:cubicBezTo>
                    <a:pt x="7" y="24"/>
                    <a:pt x="7" y="24"/>
                    <a:pt x="7" y="24"/>
                  </a:cubicBezTo>
                  <a:cubicBezTo>
                    <a:pt x="6" y="22"/>
                    <a:pt x="5" y="20"/>
                    <a:pt x="5" y="18"/>
                  </a:cubicBezTo>
                  <a:cubicBezTo>
                    <a:pt x="5" y="11"/>
                    <a:pt x="11" y="5"/>
                    <a:pt x="19" y="5"/>
                  </a:cubicBezTo>
                  <a:cubicBezTo>
                    <a:pt x="26" y="5"/>
                    <a:pt x="32" y="11"/>
                    <a:pt x="32" y="18"/>
                  </a:cubicBezTo>
                  <a:cubicBezTo>
                    <a:pt x="32" y="21"/>
                    <a:pt x="32" y="23"/>
                    <a:pt x="31" y="25"/>
                  </a:cubicBezTo>
                  <a:cubicBezTo>
                    <a:pt x="31" y="32"/>
                    <a:pt x="31" y="32"/>
                    <a:pt x="31" y="32"/>
                  </a:cubicBezTo>
                  <a:cubicBezTo>
                    <a:pt x="35" y="29"/>
                    <a:pt x="37" y="24"/>
                    <a:pt x="37" y="18"/>
                  </a:cubicBezTo>
                  <a:cubicBezTo>
                    <a:pt x="37" y="8"/>
                    <a:pt x="29" y="0"/>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userDrawn="1"/>
          </p:nvSpPr>
          <p:spPr bwMode="auto">
            <a:xfrm>
              <a:off x="-60325" y="1870075"/>
              <a:ext cx="1182688" cy="1135063"/>
            </a:xfrm>
            <a:custGeom>
              <a:avLst/>
              <a:gdLst>
                <a:gd name="T0" fmla="*/ 35 w 69"/>
                <a:gd name="T1" fmla="*/ 0 h 67"/>
                <a:gd name="T2" fmla="*/ 0 w 69"/>
                <a:gd name="T3" fmla="*/ 34 h 67"/>
                <a:gd name="T4" fmla="*/ 23 w 69"/>
                <a:gd name="T5" fmla="*/ 66 h 67"/>
                <a:gd name="T6" fmla="*/ 23 w 69"/>
                <a:gd name="T7" fmla="*/ 61 h 67"/>
                <a:gd name="T8" fmla="*/ 5 w 69"/>
                <a:gd name="T9" fmla="*/ 34 h 67"/>
                <a:gd name="T10" fmla="*/ 35 w 69"/>
                <a:gd name="T11" fmla="*/ 5 h 67"/>
                <a:gd name="T12" fmla="*/ 64 w 69"/>
                <a:gd name="T13" fmla="*/ 34 h 67"/>
                <a:gd name="T14" fmla="*/ 47 w 69"/>
                <a:gd name="T15" fmla="*/ 61 h 67"/>
                <a:gd name="T16" fmla="*/ 47 w 69"/>
                <a:gd name="T17" fmla="*/ 67 h 67"/>
                <a:gd name="T18" fmla="*/ 69 w 69"/>
                <a:gd name="T19" fmla="*/ 34 h 67"/>
                <a:gd name="T20" fmla="*/ 35 w 69"/>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7">
                  <a:moveTo>
                    <a:pt x="35" y="0"/>
                  </a:moveTo>
                  <a:cubicBezTo>
                    <a:pt x="16" y="0"/>
                    <a:pt x="0" y="15"/>
                    <a:pt x="0" y="34"/>
                  </a:cubicBezTo>
                  <a:cubicBezTo>
                    <a:pt x="0" y="49"/>
                    <a:pt x="10" y="61"/>
                    <a:pt x="23" y="66"/>
                  </a:cubicBezTo>
                  <a:cubicBezTo>
                    <a:pt x="23" y="61"/>
                    <a:pt x="23" y="61"/>
                    <a:pt x="23" y="61"/>
                  </a:cubicBezTo>
                  <a:cubicBezTo>
                    <a:pt x="12" y="56"/>
                    <a:pt x="5" y="46"/>
                    <a:pt x="5" y="34"/>
                  </a:cubicBezTo>
                  <a:cubicBezTo>
                    <a:pt x="5" y="18"/>
                    <a:pt x="19" y="5"/>
                    <a:pt x="35" y="5"/>
                  </a:cubicBezTo>
                  <a:cubicBezTo>
                    <a:pt x="51" y="5"/>
                    <a:pt x="64" y="18"/>
                    <a:pt x="64" y="34"/>
                  </a:cubicBezTo>
                  <a:cubicBezTo>
                    <a:pt x="64" y="46"/>
                    <a:pt x="57" y="57"/>
                    <a:pt x="47" y="61"/>
                  </a:cubicBezTo>
                  <a:cubicBezTo>
                    <a:pt x="47" y="67"/>
                    <a:pt x="47" y="67"/>
                    <a:pt x="47" y="67"/>
                  </a:cubicBezTo>
                  <a:cubicBezTo>
                    <a:pt x="60" y="62"/>
                    <a:pt x="69" y="49"/>
                    <a:pt x="69" y="34"/>
                  </a:cubicBezTo>
                  <a:cubicBezTo>
                    <a:pt x="69" y="15"/>
                    <a:pt x="54" y="0"/>
                    <a:pt x="3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
            <p:cNvSpPr>
              <a:spLocks/>
            </p:cNvSpPr>
            <p:nvPr userDrawn="1"/>
          </p:nvSpPr>
          <p:spPr bwMode="auto">
            <a:xfrm>
              <a:off x="-420688" y="2243138"/>
              <a:ext cx="2468563" cy="3778250"/>
            </a:xfrm>
            <a:custGeom>
              <a:avLst/>
              <a:gdLst>
                <a:gd name="T0" fmla="*/ 139 w 144"/>
                <a:gd name="T1" fmla="*/ 95 h 223"/>
                <a:gd name="T2" fmla="*/ 138 w 144"/>
                <a:gd name="T3" fmla="*/ 87 h 223"/>
                <a:gd name="T4" fmla="*/ 126 w 144"/>
                <a:gd name="T5" fmla="*/ 77 h 223"/>
                <a:gd name="T6" fmla="*/ 115 w 144"/>
                <a:gd name="T7" fmla="*/ 87 h 223"/>
                <a:gd name="T8" fmla="*/ 115 w 144"/>
                <a:gd name="T9" fmla="*/ 79 h 223"/>
                <a:gd name="T10" fmla="*/ 103 w 144"/>
                <a:gd name="T11" fmla="*/ 70 h 223"/>
                <a:gd name="T12" fmla="*/ 91 w 144"/>
                <a:gd name="T13" fmla="*/ 79 h 223"/>
                <a:gd name="T14" fmla="*/ 91 w 144"/>
                <a:gd name="T15" fmla="*/ 72 h 223"/>
                <a:gd name="T16" fmla="*/ 79 w 144"/>
                <a:gd name="T17" fmla="*/ 63 h 223"/>
                <a:gd name="T18" fmla="*/ 67 w 144"/>
                <a:gd name="T19" fmla="*/ 70 h 223"/>
                <a:gd name="T20" fmla="*/ 67 w 144"/>
                <a:gd name="T21" fmla="*/ 9 h 223"/>
                <a:gd name="T22" fmla="*/ 56 w 144"/>
                <a:gd name="T23" fmla="*/ 0 h 223"/>
                <a:gd name="T24" fmla="*/ 44 w 144"/>
                <a:gd name="T25" fmla="*/ 9 h 223"/>
                <a:gd name="T26" fmla="*/ 44 w 144"/>
                <a:gd name="T27" fmla="*/ 129 h 223"/>
                <a:gd name="T28" fmla="*/ 44 w 144"/>
                <a:gd name="T29" fmla="*/ 130 h 223"/>
                <a:gd name="T30" fmla="*/ 44 w 144"/>
                <a:gd name="T31" fmla="*/ 133 h 223"/>
                <a:gd name="T32" fmla="*/ 44 w 144"/>
                <a:gd name="T33" fmla="*/ 136 h 223"/>
                <a:gd name="T34" fmla="*/ 24 w 144"/>
                <a:gd name="T35" fmla="*/ 96 h 223"/>
                <a:gd name="T36" fmla="*/ 9 w 144"/>
                <a:gd name="T37" fmla="*/ 93 h 223"/>
                <a:gd name="T38" fmla="*/ 3 w 144"/>
                <a:gd name="T39" fmla="*/ 107 h 223"/>
                <a:gd name="T40" fmla="*/ 31 w 144"/>
                <a:gd name="T41" fmla="*/ 175 h 223"/>
                <a:gd name="T42" fmla="*/ 52 w 144"/>
                <a:gd name="T43" fmla="*/ 202 h 223"/>
                <a:gd name="T44" fmla="*/ 58 w 144"/>
                <a:gd name="T45" fmla="*/ 216 h 223"/>
                <a:gd name="T46" fmla="*/ 133 w 144"/>
                <a:gd name="T47" fmla="*/ 215 h 223"/>
                <a:gd name="T48" fmla="*/ 141 w 144"/>
                <a:gd name="T49" fmla="*/ 188 h 223"/>
                <a:gd name="T50" fmla="*/ 143 w 144"/>
                <a:gd name="T51" fmla="*/ 146 h 223"/>
                <a:gd name="T52" fmla="*/ 139 w 144"/>
                <a:gd name="T53"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223">
                  <a:moveTo>
                    <a:pt x="139" y="95"/>
                  </a:moveTo>
                  <a:cubicBezTo>
                    <a:pt x="138" y="87"/>
                    <a:pt x="138" y="87"/>
                    <a:pt x="138" y="87"/>
                  </a:cubicBezTo>
                  <a:cubicBezTo>
                    <a:pt x="138" y="82"/>
                    <a:pt x="133" y="77"/>
                    <a:pt x="126" y="77"/>
                  </a:cubicBezTo>
                  <a:cubicBezTo>
                    <a:pt x="120" y="77"/>
                    <a:pt x="115" y="82"/>
                    <a:pt x="115" y="87"/>
                  </a:cubicBezTo>
                  <a:cubicBezTo>
                    <a:pt x="115" y="79"/>
                    <a:pt x="115" y="79"/>
                    <a:pt x="115" y="79"/>
                  </a:cubicBezTo>
                  <a:cubicBezTo>
                    <a:pt x="115" y="74"/>
                    <a:pt x="109" y="70"/>
                    <a:pt x="103" y="70"/>
                  </a:cubicBezTo>
                  <a:cubicBezTo>
                    <a:pt x="96" y="70"/>
                    <a:pt x="91" y="74"/>
                    <a:pt x="91" y="79"/>
                  </a:cubicBezTo>
                  <a:cubicBezTo>
                    <a:pt x="91" y="72"/>
                    <a:pt x="91" y="72"/>
                    <a:pt x="91" y="72"/>
                  </a:cubicBezTo>
                  <a:cubicBezTo>
                    <a:pt x="91" y="67"/>
                    <a:pt x="86" y="63"/>
                    <a:pt x="79" y="63"/>
                  </a:cubicBezTo>
                  <a:cubicBezTo>
                    <a:pt x="73" y="63"/>
                    <a:pt x="68" y="66"/>
                    <a:pt x="67" y="70"/>
                  </a:cubicBezTo>
                  <a:cubicBezTo>
                    <a:pt x="67" y="9"/>
                    <a:pt x="67" y="9"/>
                    <a:pt x="67" y="9"/>
                  </a:cubicBezTo>
                  <a:cubicBezTo>
                    <a:pt x="67" y="4"/>
                    <a:pt x="62" y="0"/>
                    <a:pt x="56" y="0"/>
                  </a:cubicBezTo>
                  <a:cubicBezTo>
                    <a:pt x="49" y="0"/>
                    <a:pt x="44" y="4"/>
                    <a:pt x="44" y="9"/>
                  </a:cubicBezTo>
                  <a:cubicBezTo>
                    <a:pt x="44" y="129"/>
                    <a:pt x="44" y="129"/>
                    <a:pt x="44" y="129"/>
                  </a:cubicBezTo>
                  <a:cubicBezTo>
                    <a:pt x="44" y="130"/>
                    <a:pt x="44" y="130"/>
                    <a:pt x="44" y="130"/>
                  </a:cubicBezTo>
                  <a:cubicBezTo>
                    <a:pt x="44" y="131"/>
                    <a:pt x="44" y="132"/>
                    <a:pt x="44" y="133"/>
                  </a:cubicBezTo>
                  <a:cubicBezTo>
                    <a:pt x="44" y="136"/>
                    <a:pt x="44" y="136"/>
                    <a:pt x="44" y="136"/>
                  </a:cubicBezTo>
                  <a:cubicBezTo>
                    <a:pt x="24" y="96"/>
                    <a:pt x="24" y="96"/>
                    <a:pt x="24" y="96"/>
                  </a:cubicBezTo>
                  <a:cubicBezTo>
                    <a:pt x="22" y="92"/>
                    <a:pt x="15" y="90"/>
                    <a:pt x="9" y="93"/>
                  </a:cubicBezTo>
                  <a:cubicBezTo>
                    <a:pt x="3" y="96"/>
                    <a:pt x="0" y="102"/>
                    <a:pt x="3" y="107"/>
                  </a:cubicBezTo>
                  <a:cubicBezTo>
                    <a:pt x="31" y="175"/>
                    <a:pt x="31" y="175"/>
                    <a:pt x="31" y="175"/>
                  </a:cubicBezTo>
                  <a:cubicBezTo>
                    <a:pt x="34" y="180"/>
                    <a:pt x="44" y="187"/>
                    <a:pt x="52" y="202"/>
                  </a:cubicBezTo>
                  <a:cubicBezTo>
                    <a:pt x="56" y="211"/>
                    <a:pt x="58" y="216"/>
                    <a:pt x="58" y="216"/>
                  </a:cubicBezTo>
                  <a:cubicBezTo>
                    <a:pt x="58" y="216"/>
                    <a:pt x="73" y="223"/>
                    <a:pt x="133" y="215"/>
                  </a:cubicBezTo>
                  <a:cubicBezTo>
                    <a:pt x="133" y="215"/>
                    <a:pt x="138" y="204"/>
                    <a:pt x="141" y="188"/>
                  </a:cubicBezTo>
                  <a:cubicBezTo>
                    <a:pt x="141" y="188"/>
                    <a:pt x="144" y="159"/>
                    <a:pt x="143" y="146"/>
                  </a:cubicBezTo>
                  <a:cubicBezTo>
                    <a:pt x="142" y="126"/>
                    <a:pt x="140" y="112"/>
                    <a:pt x="139" y="95"/>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noEditPoints="1"/>
            </p:cNvSpPr>
            <p:nvPr userDrawn="1"/>
          </p:nvSpPr>
          <p:spPr bwMode="auto">
            <a:xfrm>
              <a:off x="-420688" y="2243138"/>
              <a:ext cx="2468563" cy="3709988"/>
            </a:xfrm>
            <a:custGeom>
              <a:avLst/>
              <a:gdLst>
                <a:gd name="T0" fmla="*/ 83 w 144"/>
                <a:gd name="T1" fmla="*/ 219 h 219"/>
                <a:gd name="T2" fmla="*/ 58 w 144"/>
                <a:gd name="T3" fmla="*/ 216 h 219"/>
                <a:gd name="T4" fmla="*/ 51 w 144"/>
                <a:gd name="T5" fmla="*/ 202 h 219"/>
                <a:gd name="T6" fmla="*/ 31 w 144"/>
                <a:gd name="T7" fmla="*/ 175 h 219"/>
                <a:gd name="T8" fmla="*/ 9 w 144"/>
                <a:gd name="T9" fmla="*/ 93 h 219"/>
                <a:gd name="T10" fmla="*/ 24 w 144"/>
                <a:gd name="T11" fmla="*/ 96 h 219"/>
                <a:gd name="T12" fmla="*/ 43 w 144"/>
                <a:gd name="T13" fmla="*/ 133 h 219"/>
                <a:gd name="T14" fmla="*/ 44 w 144"/>
                <a:gd name="T15" fmla="*/ 129 h 219"/>
                <a:gd name="T16" fmla="*/ 56 w 144"/>
                <a:gd name="T17" fmla="*/ 0 h 219"/>
                <a:gd name="T18" fmla="*/ 68 w 144"/>
                <a:gd name="T19" fmla="*/ 69 h 219"/>
                <a:gd name="T20" fmla="*/ 91 w 144"/>
                <a:gd name="T21" fmla="*/ 72 h 219"/>
                <a:gd name="T22" fmla="*/ 103 w 144"/>
                <a:gd name="T23" fmla="*/ 70 h 219"/>
                <a:gd name="T24" fmla="*/ 115 w 144"/>
                <a:gd name="T25" fmla="*/ 84 h 219"/>
                <a:gd name="T26" fmla="*/ 139 w 144"/>
                <a:gd name="T27" fmla="*/ 87 h 219"/>
                <a:gd name="T28" fmla="*/ 141 w 144"/>
                <a:gd name="T29" fmla="*/ 121 h 219"/>
                <a:gd name="T30" fmla="*/ 141 w 144"/>
                <a:gd name="T31" fmla="*/ 188 h 219"/>
                <a:gd name="T32" fmla="*/ 133 w 144"/>
                <a:gd name="T33" fmla="*/ 215 h 219"/>
                <a:gd name="T34" fmla="*/ 83 w 144"/>
                <a:gd name="T35" fmla="*/ 219 h 219"/>
                <a:gd name="T36" fmla="*/ 83 w 144"/>
                <a:gd name="T37" fmla="*/ 219 h 219"/>
                <a:gd name="T38" fmla="*/ 133 w 144"/>
                <a:gd name="T39" fmla="*/ 214 h 219"/>
                <a:gd name="T40" fmla="*/ 143 w 144"/>
                <a:gd name="T41" fmla="*/ 146 h 219"/>
                <a:gd name="T42" fmla="*/ 139 w 144"/>
                <a:gd name="T43" fmla="*/ 95 h 219"/>
                <a:gd name="T44" fmla="*/ 126 w 144"/>
                <a:gd name="T45" fmla="*/ 78 h 219"/>
                <a:gd name="T46" fmla="*/ 114 w 144"/>
                <a:gd name="T47" fmla="*/ 87 h 219"/>
                <a:gd name="T48" fmla="*/ 103 w 144"/>
                <a:gd name="T49" fmla="*/ 70 h 219"/>
                <a:gd name="T50" fmla="*/ 91 w 144"/>
                <a:gd name="T51" fmla="*/ 79 h 219"/>
                <a:gd name="T52" fmla="*/ 79 w 144"/>
                <a:gd name="T53" fmla="*/ 63 h 219"/>
                <a:gd name="T54" fmla="*/ 67 w 144"/>
                <a:gd name="T55" fmla="*/ 72 h 219"/>
                <a:gd name="T56" fmla="*/ 56 w 144"/>
                <a:gd name="T57" fmla="*/ 0 h 219"/>
                <a:gd name="T58" fmla="*/ 44 w 144"/>
                <a:gd name="T59" fmla="*/ 129 h 219"/>
                <a:gd name="T60" fmla="*/ 44 w 144"/>
                <a:gd name="T61" fmla="*/ 133 h 219"/>
                <a:gd name="T62" fmla="*/ 24 w 144"/>
                <a:gd name="T63" fmla="*/ 96 h 219"/>
                <a:gd name="T64" fmla="*/ 9 w 144"/>
                <a:gd name="T65" fmla="*/ 94 h 219"/>
                <a:gd name="T66" fmla="*/ 31 w 144"/>
                <a:gd name="T67" fmla="*/ 175 h 219"/>
                <a:gd name="T68" fmla="*/ 52 w 144"/>
                <a:gd name="T69" fmla="*/ 20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219">
                  <a:moveTo>
                    <a:pt x="83" y="219"/>
                  </a:moveTo>
                  <a:cubicBezTo>
                    <a:pt x="83" y="219"/>
                    <a:pt x="83" y="219"/>
                    <a:pt x="83" y="219"/>
                  </a:cubicBezTo>
                  <a:cubicBezTo>
                    <a:pt x="64" y="219"/>
                    <a:pt x="58" y="216"/>
                    <a:pt x="58" y="216"/>
                  </a:cubicBezTo>
                  <a:cubicBezTo>
                    <a:pt x="58" y="216"/>
                    <a:pt x="58" y="216"/>
                    <a:pt x="58" y="216"/>
                  </a:cubicBezTo>
                  <a:cubicBezTo>
                    <a:pt x="58" y="216"/>
                    <a:pt x="58" y="216"/>
                    <a:pt x="58" y="216"/>
                  </a:cubicBezTo>
                  <a:cubicBezTo>
                    <a:pt x="58" y="216"/>
                    <a:pt x="56" y="211"/>
                    <a:pt x="51" y="202"/>
                  </a:cubicBezTo>
                  <a:cubicBezTo>
                    <a:pt x="46" y="192"/>
                    <a:pt x="41" y="186"/>
                    <a:pt x="36" y="182"/>
                  </a:cubicBezTo>
                  <a:cubicBezTo>
                    <a:pt x="34" y="179"/>
                    <a:pt x="32" y="177"/>
                    <a:pt x="31" y="175"/>
                  </a:cubicBezTo>
                  <a:cubicBezTo>
                    <a:pt x="2" y="107"/>
                    <a:pt x="2" y="107"/>
                    <a:pt x="2" y="107"/>
                  </a:cubicBezTo>
                  <a:cubicBezTo>
                    <a:pt x="0" y="102"/>
                    <a:pt x="3" y="96"/>
                    <a:pt x="9" y="93"/>
                  </a:cubicBezTo>
                  <a:cubicBezTo>
                    <a:pt x="11" y="92"/>
                    <a:pt x="14" y="92"/>
                    <a:pt x="16" y="92"/>
                  </a:cubicBezTo>
                  <a:cubicBezTo>
                    <a:pt x="20" y="92"/>
                    <a:pt x="23" y="93"/>
                    <a:pt x="24" y="96"/>
                  </a:cubicBezTo>
                  <a:cubicBezTo>
                    <a:pt x="43" y="135"/>
                    <a:pt x="43" y="135"/>
                    <a:pt x="43" y="135"/>
                  </a:cubicBezTo>
                  <a:cubicBezTo>
                    <a:pt x="43" y="133"/>
                    <a:pt x="43" y="133"/>
                    <a:pt x="43" y="133"/>
                  </a:cubicBezTo>
                  <a:cubicBezTo>
                    <a:pt x="43" y="132"/>
                    <a:pt x="43" y="131"/>
                    <a:pt x="44" y="130"/>
                  </a:cubicBezTo>
                  <a:cubicBezTo>
                    <a:pt x="44" y="129"/>
                    <a:pt x="44" y="129"/>
                    <a:pt x="44" y="129"/>
                  </a:cubicBezTo>
                  <a:cubicBezTo>
                    <a:pt x="44" y="9"/>
                    <a:pt x="44" y="9"/>
                    <a:pt x="44" y="9"/>
                  </a:cubicBezTo>
                  <a:cubicBezTo>
                    <a:pt x="44" y="4"/>
                    <a:pt x="49" y="0"/>
                    <a:pt x="56" y="0"/>
                  </a:cubicBezTo>
                  <a:cubicBezTo>
                    <a:pt x="62" y="0"/>
                    <a:pt x="68" y="4"/>
                    <a:pt x="68" y="9"/>
                  </a:cubicBezTo>
                  <a:cubicBezTo>
                    <a:pt x="68" y="69"/>
                    <a:pt x="68" y="69"/>
                    <a:pt x="68" y="69"/>
                  </a:cubicBezTo>
                  <a:cubicBezTo>
                    <a:pt x="69" y="65"/>
                    <a:pt x="74" y="63"/>
                    <a:pt x="79" y="63"/>
                  </a:cubicBezTo>
                  <a:cubicBezTo>
                    <a:pt x="86" y="63"/>
                    <a:pt x="91" y="67"/>
                    <a:pt x="91" y="72"/>
                  </a:cubicBezTo>
                  <a:cubicBezTo>
                    <a:pt x="91" y="76"/>
                    <a:pt x="91" y="76"/>
                    <a:pt x="91" y="76"/>
                  </a:cubicBezTo>
                  <a:cubicBezTo>
                    <a:pt x="93" y="72"/>
                    <a:pt x="97" y="70"/>
                    <a:pt x="103" y="70"/>
                  </a:cubicBezTo>
                  <a:cubicBezTo>
                    <a:pt x="109" y="70"/>
                    <a:pt x="115" y="74"/>
                    <a:pt x="115" y="79"/>
                  </a:cubicBezTo>
                  <a:cubicBezTo>
                    <a:pt x="115" y="84"/>
                    <a:pt x="115" y="84"/>
                    <a:pt x="115" y="84"/>
                  </a:cubicBezTo>
                  <a:cubicBezTo>
                    <a:pt x="116" y="80"/>
                    <a:pt x="121" y="77"/>
                    <a:pt x="126" y="77"/>
                  </a:cubicBezTo>
                  <a:cubicBezTo>
                    <a:pt x="133" y="77"/>
                    <a:pt x="139" y="81"/>
                    <a:pt x="139" y="87"/>
                  </a:cubicBezTo>
                  <a:cubicBezTo>
                    <a:pt x="139" y="95"/>
                    <a:pt x="139" y="95"/>
                    <a:pt x="139" y="95"/>
                  </a:cubicBezTo>
                  <a:cubicBezTo>
                    <a:pt x="140" y="104"/>
                    <a:pt x="140" y="112"/>
                    <a:pt x="141" y="121"/>
                  </a:cubicBezTo>
                  <a:cubicBezTo>
                    <a:pt x="142" y="129"/>
                    <a:pt x="143" y="137"/>
                    <a:pt x="143" y="146"/>
                  </a:cubicBezTo>
                  <a:cubicBezTo>
                    <a:pt x="144" y="159"/>
                    <a:pt x="141" y="187"/>
                    <a:pt x="141" y="188"/>
                  </a:cubicBezTo>
                  <a:cubicBezTo>
                    <a:pt x="138" y="204"/>
                    <a:pt x="133" y="215"/>
                    <a:pt x="133" y="215"/>
                  </a:cubicBezTo>
                  <a:cubicBezTo>
                    <a:pt x="133" y="215"/>
                    <a:pt x="133" y="215"/>
                    <a:pt x="133" y="215"/>
                  </a:cubicBezTo>
                  <a:cubicBezTo>
                    <a:pt x="133" y="215"/>
                    <a:pt x="133" y="215"/>
                    <a:pt x="133" y="215"/>
                  </a:cubicBezTo>
                  <a:cubicBezTo>
                    <a:pt x="114" y="218"/>
                    <a:pt x="97" y="219"/>
                    <a:pt x="83" y="219"/>
                  </a:cubicBezTo>
                  <a:moveTo>
                    <a:pt x="58" y="216"/>
                  </a:moveTo>
                  <a:cubicBezTo>
                    <a:pt x="59" y="216"/>
                    <a:pt x="65" y="219"/>
                    <a:pt x="83" y="219"/>
                  </a:cubicBezTo>
                  <a:cubicBezTo>
                    <a:pt x="83" y="219"/>
                    <a:pt x="83" y="219"/>
                    <a:pt x="83" y="219"/>
                  </a:cubicBezTo>
                  <a:cubicBezTo>
                    <a:pt x="97" y="219"/>
                    <a:pt x="113" y="217"/>
                    <a:pt x="133" y="214"/>
                  </a:cubicBezTo>
                  <a:cubicBezTo>
                    <a:pt x="133" y="213"/>
                    <a:pt x="138" y="203"/>
                    <a:pt x="141" y="188"/>
                  </a:cubicBezTo>
                  <a:cubicBezTo>
                    <a:pt x="141" y="187"/>
                    <a:pt x="143" y="159"/>
                    <a:pt x="143" y="146"/>
                  </a:cubicBezTo>
                  <a:cubicBezTo>
                    <a:pt x="142" y="137"/>
                    <a:pt x="141" y="129"/>
                    <a:pt x="141" y="121"/>
                  </a:cubicBezTo>
                  <a:cubicBezTo>
                    <a:pt x="140" y="112"/>
                    <a:pt x="139" y="104"/>
                    <a:pt x="139" y="95"/>
                  </a:cubicBezTo>
                  <a:cubicBezTo>
                    <a:pt x="138" y="87"/>
                    <a:pt x="138" y="87"/>
                    <a:pt x="138" y="87"/>
                  </a:cubicBezTo>
                  <a:cubicBezTo>
                    <a:pt x="138" y="82"/>
                    <a:pt x="133" y="78"/>
                    <a:pt x="126" y="78"/>
                  </a:cubicBezTo>
                  <a:cubicBezTo>
                    <a:pt x="120" y="78"/>
                    <a:pt x="115" y="82"/>
                    <a:pt x="115" y="87"/>
                  </a:cubicBezTo>
                  <a:cubicBezTo>
                    <a:pt x="114" y="87"/>
                    <a:pt x="114" y="87"/>
                    <a:pt x="114" y="87"/>
                  </a:cubicBezTo>
                  <a:cubicBezTo>
                    <a:pt x="114" y="79"/>
                    <a:pt x="114" y="79"/>
                    <a:pt x="114" y="79"/>
                  </a:cubicBezTo>
                  <a:cubicBezTo>
                    <a:pt x="114" y="74"/>
                    <a:pt x="109" y="70"/>
                    <a:pt x="103" y="70"/>
                  </a:cubicBezTo>
                  <a:cubicBezTo>
                    <a:pt x="96" y="70"/>
                    <a:pt x="91" y="74"/>
                    <a:pt x="91" y="79"/>
                  </a:cubicBezTo>
                  <a:cubicBezTo>
                    <a:pt x="91" y="79"/>
                    <a:pt x="91" y="79"/>
                    <a:pt x="91" y="79"/>
                  </a:cubicBezTo>
                  <a:cubicBezTo>
                    <a:pt x="91" y="72"/>
                    <a:pt x="91" y="72"/>
                    <a:pt x="91" y="72"/>
                  </a:cubicBezTo>
                  <a:cubicBezTo>
                    <a:pt x="91" y="67"/>
                    <a:pt x="85" y="63"/>
                    <a:pt x="79" y="63"/>
                  </a:cubicBezTo>
                  <a:cubicBezTo>
                    <a:pt x="73" y="63"/>
                    <a:pt x="69" y="66"/>
                    <a:pt x="68" y="70"/>
                  </a:cubicBezTo>
                  <a:cubicBezTo>
                    <a:pt x="67" y="72"/>
                    <a:pt x="67" y="72"/>
                    <a:pt x="67" y="72"/>
                  </a:cubicBezTo>
                  <a:cubicBezTo>
                    <a:pt x="67" y="9"/>
                    <a:pt x="67" y="9"/>
                    <a:pt x="67" y="9"/>
                  </a:cubicBezTo>
                  <a:cubicBezTo>
                    <a:pt x="67" y="4"/>
                    <a:pt x="62" y="0"/>
                    <a:pt x="56" y="0"/>
                  </a:cubicBezTo>
                  <a:cubicBezTo>
                    <a:pt x="49" y="0"/>
                    <a:pt x="44" y="4"/>
                    <a:pt x="44" y="9"/>
                  </a:cubicBezTo>
                  <a:cubicBezTo>
                    <a:pt x="44" y="129"/>
                    <a:pt x="44" y="129"/>
                    <a:pt x="44" y="129"/>
                  </a:cubicBezTo>
                  <a:cubicBezTo>
                    <a:pt x="44" y="129"/>
                    <a:pt x="44" y="129"/>
                    <a:pt x="44" y="130"/>
                  </a:cubicBezTo>
                  <a:cubicBezTo>
                    <a:pt x="44" y="131"/>
                    <a:pt x="44" y="132"/>
                    <a:pt x="44" y="133"/>
                  </a:cubicBezTo>
                  <a:cubicBezTo>
                    <a:pt x="44" y="137"/>
                    <a:pt x="44" y="137"/>
                    <a:pt x="44" y="137"/>
                  </a:cubicBezTo>
                  <a:cubicBezTo>
                    <a:pt x="24" y="96"/>
                    <a:pt x="24" y="96"/>
                    <a:pt x="24" y="96"/>
                  </a:cubicBezTo>
                  <a:cubicBezTo>
                    <a:pt x="22" y="94"/>
                    <a:pt x="19" y="92"/>
                    <a:pt x="16" y="92"/>
                  </a:cubicBezTo>
                  <a:cubicBezTo>
                    <a:pt x="14" y="92"/>
                    <a:pt x="11" y="93"/>
                    <a:pt x="9" y="94"/>
                  </a:cubicBezTo>
                  <a:cubicBezTo>
                    <a:pt x="4" y="96"/>
                    <a:pt x="1" y="102"/>
                    <a:pt x="3" y="107"/>
                  </a:cubicBezTo>
                  <a:cubicBezTo>
                    <a:pt x="31" y="175"/>
                    <a:pt x="31" y="175"/>
                    <a:pt x="31" y="175"/>
                  </a:cubicBezTo>
                  <a:cubicBezTo>
                    <a:pt x="32" y="177"/>
                    <a:pt x="34" y="179"/>
                    <a:pt x="37" y="181"/>
                  </a:cubicBezTo>
                  <a:cubicBezTo>
                    <a:pt x="41" y="186"/>
                    <a:pt x="47" y="192"/>
                    <a:pt x="52" y="202"/>
                  </a:cubicBezTo>
                  <a:cubicBezTo>
                    <a:pt x="56" y="210"/>
                    <a:pt x="58" y="215"/>
                    <a:pt x="58" y="216"/>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9"/>
            <p:cNvSpPr>
              <a:spLocks/>
            </p:cNvSpPr>
            <p:nvPr userDrawn="1"/>
          </p:nvSpPr>
          <p:spPr bwMode="auto">
            <a:xfrm>
              <a:off x="368300" y="2293938"/>
              <a:ext cx="325438" cy="322263"/>
            </a:xfrm>
            <a:custGeom>
              <a:avLst/>
              <a:gdLst>
                <a:gd name="T0" fmla="*/ 12 w 19"/>
                <a:gd name="T1" fmla="*/ 0 h 19"/>
                <a:gd name="T2" fmla="*/ 12 w 19"/>
                <a:gd name="T3" fmla="*/ 0 h 19"/>
                <a:gd name="T4" fmla="*/ 6 w 19"/>
                <a:gd name="T5" fmla="*/ 0 h 19"/>
                <a:gd name="T6" fmla="*/ 0 w 19"/>
                <a:gd name="T7" fmla="*/ 6 h 19"/>
                <a:gd name="T8" fmla="*/ 0 w 19"/>
                <a:gd name="T9" fmla="*/ 13 h 19"/>
                <a:gd name="T10" fmla="*/ 6 w 19"/>
                <a:gd name="T11" fmla="*/ 19 h 19"/>
                <a:gd name="T12" fmla="*/ 7 w 19"/>
                <a:gd name="T13" fmla="*/ 19 h 19"/>
                <a:gd name="T14" fmla="*/ 13 w 19"/>
                <a:gd name="T15" fmla="*/ 19 h 19"/>
                <a:gd name="T16" fmla="*/ 19 w 19"/>
                <a:gd name="T17" fmla="*/ 13 h 19"/>
                <a:gd name="T18" fmla="*/ 19 w 19"/>
                <a:gd name="T19" fmla="*/ 6 h 19"/>
                <a:gd name="T20" fmla="*/ 12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2" y="0"/>
                  </a:moveTo>
                  <a:cubicBezTo>
                    <a:pt x="12" y="0"/>
                    <a:pt x="12" y="0"/>
                    <a:pt x="12" y="0"/>
                  </a:cubicBezTo>
                  <a:cubicBezTo>
                    <a:pt x="6" y="0"/>
                    <a:pt x="6" y="0"/>
                    <a:pt x="6" y="0"/>
                  </a:cubicBezTo>
                  <a:cubicBezTo>
                    <a:pt x="3" y="0"/>
                    <a:pt x="0" y="3"/>
                    <a:pt x="0" y="6"/>
                  </a:cubicBezTo>
                  <a:cubicBezTo>
                    <a:pt x="0" y="13"/>
                    <a:pt x="0" y="13"/>
                    <a:pt x="0" y="13"/>
                  </a:cubicBezTo>
                  <a:cubicBezTo>
                    <a:pt x="0" y="17"/>
                    <a:pt x="3" y="19"/>
                    <a:pt x="6" y="19"/>
                  </a:cubicBezTo>
                  <a:cubicBezTo>
                    <a:pt x="7" y="19"/>
                    <a:pt x="7" y="19"/>
                    <a:pt x="7" y="19"/>
                  </a:cubicBezTo>
                  <a:cubicBezTo>
                    <a:pt x="13" y="19"/>
                    <a:pt x="13" y="19"/>
                    <a:pt x="13" y="19"/>
                  </a:cubicBezTo>
                  <a:cubicBezTo>
                    <a:pt x="16" y="19"/>
                    <a:pt x="19" y="16"/>
                    <a:pt x="19" y="13"/>
                  </a:cubicBezTo>
                  <a:cubicBezTo>
                    <a:pt x="19" y="6"/>
                    <a:pt x="19" y="6"/>
                    <a:pt x="19" y="6"/>
                  </a:cubicBezTo>
                  <a:cubicBezTo>
                    <a:pt x="19" y="2"/>
                    <a:pt x="16"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0"/>
            <p:cNvSpPr>
              <a:spLocks/>
            </p:cNvSpPr>
            <p:nvPr userDrawn="1"/>
          </p:nvSpPr>
          <p:spPr bwMode="auto">
            <a:xfrm>
              <a:off x="-352425" y="3835400"/>
              <a:ext cx="377825" cy="373063"/>
            </a:xfrm>
            <a:custGeom>
              <a:avLst/>
              <a:gdLst>
                <a:gd name="T0" fmla="*/ 12 w 22"/>
                <a:gd name="T1" fmla="*/ 0 h 22"/>
                <a:gd name="T2" fmla="*/ 10 w 22"/>
                <a:gd name="T3" fmla="*/ 1 h 22"/>
                <a:gd name="T4" fmla="*/ 4 w 22"/>
                <a:gd name="T5" fmla="*/ 3 h 22"/>
                <a:gd name="T6" fmla="*/ 1 w 22"/>
                <a:gd name="T7" fmla="*/ 12 h 22"/>
                <a:gd name="T8" fmla="*/ 4 w 22"/>
                <a:gd name="T9" fmla="*/ 18 h 22"/>
                <a:gd name="T10" fmla="*/ 10 w 22"/>
                <a:gd name="T11" fmla="*/ 22 h 22"/>
                <a:gd name="T12" fmla="*/ 12 w 22"/>
                <a:gd name="T13" fmla="*/ 21 h 22"/>
                <a:gd name="T14" fmla="*/ 18 w 22"/>
                <a:gd name="T15" fmla="*/ 18 h 22"/>
                <a:gd name="T16" fmla="*/ 21 w 22"/>
                <a:gd name="T17" fmla="*/ 10 h 22"/>
                <a:gd name="T18" fmla="*/ 18 w 22"/>
                <a:gd name="T19" fmla="*/ 4 h 22"/>
                <a:gd name="T20" fmla="*/ 12 w 22"/>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2">
                  <a:moveTo>
                    <a:pt x="12" y="0"/>
                  </a:moveTo>
                  <a:cubicBezTo>
                    <a:pt x="11" y="0"/>
                    <a:pt x="10" y="0"/>
                    <a:pt x="10" y="1"/>
                  </a:cubicBezTo>
                  <a:cubicBezTo>
                    <a:pt x="4" y="3"/>
                    <a:pt x="4" y="3"/>
                    <a:pt x="4" y="3"/>
                  </a:cubicBezTo>
                  <a:cubicBezTo>
                    <a:pt x="1" y="5"/>
                    <a:pt x="0" y="9"/>
                    <a:pt x="1" y="12"/>
                  </a:cubicBezTo>
                  <a:cubicBezTo>
                    <a:pt x="4" y="18"/>
                    <a:pt x="4" y="18"/>
                    <a:pt x="4" y="18"/>
                  </a:cubicBezTo>
                  <a:cubicBezTo>
                    <a:pt x="5" y="20"/>
                    <a:pt x="8" y="22"/>
                    <a:pt x="10" y="22"/>
                  </a:cubicBezTo>
                  <a:cubicBezTo>
                    <a:pt x="11" y="22"/>
                    <a:pt x="12" y="21"/>
                    <a:pt x="12" y="21"/>
                  </a:cubicBezTo>
                  <a:cubicBezTo>
                    <a:pt x="18" y="18"/>
                    <a:pt x="18" y="18"/>
                    <a:pt x="18" y="18"/>
                  </a:cubicBezTo>
                  <a:cubicBezTo>
                    <a:pt x="21" y="17"/>
                    <a:pt x="22" y="13"/>
                    <a:pt x="21" y="10"/>
                  </a:cubicBezTo>
                  <a:cubicBezTo>
                    <a:pt x="18" y="4"/>
                    <a:pt x="18" y="4"/>
                    <a:pt x="18" y="4"/>
                  </a:cubicBezTo>
                  <a:cubicBezTo>
                    <a:pt x="17" y="2"/>
                    <a:pt x="15"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11"/>
            <p:cNvSpPr>
              <a:spLocks noChangeArrowheads="1"/>
            </p:cNvSpPr>
            <p:nvPr userDrawn="1"/>
          </p:nvSpPr>
          <p:spPr bwMode="auto">
            <a:xfrm>
              <a:off x="300037" y="5784850"/>
              <a:ext cx="1798638" cy="423863"/>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2"/>
            <p:cNvSpPr>
              <a:spLocks noChangeArrowheads="1"/>
            </p:cNvSpPr>
            <p:nvPr userDrawn="1"/>
          </p:nvSpPr>
          <p:spPr bwMode="auto">
            <a:xfrm>
              <a:off x="179387" y="5970588"/>
              <a:ext cx="2073276" cy="2762250"/>
            </a:xfrm>
            <a:prstGeom prst="rect">
              <a:avLst/>
            </a:prstGeom>
            <a:solidFill>
              <a:srgbClr val="515A66"/>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1396631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6000" y="0"/>
            <a:ext cx="6096000" cy="6858000"/>
          </a:xfrm>
          <a:prstGeom prst="rect">
            <a:avLst/>
          </a:prstGeom>
          <a:ln w="28575">
            <a:noFill/>
          </a:ln>
        </p:spPr>
      </p:pic>
    </p:spTree>
    <p:extLst>
      <p:ext uri="{BB962C8B-B14F-4D97-AF65-F5344CB8AC3E}">
        <p14:creationId xmlns:p14="http://schemas.microsoft.com/office/powerpoint/2010/main" val="387308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5281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7497191"/>
      </p:ext>
    </p:extLst>
  </p:cSld>
  <p:clrMap bg1="lt1" tx1="dk1" bg2="lt2" tx2="dk2" accent1="accent1" accent2="accent2" accent3="accent3" accent4="accent4" accent5="accent5" accent6="accent6" hlink="hlink" folHlink="folHlink"/>
  <p:sldLayoutIdLst>
    <p:sldLayoutId id="2147483651" r:id="rId1"/>
    <p:sldLayoutId id="2147483654" r:id="rId2"/>
    <p:sldLayoutId id="2147483649" r:id="rId3"/>
    <p:sldLayoutId id="2147483652" r:id="rId4"/>
    <p:sldLayoutId id="2147483650"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upport.huaweicloud.com/elb_dld/"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6AAA0A-10CD-4A7D-978B-773E1651427C}"/>
              </a:ext>
            </a:extLst>
          </p:cNvPr>
          <p:cNvSpPr/>
          <p:nvPr/>
        </p:nvSpPr>
        <p:spPr>
          <a:xfrm>
            <a:off x="2700438" y="2616591"/>
            <a:ext cx="7203217" cy="2278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4400" dirty="0">
                <a:solidFill>
                  <a:srgbClr val="CFDB00"/>
                </a:solidFill>
              </a:rPr>
              <a:t>华为云弹性负载均衡（</a:t>
            </a:r>
            <a:r>
              <a:rPr lang="en-US" altLang="zh-CN" sz="4400" dirty="0">
                <a:solidFill>
                  <a:srgbClr val="CFDB00"/>
                </a:solidFill>
              </a:rPr>
              <a:t>ELB</a:t>
            </a:r>
            <a:r>
              <a:rPr lang="zh-CN" altLang="zh-CN" sz="4400" dirty="0">
                <a:solidFill>
                  <a:srgbClr val="CFDB00"/>
                </a:solidFill>
              </a:rPr>
              <a:t>）</a:t>
            </a:r>
            <a:endParaRPr lang="en-US" altLang="zh-CN" sz="4400" dirty="0">
              <a:solidFill>
                <a:srgbClr val="CFDB00"/>
              </a:solidFill>
            </a:endParaRPr>
          </a:p>
          <a:p>
            <a:pPr algn="ctr"/>
            <a:endParaRPr lang="en-US" altLang="zh-CN" sz="4400" dirty="0">
              <a:solidFill>
                <a:srgbClr val="CFDB00"/>
              </a:solidFill>
            </a:endParaRPr>
          </a:p>
          <a:p>
            <a:pPr algn="r"/>
            <a:r>
              <a:rPr lang="en-US" altLang="zh-CN" sz="4400" dirty="0">
                <a:solidFill>
                  <a:srgbClr val="CFDB00"/>
                </a:solidFill>
              </a:rPr>
              <a:t>                  </a:t>
            </a:r>
            <a:r>
              <a:rPr lang="en-US" altLang="zh-CN" dirty="0">
                <a:solidFill>
                  <a:srgbClr val="CFDB00"/>
                </a:solidFill>
              </a:rPr>
              <a:t>2017.11 - </a:t>
            </a:r>
            <a:r>
              <a:rPr lang="zh-CN" altLang="en-US" dirty="0">
                <a:solidFill>
                  <a:srgbClr val="CFDB00"/>
                </a:solidFill>
              </a:rPr>
              <a:t>别磊</a:t>
            </a:r>
            <a:endParaRPr lang="zh-CN" altLang="zh-CN" dirty="0">
              <a:solidFill>
                <a:srgbClr val="CFDB00"/>
              </a:solidFill>
            </a:endParaRPr>
          </a:p>
        </p:txBody>
      </p:sp>
    </p:spTree>
    <p:extLst>
      <p:ext uri="{BB962C8B-B14F-4D97-AF65-F5344CB8AC3E}">
        <p14:creationId xmlns:p14="http://schemas.microsoft.com/office/powerpoint/2010/main" val="24264023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60"/>
          <p:cNvSpPr>
            <a:spLocks/>
          </p:cNvSpPr>
          <p:nvPr/>
        </p:nvSpPr>
        <p:spPr bwMode="auto">
          <a:xfrm>
            <a:off x="996317" y="3636334"/>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文本框 86"/>
          <p:cNvSpPr txBox="1"/>
          <p:nvPr/>
        </p:nvSpPr>
        <p:spPr>
          <a:xfrm>
            <a:off x="929469" y="4435935"/>
            <a:ext cx="4331848" cy="1754326"/>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台已经部署</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相同</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web</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服务的云主机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，为了区别轮询效果，</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修改了主页内容使</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两个服务在主页显示上能够区分</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n"/>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ELB</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8" name="圆角矩形 87"/>
          <p:cNvSpPr/>
          <p:nvPr/>
        </p:nvSpPr>
        <p:spPr>
          <a:xfrm>
            <a:off x="1664009" y="3795619"/>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b="1" dirty="0">
                <a:latin typeface="微软雅黑" panose="020B0503020204020204" pitchFamily="34" charset="-122"/>
                <a:ea typeface="微软雅黑" panose="020B0503020204020204" pitchFamily="34" charset="-122"/>
                <a:cs typeface="Arial Unicode MS" panose="020B0604020202020204" pitchFamily="34" charset="-122"/>
              </a:rPr>
              <a:t>环境准备</a:t>
            </a:r>
          </a:p>
        </p:txBody>
      </p:sp>
      <p:sp>
        <p:nvSpPr>
          <p:cNvPr id="89" name="等腰三角形 88"/>
          <p:cNvSpPr/>
          <p:nvPr/>
        </p:nvSpPr>
        <p:spPr>
          <a:xfrm rot="16200000">
            <a:off x="1589377" y="3863163"/>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17" name="Group 22"/>
          <p:cNvGrpSpPr>
            <a:grpSpLocks noChangeAspect="1"/>
          </p:cNvGrpSpPr>
          <p:nvPr/>
        </p:nvGrpSpPr>
        <p:grpSpPr bwMode="auto">
          <a:xfrm>
            <a:off x="7743825" y="455613"/>
            <a:ext cx="2628900" cy="5856287"/>
            <a:chOff x="4878" y="287"/>
            <a:chExt cx="1656" cy="3689"/>
          </a:xfrm>
          <a:effectLst>
            <a:outerShdw blurRad="50800" dist="101600" dir="2700000" algn="tl" rotWithShape="0">
              <a:prstClr val="black">
                <a:alpha val="40000"/>
              </a:prstClr>
            </a:outerShdw>
          </a:effectLst>
        </p:grpSpPr>
        <p:sp>
          <p:nvSpPr>
            <p:cNvPr id="18" name="AutoShape 21"/>
            <p:cNvSpPr>
              <a:spLocks noChangeAspect="1" noChangeArrowheads="1" noTextEdit="1"/>
            </p:cNvSpPr>
            <p:nvPr/>
          </p:nvSpPr>
          <p:spPr bwMode="auto">
            <a:xfrm>
              <a:off x="4878" y="287"/>
              <a:ext cx="1656" cy="3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23"/>
            <p:cNvSpPr>
              <a:spLocks noChangeArrowheads="1"/>
            </p:cNvSpPr>
            <p:nvPr/>
          </p:nvSpPr>
          <p:spPr bwMode="auto">
            <a:xfrm>
              <a:off x="5539" y="287"/>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24"/>
            <p:cNvSpPr>
              <a:spLocks noChangeArrowheads="1"/>
            </p:cNvSpPr>
            <p:nvPr/>
          </p:nvSpPr>
          <p:spPr bwMode="auto">
            <a:xfrm>
              <a:off x="4878" y="961"/>
              <a:ext cx="994"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25"/>
            <p:cNvSpPr>
              <a:spLocks noChangeArrowheads="1"/>
            </p:cNvSpPr>
            <p:nvPr/>
          </p:nvSpPr>
          <p:spPr bwMode="auto">
            <a:xfrm>
              <a:off x="5539" y="1633"/>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6"/>
            <p:cNvSpPr>
              <a:spLocks noChangeArrowheads="1"/>
            </p:cNvSpPr>
            <p:nvPr/>
          </p:nvSpPr>
          <p:spPr bwMode="auto">
            <a:xfrm>
              <a:off x="5539" y="2979"/>
              <a:ext cx="992"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27"/>
            <p:cNvSpPr>
              <a:spLocks noChangeArrowheads="1"/>
            </p:cNvSpPr>
            <p:nvPr/>
          </p:nvSpPr>
          <p:spPr bwMode="auto">
            <a:xfrm>
              <a:off x="4878" y="2307"/>
              <a:ext cx="994" cy="992"/>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3"/>
            <p:cNvSpPr>
              <a:spLocks/>
            </p:cNvSpPr>
            <p:nvPr/>
          </p:nvSpPr>
          <p:spPr bwMode="auto">
            <a:xfrm>
              <a:off x="5283" y="1341"/>
              <a:ext cx="755" cy="236"/>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rgbClr val="FEB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4"/>
            <p:cNvSpPr>
              <a:spLocks/>
            </p:cNvSpPr>
            <p:nvPr/>
          </p:nvSpPr>
          <p:spPr bwMode="auto">
            <a:xfrm>
              <a:off x="5370" y="3384"/>
              <a:ext cx="754" cy="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7BA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5"/>
            <p:cNvSpPr>
              <a:spLocks/>
            </p:cNvSpPr>
            <p:nvPr/>
          </p:nvSpPr>
          <p:spPr bwMode="auto">
            <a:xfrm>
              <a:off x="5283" y="2689"/>
              <a:ext cx="755" cy="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rgbClr val="CA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6"/>
            <p:cNvSpPr>
              <a:spLocks/>
            </p:cNvSpPr>
            <p:nvPr/>
          </p:nvSpPr>
          <p:spPr bwMode="auto">
            <a:xfrm>
              <a:off x="5383" y="2012"/>
              <a:ext cx="753" cy="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7200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7"/>
            <p:cNvSpPr>
              <a:spLocks/>
            </p:cNvSpPr>
            <p:nvPr/>
          </p:nvSpPr>
          <p:spPr bwMode="auto">
            <a:xfrm>
              <a:off x="5383" y="650"/>
              <a:ext cx="753" cy="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rgbClr val="1DC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7319" y="548640"/>
            <a:ext cx="1386488" cy="1386488"/>
          </a:xfrm>
          <a:prstGeom prst="rect">
            <a:avLst/>
          </a:prstGeom>
          <a:effectLst>
            <a:outerShdw blurRad="50800" dist="38100" dir="2700000" algn="tl" rotWithShape="0">
              <a:prstClr val="black">
                <a:alpha val="40000"/>
              </a:prstClr>
            </a:outerShdw>
          </a:effectLst>
        </p:spPr>
      </p:pic>
      <p:pic>
        <p:nvPicPr>
          <p:cNvPr id="73" name="图片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9568" y="1614982"/>
            <a:ext cx="1386488" cy="1386488"/>
          </a:xfrm>
          <a:prstGeom prst="rect">
            <a:avLst/>
          </a:prstGeom>
          <a:effectLst>
            <a:outerShdw blurRad="50800" dist="38100" dir="2700000" algn="tl" rotWithShape="0">
              <a:prstClr val="black">
                <a:alpha val="40000"/>
              </a:prstClr>
            </a:outerShdw>
          </a:effectLst>
        </p:spPr>
      </p:pic>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9568" y="3756519"/>
            <a:ext cx="1386488" cy="1386488"/>
          </a:xfrm>
          <a:prstGeom prst="rect">
            <a:avLst/>
          </a:prstGeom>
          <a:effectLst>
            <a:outerShdw blurRad="50800" dist="38100" dir="2700000" algn="tl" rotWithShape="0">
              <a:prstClr val="black">
                <a:alpha val="40000"/>
              </a:prstClr>
            </a:outerShdw>
          </a:effectLst>
        </p:spPr>
      </p:pic>
      <p:pic>
        <p:nvPicPr>
          <p:cNvPr id="75" name="图片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7319" y="4813429"/>
            <a:ext cx="1386488" cy="1386488"/>
          </a:xfrm>
          <a:prstGeom prst="rect">
            <a:avLst/>
          </a:prstGeom>
          <a:effectLst>
            <a:outerShdw blurRad="50800" dist="38100" dir="2700000" algn="tl" rotWithShape="0">
              <a:prstClr val="black">
                <a:alpha val="40000"/>
              </a:prstClr>
            </a:outerShdw>
          </a:effectLst>
        </p:spPr>
      </p:pic>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7319" y="2681782"/>
            <a:ext cx="1386488" cy="1386488"/>
          </a:xfrm>
          <a:prstGeom prst="rect">
            <a:avLst/>
          </a:prstGeom>
          <a:effectLst>
            <a:outerShdw blurRad="50800" dist="38100" dir="2700000" algn="tl" rotWithShape="0">
              <a:prstClr val="black">
                <a:alpha val="40000"/>
              </a:prstClr>
            </a:outerShdw>
          </a:effectLst>
        </p:spPr>
      </p:pic>
      <p:sp>
        <p:nvSpPr>
          <p:cNvPr id="79" name="Freeform 910"/>
          <p:cNvSpPr>
            <a:spLocks/>
          </p:cNvSpPr>
          <p:nvPr/>
        </p:nvSpPr>
        <p:spPr bwMode="auto">
          <a:xfrm>
            <a:off x="8105746" y="1852294"/>
            <a:ext cx="882940" cy="890918"/>
          </a:xfrm>
          <a:custGeom>
            <a:avLst/>
            <a:gdLst>
              <a:gd name="T0" fmla="*/ 140 w 280"/>
              <a:gd name="T1" fmla="*/ 0 h 283"/>
              <a:gd name="T2" fmla="*/ 0 w 280"/>
              <a:gd name="T3" fmla="*/ 122 h 283"/>
              <a:gd name="T4" fmla="*/ 34 w 280"/>
              <a:gd name="T5" fmla="*/ 104 h 283"/>
              <a:gd name="T6" fmla="*/ 70 w 280"/>
              <a:gd name="T7" fmla="*/ 124 h 283"/>
              <a:gd name="T8" fmla="*/ 105 w 280"/>
              <a:gd name="T9" fmla="*/ 104 h 283"/>
              <a:gd name="T10" fmla="*/ 135 w 280"/>
              <a:gd name="T11" fmla="*/ 117 h 283"/>
              <a:gd name="T12" fmla="*/ 135 w 280"/>
              <a:gd name="T13" fmla="*/ 194 h 283"/>
              <a:gd name="T14" fmla="*/ 129 w 280"/>
              <a:gd name="T15" fmla="*/ 194 h 283"/>
              <a:gd name="T16" fmla="*/ 129 w 280"/>
              <a:gd name="T17" fmla="*/ 222 h 283"/>
              <a:gd name="T18" fmla="*/ 129 w 280"/>
              <a:gd name="T19" fmla="*/ 250 h 283"/>
              <a:gd name="T20" fmla="*/ 127 w 280"/>
              <a:gd name="T21" fmla="*/ 259 h 283"/>
              <a:gd name="T22" fmla="*/ 117 w 280"/>
              <a:gd name="T23" fmla="*/ 264 h 283"/>
              <a:gd name="T24" fmla="*/ 113 w 280"/>
              <a:gd name="T25" fmla="*/ 264 h 283"/>
              <a:gd name="T26" fmla="*/ 107 w 280"/>
              <a:gd name="T27" fmla="*/ 261 h 283"/>
              <a:gd name="T28" fmla="*/ 105 w 280"/>
              <a:gd name="T29" fmla="*/ 257 h 283"/>
              <a:gd name="T30" fmla="*/ 104 w 280"/>
              <a:gd name="T31" fmla="*/ 251 h 283"/>
              <a:gd name="T32" fmla="*/ 101 w 280"/>
              <a:gd name="T33" fmla="*/ 244 h 283"/>
              <a:gd name="T34" fmla="*/ 93 w 280"/>
              <a:gd name="T35" fmla="*/ 240 h 283"/>
              <a:gd name="T36" fmla="*/ 86 w 280"/>
              <a:gd name="T37" fmla="*/ 243 h 283"/>
              <a:gd name="T38" fmla="*/ 83 w 280"/>
              <a:gd name="T39" fmla="*/ 251 h 283"/>
              <a:gd name="T40" fmla="*/ 85 w 280"/>
              <a:gd name="T41" fmla="*/ 264 h 283"/>
              <a:gd name="T42" fmla="*/ 91 w 280"/>
              <a:gd name="T43" fmla="*/ 274 h 283"/>
              <a:gd name="T44" fmla="*/ 107 w 280"/>
              <a:gd name="T45" fmla="*/ 282 h 283"/>
              <a:gd name="T46" fmla="*/ 117 w 280"/>
              <a:gd name="T47" fmla="*/ 283 h 283"/>
              <a:gd name="T48" fmla="*/ 117 w 280"/>
              <a:gd name="T49" fmla="*/ 283 h 283"/>
              <a:gd name="T50" fmla="*/ 117 w 280"/>
              <a:gd name="T51" fmla="*/ 283 h 283"/>
              <a:gd name="T52" fmla="*/ 117 w 280"/>
              <a:gd name="T53" fmla="*/ 283 h 283"/>
              <a:gd name="T54" fmla="*/ 117 w 280"/>
              <a:gd name="T55" fmla="*/ 283 h 283"/>
              <a:gd name="T56" fmla="*/ 117 w 280"/>
              <a:gd name="T57" fmla="*/ 283 h 283"/>
              <a:gd name="T58" fmla="*/ 117 w 280"/>
              <a:gd name="T59" fmla="*/ 283 h 283"/>
              <a:gd name="T60" fmla="*/ 117 w 280"/>
              <a:gd name="T61" fmla="*/ 283 h 283"/>
              <a:gd name="T62" fmla="*/ 143 w 280"/>
              <a:gd name="T63" fmla="*/ 272 h 283"/>
              <a:gd name="T64" fmla="*/ 151 w 280"/>
              <a:gd name="T65" fmla="*/ 250 h 283"/>
              <a:gd name="T66" fmla="*/ 151 w 280"/>
              <a:gd name="T67" fmla="*/ 250 h 283"/>
              <a:gd name="T68" fmla="*/ 151 w 280"/>
              <a:gd name="T69" fmla="*/ 250 h 283"/>
              <a:gd name="T70" fmla="*/ 151 w 280"/>
              <a:gd name="T71" fmla="*/ 222 h 283"/>
              <a:gd name="T72" fmla="*/ 151 w 280"/>
              <a:gd name="T73" fmla="*/ 194 h 283"/>
              <a:gd name="T74" fmla="*/ 145 w 280"/>
              <a:gd name="T75" fmla="*/ 194 h 283"/>
              <a:gd name="T76" fmla="*/ 145 w 280"/>
              <a:gd name="T77" fmla="*/ 117 h 283"/>
              <a:gd name="T78" fmla="*/ 175 w 280"/>
              <a:gd name="T79" fmla="*/ 105 h 283"/>
              <a:gd name="T80" fmla="*/ 210 w 280"/>
              <a:gd name="T81" fmla="*/ 124 h 283"/>
              <a:gd name="T82" fmla="*/ 246 w 280"/>
              <a:gd name="T83" fmla="*/ 105 h 283"/>
              <a:gd name="T84" fmla="*/ 280 w 280"/>
              <a:gd name="T85" fmla="*/ 123 h 283"/>
              <a:gd name="T86" fmla="*/ 140 w 280"/>
              <a:gd name="T8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283">
                <a:moveTo>
                  <a:pt x="140" y="0"/>
                </a:moveTo>
                <a:cubicBezTo>
                  <a:pt x="68" y="0"/>
                  <a:pt x="9" y="54"/>
                  <a:pt x="0" y="122"/>
                </a:cubicBezTo>
                <a:cubicBezTo>
                  <a:pt x="7" y="112"/>
                  <a:pt x="20" y="104"/>
                  <a:pt x="34" y="104"/>
                </a:cubicBezTo>
                <a:cubicBezTo>
                  <a:pt x="50" y="104"/>
                  <a:pt x="63" y="112"/>
                  <a:pt x="70" y="124"/>
                </a:cubicBezTo>
                <a:cubicBezTo>
                  <a:pt x="76" y="113"/>
                  <a:pt x="89" y="104"/>
                  <a:pt x="105" y="104"/>
                </a:cubicBezTo>
                <a:cubicBezTo>
                  <a:pt x="117" y="104"/>
                  <a:pt x="128" y="110"/>
                  <a:pt x="135" y="117"/>
                </a:cubicBezTo>
                <a:cubicBezTo>
                  <a:pt x="135" y="194"/>
                  <a:pt x="135" y="194"/>
                  <a:pt x="135" y="194"/>
                </a:cubicBezTo>
                <a:cubicBezTo>
                  <a:pt x="129" y="194"/>
                  <a:pt x="129" y="194"/>
                  <a:pt x="129" y="194"/>
                </a:cubicBezTo>
                <a:cubicBezTo>
                  <a:pt x="129" y="194"/>
                  <a:pt x="129" y="208"/>
                  <a:pt x="129" y="222"/>
                </a:cubicBezTo>
                <a:cubicBezTo>
                  <a:pt x="129" y="236"/>
                  <a:pt x="129" y="250"/>
                  <a:pt x="129" y="250"/>
                </a:cubicBezTo>
                <a:cubicBezTo>
                  <a:pt x="129" y="252"/>
                  <a:pt x="129" y="256"/>
                  <a:pt x="127" y="259"/>
                </a:cubicBezTo>
                <a:cubicBezTo>
                  <a:pt x="125" y="262"/>
                  <a:pt x="122" y="264"/>
                  <a:pt x="117" y="264"/>
                </a:cubicBezTo>
                <a:cubicBezTo>
                  <a:pt x="116" y="264"/>
                  <a:pt x="115" y="264"/>
                  <a:pt x="113" y="264"/>
                </a:cubicBezTo>
                <a:cubicBezTo>
                  <a:pt x="111" y="263"/>
                  <a:pt x="109" y="262"/>
                  <a:pt x="107" y="261"/>
                </a:cubicBezTo>
                <a:cubicBezTo>
                  <a:pt x="106" y="259"/>
                  <a:pt x="106" y="258"/>
                  <a:pt x="105" y="257"/>
                </a:cubicBezTo>
                <a:cubicBezTo>
                  <a:pt x="104" y="255"/>
                  <a:pt x="104" y="253"/>
                  <a:pt x="104" y="251"/>
                </a:cubicBezTo>
                <a:cubicBezTo>
                  <a:pt x="104" y="248"/>
                  <a:pt x="103" y="245"/>
                  <a:pt x="101" y="244"/>
                </a:cubicBezTo>
                <a:cubicBezTo>
                  <a:pt x="99" y="242"/>
                  <a:pt x="96" y="240"/>
                  <a:pt x="93" y="240"/>
                </a:cubicBezTo>
                <a:cubicBezTo>
                  <a:pt x="90" y="240"/>
                  <a:pt x="88" y="242"/>
                  <a:pt x="86" y="243"/>
                </a:cubicBezTo>
                <a:cubicBezTo>
                  <a:pt x="84" y="245"/>
                  <a:pt x="83" y="248"/>
                  <a:pt x="83" y="251"/>
                </a:cubicBezTo>
                <a:cubicBezTo>
                  <a:pt x="83" y="256"/>
                  <a:pt x="83" y="260"/>
                  <a:pt x="85" y="264"/>
                </a:cubicBezTo>
                <a:cubicBezTo>
                  <a:pt x="86" y="267"/>
                  <a:pt x="88" y="271"/>
                  <a:pt x="91" y="274"/>
                </a:cubicBezTo>
                <a:cubicBezTo>
                  <a:pt x="96" y="278"/>
                  <a:pt x="102" y="281"/>
                  <a:pt x="107" y="282"/>
                </a:cubicBezTo>
                <a:cubicBezTo>
                  <a:pt x="112" y="283"/>
                  <a:pt x="116"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17" y="283"/>
                  <a:pt x="117" y="283"/>
                  <a:pt x="117" y="283"/>
                </a:cubicBezTo>
                <a:cubicBezTo>
                  <a:pt x="129" y="283"/>
                  <a:pt x="137" y="278"/>
                  <a:pt x="143" y="272"/>
                </a:cubicBezTo>
                <a:cubicBezTo>
                  <a:pt x="148" y="265"/>
                  <a:pt x="150" y="257"/>
                  <a:pt x="151" y="250"/>
                </a:cubicBezTo>
                <a:cubicBezTo>
                  <a:pt x="151" y="250"/>
                  <a:pt x="151" y="250"/>
                  <a:pt x="151" y="250"/>
                </a:cubicBezTo>
                <a:cubicBezTo>
                  <a:pt x="151" y="250"/>
                  <a:pt x="151" y="250"/>
                  <a:pt x="151" y="250"/>
                </a:cubicBezTo>
                <a:cubicBezTo>
                  <a:pt x="151" y="222"/>
                  <a:pt x="151" y="222"/>
                  <a:pt x="151" y="222"/>
                </a:cubicBezTo>
                <a:cubicBezTo>
                  <a:pt x="151" y="194"/>
                  <a:pt x="151" y="194"/>
                  <a:pt x="151" y="194"/>
                </a:cubicBezTo>
                <a:cubicBezTo>
                  <a:pt x="145" y="194"/>
                  <a:pt x="145" y="194"/>
                  <a:pt x="145" y="194"/>
                </a:cubicBezTo>
                <a:cubicBezTo>
                  <a:pt x="145" y="117"/>
                  <a:pt x="145" y="117"/>
                  <a:pt x="145" y="117"/>
                </a:cubicBezTo>
                <a:cubicBezTo>
                  <a:pt x="152" y="109"/>
                  <a:pt x="163" y="104"/>
                  <a:pt x="175" y="105"/>
                </a:cubicBezTo>
                <a:cubicBezTo>
                  <a:pt x="191" y="105"/>
                  <a:pt x="204" y="113"/>
                  <a:pt x="210" y="124"/>
                </a:cubicBezTo>
                <a:cubicBezTo>
                  <a:pt x="217" y="113"/>
                  <a:pt x="230" y="105"/>
                  <a:pt x="246" y="105"/>
                </a:cubicBezTo>
                <a:cubicBezTo>
                  <a:pt x="260" y="105"/>
                  <a:pt x="273" y="112"/>
                  <a:pt x="280" y="123"/>
                </a:cubicBezTo>
                <a:cubicBezTo>
                  <a:pt x="271" y="54"/>
                  <a:pt x="212" y="0"/>
                  <a:pt x="140" y="0"/>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07"/>
          <p:cNvSpPr>
            <a:spLocks noChangeAspect="1" noEditPoints="1"/>
          </p:cNvSpPr>
          <p:nvPr/>
        </p:nvSpPr>
        <p:spPr bwMode="auto">
          <a:xfrm>
            <a:off x="9226056" y="2898285"/>
            <a:ext cx="645496" cy="943007"/>
          </a:xfrm>
          <a:custGeom>
            <a:avLst/>
            <a:gdLst>
              <a:gd name="T0" fmla="*/ 151 w 243"/>
              <a:gd name="T1" fmla="*/ 4 h 354"/>
              <a:gd name="T2" fmla="*/ 236 w 243"/>
              <a:gd name="T3" fmla="*/ 91 h 354"/>
              <a:gd name="T4" fmla="*/ 212 w 243"/>
              <a:gd name="T5" fmla="*/ 202 h 354"/>
              <a:gd name="T6" fmla="*/ 201 w 243"/>
              <a:gd name="T7" fmla="*/ 243 h 354"/>
              <a:gd name="T8" fmla="*/ 199 w 243"/>
              <a:gd name="T9" fmla="*/ 276 h 354"/>
              <a:gd name="T10" fmla="*/ 183 w 243"/>
              <a:gd name="T11" fmla="*/ 322 h 354"/>
              <a:gd name="T12" fmla="*/ 143 w 243"/>
              <a:gd name="T13" fmla="*/ 354 h 354"/>
              <a:gd name="T14" fmla="*/ 63 w 243"/>
              <a:gd name="T15" fmla="*/ 328 h 354"/>
              <a:gd name="T16" fmla="*/ 43 w 243"/>
              <a:gd name="T17" fmla="*/ 281 h 354"/>
              <a:gd name="T18" fmla="*/ 43 w 243"/>
              <a:gd name="T19" fmla="*/ 253 h 354"/>
              <a:gd name="T20" fmla="*/ 39 w 243"/>
              <a:gd name="T21" fmla="*/ 231 h 354"/>
              <a:gd name="T22" fmla="*/ 10 w 243"/>
              <a:gd name="T23" fmla="*/ 163 h 354"/>
              <a:gd name="T24" fmla="*/ 74 w 243"/>
              <a:gd name="T25" fmla="*/ 10 h 354"/>
              <a:gd name="T26" fmla="*/ 114 w 243"/>
              <a:gd name="T27" fmla="*/ 0 h 354"/>
              <a:gd name="T28" fmla="*/ 121 w 243"/>
              <a:gd name="T29" fmla="*/ 245 h 354"/>
              <a:gd name="T30" fmla="*/ 180 w 243"/>
              <a:gd name="T31" fmla="*/ 233 h 354"/>
              <a:gd name="T32" fmla="*/ 205 w 243"/>
              <a:gd name="T33" fmla="*/ 168 h 354"/>
              <a:gd name="T34" fmla="*/ 182 w 243"/>
              <a:gd name="T35" fmla="*/ 44 h 354"/>
              <a:gd name="T36" fmla="*/ 26 w 243"/>
              <a:gd name="T37" fmla="*/ 138 h 354"/>
              <a:gd name="T38" fmla="*/ 62 w 243"/>
              <a:gd name="T39" fmla="*/ 235 h 354"/>
              <a:gd name="T40" fmla="*/ 121 w 243"/>
              <a:gd name="T41" fmla="*/ 245 h 354"/>
              <a:gd name="T42" fmla="*/ 74 w 243"/>
              <a:gd name="T43" fmla="*/ 254 h 354"/>
              <a:gd name="T44" fmla="*/ 74 w 243"/>
              <a:gd name="T45" fmla="*/ 274 h 354"/>
              <a:gd name="T46" fmla="*/ 169 w 243"/>
              <a:gd name="T47" fmla="*/ 274 h 354"/>
              <a:gd name="T48" fmla="*/ 169 w 243"/>
              <a:gd name="T49" fmla="*/ 254 h 354"/>
              <a:gd name="T50" fmla="*/ 121 w 243"/>
              <a:gd name="T51" fmla="*/ 283 h 354"/>
              <a:gd name="T52" fmla="*/ 64 w 243"/>
              <a:gd name="T53" fmla="*/ 289 h 354"/>
              <a:gd name="T54" fmla="*/ 140 w 243"/>
              <a:gd name="T55" fmla="*/ 303 h 354"/>
              <a:gd name="T56" fmla="*/ 178 w 243"/>
              <a:gd name="T57" fmla="*/ 297 h 354"/>
              <a:gd name="T58" fmla="*/ 121 w 243"/>
              <a:gd name="T59" fmla="*/ 283 h 354"/>
              <a:gd name="T60" fmla="*/ 100 w 243"/>
              <a:gd name="T61" fmla="*/ 332 h 354"/>
              <a:gd name="T62" fmla="*/ 159 w 243"/>
              <a:gd name="T63" fmla="*/ 31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3" h="354">
                <a:moveTo>
                  <a:pt x="128" y="0"/>
                </a:moveTo>
                <a:cubicBezTo>
                  <a:pt x="136" y="1"/>
                  <a:pt x="144" y="2"/>
                  <a:pt x="151" y="4"/>
                </a:cubicBezTo>
                <a:cubicBezTo>
                  <a:pt x="172" y="9"/>
                  <a:pt x="190" y="20"/>
                  <a:pt x="205" y="35"/>
                </a:cubicBezTo>
                <a:cubicBezTo>
                  <a:pt x="221" y="51"/>
                  <a:pt x="231" y="69"/>
                  <a:pt x="236" y="91"/>
                </a:cubicBezTo>
                <a:cubicBezTo>
                  <a:pt x="243" y="121"/>
                  <a:pt x="240" y="149"/>
                  <a:pt x="225" y="177"/>
                </a:cubicBezTo>
                <a:cubicBezTo>
                  <a:pt x="221" y="185"/>
                  <a:pt x="216" y="194"/>
                  <a:pt x="212" y="202"/>
                </a:cubicBezTo>
                <a:cubicBezTo>
                  <a:pt x="206" y="214"/>
                  <a:pt x="203" y="226"/>
                  <a:pt x="202" y="238"/>
                </a:cubicBezTo>
                <a:cubicBezTo>
                  <a:pt x="202" y="240"/>
                  <a:pt x="201" y="241"/>
                  <a:pt x="201" y="243"/>
                </a:cubicBezTo>
                <a:cubicBezTo>
                  <a:pt x="200" y="246"/>
                  <a:pt x="200" y="255"/>
                  <a:pt x="200" y="258"/>
                </a:cubicBezTo>
                <a:cubicBezTo>
                  <a:pt x="202" y="264"/>
                  <a:pt x="201" y="270"/>
                  <a:pt x="199" y="276"/>
                </a:cubicBezTo>
                <a:cubicBezTo>
                  <a:pt x="198" y="278"/>
                  <a:pt x="198" y="279"/>
                  <a:pt x="199" y="281"/>
                </a:cubicBezTo>
                <a:cubicBezTo>
                  <a:pt x="205" y="297"/>
                  <a:pt x="198" y="314"/>
                  <a:pt x="183" y="322"/>
                </a:cubicBezTo>
                <a:cubicBezTo>
                  <a:pt x="181" y="322"/>
                  <a:pt x="180" y="324"/>
                  <a:pt x="180" y="325"/>
                </a:cubicBezTo>
                <a:cubicBezTo>
                  <a:pt x="173" y="342"/>
                  <a:pt x="161" y="353"/>
                  <a:pt x="143" y="354"/>
                </a:cubicBezTo>
                <a:cubicBezTo>
                  <a:pt x="127" y="354"/>
                  <a:pt x="111" y="354"/>
                  <a:pt x="96" y="353"/>
                </a:cubicBezTo>
                <a:cubicBezTo>
                  <a:pt x="80" y="352"/>
                  <a:pt x="69" y="342"/>
                  <a:pt x="63" y="328"/>
                </a:cubicBezTo>
                <a:cubicBezTo>
                  <a:pt x="62" y="324"/>
                  <a:pt x="60" y="322"/>
                  <a:pt x="57" y="321"/>
                </a:cubicBezTo>
                <a:cubicBezTo>
                  <a:pt x="43" y="313"/>
                  <a:pt x="37" y="296"/>
                  <a:pt x="43" y="281"/>
                </a:cubicBezTo>
                <a:cubicBezTo>
                  <a:pt x="44" y="279"/>
                  <a:pt x="44" y="278"/>
                  <a:pt x="43" y="276"/>
                </a:cubicBezTo>
                <a:cubicBezTo>
                  <a:pt x="40" y="268"/>
                  <a:pt x="40" y="261"/>
                  <a:pt x="43" y="253"/>
                </a:cubicBezTo>
                <a:cubicBezTo>
                  <a:pt x="43" y="252"/>
                  <a:pt x="43" y="250"/>
                  <a:pt x="43" y="248"/>
                </a:cubicBezTo>
                <a:cubicBezTo>
                  <a:pt x="41" y="242"/>
                  <a:pt x="40" y="237"/>
                  <a:pt x="39" y="231"/>
                </a:cubicBezTo>
                <a:cubicBezTo>
                  <a:pt x="37" y="218"/>
                  <a:pt x="32" y="206"/>
                  <a:pt x="26" y="195"/>
                </a:cubicBezTo>
                <a:cubicBezTo>
                  <a:pt x="21" y="184"/>
                  <a:pt x="15" y="174"/>
                  <a:pt x="10" y="163"/>
                </a:cubicBezTo>
                <a:cubicBezTo>
                  <a:pt x="2" y="143"/>
                  <a:pt x="0" y="121"/>
                  <a:pt x="4" y="100"/>
                </a:cubicBezTo>
                <a:cubicBezTo>
                  <a:pt x="11" y="57"/>
                  <a:pt x="35" y="27"/>
                  <a:pt x="74" y="10"/>
                </a:cubicBezTo>
                <a:cubicBezTo>
                  <a:pt x="86" y="4"/>
                  <a:pt x="98" y="1"/>
                  <a:pt x="111" y="1"/>
                </a:cubicBezTo>
                <a:cubicBezTo>
                  <a:pt x="112" y="0"/>
                  <a:pt x="113" y="0"/>
                  <a:pt x="114" y="0"/>
                </a:cubicBezTo>
                <a:lnTo>
                  <a:pt x="128" y="0"/>
                </a:lnTo>
                <a:close/>
                <a:moveTo>
                  <a:pt x="121" y="245"/>
                </a:moveTo>
                <a:cubicBezTo>
                  <a:pt x="136" y="245"/>
                  <a:pt x="151" y="245"/>
                  <a:pt x="167" y="245"/>
                </a:cubicBezTo>
                <a:cubicBezTo>
                  <a:pt x="176" y="245"/>
                  <a:pt x="179" y="242"/>
                  <a:pt x="180" y="233"/>
                </a:cubicBezTo>
                <a:cubicBezTo>
                  <a:pt x="182" y="223"/>
                  <a:pt x="184" y="213"/>
                  <a:pt x="187" y="203"/>
                </a:cubicBezTo>
                <a:cubicBezTo>
                  <a:pt x="192" y="191"/>
                  <a:pt x="199" y="180"/>
                  <a:pt x="205" y="168"/>
                </a:cubicBezTo>
                <a:cubicBezTo>
                  <a:pt x="212" y="156"/>
                  <a:pt x="216" y="143"/>
                  <a:pt x="217" y="128"/>
                </a:cubicBezTo>
                <a:cubicBezTo>
                  <a:pt x="220" y="94"/>
                  <a:pt x="208" y="66"/>
                  <a:pt x="182" y="44"/>
                </a:cubicBezTo>
                <a:cubicBezTo>
                  <a:pt x="149" y="17"/>
                  <a:pt x="106" y="15"/>
                  <a:pt x="70" y="37"/>
                </a:cubicBezTo>
                <a:cubicBezTo>
                  <a:pt x="35" y="58"/>
                  <a:pt x="19" y="98"/>
                  <a:pt x="26" y="138"/>
                </a:cubicBezTo>
                <a:cubicBezTo>
                  <a:pt x="28" y="152"/>
                  <a:pt x="35" y="165"/>
                  <a:pt x="42" y="177"/>
                </a:cubicBezTo>
                <a:cubicBezTo>
                  <a:pt x="52" y="195"/>
                  <a:pt x="60" y="214"/>
                  <a:pt x="62" y="235"/>
                </a:cubicBezTo>
                <a:cubicBezTo>
                  <a:pt x="62" y="242"/>
                  <a:pt x="66" y="245"/>
                  <a:pt x="73" y="245"/>
                </a:cubicBezTo>
                <a:cubicBezTo>
                  <a:pt x="89" y="245"/>
                  <a:pt x="105" y="245"/>
                  <a:pt x="121" y="245"/>
                </a:cubicBezTo>
                <a:moveTo>
                  <a:pt x="121" y="254"/>
                </a:moveTo>
                <a:cubicBezTo>
                  <a:pt x="105" y="254"/>
                  <a:pt x="89" y="254"/>
                  <a:pt x="74" y="254"/>
                </a:cubicBezTo>
                <a:cubicBezTo>
                  <a:pt x="69" y="254"/>
                  <a:pt x="65" y="256"/>
                  <a:pt x="64" y="260"/>
                </a:cubicBezTo>
                <a:cubicBezTo>
                  <a:pt x="61" y="267"/>
                  <a:pt x="66" y="274"/>
                  <a:pt x="74" y="274"/>
                </a:cubicBezTo>
                <a:cubicBezTo>
                  <a:pt x="96" y="274"/>
                  <a:pt x="118" y="274"/>
                  <a:pt x="140" y="274"/>
                </a:cubicBezTo>
                <a:cubicBezTo>
                  <a:pt x="149" y="274"/>
                  <a:pt x="159" y="274"/>
                  <a:pt x="169" y="274"/>
                </a:cubicBezTo>
                <a:cubicBezTo>
                  <a:pt x="173" y="274"/>
                  <a:pt x="176" y="272"/>
                  <a:pt x="178" y="268"/>
                </a:cubicBezTo>
                <a:cubicBezTo>
                  <a:pt x="181" y="261"/>
                  <a:pt x="176" y="254"/>
                  <a:pt x="169" y="254"/>
                </a:cubicBezTo>
                <a:cubicBezTo>
                  <a:pt x="153" y="254"/>
                  <a:pt x="137" y="254"/>
                  <a:pt x="121" y="254"/>
                </a:cubicBezTo>
                <a:moveTo>
                  <a:pt x="121" y="283"/>
                </a:moveTo>
                <a:cubicBezTo>
                  <a:pt x="105" y="283"/>
                  <a:pt x="89" y="283"/>
                  <a:pt x="74" y="283"/>
                </a:cubicBezTo>
                <a:cubicBezTo>
                  <a:pt x="69" y="283"/>
                  <a:pt x="65" y="285"/>
                  <a:pt x="64" y="289"/>
                </a:cubicBezTo>
                <a:cubicBezTo>
                  <a:pt x="61" y="296"/>
                  <a:pt x="66" y="303"/>
                  <a:pt x="74" y="303"/>
                </a:cubicBezTo>
                <a:cubicBezTo>
                  <a:pt x="96" y="303"/>
                  <a:pt x="118" y="303"/>
                  <a:pt x="140" y="303"/>
                </a:cubicBezTo>
                <a:cubicBezTo>
                  <a:pt x="149" y="303"/>
                  <a:pt x="159" y="303"/>
                  <a:pt x="169" y="303"/>
                </a:cubicBezTo>
                <a:cubicBezTo>
                  <a:pt x="173" y="303"/>
                  <a:pt x="176" y="301"/>
                  <a:pt x="178" y="297"/>
                </a:cubicBezTo>
                <a:cubicBezTo>
                  <a:pt x="181" y="290"/>
                  <a:pt x="176" y="283"/>
                  <a:pt x="169" y="283"/>
                </a:cubicBezTo>
                <a:cubicBezTo>
                  <a:pt x="153" y="283"/>
                  <a:pt x="137" y="283"/>
                  <a:pt x="121" y="283"/>
                </a:cubicBezTo>
                <a:moveTo>
                  <a:pt x="82" y="313"/>
                </a:moveTo>
                <a:cubicBezTo>
                  <a:pt x="82" y="323"/>
                  <a:pt x="90" y="331"/>
                  <a:pt x="100" y="332"/>
                </a:cubicBezTo>
                <a:cubicBezTo>
                  <a:pt x="114" y="332"/>
                  <a:pt x="128" y="332"/>
                  <a:pt x="142" y="332"/>
                </a:cubicBezTo>
                <a:cubicBezTo>
                  <a:pt x="152" y="331"/>
                  <a:pt x="159" y="323"/>
                  <a:pt x="159" y="313"/>
                </a:cubicBezTo>
                <a:lnTo>
                  <a:pt x="82" y="313"/>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6"/>
          <p:cNvSpPr>
            <a:spLocks noChangeAspect="1" noEditPoints="1"/>
          </p:cNvSpPr>
          <p:nvPr/>
        </p:nvSpPr>
        <p:spPr bwMode="auto">
          <a:xfrm>
            <a:off x="8132831" y="3992856"/>
            <a:ext cx="825364" cy="904291"/>
          </a:xfrm>
          <a:custGeom>
            <a:avLst/>
            <a:gdLst>
              <a:gd name="T0" fmla="*/ 62 w 183"/>
              <a:gd name="T1" fmla="*/ 22 h 200"/>
              <a:gd name="T2" fmla="*/ 36 w 183"/>
              <a:gd name="T3" fmla="*/ 11 h 200"/>
              <a:gd name="T4" fmla="*/ 0 w 183"/>
              <a:gd name="T5" fmla="*/ 48 h 200"/>
              <a:gd name="T6" fmla="*/ 9 w 183"/>
              <a:gd name="T7" fmla="*/ 73 h 200"/>
              <a:gd name="T8" fmla="*/ 62 w 183"/>
              <a:gd name="T9" fmla="*/ 22 h 200"/>
              <a:gd name="T10" fmla="*/ 147 w 183"/>
              <a:gd name="T11" fmla="*/ 11 h 200"/>
              <a:gd name="T12" fmla="*/ 119 w 183"/>
              <a:gd name="T13" fmla="*/ 23 h 200"/>
              <a:gd name="T14" fmla="*/ 170 w 183"/>
              <a:gd name="T15" fmla="*/ 76 h 200"/>
              <a:gd name="T16" fmla="*/ 183 w 183"/>
              <a:gd name="T17" fmla="*/ 48 h 200"/>
              <a:gd name="T18" fmla="*/ 147 w 183"/>
              <a:gd name="T19" fmla="*/ 11 h 200"/>
              <a:gd name="T20" fmla="*/ 169 w 183"/>
              <a:gd name="T21" fmla="*/ 103 h 200"/>
              <a:gd name="T22" fmla="*/ 96 w 183"/>
              <a:gd name="T23" fmla="*/ 23 h 200"/>
              <a:gd name="T24" fmla="*/ 96 w 183"/>
              <a:gd name="T25" fmla="*/ 6 h 200"/>
              <a:gd name="T26" fmla="*/ 98 w 183"/>
              <a:gd name="T27" fmla="*/ 6 h 200"/>
              <a:gd name="T28" fmla="*/ 102 w 183"/>
              <a:gd name="T29" fmla="*/ 3 h 200"/>
              <a:gd name="T30" fmla="*/ 98 w 183"/>
              <a:gd name="T31" fmla="*/ 0 h 200"/>
              <a:gd name="T32" fmla="*/ 81 w 183"/>
              <a:gd name="T33" fmla="*/ 0 h 200"/>
              <a:gd name="T34" fmla="*/ 78 w 183"/>
              <a:gd name="T35" fmla="*/ 3 h 200"/>
              <a:gd name="T36" fmla="*/ 81 w 183"/>
              <a:gd name="T37" fmla="*/ 6 h 200"/>
              <a:gd name="T38" fmla="*/ 84 w 183"/>
              <a:gd name="T39" fmla="*/ 6 h 200"/>
              <a:gd name="T40" fmla="*/ 84 w 183"/>
              <a:gd name="T41" fmla="*/ 23 h 200"/>
              <a:gd name="T42" fmla="*/ 9 w 183"/>
              <a:gd name="T43" fmla="*/ 103 h 200"/>
              <a:gd name="T44" fmla="*/ 38 w 183"/>
              <a:gd name="T45" fmla="*/ 164 h 200"/>
              <a:gd name="T46" fmla="*/ 29 w 183"/>
              <a:gd name="T47" fmla="*/ 190 h 200"/>
              <a:gd name="T48" fmla="*/ 33 w 183"/>
              <a:gd name="T49" fmla="*/ 198 h 200"/>
              <a:gd name="T50" fmla="*/ 35 w 183"/>
              <a:gd name="T51" fmla="*/ 199 h 200"/>
              <a:gd name="T52" fmla="*/ 43 w 183"/>
              <a:gd name="T53" fmla="*/ 196 h 200"/>
              <a:gd name="T54" fmla="*/ 53 w 183"/>
              <a:gd name="T55" fmla="*/ 174 h 200"/>
              <a:gd name="T56" fmla="*/ 89 w 183"/>
              <a:gd name="T57" fmla="*/ 183 h 200"/>
              <a:gd name="T58" fmla="*/ 125 w 183"/>
              <a:gd name="T59" fmla="*/ 174 h 200"/>
              <a:gd name="T60" fmla="*/ 136 w 183"/>
              <a:gd name="T61" fmla="*/ 196 h 200"/>
              <a:gd name="T62" fmla="*/ 144 w 183"/>
              <a:gd name="T63" fmla="*/ 199 h 200"/>
              <a:gd name="T64" fmla="*/ 146 w 183"/>
              <a:gd name="T65" fmla="*/ 198 h 200"/>
              <a:gd name="T66" fmla="*/ 149 w 183"/>
              <a:gd name="T67" fmla="*/ 190 h 200"/>
              <a:gd name="T68" fmla="*/ 141 w 183"/>
              <a:gd name="T69" fmla="*/ 164 h 200"/>
              <a:gd name="T70" fmla="*/ 169 w 183"/>
              <a:gd name="T71" fmla="*/ 103 h 200"/>
              <a:gd name="T72" fmla="*/ 89 w 183"/>
              <a:gd name="T73" fmla="*/ 167 h 200"/>
              <a:gd name="T74" fmla="*/ 25 w 183"/>
              <a:gd name="T75" fmla="*/ 103 h 200"/>
              <a:gd name="T76" fmla="*/ 89 w 183"/>
              <a:gd name="T77" fmla="*/ 39 h 200"/>
              <a:gd name="T78" fmla="*/ 153 w 183"/>
              <a:gd name="T79" fmla="*/ 103 h 200"/>
              <a:gd name="T80" fmla="*/ 89 w 183"/>
              <a:gd name="T81" fmla="*/ 167 h 200"/>
              <a:gd name="T82" fmla="*/ 97 w 183"/>
              <a:gd name="T83" fmla="*/ 111 h 200"/>
              <a:gd name="T84" fmla="*/ 100 w 183"/>
              <a:gd name="T85" fmla="*/ 103 h 200"/>
              <a:gd name="T86" fmla="*/ 91 w 183"/>
              <a:gd name="T87" fmla="*/ 92 h 200"/>
              <a:gd name="T88" fmla="*/ 91 w 183"/>
              <a:gd name="T89" fmla="*/ 55 h 200"/>
              <a:gd name="T90" fmla="*/ 89 w 183"/>
              <a:gd name="T91" fmla="*/ 53 h 200"/>
              <a:gd name="T92" fmla="*/ 87 w 183"/>
              <a:gd name="T93" fmla="*/ 55 h 200"/>
              <a:gd name="T94" fmla="*/ 87 w 183"/>
              <a:gd name="T95" fmla="*/ 92 h 200"/>
              <a:gd name="T96" fmla="*/ 78 w 183"/>
              <a:gd name="T97" fmla="*/ 103 h 200"/>
              <a:gd name="T98" fmla="*/ 89 w 183"/>
              <a:gd name="T99" fmla="*/ 114 h 200"/>
              <a:gd name="T100" fmla="*/ 93 w 183"/>
              <a:gd name="T101" fmla="*/ 113 h 200"/>
              <a:gd name="T102" fmla="*/ 104 w 183"/>
              <a:gd name="T103" fmla="*/ 131 h 200"/>
              <a:gd name="T104" fmla="*/ 107 w 183"/>
              <a:gd name="T105" fmla="*/ 132 h 200"/>
              <a:gd name="T106" fmla="*/ 108 w 183"/>
              <a:gd name="T107" fmla="*/ 129 h 200"/>
              <a:gd name="T108" fmla="*/ 97 w 183"/>
              <a:gd name="T109" fmla="*/ 11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3" h="200">
                <a:moveTo>
                  <a:pt x="62" y="22"/>
                </a:moveTo>
                <a:cubicBezTo>
                  <a:pt x="56" y="15"/>
                  <a:pt x="46" y="11"/>
                  <a:pt x="36" y="11"/>
                </a:cubicBezTo>
                <a:cubicBezTo>
                  <a:pt x="16" y="11"/>
                  <a:pt x="0" y="28"/>
                  <a:pt x="0" y="48"/>
                </a:cubicBezTo>
                <a:cubicBezTo>
                  <a:pt x="0" y="57"/>
                  <a:pt x="3" y="66"/>
                  <a:pt x="9" y="73"/>
                </a:cubicBezTo>
                <a:cubicBezTo>
                  <a:pt x="18" y="49"/>
                  <a:pt x="38" y="30"/>
                  <a:pt x="62" y="22"/>
                </a:cubicBezTo>
                <a:close/>
                <a:moveTo>
                  <a:pt x="147" y="11"/>
                </a:moveTo>
                <a:cubicBezTo>
                  <a:pt x="136" y="11"/>
                  <a:pt x="126" y="16"/>
                  <a:pt x="119" y="23"/>
                </a:cubicBezTo>
                <a:cubicBezTo>
                  <a:pt x="143" y="32"/>
                  <a:pt x="162" y="52"/>
                  <a:pt x="170" y="76"/>
                </a:cubicBezTo>
                <a:cubicBezTo>
                  <a:pt x="178" y="69"/>
                  <a:pt x="183" y="59"/>
                  <a:pt x="183" y="48"/>
                </a:cubicBezTo>
                <a:cubicBezTo>
                  <a:pt x="183" y="28"/>
                  <a:pt x="167" y="11"/>
                  <a:pt x="147" y="11"/>
                </a:cubicBezTo>
                <a:close/>
                <a:moveTo>
                  <a:pt x="169" y="103"/>
                </a:moveTo>
                <a:cubicBezTo>
                  <a:pt x="169" y="61"/>
                  <a:pt x="137" y="26"/>
                  <a:pt x="96" y="23"/>
                </a:cubicBezTo>
                <a:cubicBezTo>
                  <a:pt x="96" y="6"/>
                  <a:pt x="96" y="6"/>
                  <a:pt x="96" y="6"/>
                </a:cubicBezTo>
                <a:cubicBezTo>
                  <a:pt x="98" y="6"/>
                  <a:pt x="98" y="6"/>
                  <a:pt x="98" y="6"/>
                </a:cubicBezTo>
                <a:cubicBezTo>
                  <a:pt x="100" y="6"/>
                  <a:pt x="102" y="5"/>
                  <a:pt x="102" y="3"/>
                </a:cubicBezTo>
                <a:cubicBezTo>
                  <a:pt x="102" y="1"/>
                  <a:pt x="100" y="0"/>
                  <a:pt x="98" y="0"/>
                </a:cubicBezTo>
                <a:cubicBezTo>
                  <a:pt x="81" y="0"/>
                  <a:pt x="81" y="0"/>
                  <a:pt x="81" y="0"/>
                </a:cubicBezTo>
                <a:cubicBezTo>
                  <a:pt x="80" y="0"/>
                  <a:pt x="78" y="1"/>
                  <a:pt x="78" y="3"/>
                </a:cubicBezTo>
                <a:cubicBezTo>
                  <a:pt x="78" y="5"/>
                  <a:pt x="80" y="6"/>
                  <a:pt x="81" y="6"/>
                </a:cubicBezTo>
                <a:cubicBezTo>
                  <a:pt x="84" y="6"/>
                  <a:pt x="84" y="6"/>
                  <a:pt x="84" y="6"/>
                </a:cubicBezTo>
                <a:cubicBezTo>
                  <a:pt x="84" y="23"/>
                  <a:pt x="84" y="23"/>
                  <a:pt x="84" y="23"/>
                </a:cubicBezTo>
                <a:cubicBezTo>
                  <a:pt x="42" y="25"/>
                  <a:pt x="9" y="60"/>
                  <a:pt x="9" y="103"/>
                </a:cubicBezTo>
                <a:cubicBezTo>
                  <a:pt x="9" y="127"/>
                  <a:pt x="20" y="150"/>
                  <a:pt x="38" y="164"/>
                </a:cubicBezTo>
                <a:cubicBezTo>
                  <a:pt x="29" y="190"/>
                  <a:pt x="29" y="190"/>
                  <a:pt x="29" y="190"/>
                </a:cubicBezTo>
                <a:cubicBezTo>
                  <a:pt x="28" y="194"/>
                  <a:pt x="30" y="197"/>
                  <a:pt x="33" y="198"/>
                </a:cubicBezTo>
                <a:cubicBezTo>
                  <a:pt x="35" y="199"/>
                  <a:pt x="35" y="199"/>
                  <a:pt x="35" y="199"/>
                </a:cubicBezTo>
                <a:cubicBezTo>
                  <a:pt x="38" y="200"/>
                  <a:pt x="41" y="199"/>
                  <a:pt x="43" y="196"/>
                </a:cubicBezTo>
                <a:cubicBezTo>
                  <a:pt x="53" y="174"/>
                  <a:pt x="53" y="174"/>
                  <a:pt x="53" y="174"/>
                </a:cubicBezTo>
                <a:cubicBezTo>
                  <a:pt x="64" y="180"/>
                  <a:pt x="76" y="183"/>
                  <a:pt x="89" y="183"/>
                </a:cubicBezTo>
                <a:cubicBezTo>
                  <a:pt x="102" y="183"/>
                  <a:pt x="114" y="180"/>
                  <a:pt x="125" y="174"/>
                </a:cubicBezTo>
                <a:cubicBezTo>
                  <a:pt x="136" y="196"/>
                  <a:pt x="136" y="196"/>
                  <a:pt x="136" y="196"/>
                </a:cubicBezTo>
                <a:cubicBezTo>
                  <a:pt x="137" y="199"/>
                  <a:pt x="141" y="200"/>
                  <a:pt x="144" y="199"/>
                </a:cubicBezTo>
                <a:cubicBezTo>
                  <a:pt x="146" y="198"/>
                  <a:pt x="146" y="198"/>
                  <a:pt x="146" y="198"/>
                </a:cubicBezTo>
                <a:cubicBezTo>
                  <a:pt x="149" y="197"/>
                  <a:pt x="150" y="194"/>
                  <a:pt x="149" y="190"/>
                </a:cubicBezTo>
                <a:cubicBezTo>
                  <a:pt x="141" y="164"/>
                  <a:pt x="141" y="164"/>
                  <a:pt x="141" y="164"/>
                </a:cubicBezTo>
                <a:cubicBezTo>
                  <a:pt x="158" y="149"/>
                  <a:pt x="169" y="127"/>
                  <a:pt x="169" y="103"/>
                </a:cubicBezTo>
                <a:close/>
                <a:moveTo>
                  <a:pt x="89" y="167"/>
                </a:moveTo>
                <a:cubicBezTo>
                  <a:pt x="54" y="167"/>
                  <a:pt x="25" y="138"/>
                  <a:pt x="25" y="103"/>
                </a:cubicBezTo>
                <a:cubicBezTo>
                  <a:pt x="25" y="67"/>
                  <a:pt x="54" y="39"/>
                  <a:pt x="89" y="39"/>
                </a:cubicBezTo>
                <a:cubicBezTo>
                  <a:pt x="124" y="39"/>
                  <a:pt x="153" y="67"/>
                  <a:pt x="153" y="103"/>
                </a:cubicBezTo>
                <a:cubicBezTo>
                  <a:pt x="153" y="138"/>
                  <a:pt x="124" y="167"/>
                  <a:pt x="89" y="167"/>
                </a:cubicBezTo>
                <a:close/>
                <a:moveTo>
                  <a:pt x="97" y="111"/>
                </a:moveTo>
                <a:cubicBezTo>
                  <a:pt x="99" y="109"/>
                  <a:pt x="100" y="106"/>
                  <a:pt x="100" y="103"/>
                </a:cubicBezTo>
                <a:cubicBezTo>
                  <a:pt x="100" y="97"/>
                  <a:pt x="96" y="93"/>
                  <a:pt x="91" y="92"/>
                </a:cubicBezTo>
                <a:cubicBezTo>
                  <a:pt x="91" y="55"/>
                  <a:pt x="91" y="55"/>
                  <a:pt x="91" y="55"/>
                </a:cubicBezTo>
                <a:cubicBezTo>
                  <a:pt x="91" y="54"/>
                  <a:pt x="90" y="53"/>
                  <a:pt x="89" y="53"/>
                </a:cubicBezTo>
                <a:cubicBezTo>
                  <a:pt x="88" y="53"/>
                  <a:pt x="87" y="54"/>
                  <a:pt x="87" y="55"/>
                </a:cubicBezTo>
                <a:cubicBezTo>
                  <a:pt x="87" y="92"/>
                  <a:pt x="87" y="92"/>
                  <a:pt x="87" y="92"/>
                </a:cubicBezTo>
                <a:cubicBezTo>
                  <a:pt x="82" y="93"/>
                  <a:pt x="78" y="97"/>
                  <a:pt x="78" y="103"/>
                </a:cubicBezTo>
                <a:cubicBezTo>
                  <a:pt x="78" y="109"/>
                  <a:pt x="83" y="114"/>
                  <a:pt x="89" y="114"/>
                </a:cubicBezTo>
                <a:cubicBezTo>
                  <a:pt x="90" y="114"/>
                  <a:pt x="92" y="114"/>
                  <a:pt x="93" y="113"/>
                </a:cubicBezTo>
                <a:cubicBezTo>
                  <a:pt x="104" y="131"/>
                  <a:pt x="104" y="131"/>
                  <a:pt x="104" y="131"/>
                </a:cubicBezTo>
                <a:cubicBezTo>
                  <a:pt x="105" y="132"/>
                  <a:pt x="106" y="133"/>
                  <a:pt x="107" y="132"/>
                </a:cubicBezTo>
                <a:cubicBezTo>
                  <a:pt x="108" y="131"/>
                  <a:pt x="109" y="130"/>
                  <a:pt x="108" y="129"/>
                </a:cubicBezTo>
                <a:lnTo>
                  <a:pt x="97" y="111"/>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82" name="组合 81"/>
          <p:cNvGrpSpPr>
            <a:grpSpLocks noChangeAspect="1"/>
          </p:cNvGrpSpPr>
          <p:nvPr/>
        </p:nvGrpSpPr>
        <p:grpSpPr>
          <a:xfrm>
            <a:off x="9115827" y="5075665"/>
            <a:ext cx="948522" cy="812107"/>
            <a:chOff x="2162176" y="-104775"/>
            <a:chExt cx="1655763" cy="1417638"/>
          </a:xfrm>
          <a:solidFill>
            <a:schemeClr val="tx1">
              <a:lumMod val="65000"/>
              <a:lumOff val="35000"/>
            </a:schemeClr>
          </a:solidFill>
        </p:grpSpPr>
        <p:sp>
          <p:nvSpPr>
            <p:cNvPr id="83"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84"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85" name="Freeform 63"/>
          <p:cNvSpPr>
            <a:spLocks noChangeAspect="1" noEditPoints="1"/>
          </p:cNvSpPr>
          <p:nvPr/>
        </p:nvSpPr>
        <p:spPr bwMode="auto">
          <a:xfrm>
            <a:off x="9184430" y="764535"/>
            <a:ext cx="824215" cy="936159"/>
          </a:xfrm>
          <a:custGeom>
            <a:avLst/>
            <a:gdLst>
              <a:gd name="T0" fmla="*/ 319 w 352"/>
              <a:gd name="T1" fmla="*/ 209 h 400"/>
              <a:gd name="T2" fmla="*/ 238 w 352"/>
              <a:gd name="T3" fmla="*/ 134 h 400"/>
              <a:gd name="T4" fmla="*/ 251 w 352"/>
              <a:gd name="T5" fmla="*/ 134 h 400"/>
              <a:gd name="T6" fmla="*/ 313 w 352"/>
              <a:gd name="T7" fmla="*/ 114 h 400"/>
              <a:gd name="T8" fmla="*/ 283 w 352"/>
              <a:gd name="T9" fmla="*/ 96 h 400"/>
              <a:gd name="T10" fmla="*/ 292 w 352"/>
              <a:gd name="T11" fmla="*/ 82 h 400"/>
              <a:gd name="T12" fmla="*/ 289 w 352"/>
              <a:gd name="T13" fmla="*/ 75 h 400"/>
              <a:gd name="T14" fmla="*/ 237 w 352"/>
              <a:gd name="T15" fmla="*/ 97 h 400"/>
              <a:gd name="T16" fmla="*/ 231 w 352"/>
              <a:gd name="T17" fmla="*/ 16 h 400"/>
              <a:gd name="T18" fmla="*/ 142 w 352"/>
              <a:gd name="T19" fmla="*/ 17 h 400"/>
              <a:gd name="T20" fmla="*/ 136 w 352"/>
              <a:gd name="T21" fmla="*/ 108 h 400"/>
              <a:gd name="T22" fmla="*/ 121 w 352"/>
              <a:gd name="T23" fmla="*/ 112 h 400"/>
              <a:gd name="T24" fmla="*/ 111 w 352"/>
              <a:gd name="T25" fmla="*/ 119 h 400"/>
              <a:gd name="T26" fmla="*/ 127 w 352"/>
              <a:gd name="T27" fmla="*/ 130 h 400"/>
              <a:gd name="T28" fmla="*/ 34 w 352"/>
              <a:gd name="T29" fmla="*/ 214 h 400"/>
              <a:gd name="T30" fmla="*/ 149 w 352"/>
              <a:gd name="T31" fmla="*/ 391 h 400"/>
              <a:gd name="T32" fmla="*/ 343 w 352"/>
              <a:gd name="T33" fmla="*/ 268 h 400"/>
              <a:gd name="T34" fmla="*/ 303 w 352"/>
              <a:gd name="T35" fmla="*/ 109 h 400"/>
              <a:gd name="T36" fmla="*/ 251 w 352"/>
              <a:gd name="T37" fmla="*/ 123 h 400"/>
              <a:gd name="T38" fmla="*/ 243 w 352"/>
              <a:gd name="T39" fmla="*/ 122 h 400"/>
              <a:gd name="T40" fmla="*/ 280 w 352"/>
              <a:gd name="T41" fmla="*/ 85 h 400"/>
              <a:gd name="T42" fmla="*/ 239 w 352"/>
              <a:gd name="T43" fmla="*/ 111 h 400"/>
              <a:gd name="T44" fmla="*/ 280 w 352"/>
              <a:gd name="T45" fmla="*/ 85 h 400"/>
              <a:gd name="T46" fmla="*/ 218 w 352"/>
              <a:gd name="T47" fmla="*/ 315 h 400"/>
              <a:gd name="T48" fmla="*/ 183 w 352"/>
              <a:gd name="T49" fmla="*/ 326 h 400"/>
              <a:gd name="T50" fmla="*/ 169 w 352"/>
              <a:gd name="T51" fmla="*/ 344 h 400"/>
              <a:gd name="T52" fmla="*/ 147 w 352"/>
              <a:gd name="T53" fmla="*/ 322 h 400"/>
              <a:gd name="T54" fmla="*/ 122 w 352"/>
              <a:gd name="T55" fmla="*/ 300 h 400"/>
              <a:gd name="T56" fmla="*/ 155 w 352"/>
              <a:gd name="T57" fmla="*/ 280 h 400"/>
              <a:gd name="T58" fmla="*/ 169 w 352"/>
              <a:gd name="T59" fmla="*/ 301 h 400"/>
              <a:gd name="T60" fmla="*/ 142 w 352"/>
              <a:gd name="T61" fmla="*/ 258 h 400"/>
              <a:gd name="T62" fmla="*/ 122 w 352"/>
              <a:gd name="T63" fmla="*/ 225 h 400"/>
              <a:gd name="T64" fmla="*/ 169 w 352"/>
              <a:gd name="T65" fmla="*/ 184 h 400"/>
              <a:gd name="T66" fmla="*/ 183 w 352"/>
              <a:gd name="T67" fmla="*/ 175 h 400"/>
              <a:gd name="T68" fmla="*/ 215 w 352"/>
              <a:gd name="T69" fmla="*/ 194 h 400"/>
              <a:gd name="T70" fmla="*/ 195 w 352"/>
              <a:gd name="T71" fmla="*/ 223 h 400"/>
              <a:gd name="T72" fmla="*/ 183 w 352"/>
              <a:gd name="T73" fmla="*/ 209 h 400"/>
              <a:gd name="T74" fmla="*/ 221 w 352"/>
              <a:gd name="T75" fmla="*/ 252 h 400"/>
              <a:gd name="T76" fmla="*/ 230 w 352"/>
              <a:gd name="T77" fmla="*/ 30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2" h="400">
                <a:moveTo>
                  <a:pt x="343" y="268"/>
                </a:moveTo>
                <a:cubicBezTo>
                  <a:pt x="339" y="245"/>
                  <a:pt x="331" y="231"/>
                  <a:pt x="319" y="209"/>
                </a:cubicBezTo>
                <a:cubicBezTo>
                  <a:pt x="308" y="192"/>
                  <a:pt x="288" y="172"/>
                  <a:pt x="273" y="160"/>
                </a:cubicBezTo>
                <a:cubicBezTo>
                  <a:pt x="262" y="151"/>
                  <a:pt x="249" y="143"/>
                  <a:pt x="238" y="134"/>
                </a:cubicBezTo>
                <a:cubicBezTo>
                  <a:pt x="241" y="134"/>
                  <a:pt x="241" y="134"/>
                  <a:pt x="241" y="134"/>
                </a:cubicBezTo>
                <a:cubicBezTo>
                  <a:pt x="251" y="134"/>
                  <a:pt x="251" y="134"/>
                  <a:pt x="251" y="134"/>
                </a:cubicBezTo>
                <a:cubicBezTo>
                  <a:pt x="258" y="134"/>
                  <a:pt x="266" y="134"/>
                  <a:pt x="274" y="133"/>
                </a:cubicBezTo>
                <a:cubicBezTo>
                  <a:pt x="283" y="132"/>
                  <a:pt x="306" y="128"/>
                  <a:pt x="313" y="114"/>
                </a:cubicBezTo>
                <a:cubicBezTo>
                  <a:pt x="318" y="104"/>
                  <a:pt x="314" y="99"/>
                  <a:pt x="311" y="97"/>
                </a:cubicBezTo>
                <a:cubicBezTo>
                  <a:pt x="306" y="93"/>
                  <a:pt x="295" y="94"/>
                  <a:pt x="283" y="96"/>
                </a:cubicBezTo>
                <a:cubicBezTo>
                  <a:pt x="288" y="92"/>
                  <a:pt x="291" y="88"/>
                  <a:pt x="292" y="84"/>
                </a:cubicBezTo>
                <a:cubicBezTo>
                  <a:pt x="292" y="84"/>
                  <a:pt x="292" y="83"/>
                  <a:pt x="292" y="82"/>
                </a:cubicBezTo>
                <a:cubicBezTo>
                  <a:pt x="292" y="80"/>
                  <a:pt x="292" y="78"/>
                  <a:pt x="290" y="76"/>
                </a:cubicBezTo>
                <a:cubicBezTo>
                  <a:pt x="289" y="75"/>
                  <a:pt x="289" y="75"/>
                  <a:pt x="289" y="75"/>
                </a:cubicBezTo>
                <a:cubicBezTo>
                  <a:pt x="287" y="74"/>
                  <a:pt x="287" y="74"/>
                  <a:pt x="287" y="74"/>
                </a:cubicBezTo>
                <a:cubicBezTo>
                  <a:pt x="272" y="72"/>
                  <a:pt x="251" y="83"/>
                  <a:pt x="237" y="97"/>
                </a:cubicBezTo>
                <a:cubicBezTo>
                  <a:pt x="252" y="77"/>
                  <a:pt x="280" y="51"/>
                  <a:pt x="285" y="30"/>
                </a:cubicBezTo>
                <a:cubicBezTo>
                  <a:pt x="266" y="29"/>
                  <a:pt x="247" y="25"/>
                  <a:pt x="231" y="16"/>
                </a:cubicBezTo>
                <a:cubicBezTo>
                  <a:pt x="216" y="8"/>
                  <a:pt x="209" y="0"/>
                  <a:pt x="191" y="3"/>
                </a:cubicBezTo>
                <a:cubicBezTo>
                  <a:pt x="174" y="5"/>
                  <a:pt x="158" y="13"/>
                  <a:pt x="142" y="17"/>
                </a:cubicBezTo>
                <a:cubicBezTo>
                  <a:pt x="124" y="22"/>
                  <a:pt x="108" y="15"/>
                  <a:pt x="90" y="18"/>
                </a:cubicBezTo>
                <a:cubicBezTo>
                  <a:pt x="87" y="49"/>
                  <a:pt x="125" y="79"/>
                  <a:pt x="136" y="108"/>
                </a:cubicBezTo>
                <a:cubicBezTo>
                  <a:pt x="131" y="109"/>
                  <a:pt x="126" y="110"/>
                  <a:pt x="121" y="112"/>
                </a:cubicBezTo>
                <a:cubicBezTo>
                  <a:pt x="121" y="112"/>
                  <a:pt x="121" y="112"/>
                  <a:pt x="121" y="112"/>
                </a:cubicBezTo>
                <a:cubicBezTo>
                  <a:pt x="118" y="113"/>
                  <a:pt x="115" y="114"/>
                  <a:pt x="114" y="116"/>
                </a:cubicBezTo>
                <a:cubicBezTo>
                  <a:pt x="111" y="119"/>
                  <a:pt x="111" y="119"/>
                  <a:pt x="111" y="119"/>
                </a:cubicBezTo>
                <a:cubicBezTo>
                  <a:pt x="113" y="123"/>
                  <a:pt x="113" y="123"/>
                  <a:pt x="113" y="123"/>
                </a:cubicBezTo>
                <a:cubicBezTo>
                  <a:pt x="116" y="127"/>
                  <a:pt x="120" y="129"/>
                  <a:pt x="127" y="130"/>
                </a:cubicBezTo>
                <a:cubicBezTo>
                  <a:pt x="113" y="139"/>
                  <a:pt x="96" y="149"/>
                  <a:pt x="84" y="159"/>
                </a:cubicBezTo>
                <a:cubicBezTo>
                  <a:pt x="69" y="172"/>
                  <a:pt x="46" y="198"/>
                  <a:pt x="34" y="214"/>
                </a:cubicBezTo>
                <a:cubicBezTo>
                  <a:pt x="13" y="240"/>
                  <a:pt x="0" y="275"/>
                  <a:pt x="6" y="307"/>
                </a:cubicBezTo>
                <a:cubicBezTo>
                  <a:pt x="18" y="370"/>
                  <a:pt x="92" y="391"/>
                  <a:pt x="149" y="391"/>
                </a:cubicBezTo>
                <a:cubicBezTo>
                  <a:pt x="212" y="391"/>
                  <a:pt x="293" y="400"/>
                  <a:pt x="335" y="348"/>
                </a:cubicBezTo>
                <a:cubicBezTo>
                  <a:pt x="352" y="327"/>
                  <a:pt x="347" y="295"/>
                  <a:pt x="343" y="268"/>
                </a:cubicBezTo>
                <a:close/>
                <a:moveTo>
                  <a:pt x="305" y="105"/>
                </a:moveTo>
                <a:cubicBezTo>
                  <a:pt x="305" y="105"/>
                  <a:pt x="305" y="106"/>
                  <a:pt x="303" y="109"/>
                </a:cubicBezTo>
                <a:cubicBezTo>
                  <a:pt x="299" y="117"/>
                  <a:pt x="284" y="121"/>
                  <a:pt x="273" y="123"/>
                </a:cubicBezTo>
                <a:cubicBezTo>
                  <a:pt x="266" y="124"/>
                  <a:pt x="258" y="124"/>
                  <a:pt x="251" y="123"/>
                </a:cubicBezTo>
                <a:cubicBezTo>
                  <a:pt x="243" y="123"/>
                  <a:pt x="243" y="123"/>
                  <a:pt x="243" y="123"/>
                </a:cubicBezTo>
                <a:cubicBezTo>
                  <a:pt x="243" y="122"/>
                  <a:pt x="243" y="122"/>
                  <a:pt x="243" y="122"/>
                </a:cubicBezTo>
                <a:cubicBezTo>
                  <a:pt x="263" y="112"/>
                  <a:pt x="300" y="101"/>
                  <a:pt x="305" y="105"/>
                </a:cubicBezTo>
                <a:close/>
                <a:moveTo>
                  <a:pt x="280" y="85"/>
                </a:moveTo>
                <a:cubicBezTo>
                  <a:pt x="275" y="90"/>
                  <a:pt x="260" y="99"/>
                  <a:pt x="251" y="104"/>
                </a:cubicBezTo>
                <a:cubicBezTo>
                  <a:pt x="247" y="106"/>
                  <a:pt x="243" y="108"/>
                  <a:pt x="239" y="111"/>
                </a:cubicBezTo>
                <a:cubicBezTo>
                  <a:pt x="239" y="111"/>
                  <a:pt x="239" y="111"/>
                  <a:pt x="239" y="111"/>
                </a:cubicBezTo>
                <a:cubicBezTo>
                  <a:pt x="249" y="98"/>
                  <a:pt x="267" y="86"/>
                  <a:pt x="280" y="85"/>
                </a:cubicBezTo>
                <a:close/>
                <a:moveTo>
                  <a:pt x="230" y="301"/>
                </a:moveTo>
                <a:cubicBezTo>
                  <a:pt x="227" y="306"/>
                  <a:pt x="223" y="311"/>
                  <a:pt x="218" y="315"/>
                </a:cubicBezTo>
                <a:cubicBezTo>
                  <a:pt x="213" y="319"/>
                  <a:pt x="208" y="322"/>
                  <a:pt x="203" y="323"/>
                </a:cubicBezTo>
                <a:cubicBezTo>
                  <a:pt x="197" y="325"/>
                  <a:pt x="191" y="326"/>
                  <a:pt x="183" y="326"/>
                </a:cubicBezTo>
                <a:cubicBezTo>
                  <a:pt x="183" y="344"/>
                  <a:pt x="183" y="344"/>
                  <a:pt x="183" y="344"/>
                </a:cubicBezTo>
                <a:cubicBezTo>
                  <a:pt x="169" y="344"/>
                  <a:pt x="169" y="344"/>
                  <a:pt x="169" y="344"/>
                </a:cubicBezTo>
                <a:cubicBezTo>
                  <a:pt x="169" y="326"/>
                  <a:pt x="169" y="326"/>
                  <a:pt x="169" y="326"/>
                </a:cubicBezTo>
                <a:cubicBezTo>
                  <a:pt x="160" y="326"/>
                  <a:pt x="152" y="324"/>
                  <a:pt x="147" y="322"/>
                </a:cubicBezTo>
                <a:cubicBezTo>
                  <a:pt x="141" y="320"/>
                  <a:pt x="136" y="317"/>
                  <a:pt x="132" y="313"/>
                </a:cubicBezTo>
                <a:cubicBezTo>
                  <a:pt x="127" y="309"/>
                  <a:pt x="124" y="305"/>
                  <a:pt x="122" y="300"/>
                </a:cubicBezTo>
                <a:cubicBezTo>
                  <a:pt x="120" y="296"/>
                  <a:pt x="118" y="291"/>
                  <a:pt x="117" y="284"/>
                </a:cubicBezTo>
                <a:cubicBezTo>
                  <a:pt x="155" y="280"/>
                  <a:pt x="155" y="280"/>
                  <a:pt x="155" y="280"/>
                </a:cubicBezTo>
                <a:cubicBezTo>
                  <a:pt x="156" y="286"/>
                  <a:pt x="158" y="291"/>
                  <a:pt x="160" y="293"/>
                </a:cubicBezTo>
                <a:cubicBezTo>
                  <a:pt x="162" y="296"/>
                  <a:pt x="165" y="299"/>
                  <a:pt x="169" y="301"/>
                </a:cubicBezTo>
                <a:cubicBezTo>
                  <a:pt x="169" y="267"/>
                  <a:pt x="169" y="267"/>
                  <a:pt x="169" y="267"/>
                </a:cubicBezTo>
                <a:cubicBezTo>
                  <a:pt x="156" y="264"/>
                  <a:pt x="147" y="261"/>
                  <a:pt x="142" y="258"/>
                </a:cubicBezTo>
                <a:cubicBezTo>
                  <a:pt x="137" y="255"/>
                  <a:pt x="132" y="251"/>
                  <a:pt x="128" y="246"/>
                </a:cubicBezTo>
                <a:cubicBezTo>
                  <a:pt x="124" y="240"/>
                  <a:pt x="122" y="233"/>
                  <a:pt x="122" y="225"/>
                </a:cubicBezTo>
                <a:cubicBezTo>
                  <a:pt x="122" y="213"/>
                  <a:pt x="126" y="204"/>
                  <a:pt x="134" y="196"/>
                </a:cubicBezTo>
                <a:cubicBezTo>
                  <a:pt x="142" y="189"/>
                  <a:pt x="154" y="185"/>
                  <a:pt x="169" y="184"/>
                </a:cubicBezTo>
                <a:cubicBezTo>
                  <a:pt x="169" y="175"/>
                  <a:pt x="169" y="175"/>
                  <a:pt x="169" y="175"/>
                </a:cubicBezTo>
                <a:cubicBezTo>
                  <a:pt x="183" y="175"/>
                  <a:pt x="183" y="175"/>
                  <a:pt x="183" y="175"/>
                </a:cubicBezTo>
                <a:cubicBezTo>
                  <a:pt x="183" y="184"/>
                  <a:pt x="183" y="184"/>
                  <a:pt x="183" y="184"/>
                </a:cubicBezTo>
                <a:cubicBezTo>
                  <a:pt x="197" y="185"/>
                  <a:pt x="208" y="188"/>
                  <a:pt x="215" y="194"/>
                </a:cubicBezTo>
                <a:cubicBezTo>
                  <a:pt x="223" y="200"/>
                  <a:pt x="228" y="208"/>
                  <a:pt x="230" y="218"/>
                </a:cubicBezTo>
                <a:cubicBezTo>
                  <a:pt x="195" y="223"/>
                  <a:pt x="195" y="223"/>
                  <a:pt x="195" y="223"/>
                </a:cubicBezTo>
                <a:cubicBezTo>
                  <a:pt x="193" y="219"/>
                  <a:pt x="191" y="216"/>
                  <a:pt x="190" y="214"/>
                </a:cubicBezTo>
                <a:cubicBezTo>
                  <a:pt x="189" y="212"/>
                  <a:pt x="186" y="211"/>
                  <a:pt x="183" y="209"/>
                </a:cubicBezTo>
                <a:cubicBezTo>
                  <a:pt x="183" y="236"/>
                  <a:pt x="183" y="236"/>
                  <a:pt x="183" y="236"/>
                </a:cubicBezTo>
                <a:cubicBezTo>
                  <a:pt x="202" y="241"/>
                  <a:pt x="215" y="247"/>
                  <a:pt x="221" y="252"/>
                </a:cubicBezTo>
                <a:cubicBezTo>
                  <a:pt x="230" y="260"/>
                  <a:pt x="234" y="270"/>
                  <a:pt x="234" y="282"/>
                </a:cubicBezTo>
                <a:cubicBezTo>
                  <a:pt x="234" y="288"/>
                  <a:pt x="233" y="295"/>
                  <a:pt x="230" y="301"/>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0">
            <a:extLst>
              <a:ext uri="{FF2B5EF4-FFF2-40B4-BE49-F238E27FC236}">
                <a16:creationId xmlns:a16="http://schemas.microsoft.com/office/drawing/2014/main" id="{A96AAB1A-CCFC-4837-BB6F-8135A68A30D8}"/>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2" name="Picture 1">
            <a:extLst>
              <a:ext uri="{FF2B5EF4-FFF2-40B4-BE49-F238E27FC236}">
                <a16:creationId xmlns:a16="http://schemas.microsoft.com/office/drawing/2014/main" id="{9C374895-6E77-4FB5-B5E6-A14CA8A8D70A}"/>
              </a:ext>
            </a:extLst>
          </p:cNvPr>
          <p:cNvPicPr>
            <a:picLocks noChangeAspect="1"/>
          </p:cNvPicPr>
          <p:nvPr/>
        </p:nvPicPr>
        <p:blipFill>
          <a:blip r:embed="rId3"/>
          <a:stretch>
            <a:fillRect/>
          </a:stretch>
        </p:blipFill>
        <p:spPr>
          <a:xfrm>
            <a:off x="1626692" y="1063943"/>
            <a:ext cx="3137449" cy="2354973"/>
          </a:xfrm>
          <a:prstGeom prst="rect">
            <a:avLst/>
          </a:prstGeom>
        </p:spPr>
      </p:pic>
    </p:spTree>
    <p:extLst>
      <p:ext uri="{BB962C8B-B14F-4D97-AF65-F5344CB8AC3E}">
        <p14:creationId xmlns:p14="http://schemas.microsoft.com/office/powerpoint/2010/main" val="25325689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934597" y="1477107"/>
            <a:ext cx="7807568"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zh-CN" altLang="zh-CN" dirty="0">
                <a:solidFill>
                  <a:schemeClr val="tx1"/>
                </a:solidFill>
              </a:rPr>
              <a:t>在</a:t>
            </a:r>
            <a:r>
              <a:rPr lang="en-US" altLang="zh-CN" dirty="0">
                <a:solidFill>
                  <a:schemeClr val="tx1"/>
                </a:solidFill>
              </a:rPr>
              <a:t>ELB</a:t>
            </a:r>
            <a:r>
              <a:rPr lang="zh-CN" altLang="zh-CN" dirty="0">
                <a:solidFill>
                  <a:schemeClr val="tx1"/>
                </a:solidFill>
              </a:rPr>
              <a:t>页面中点击“添加监听器”。</a:t>
            </a: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7" name="Picture 6">
            <a:extLst>
              <a:ext uri="{FF2B5EF4-FFF2-40B4-BE49-F238E27FC236}">
                <a16:creationId xmlns:a16="http://schemas.microsoft.com/office/drawing/2014/main" id="{0E18D8D3-3D94-4165-82B4-8E74A74CFE4A}"/>
              </a:ext>
            </a:extLst>
          </p:cNvPr>
          <p:cNvPicPr/>
          <p:nvPr/>
        </p:nvPicPr>
        <p:blipFill rotWithShape="1">
          <a:blip r:embed="rId2"/>
          <a:srcRect/>
          <a:stretch/>
        </p:blipFill>
        <p:spPr>
          <a:xfrm>
            <a:off x="934597" y="2336482"/>
            <a:ext cx="8954991" cy="4092453"/>
          </a:xfrm>
          <a:prstGeom prst="rect">
            <a:avLst/>
          </a:prstGeom>
        </p:spPr>
      </p:pic>
    </p:spTree>
    <p:extLst>
      <p:ext uri="{BB962C8B-B14F-4D97-AF65-F5344CB8AC3E}">
        <p14:creationId xmlns:p14="http://schemas.microsoft.com/office/powerpoint/2010/main" val="4010298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7157576" y="1599760"/>
            <a:ext cx="3663728" cy="4604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zh-CN" b="1" dirty="0">
                <a:solidFill>
                  <a:schemeClr val="tx1"/>
                </a:solidFill>
              </a:rPr>
              <a:t>监听器设置</a:t>
            </a:r>
          </a:p>
          <a:p>
            <a:pPr lvl="0"/>
            <a:endParaRPr lang="en-US" altLang="zh-CN" dirty="0">
              <a:solidFill>
                <a:schemeClr val="tx1"/>
              </a:solidFill>
            </a:endParaRPr>
          </a:p>
          <a:p>
            <a:pPr marL="342900" lvl="0" indent="-342900">
              <a:buFont typeface="+mj-lt"/>
              <a:buAutoNum type="alphaLcParenR"/>
            </a:pPr>
            <a:r>
              <a:rPr lang="zh-CN" altLang="zh-CN" sz="1600" dirty="0">
                <a:solidFill>
                  <a:schemeClr val="tx1"/>
                </a:solidFill>
              </a:rPr>
              <a:t>由于</a:t>
            </a:r>
            <a:r>
              <a:rPr lang="zh-CN" altLang="en-US" sz="1600" dirty="0">
                <a:solidFill>
                  <a:schemeClr val="tx1"/>
                </a:solidFill>
              </a:rPr>
              <a:t>本实例</a:t>
            </a:r>
            <a:r>
              <a:rPr lang="zh-CN" altLang="zh-CN" sz="1600" dirty="0">
                <a:solidFill>
                  <a:schemeClr val="tx1"/>
                </a:solidFill>
              </a:rPr>
              <a:t>两台云主机上的</a:t>
            </a:r>
            <a:r>
              <a:rPr lang="en-US" altLang="zh-CN" sz="1600" dirty="0">
                <a:solidFill>
                  <a:schemeClr val="tx1"/>
                </a:solidFill>
              </a:rPr>
              <a:t>web</a:t>
            </a:r>
            <a:r>
              <a:rPr lang="zh-CN" altLang="zh-CN" sz="1600" dirty="0">
                <a:solidFill>
                  <a:schemeClr val="tx1"/>
                </a:solidFill>
              </a:rPr>
              <a:t>服务使用的是</a:t>
            </a:r>
            <a:r>
              <a:rPr lang="en-US" altLang="zh-CN" sz="1600" dirty="0">
                <a:solidFill>
                  <a:schemeClr val="tx1"/>
                </a:solidFill>
              </a:rPr>
              <a:t>8080</a:t>
            </a:r>
            <a:r>
              <a:rPr lang="zh-CN" altLang="zh-CN" sz="1600" dirty="0">
                <a:solidFill>
                  <a:schemeClr val="tx1"/>
                </a:solidFill>
              </a:rPr>
              <a:t>端口，所以“云服务器协议</a:t>
            </a:r>
            <a:r>
              <a:rPr lang="en-US" altLang="zh-CN" sz="1600" dirty="0">
                <a:solidFill>
                  <a:schemeClr val="tx1"/>
                </a:solidFill>
              </a:rPr>
              <a:t>/</a:t>
            </a:r>
            <a:r>
              <a:rPr lang="zh-CN" altLang="zh-CN" sz="1600" dirty="0">
                <a:solidFill>
                  <a:schemeClr val="tx1"/>
                </a:solidFill>
              </a:rPr>
              <a:t>端口”设置为“</a:t>
            </a:r>
            <a:r>
              <a:rPr lang="en-US" altLang="zh-CN" sz="1600" dirty="0">
                <a:solidFill>
                  <a:schemeClr val="tx1"/>
                </a:solidFill>
              </a:rPr>
              <a:t>TCP</a:t>
            </a:r>
            <a:r>
              <a:rPr lang="zh-CN" altLang="zh-CN" sz="1600" dirty="0">
                <a:solidFill>
                  <a:schemeClr val="tx1"/>
                </a:solidFill>
              </a:rPr>
              <a:t>”，“</a:t>
            </a:r>
            <a:r>
              <a:rPr lang="en-US" altLang="zh-CN" sz="1600" dirty="0">
                <a:solidFill>
                  <a:schemeClr val="tx1"/>
                </a:solidFill>
              </a:rPr>
              <a:t>8080</a:t>
            </a:r>
            <a:r>
              <a:rPr lang="zh-CN" altLang="zh-CN" sz="1600" dirty="0">
                <a:solidFill>
                  <a:schemeClr val="tx1"/>
                </a:solidFill>
              </a:rPr>
              <a:t>”。</a:t>
            </a:r>
          </a:p>
          <a:p>
            <a:pPr marL="342900" lvl="0" indent="-342900">
              <a:buFont typeface="+mj-lt"/>
              <a:buAutoNum type="alphaLcParenR"/>
            </a:pPr>
            <a:r>
              <a:rPr lang="zh-CN" altLang="en-US" sz="1600" dirty="0">
                <a:solidFill>
                  <a:schemeClr val="tx1"/>
                </a:solidFill>
              </a:rPr>
              <a:t>本实例使用</a:t>
            </a:r>
            <a:r>
              <a:rPr lang="en-US" altLang="zh-CN" sz="1600" dirty="0">
                <a:solidFill>
                  <a:schemeClr val="tx1"/>
                </a:solidFill>
              </a:rPr>
              <a:t>80</a:t>
            </a:r>
            <a:r>
              <a:rPr lang="zh-CN" altLang="zh-CN" sz="1600" dirty="0">
                <a:solidFill>
                  <a:schemeClr val="tx1"/>
                </a:solidFill>
              </a:rPr>
              <a:t>端口直接进行访问，</a:t>
            </a:r>
            <a:r>
              <a:rPr lang="zh-CN" altLang="en-US" sz="1600" dirty="0">
                <a:solidFill>
                  <a:schemeClr val="tx1"/>
                </a:solidFill>
              </a:rPr>
              <a:t>因此</a:t>
            </a:r>
            <a:r>
              <a:rPr lang="zh-CN" altLang="zh-CN" sz="1600" dirty="0">
                <a:solidFill>
                  <a:schemeClr val="tx1"/>
                </a:solidFill>
              </a:rPr>
              <a:t>“负载均衡器协议</a:t>
            </a:r>
            <a:r>
              <a:rPr lang="en-US" altLang="zh-CN" sz="1600" dirty="0">
                <a:solidFill>
                  <a:schemeClr val="tx1"/>
                </a:solidFill>
              </a:rPr>
              <a:t>/</a:t>
            </a:r>
            <a:r>
              <a:rPr lang="zh-CN" altLang="zh-CN" sz="1600" dirty="0">
                <a:solidFill>
                  <a:schemeClr val="tx1"/>
                </a:solidFill>
              </a:rPr>
              <a:t>端口”设置为“</a:t>
            </a:r>
            <a:r>
              <a:rPr lang="en-US" altLang="zh-CN" sz="1600" dirty="0">
                <a:solidFill>
                  <a:schemeClr val="tx1"/>
                </a:solidFill>
              </a:rPr>
              <a:t>TCP</a:t>
            </a:r>
            <a:r>
              <a:rPr lang="zh-CN" altLang="zh-CN" sz="1600" dirty="0">
                <a:solidFill>
                  <a:schemeClr val="tx1"/>
                </a:solidFill>
              </a:rPr>
              <a:t>”，“</a:t>
            </a:r>
            <a:r>
              <a:rPr lang="en-US" altLang="zh-CN" sz="1600" dirty="0">
                <a:solidFill>
                  <a:schemeClr val="tx1"/>
                </a:solidFill>
              </a:rPr>
              <a:t>80</a:t>
            </a:r>
            <a:r>
              <a:rPr lang="zh-CN" altLang="zh-CN" sz="1600" dirty="0">
                <a:solidFill>
                  <a:schemeClr val="tx1"/>
                </a:solidFill>
              </a:rPr>
              <a:t>”。</a:t>
            </a:r>
          </a:p>
          <a:p>
            <a:pPr marL="342900" lvl="0" indent="-342900">
              <a:buFont typeface="+mj-lt"/>
              <a:buAutoNum type="alphaLcParenR"/>
            </a:pPr>
            <a:r>
              <a:rPr lang="zh-CN" altLang="en-US" sz="1600" dirty="0">
                <a:solidFill>
                  <a:schemeClr val="tx1"/>
                </a:solidFill>
              </a:rPr>
              <a:t>本实例</a:t>
            </a:r>
            <a:r>
              <a:rPr lang="zh-CN" altLang="zh-CN" sz="1600" dirty="0">
                <a:solidFill>
                  <a:schemeClr val="tx1"/>
                </a:solidFill>
              </a:rPr>
              <a:t>利用轮询进行并发处理，</a:t>
            </a:r>
            <a:r>
              <a:rPr lang="zh-CN" altLang="en-US" sz="1600" dirty="0">
                <a:solidFill>
                  <a:schemeClr val="tx1"/>
                </a:solidFill>
              </a:rPr>
              <a:t>因此</a:t>
            </a:r>
            <a:r>
              <a:rPr lang="zh-CN" altLang="zh-CN" sz="1600" dirty="0">
                <a:solidFill>
                  <a:schemeClr val="tx1"/>
                </a:solidFill>
              </a:rPr>
              <a:t>“负载方式”设置为“轮询算法”。</a:t>
            </a:r>
          </a:p>
          <a:p>
            <a:pPr marL="342900" lvl="0" indent="-342900">
              <a:buFont typeface="+mj-lt"/>
              <a:buAutoNum type="alphaLcParenR"/>
            </a:pPr>
            <a:r>
              <a:rPr lang="zh-CN" altLang="en-US" sz="1600" dirty="0">
                <a:solidFill>
                  <a:schemeClr val="tx1"/>
                </a:solidFill>
              </a:rPr>
              <a:t>本实例</a:t>
            </a:r>
            <a:r>
              <a:rPr lang="zh-CN" altLang="zh-CN" sz="1600" dirty="0">
                <a:solidFill>
                  <a:schemeClr val="tx1"/>
                </a:solidFill>
              </a:rPr>
              <a:t>需要在同一台</a:t>
            </a:r>
            <a:r>
              <a:rPr lang="en-US" altLang="zh-CN" sz="1600" dirty="0">
                <a:solidFill>
                  <a:schemeClr val="tx1"/>
                </a:solidFill>
              </a:rPr>
              <a:t>PC</a:t>
            </a:r>
            <a:r>
              <a:rPr lang="zh-CN" altLang="zh-CN" sz="1600" dirty="0">
                <a:solidFill>
                  <a:schemeClr val="tx1"/>
                </a:solidFill>
              </a:rPr>
              <a:t>端验证轮询，所以“会话保持”设置为</a:t>
            </a:r>
            <a:r>
              <a:rPr lang="en-US" altLang="zh-CN" sz="1600" dirty="0">
                <a:solidFill>
                  <a:schemeClr val="tx1"/>
                </a:solidFill>
              </a:rPr>
              <a:t>Off</a:t>
            </a:r>
            <a:r>
              <a:rPr lang="zh-CN" altLang="zh-CN" sz="1600" dirty="0">
                <a:solidFill>
                  <a:schemeClr val="tx1"/>
                </a:solidFill>
              </a:rPr>
              <a:t>。（详细用法可以参照会话保持定义）</a:t>
            </a: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8" name="Picture 7">
            <a:extLst>
              <a:ext uri="{FF2B5EF4-FFF2-40B4-BE49-F238E27FC236}">
                <a16:creationId xmlns:a16="http://schemas.microsoft.com/office/drawing/2014/main" id="{D9510EF7-C1BC-4257-8DD8-A502B7FBAF24}"/>
              </a:ext>
            </a:extLst>
          </p:cNvPr>
          <p:cNvPicPr/>
          <p:nvPr/>
        </p:nvPicPr>
        <p:blipFill>
          <a:blip r:embed="rId2"/>
          <a:stretch>
            <a:fillRect/>
          </a:stretch>
        </p:blipFill>
        <p:spPr>
          <a:xfrm>
            <a:off x="821690" y="2065972"/>
            <a:ext cx="5274310" cy="2726055"/>
          </a:xfrm>
          <a:prstGeom prst="rect">
            <a:avLst/>
          </a:prstGeom>
        </p:spPr>
      </p:pic>
    </p:spTree>
    <p:extLst>
      <p:ext uri="{BB962C8B-B14F-4D97-AF65-F5344CB8AC3E}">
        <p14:creationId xmlns:p14="http://schemas.microsoft.com/office/powerpoint/2010/main" val="3141041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934596" y="1477108"/>
            <a:ext cx="8307877" cy="1097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lphaLcParenR" startAt="5"/>
            </a:pPr>
            <a:r>
              <a:rPr lang="zh-CN" altLang="zh-CN" sz="1600" dirty="0">
                <a:solidFill>
                  <a:schemeClr val="tx1"/>
                </a:solidFill>
              </a:rPr>
              <a:t>健康检查。</a:t>
            </a:r>
            <a:endParaRPr lang="en-US" altLang="zh-CN" sz="1600" dirty="0">
              <a:solidFill>
                <a:schemeClr val="tx1"/>
              </a:solidFill>
            </a:endParaRPr>
          </a:p>
          <a:p>
            <a:endParaRPr lang="en-US" altLang="zh-CN" sz="1600" dirty="0">
              <a:solidFill>
                <a:schemeClr val="tx1"/>
              </a:solidFill>
            </a:endParaRPr>
          </a:p>
          <a:p>
            <a:r>
              <a:rPr lang="zh-CN" altLang="en-US" sz="1600" dirty="0">
                <a:solidFill>
                  <a:schemeClr val="tx1"/>
                </a:solidFill>
              </a:rPr>
              <a:t>      </a:t>
            </a:r>
            <a:r>
              <a:rPr lang="zh-CN" altLang="zh-CN" sz="1600" dirty="0">
                <a:solidFill>
                  <a:schemeClr val="tx1"/>
                </a:solidFill>
              </a:rPr>
              <a:t>因为我们要进行健康检查的是后台云主机，所以端口需要填写</a:t>
            </a:r>
            <a:r>
              <a:rPr lang="en-US" altLang="zh-CN" sz="1600" dirty="0">
                <a:solidFill>
                  <a:schemeClr val="tx1"/>
                </a:solidFill>
              </a:rPr>
              <a:t>web</a:t>
            </a:r>
            <a:r>
              <a:rPr lang="zh-CN" altLang="zh-CN" sz="1600" dirty="0">
                <a:solidFill>
                  <a:schemeClr val="tx1"/>
                </a:solidFill>
              </a:rPr>
              <a:t>服务使用的端口号。</a:t>
            </a:r>
          </a:p>
          <a:p>
            <a:pPr lvl="0"/>
            <a:endParaRPr lang="zh-CN" altLang="zh-CN" dirty="0">
              <a:solidFill>
                <a:schemeClr val="tx1"/>
              </a:solidFill>
            </a:endParaRP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7" name="Picture 6">
            <a:extLst>
              <a:ext uri="{FF2B5EF4-FFF2-40B4-BE49-F238E27FC236}">
                <a16:creationId xmlns:a16="http://schemas.microsoft.com/office/drawing/2014/main" id="{FC5E25FD-63C8-4118-94FD-71BD9BDC4782}"/>
              </a:ext>
            </a:extLst>
          </p:cNvPr>
          <p:cNvPicPr/>
          <p:nvPr/>
        </p:nvPicPr>
        <p:blipFill>
          <a:blip r:embed="rId2"/>
          <a:stretch>
            <a:fillRect/>
          </a:stretch>
        </p:blipFill>
        <p:spPr>
          <a:xfrm>
            <a:off x="1390893" y="2574388"/>
            <a:ext cx="6430743" cy="3727938"/>
          </a:xfrm>
          <a:prstGeom prst="rect">
            <a:avLst/>
          </a:prstGeom>
        </p:spPr>
      </p:pic>
    </p:spTree>
    <p:extLst>
      <p:ext uri="{BB962C8B-B14F-4D97-AF65-F5344CB8AC3E}">
        <p14:creationId xmlns:p14="http://schemas.microsoft.com/office/powerpoint/2010/main" val="403574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934597" y="1477107"/>
            <a:ext cx="7807568"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zh-CN" altLang="zh-CN" b="1" dirty="0">
                <a:solidFill>
                  <a:schemeClr val="tx1"/>
                </a:solidFill>
              </a:rPr>
              <a:t>添加后端云服务器</a:t>
            </a:r>
            <a:endParaRPr lang="zh-CN" altLang="zh-CN" dirty="0">
              <a:solidFill>
                <a:schemeClr val="tx1"/>
              </a:solidFill>
            </a:endParaRP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8" name="Picture 7">
            <a:extLst>
              <a:ext uri="{FF2B5EF4-FFF2-40B4-BE49-F238E27FC236}">
                <a16:creationId xmlns:a16="http://schemas.microsoft.com/office/drawing/2014/main" id="{CAB843EF-FD21-479E-AB3D-C98433E9C396}"/>
              </a:ext>
            </a:extLst>
          </p:cNvPr>
          <p:cNvPicPr/>
          <p:nvPr/>
        </p:nvPicPr>
        <p:blipFill>
          <a:blip r:embed="rId2"/>
          <a:stretch>
            <a:fillRect/>
          </a:stretch>
        </p:blipFill>
        <p:spPr>
          <a:xfrm>
            <a:off x="934597" y="2145029"/>
            <a:ext cx="8603298" cy="3636793"/>
          </a:xfrm>
          <a:prstGeom prst="rect">
            <a:avLst/>
          </a:prstGeom>
        </p:spPr>
      </p:pic>
    </p:spTree>
    <p:extLst>
      <p:ext uri="{BB962C8B-B14F-4D97-AF65-F5344CB8AC3E}">
        <p14:creationId xmlns:p14="http://schemas.microsoft.com/office/powerpoint/2010/main" val="72598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934597" y="1477107"/>
            <a:ext cx="7807568"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zh-CN" dirty="0">
                <a:solidFill>
                  <a:schemeClr val="tx1"/>
                </a:solidFill>
              </a:rPr>
              <a:t>选择你需要进行负载均衡的云服务器</a:t>
            </a: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7" name="Picture 6">
            <a:extLst>
              <a:ext uri="{FF2B5EF4-FFF2-40B4-BE49-F238E27FC236}">
                <a16:creationId xmlns:a16="http://schemas.microsoft.com/office/drawing/2014/main" id="{9D34C896-E6DB-493F-888E-55EAC7217D4C}"/>
              </a:ext>
            </a:extLst>
          </p:cNvPr>
          <p:cNvPicPr/>
          <p:nvPr/>
        </p:nvPicPr>
        <p:blipFill>
          <a:blip r:embed="rId2"/>
          <a:stretch>
            <a:fillRect/>
          </a:stretch>
        </p:blipFill>
        <p:spPr>
          <a:xfrm>
            <a:off x="934597" y="2354604"/>
            <a:ext cx="6338400" cy="3989925"/>
          </a:xfrm>
          <a:prstGeom prst="rect">
            <a:avLst/>
          </a:prstGeom>
        </p:spPr>
      </p:pic>
    </p:spTree>
    <p:extLst>
      <p:ext uri="{BB962C8B-B14F-4D97-AF65-F5344CB8AC3E}">
        <p14:creationId xmlns:p14="http://schemas.microsoft.com/office/powerpoint/2010/main" val="418890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934597" y="1477107"/>
            <a:ext cx="7807568" cy="647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zh-CN" altLang="zh-CN" b="1" dirty="0">
                <a:solidFill>
                  <a:schemeClr val="tx1"/>
                </a:solidFill>
              </a:rPr>
              <a:t>验证</a:t>
            </a:r>
            <a:r>
              <a:rPr lang="zh-CN" altLang="en-US" b="1" dirty="0">
                <a:solidFill>
                  <a:schemeClr val="tx1"/>
                </a:solidFill>
              </a:rPr>
              <a:t>（第一次访问）</a:t>
            </a:r>
            <a:endParaRPr lang="zh-CN" altLang="zh-CN" b="1" dirty="0">
              <a:solidFill>
                <a:schemeClr val="tx1"/>
              </a:solidFill>
            </a:endParaRP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8" name="Picture 7">
            <a:extLst>
              <a:ext uri="{FF2B5EF4-FFF2-40B4-BE49-F238E27FC236}">
                <a16:creationId xmlns:a16="http://schemas.microsoft.com/office/drawing/2014/main" id="{2FD8A741-A1D0-4294-8BE1-EA61E82615F0}"/>
              </a:ext>
            </a:extLst>
          </p:cNvPr>
          <p:cNvPicPr/>
          <p:nvPr/>
        </p:nvPicPr>
        <p:blipFill>
          <a:blip r:embed="rId2"/>
          <a:stretch>
            <a:fillRect/>
          </a:stretch>
        </p:blipFill>
        <p:spPr>
          <a:xfrm>
            <a:off x="936000" y="2160000"/>
            <a:ext cx="7200000" cy="4320000"/>
          </a:xfrm>
          <a:prstGeom prst="rect">
            <a:avLst/>
          </a:prstGeom>
        </p:spPr>
      </p:pic>
    </p:spTree>
    <p:extLst>
      <p:ext uri="{BB962C8B-B14F-4D97-AF65-F5344CB8AC3E}">
        <p14:creationId xmlns:p14="http://schemas.microsoft.com/office/powerpoint/2010/main" val="4116946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934597" y="1477107"/>
            <a:ext cx="7807568" cy="647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zh-CN" altLang="zh-CN" b="1" dirty="0">
                <a:solidFill>
                  <a:schemeClr val="tx1"/>
                </a:solidFill>
              </a:rPr>
              <a:t>验证</a:t>
            </a:r>
            <a:r>
              <a:rPr lang="zh-CN" altLang="en-US" b="1" dirty="0">
                <a:solidFill>
                  <a:schemeClr val="tx1"/>
                </a:solidFill>
              </a:rPr>
              <a:t>（第二次访问）</a:t>
            </a:r>
            <a:endParaRPr lang="zh-CN" altLang="zh-CN" b="1" dirty="0">
              <a:solidFill>
                <a:schemeClr val="tx1"/>
              </a:solidFill>
            </a:endParaRP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pic>
        <p:nvPicPr>
          <p:cNvPr id="7" name="Picture 6">
            <a:extLst>
              <a:ext uri="{FF2B5EF4-FFF2-40B4-BE49-F238E27FC236}">
                <a16:creationId xmlns:a16="http://schemas.microsoft.com/office/drawing/2014/main" id="{C09CD1FF-DCDE-42CA-9AEA-ABB915F746DA}"/>
              </a:ext>
            </a:extLst>
          </p:cNvPr>
          <p:cNvPicPr/>
          <p:nvPr/>
        </p:nvPicPr>
        <p:blipFill>
          <a:blip r:embed="rId2"/>
          <a:stretch>
            <a:fillRect/>
          </a:stretch>
        </p:blipFill>
        <p:spPr>
          <a:xfrm>
            <a:off x="934595" y="2159999"/>
            <a:ext cx="7200000" cy="4320000"/>
          </a:xfrm>
          <a:prstGeom prst="rect">
            <a:avLst/>
          </a:prstGeom>
        </p:spPr>
      </p:pic>
    </p:spTree>
    <p:extLst>
      <p:ext uri="{BB962C8B-B14F-4D97-AF65-F5344CB8AC3E}">
        <p14:creationId xmlns:p14="http://schemas.microsoft.com/office/powerpoint/2010/main" val="131609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1F8680-AF21-459C-9315-D2CFEBD1876E}"/>
              </a:ext>
            </a:extLst>
          </p:cNvPr>
          <p:cNvSpPr/>
          <p:nvPr/>
        </p:nvSpPr>
        <p:spPr>
          <a:xfrm>
            <a:off x="934597" y="1477107"/>
            <a:ext cx="7807568" cy="647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altLang="zh-CN" u="sng" dirty="0">
                <a:hlinkClick r:id="rId2"/>
              </a:rPr>
              <a:t>http://support.huaweicloud.com/elb_dld/</a:t>
            </a:r>
            <a:endParaRPr lang="zh-CN" altLang="zh-CN" b="1" dirty="0">
              <a:solidFill>
                <a:schemeClr val="tx1"/>
              </a:solidFill>
            </a:endParaRPr>
          </a:p>
        </p:txBody>
      </p:sp>
      <p:sp>
        <p:nvSpPr>
          <p:cNvPr id="6" name="Rectangle 5">
            <a:extLst>
              <a:ext uri="{FF2B5EF4-FFF2-40B4-BE49-F238E27FC236}">
                <a16:creationId xmlns:a16="http://schemas.microsoft.com/office/drawing/2014/main" id="{ADB79173-022E-48DB-A739-FE2726048FC1}"/>
              </a:ext>
            </a:extLst>
          </p:cNvPr>
          <p:cNvSpPr/>
          <p:nvPr/>
        </p:nvSpPr>
        <p:spPr>
          <a:xfrm>
            <a:off x="2447779" y="281354"/>
            <a:ext cx="1280159"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参考文档</a:t>
            </a:r>
            <a:endParaRPr lang="zh-CN" altLang="zh-CN" sz="2000" b="1" dirty="0">
              <a:solidFill>
                <a:schemeClr val="tx1"/>
              </a:solidFill>
            </a:endParaRPr>
          </a:p>
        </p:txBody>
      </p:sp>
    </p:spTree>
    <p:extLst>
      <p:ext uri="{BB962C8B-B14F-4D97-AF65-F5344CB8AC3E}">
        <p14:creationId xmlns:p14="http://schemas.microsoft.com/office/powerpoint/2010/main" val="367504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08F589-9BFD-45A3-9127-4BB51204C5A8}"/>
              </a:ext>
            </a:extLst>
          </p:cNvPr>
          <p:cNvSpPr/>
          <p:nvPr/>
        </p:nvSpPr>
        <p:spPr>
          <a:xfrm>
            <a:off x="2447779" y="281354"/>
            <a:ext cx="2519143"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dirty="0">
                <a:solidFill>
                  <a:schemeClr val="tx1"/>
                </a:solidFill>
              </a:rPr>
              <a:t>弹性负载均衡的概念</a:t>
            </a:r>
            <a:endParaRPr lang="zh-CN" altLang="zh-CN" sz="2000" dirty="0">
              <a:solidFill>
                <a:schemeClr val="tx1"/>
              </a:solidFill>
            </a:endParaRPr>
          </a:p>
        </p:txBody>
      </p:sp>
      <p:sp>
        <p:nvSpPr>
          <p:cNvPr id="3" name="Rectangle 2">
            <a:extLst>
              <a:ext uri="{FF2B5EF4-FFF2-40B4-BE49-F238E27FC236}">
                <a16:creationId xmlns:a16="http://schemas.microsoft.com/office/drawing/2014/main" id="{B903BDB1-EDB4-4385-BB38-B778D833967D}"/>
              </a:ext>
            </a:extLst>
          </p:cNvPr>
          <p:cNvSpPr/>
          <p:nvPr/>
        </p:nvSpPr>
        <p:spPr>
          <a:xfrm>
            <a:off x="844063" y="1519311"/>
            <a:ext cx="3094892" cy="4529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zh-CN" dirty="0">
                <a:solidFill>
                  <a:schemeClr val="tx1"/>
                </a:solidFill>
              </a:rPr>
              <a:t>弹性负载均衡（</a:t>
            </a:r>
            <a:r>
              <a:rPr lang="en-US" altLang="zh-CN" dirty="0">
                <a:solidFill>
                  <a:schemeClr val="tx1"/>
                </a:solidFill>
              </a:rPr>
              <a:t>Elastic Load Balance </a:t>
            </a:r>
            <a:r>
              <a:rPr lang="zh-CN" altLang="zh-CN" dirty="0">
                <a:solidFill>
                  <a:schemeClr val="tx1"/>
                </a:solidFill>
              </a:rPr>
              <a:t>，以下简称</a:t>
            </a:r>
            <a:r>
              <a:rPr lang="en-US" altLang="zh-CN" dirty="0">
                <a:solidFill>
                  <a:schemeClr val="tx1"/>
                </a:solidFill>
              </a:rPr>
              <a:t>ELB</a:t>
            </a:r>
            <a:r>
              <a:rPr lang="zh-CN" altLang="zh-CN"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zh-CN" dirty="0">
                <a:solidFill>
                  <a:schemeClr val="tx1"/>
                </a:solidFill>
              </a:rPr>
              <a:t>通过将访问</a:t>
            </a:r>
            <a:r>
              <a:rPr lang="zh-CN" altLang="zh-CN" b="1" dirty="0">
                <a:solidFill>
                  <a:schemeClr val="tx1"/>
                </a:solidFill>
              </a:rPr>
              <a:t>流量自动分发</a:t>
            </a:r>
            <a:r>
              <a:rPr lang="zh-CN" altLang="zh-CN" dirty="0">
                <a:solidFill>
                  <a:schemeClr val="tx1"/>
                </a:solidFill>
              </a:rPr>
              <a:t>到多台，弹性云服务器，扩展应用系统对外的服务能力，实现更高水平的应用程序容错性能。用户通过基于浏览器、统一化视图的云计算管理图形化界面，可以创建</a:t>
            </a:r>
            <a:r>
              <a:rPr lang="en-US" altLang="zh-CN" dirty="0">
                <a:solidFill>
                  <a:schemeClr val="tx1"/>
                </a:solidFill>
              </a:rPr>
              <a:t>ELB</a:t>
            </a:r>
            <a:r>
              <a:rPr lang="zh-CN" altLang="zh-CN" dirty="0">
                <a:solidFill>
                  <a:schemeClr val="tx1"/>
                </a:solidFill>
              </a:rPr>
              <a:t>，为服务配置需要监听的端口，配置云服务器。</a:t>
            </a:r>
            <a:r>
              <a:rPr lang="zh-CN" altLang="zh-CN" b="1" dirty="0">
                <a:solidFill>
                  <a:schemeClr val="tx1"/>
                </a:solidFill>
              </a:rPr>
              <a:t>消除单点故障</a:t>
            </a:r>
            <a:r>
              <a:rPr lang="zh-CN" altLang="zh-CN" dirty="0">
                <a:solidFill>
                  <a:schemeClr val="tx1"/>
                </a:solidFill>
              </a:rPr>
              <a:t>，提高整个系统的可用性。</a:t>
            </a:r>
            <a:br>
              <a:rPr lang="en-US" altLang="zh-CN" dirty="0">
                <a:solidFill>
                  <a:schemeClr val="tx1"/>
                </a:solidFill>
              </a:rPr>
            </a:br>
            <a:endParaRPr lang="zh-CN" altLang="en-US" dirty="0">
              <a:solidFill>
                <a:schemeClr val="tx1"/>
              </a:solidFill>
            </a:endParaRPr>
          </a:p>
        </p:txBody>
      </p:sp>
      <p:pic>
        <p:nvPicPr>
          <p:cNvPr id="6" name="Picture 5">
            <a:extLst>
              <a:ext uri="{FF2B5EF4-FFF2-40B4-BE49-F238E27FC236}">
                <a16:creationId xmlns:a16="http://schemas.microsoft.com/office/drawing/2014/main" id="{D07320D1-4FB8-4EEE-9070-1208B3D680EF}"/>
              </a:ext>
            </a:extLst>
          </p:cNvPr>
          <p:cNvPicPr>
            <a:picLocks noChangeAspect="1"/>
          </p:cNvPicPr>
          <p:nvPr/>
        </p:nvPicPr>
        <p:blipFill>
          <a:blip r:embed="rId2"/>
          <a:stretch>
            <a:fillRect/>
          </a:stretch>
        </p:blipFill>
        <p:spPr>
          <a:xfrm>
            <a:off x="4966922" y="1519311"/>
            <a:ext cx="6572250" cy="4686300"/>
          </a:xfrm>
          <a:prstGeom prst="rect">
            <a:avLst/>
          </a:prstGeom>
        </p:spPr>
      </p:pic>
    </p:spTree>
    <p:extLst>
      <p:ext uri="{BB962C8B-B14F-4D97-AF65-F5344CB8AC3E}">
        <p14:creationId xmlns:p14="http://schemas.microsoft.com/office/powerpoint/2010/main" val="354643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Freeform 60"/>
          <p:cNvSpPr>
            <a:spLocks/>
          </p:cNvSpPr>
          <p:nvPr/>
        </p:nvSpPr>
        <p:spPr bwMode="auto">
          <a:xfrm>
            <a:off x="419434" y="3390288"/>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文本框 107"/>
          <p:cNvSpPr txBox="1"/>
          <p:nvPr/>
        </p:nvSpPr>
        <p:spPr>
          <a:xfrm>
            <a:off x="352586" y="4189889"/>
            <a:ext cx="3555585" cy="2246769"/>
          </a:xfrm>
          <a:prstGeom prst="rect">
            <a:avLst/>
          </a:prstGeom>
          <a:noFill/>
        </p:spPr>
        <p:txBody>
          <a:bodyPr wrap="square" rtlCol="0">
            <a:spAutoFit/>
          </a:bodyPr>
          <a:lstStyle/>
          <a:p>
            <a:pPr lvl="0"/>
            <a:r>
              <a:rPr lang="zh-CN" altLang="zh-CN" sz="2000" dirty="0">
                <a:solidFill>
                  <a:schemeClr val="tx1">
                    <a:lumMod val="65000"/>
                    <a:lumOff val="35000"/>
                  </a:schemeClr>
                </a:solidFill>
              </a:rPr>
              <a:t>如果你的</a:t>
            </a:r>
            <a:r>
              <a:rPr lang="en-US" altLang="zh-CN" sz="2000" dirty="0">
                <a:solidFill>
                  <a:schemeClr val="tx1">
                    <a:lumMod val="65000"/>
                    <a:lumOff val="35000"/>
                  </a:schemeClr>
                </a:solidFill>
              </a:rPr>
              <a:t>Web</a:t>
            </a:r>
            <a:r>
              <a:rPr lang="zh-CN" altLang="zh-CN" sz="2000" dirty="0">
                <a:solidFill>
                  <a:schemeClr val="tx1">
                    <a:lumMod val="65000"/>
                    <a:lumOff val="35000"/>
                  </a:schemeClr>
                </a:solidFill>
              </a:rPr>
              <a:t>服务器分成两组，一组是中文语言的，一组是英文语言的，那么七层负载均衡就可以当用户来访问你的域名时，自动辨别用户语言，然后选择对应的语言服务器组进行负载均衡处理。</a:t>
            </a:r>
            <a:endParaRPr lang="zh-CN" altLang="zh-CN" sz="2000" dirty="0"/>
          </a:p>
        </p:txBody>
      </p:sp>
      <p:sp>
        <p:nvSpPr>
          <p:cNvPr id="109" name="圆角矩形 108"/>
          <p:cNvSpPr/>
          <p:nvPr/>
        </p:nvSpPr>
        <p:spPr>
          <a:xfrm>
            <a:off x="1087125" y="3549573"/>
            <a:ext cx="910488"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zh-CN" dirty="0"/>
              <a:t>例子</a:t>
            </a:r>
            <a:endParaRPr lang="en-US" altLang="zh-CN" dirty="0"/>
          </a:p>
        </p:txBody>
      </p:sp>
      <p:sp>
        <p:nvSpPr>
          <p:cNvPr id="110" name="等腰三角形 109"/>
          <p:cNvSpPr/>
          <p:nvPr/>
        </p:nvSpPr>
        <p:spPr>
          <a:xfrm rot="16200000">
            <a:off x="1012494" y="3617117"/>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2" name="Freeform 10"/>
          <p:cNvSpPr>
            <a:spLocks/>
          </p:cNvSpPr>
          <p:nvPr/>
        </p:nvSpPr>
        <p:spPr bwMode="auto">
          <a:xfrm>
            <a:off x="5026252" y="3183211"/>
            <a:ext cx="1081087" cy="955675"/>
          </a:xfrm>
          <a:custGeom>
            <a:avLst/>
            <a:gdLst>
              <a:gd name="T0" fmla="*/ 0 w 681"/>
              <a:gd name="T1" fmla="*/ 0 h 602"/>
              <a:gd name="T2" fmla="*/ 681 w 681"/>
              <a:gd name="T3" fmla="*/ 0 h 602"/>
              <a:gd name="T4" fmla="*/ 681 w 681"/>
              <a:gd name="T5" fmla="*/ 602 h 602"/>
              <a:gd name="T6" fmla="*/ 0 w 681"/>
              <a:gd name="T7" fmla="*/ 602 h 602"/>
              <a:gd name="T8" fmla="*/ 183 w 681"/>
              <a:gd name="T9" fmla="*/ 304 h 602"/>
              <a:gd name="T10" fmla="*/ 0 w 681"/>
              <a:gd name="T11" fmla="*/ 0 h 602"/>
              <a:gd name="T12" fmla="*/ 0 w 68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681" h="602">
                <a:moveTo>
                  <a:pt x="0" y="0"/>
                </a:moveTo>
                <a:lnTo>
                  <a:pt x="681" y="0"/>
                </a:lnTo>
                <a:lnTo>
                  <a:pt x="681" y="602"/>
                </a:lnTo>
                <a:lnTo>
                  <a:pt x="0" y="602"/>
                </a:lnTo>
                <a:lnTo>
                  <a:pt x="183" y="304"/>
                </a:lnTo>
                <a:lnTo>
                  <a:pt x="0" y="0"/>
                </a:lnTo>
                <a:lnTo>
                  <a:pt x="0" y="0"/>
                </a:lnTo>
                <a:close/>
              </a:path>
            </a:pathLst>
          </a:custGeom>
          <a:solidFill>
            <a:srgbClr val="FDD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1"/>
          <p:cNvSpPr>
            <a:spLocks noEditPoints="1"/>
          </p:cNvSpPr>
          <p:nvPr/>
        </p:nvSpPr>
        <p:spPr bwMode="auto">
          <a:xfrm>
            <a:off x="5142139" y="3241949"/>
            <a:ext cx="998537" cy="33338"/>
          </a:xfrm>
          <a:custGeom>
            <a:avLst/>
            <a:gdLst>
              <a:gd name="T0" fmla="*/ 1 w 120"/>
              <a:gd name="T1" fmla="*/ 0 h 4"/>
              <a:gd name="T2" fmla="*/ 13 w 120"/>
              <a:gd name="T3" fmla="*/ 0 h 4"/>
              <a:gd name="T4" fmla="*/ 15 w 120"/>
              <a:gd name="T5" fmla="*/ 2 h 4"/>
              <a:gd name="T6" fmla="*/ 15 w 120"/>
              <a:gd name="T7" fmla="*/ 2 h 4"/>
              <a:gd name="T8" fmla="*/ 13 w 120"/>
              <a:gd name="T9" fmla="*/ 4 h 4"/>
              <a:gd name="T10" fmla="*/ 1 w 120"/>
              <a:gd name="T11" fmla="*/ 4 h 4"/>
              <a:gd name="T12" fmla="*/ 0 w 120"/>
              <a:gd name="T13" fmla="*/ 2 h 4"/>
              <a:gd name="T14" fmla="*/ 0 w 120"/>
              <a:gd name="T15" fmla="*/ 2 h 4"/>
              <a:gd name="T16" fmla="*/ 1 w 120"/>
              <a:gd name="T17" fmla="*/ 0 h 4"/>
              <a:gd name="T18" fmla="*/ 22 w 120"/>
              <a:gd name="T19" fmla="*/ 0 h 4"/>
              <a:gd name="T20" fmla="*/ 34 w 120"/>
              <a:gd name="T21" fmla="*/ 0 h 4"/>
              <a:gd name="T22" fmla="*/ 36 w 120"/>
              <a:gd name="T23" fmla="*/ 2 h 4"/>
              <a:gd name="T24" fmla="*/ 36 w 120"/>
              <a:gd name="T25" fmla="*/ 2 h 4"/>
              <a:gd name="T26" fmla="*/ 34 w 120"/>
              <a:gd name="T27" fmla="*/ 4 h 4"/>
              <a:gd name="T28" fmla="*/ 22 w 120"/>
              <a:gd name="T29" fmla="*/ 4 h 4"/>
              <a:gd name="T30" fmla="*/ 21 w 120"/>
              <a:gd name="T31" fmla="*/ 2 h 4"/>
              <a:gd name="T32" fmla="*/ 21 w 120"/>
              <a:gd name="T33" fmla="*/ 2 h 4"/>
              <a:gd name="T34" fmla="*/ 22 w 120"/>
              <a:gd name="T35" fmla="*/ 0 h 4"/>
              <a:gd name="T36" fmla="*/ 43 w 120"/>
              <a:gd name="T37" fmla="*/ 0 h 4"/>
              <a:gd name="T38" fmla="*/ 55 w 120"/>
              <a:gd name="T39" fmla="*/ 0 h 4"/>
              <a:gd name="T40" fmla="*/ 57 w 120"/>
              <a:gd name="T41" fmla="*/ 2 h 4"/>
              <a:gd name="T42" fmla="*/ 57 w 120"/>
              <a:gd name="T43" fmla="*/ 2 h 4"/>
              <a:gd name="T44" fmla="*/ 55 w 120"/>
              <a:gd name="T45" fmla="*/ 4 h 4"/>
              <a:gd name="T46" fmla="*/ 43 w 120"/>
              <a:gd name="T47" fmla="*/ 4 h 4"/>
              <a:gd name="T48" fmla="*/ 42 w 120"/>
              <a:gd name="T49" fmla="*/ 2 h 4"/>
              <a:gd name="T50" fmla="*/ 42 w 120"/>
              <a:gd name="T51" fmla="*/ 2 h 4"/>
              <a:gd name="T52" fmla="*/ 43 w 120"/>
              <a:gd name="T53" fmla="*/ 0 h 4"/>
              <a:gd name="T54" fmla="*/ 64 w 120"/>
              <a:gd name="T55" fmla="*/ 0 h 4"/>
              <a:gd name="T56" fmla="*/ 76 w 120"/>
              <a:gd name="T57" fmla="*/ 0 h 4"/>
              <a:gd name="T58" fmla="*/ 78 w 120"/>
              <a:gd name="T59" fmla="*/ 2 h 4"/>
              <a:gd name="T60" fmla="*/ 78 w 120"/>
              <a:gd name="T61" fmla="*/ 2 h 4"/>
              <a:gd name="T62" fmla="*/ 76 w 120"/>
              <a:gd name="T63" fmla="*/ 4 h 4"/>
              <a:gd name="T64" fmla="*/ 64 w 120"/>
              <a:gd name="T65" fmla="*/ 4 h 4"/>
              <a:gd name="T66" fmla="*/ 63 w 120"/>
              <a:gd name="T67" fmla="*/ 2 h 4"/>
              <a:gd name="T68" fmla="*/ 63 w 120"/>
              <a:gd name="T69" fmla="*/ 2 h 4"/>
              <a:gd name="T70" fmla="*/ 64 w 120"/>
              <a:gd name="T71" fmla="*/ 0 h 4"/>
              <a:gd name="T72" fmla="*/ 85 w 120"/>
              <a:gd name="T73" fmla="*/ 0 h 4"/>
              <a:gd name="T74" fmla="*/ 97 w 120"/>
              <a:gd name="T75" fmla="*/ 0 h 4"/>
              <a:gd name="T76" fmla="*/ 99 w 120"/>
              <a:gd name="T77" fmla="*/ 2 h 4"/>
              <a:gd name="T78" fmla="*/ 99 w 120"/>
              <a:gd name="T79" fmla="*/ 2 h 4"/>
              <a:gd name="T80" fmla="*/ 97 w 120"/>
              <a:gd name="T81" fmla="*/ 4 h 4"/>
              <a:gd name="T82" fmla="*/ 85 w 120"/>
              <a:gd name="T83" fmla="*/ 4 h 4"/>
              <a:gd name="T84" fmla="*/ 84 w 120"/>
              <a:gd name="T85" fmla="*/ 2 h 4"/>
              <a:gd name="T86" fmla="*/ 84 w 120"/>
              <a:gd name="T87" fmla="*/ 2 h 4"/>
              <a:gd name="T88" fmla="*/ 85 w 120"/>
              <a:gd name="T89" fmla="*/ 0 h 4"/>
              <a:gd name="T90" fmla="*/ 106 w 120"/>
              <a:gd name="T91" fmla="*/ 0 h 4"/>
              <a:gd name="T92" fmla="*/ 118 w 120"/>
              <a:gd name="T93" fmla="*/ 0 h 4"/>
              <a:gd name="T94" fmla="*/ 120 w 120"/>
              <a:gd name="T95" fmla="*/ 2 h 4"/>
              <a:gd name="T96" fmla="*/ 120 w 120"/>
              <a:gd name="T97" fmla="*/ 2 h 4"/>
              <a:gd name="T98" fmla="*/ 118 w 120"/>
              <a:gd name="T99" fmla="*/ 4 h 4"/>
              <a:gd name="T100" fmla="*/ 106 w 120"/>
              <a:gd name="T101" fmla="*/ 4 h 4"/>
              <a:gd name="T102" fmla="*/ 105 w 120"/>
              <a:gd name="T103" fmla="*/ 2 h 4"/>
              <a:gd name="T104" fmla="*/ 105 w 120"/>
              <a:gd name="T105" fmla="*/ 2 h 4"/>
              <a:gd name="T106" fmla="*/ 106 w 120"/>
              <a:gd name="T10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4">
                <a:moveTo>
                  <a:pt x="1" y="0"/>
                </a:moveTo>
                <a:cubicBezTo>
                  <a:pt x="5" y="0"/>
                  <a:pt x="9" y="0"/>
                  <a:pt x="13" y="0"/>
                </a:cubicBezTo>
                <a:cubicBezTo>
                  <a:pt x="14" y="0"/>
                  <a:pt x="15" y="1"/>
                  <a:pt x="15" y="2"/>
                </a:cubicBezTo>
                <a:cubicBezTo>
                  <a:pt x="15" y="2"/>
                  <a:pt x="15" y="2"/>
                  <a:pt x="15" y="2"/>
                </a:cubicBezTo>
                <a:cubicBezTo>
                  <a:pt x="15" y="3"/>
                  <a:pt x="14" y="4"/>
                  <a:pt x="13" y="4"/>
                </a:cubicBezTo>
                <a:cubicBezTo>
                  <a:pt x="9" y="4"/>
                  <a:pt x="5" y="4"/>
                  <a:pt x="1" y="4"/>
                </a:cubicBezTo>
                <a:cubicBezTo>
                  <a:pt x="0" y="4"/>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4"/>
                  <a:pt x="34" y="4"/>
                </a:cubicBezTo>
                <a:cubicBezTo>
                  <a:pt x="30" y="4"/>
                  <a:pt x="26" y="4"/>
                  <a:pt x="22" y="4"/>
                </a:cubicBezTo>
                <a:cubicBezTo>
                  <a:pt x="21" y="4"/>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4"/>
                  <a:pt x="55" y="4"/>
                </a:cubicBezTo>
                <a:cubicBezTo>
                  <a:pt x="51" y="4"/>
                  <a:pt x="47" y="4"/>
                  <a:pt x="43" y="4"/>
                </a:cubicBezTo>
                <a:cubicBezTo>
                  <a:pt x="42" y="4"/>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4"/>
                  <a:pt x="76" y="4"/>
                </a:cubicBezTo>
                <a:cubicBezTo>
                  <a:pt x="72" y="4"/>
                  <a:pt x="68" y="4"/>
                  <a:pt x="64" y="4"/>
                </a:cubicBezTo>
                <a:cubicBezTo>
                  <a:pt x="63" y="4"/>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4"/>
                  <a:pt x="97" y="4"/>
                </a:cubicBezTo>
                <a:cubicBezTo>
                  <a:pt x="93" y="4"/>
                  <a:pt x="89" y="4"/>
                  <a:pt x="85" y="4"/>
                </a:cubicBezTo>
                <a:cubicBezTo>
                  <a:pt x="84" y="4"/>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4"/>
                  <a:pt x="118" y="4"/>
                </a:cubicBezTo>
                <a:cubicBezTo>
                  <a:pt x="114" y="4"/>
                  <a:pt x="110" y="4"/>
                  <a:pt x="106" y="4"/>
                </a:cubicBezTo>
                <a:cubicBezTo>
                  <a:pt x="105" y="4"/>
                  <a:pt x="105" y="3"/>
                  <a:pt x="105" y="2"/>
                </a:cubicBezTo>
                <a:cubicBezTo>
                  <a:pt x="105" y="2"/>
                  <a:pt x="105" y="2"/>
                  <a:pt x="105" y="2"/>
                </a:cubicBezTo>
                <a:cubicBezTo>
                  <a:pt x="105" y="1"/>
                  <a:pt x="105" y="0"/>
                  <a:pt x="106" y="0"/>
                </a:cubicBezTo>
                <a:close/>
              </a:path>
            </a:pathLst>
          </a:custGeom>
          <a:solidFill>
            <a:srgbClr val="FEE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
          <p:cNvSpPr>
            <a:spLocks noEditPoints="1"/>
          </p:cNvSpPr>
          <p:nvPr/>
        </p:nvSpPr>
        <p:spPr bwMode="auto">
          <a:xfrm>
            <a:off x="5142139" y="4048399"/>
            <a:ext cx="998537" cy="33338"/>
          </a:xfrm>
          <a:custGeom>
            <a:avLst/>
            <a:gdLst>
              <a:gd name="T0" fmla="*/ 1 w 120"/>
              <a:gd name="T1" fmla="*/ 0 h 4"/>
              <a:gd name="T2" fmla="*/ 13 w 120"/>
              <a:gd name="T3" fmla="*/ 0 h 4"/>
              <a:gd name="T4" fmla="*/ 15 w 120"/>
              <a:gd name="T5" fmla="*/ 2 h 4"/>
              <a:gd name="T6" fmla="*/ 15 w 120"/>
              <a:gd name="T7" fmla="*/ 2 h 4"/>
              <a:gd name="T8" fmla="*/ 13 w 120"/>
              <a:gd name="T9" fmla="*/ 4 h 4"/>
              <a:gd name="T10" fmla="*/ 1 w 120"/>
              <a:gd name="T11" fmla="*/ 4 h 4"/>
              <a:gd name="T12" fmla="*/ 0 w 120"/>
              <a:gd name="T13" fmla="*/ 2 h 4"/>
              <a:gd name="T14" fmla="*/ 0 w 120"/>
              <a:gd name="T15" fmla="*/ 2 h 4"/>
              <a:gd name="T16" fmla="*/ 1 w 120"/>
              <a:gd name="T17" fmla="*/ 0 h 4"/>
              <a:gd name="T18" fmla="*/ 22 w 120"/>
              <a:gd name="T19" fmla="*/ 0 h 4"/>
              <a:gd name="T20" fmla="*/ 34 w 120"/>
              <a:gd name="T21" fmla="*/ 0 h 4"/>
              <a:gd name="T22" fmla="*/ 36 w 120"/>
              <a:gd name="T23" fmla="*/ 2 h 4"/>
              <a:gd name="T24" fmla="*/ 36 w 120"/>
              <a:gd name="T25" fmla="*/ 2 h 4"/>
              <a:gd name="T26" fmla="*/ 34 w 120"/>
              <a:gd name="T27" fmla="*/ 4 h 4"/>
              <a:gd name="T28" fmla="*/ 22 w 120"/>
              <a:gd name="T29" fmla="*/ 4 h 4"/>
              <a:gd name="T30" fmla="*/ 21 w 120"/>
              <a:gd name="T31" fmla="*/ 2 h 4"/>
              <a:gd name="T32" fmla="*/ 21 w 120"/>
              <a:gd name="T33" fmla="*/ 2 h 4"/>
              <a:gd name="T34" fmla="*/ 22 w 120"/>
              <a:gd name="T35" fmla="*/ 0 h 4"/>
              <a:gd name="T36" fmla="*/ 43 w 120"/>
              <a:gd name="T37" fmla="*/ 0 h 4"/>
              <a:gd name="T38" fmla="*/ 55 w 120"/>
              <a:gd name="T39" fmla="*/ 0 h 4"/>
              <a:gd name="T40" fmla="*/ 57 w 120"/>
              <a:gd name="T41" fmla="*/ 2 h 4"/>
              <a:gd name="T42" fmla="*/ 57 w 120"/>
              <a:gd name="T43" fmla="*/ 2 h 4"/>
              <a:gd name="T44" fmla="*/ 55 w 120"/>
              <a:gd name="T45" fmla="*/ 4 h 4"/>
              <a:gd name="T46" fmla="*/ 43 w 120"/>
              <a:gd name="T47" fmla="*/ 4 h 4"/>
              <a:gd name="T48" fmla="*/ 42 w 120"/>
              <a:gd name="T49" fmla="*/ 2 h 4"/>
              <a:gd name="T50" fmla="*/ 42 w 120"/>
              <a:gd name="T51" fmla="*/ 2 h 4"/>
              <a:gd name="T52" fmla="*/ 43 w 120"/>
              <a:gd name="T53" fmla="*/ 0 h 4"/>
              <a:gd name="T54" fmla="*/ 64 w 120"/>
              <a:gd name="T55" fmla="*/ 0 h 4"/>
              <a:gd name="T56" fmla="*/ 76 w 120"/>
              <a:gd name="T57" fmla="*/ 0 h 4"/>
              <a:gd name="T58" fmla="*/ 78 w 120"/>
              <a:gd name="T59" fmla="*/ 2 h 4"/>
              <a:gd name="T60" fmla="*/ 78 w 120"/>
              <a:gd name="T61" fmla="*/ 2 h 4"/>
              <a:gd name="T62" fmla="*/ 76 w 120"/>
              <a:gd name="T63" fmla="*/ 4 h 4"/>
              <a:gd name="T64" fmla="*/ 64 w 120"/>
              <a:gd name="T65" fmla="*/ 4 h 4"/>
              <a:gd name="T66" fmla="*/ 63 w 120"/>
              <a:gd name="T67" fmla="*/ 2 h 4"/>
              <a:gd name="T68" fmla="*/ 63 w 120"/>
              <a:gd name="T69" fmla="*/ 2 h 4"/>
              <a:gd name="T70" fmla="*/ 64 w 120"/>
              <a:gd name="T71" fmla="*/ 0 h 4"/>
              <a:gd name="T72" fmla="*/ 85 w 120"/>
              <a:gd name="T73" fmla="*/ 0 h 4"/>
              <a:gd name="T74" fmla="*/ 97 w 120"/>
              <a:gd name="T75" fmla="*/ 0 h 4"/>
              <a:gd name="T76" fmla="*/ 99 w 120"/>
              <a:gd name="T77" fmla="*/ 2 h 4"/>
              <a:gd name="T78" fmla="*/ 99 w 120"/>
              <a:gd name="T79" fmla="*/ 2 h 4"/>
              <a:gd name="T80" fmla="*/ 97 w 120"/>
              <a:gd name="T81" fmla="*/ 4 h 4"/>
              <a:gd name="T82" fmla="*/ 85 w 120"/>
              <a:gd name="T83" fmla="*/ 4 h 4"/>
              <a:gd name="T84" fmla="*/ 84 w 120"/>
              <a:gd name="T85" fmla="*/ 2 h 4"/>
              <a:gd name="T86" fmla="*/ 84 w 120"/>
              <a:gd name="T87" fmla="*/ 2 h 4"/>
              <a:gd name="T88" fmla="*/ 85 w 120"/>
              <a:gd name="T89" fmla="*/ 0 h 4"/>
              <a:gd name="T90" fmla="*/ 106 w 120"/>
              <a:gd name="T91" fmla="*/ 0 h 4"/>
              <a:gd name="T92" fmla="*/ 118 w 120"/>
              <a:gd name="T93" fmla="*/ 0 h 4"/>
              <a:gd name="T94" fmla="*/ 120 w 120"/>
              <a:gd name="T95" fmla="*/ 2 h 4"/>
              <a:gd name="T96" fmla="*/ 120 w 120"/>
              <a:gd name="T97" fmla="*/ 2 h 4"/>
              <a:gd name="T98" fmla="*/ 118 w 120"/>
              <a:gd name="T99" fmla="*/ 4 h 4"/>
              <a:gd name="T100" fmla="*/ 106 w 120"/>
              <a:gd name="T101" fmla="*/ 4 h 4"/>
              <a:gd name="T102" fmla="*/ 105 w 120"/>
              <a:gd name="T103" fmla="*/ 2 h 4"/>
              <a:gd name="T104" fmla="*/ 105 w 120"/>
              <a:gd name="T105" fmla="*/ 2 h 4"/>
              <a:gd name="T106" fmla="*/ 106 w 120"/>
              <a:gd name="T10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4">
                <a:moveTo>
                  <a:pt x="1" y="0"/>
                </a:moveTo>
                <a:cubicBezTo>
                  <a:pt x="5" y="0"/>
                  <a:pt x="9" y="0"/>
                  <a:pt x="13" y="0"/>
                </a:cubicBezTo>
                <a:cubicBezTo>
                  <a:pt x="14" y="0"/>
                  <a:pt x="15" y="1"/>
                  <a:pt x="15" y="2"/>
                </a:cubicBezTo>
                <a:cubicBezTo>
                  <a:pt x="15" y="2"/>
                  <a:pt x="15" y="2"/>
                  <a:pt x="15" y="2"/>
                </a:cubicBezTo>
                <a:cubicBezTo>
                  <a:pt x="15" y="3"/>
                  <a:pt x="14" y="4"/>
                  <a:pt x="13" y="4"/>
                </a:cubicBezTo>
                <a:cubicBezTo>
                  <a:pt x="9" y="4"/>
                  <a:pt x="5" y="4"/>
                  <a:pt x="1" y="4"/>
                </a:cubicBezTo>
                <a:cubicBezTo>
                  <a:pt x="0" y="4"/>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4"/>
                  <a:pt x="34" y="4"/>
                </a:cubicBezTo>
                <a:cubicBezTo>
                  <a:pt x="30" y="4"/>
                  <a:pt x="26" y="4"/>
                  <a:pt x="22" y="4"/>
                </a:cubicBezTo>
                <a:cubicBezTo>
                  <a:pt x="21" y="4"/>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4"/>
                  <a:pt x="55" y="4"/>
                </a:cubicBezTo>
                <a:cubicBezTo>
                  <a:pt x="51" y="4"/>
                  <a:pt x="47" y="4"/>
                  <a:pt x="43" y="4"/>
                </a:cubicBezTo>
                <a:cubicBezTo>
                  <a:pt x="42" y="4"/>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4"/>
                  <a:pt x="76" y="4"/>
                </a:cubicBezTo>
                <a:cubicBezTo>
                  <a:pt x="72" y="4"/>
                  <a:pt x="68" y="4"/>
                  <a:pt x="64" y="4"/>
                </a:cubicBezTo>
                <a:cubicBezTo>
                  <a:pt x="63" y="4"/>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4"/>
                  <a:pt x="97" y="4"/>
                </a:cubicBezTo>
                <a:cubicBezTo>
                  <a:pt x="93" y="4"/>
                  <a:pt x="89" y="4"/>
                  <a:pt x="85" y="4"/>
                </a:cubicBezTo>
                <a:cubicBezTo>
                  <a:pt x="84" y="4"/>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4"/>
                  <a:pt x="118" y="4"/>
                </a:cubicBezTo>
                <a:cubicBezTo>
                  <a:pt x="114" y="4"/>
                  <a:pt x="110" y="4"/>
                  <a:pt x="106" y="4"/>
                </a:cubicBezTo>
                <a:cubicBezTo>
                  <a:pt x="105" y="4"/>
                  <a:pt x="105" y="3"/>
                  <a:pt x="105" y="2"/>
                </a:cubicBezTo>
                <a:cubicBezTo>
                  <a:pt x="105" y="2"/>
                  <a:pt x="105" y="2"/>
                  <a:pt x="105" y="2"/>
                </a:cubicBezTo>
                <a:cubicBezTo>
                  <a:pt x="105" y="1"/>
                  <a:pt x="105" y="0"/>
                  <a:pt x="106" y="0"/>
                </a:cubicBezTo>
                <a:close/>
              </a:path>
            </a:pathLst>
          </a:custGeom>
          <a:solidFill>
            <a:srgbClr val="FEE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
          <p:cNvSpPr>
            <a:spLocks/>
          </p:cNvSpPr>
          <p:nvPr/>
        </p:nvSpPr>
        <p:spPr bwMode="auto">
          <a:xfrm>
            <a:off x="5458052" y="2808561"/>
            <a:ext cx="498475" cy="1430338"/>
          </a:xfrm>
          <a:custGeom>
            <a:avLst/>
            <a:gdLst>
              <a:gd name="T0" fmla="*/ 0 w 314"/>
              <a:gd name="T1" fmla="*/ 0 h 901"/>
              <a:gd name="T2" fmla="*/ 314 w 314"/>
              <a:gd name="T3" fmla="*/ 299 h 901"/>
              <a:gd name="T4" fmla="*/ 314 w 314"/>
              <a:gd name="T5" fmla="*/ 901 h 901"/>
              <a:gd name="T6" fmla="*/ 0 w 314"/>
              <a:gd name="T7" fmla="*/ 603 h 901"/>
              <a:gd name="T8" fmla="*/ 0 w 314"/>
              <a:gd name="T9" fmla="*/ 0 h 901"/>
              <a:gd name="T10" fmla="*/ 0 w 314"/>
              <a:gd name="T11" fmla="*/ 0 h 901"/>
            </a:gdLst>
            <a:ahLst/>
            <a:cxnLst>
              <a:cxn ang="0">
                <a:pos x="T0" y="T1"/>
              </a:cxn>
              <a:cxn ang="0">
                <a:pos x="T2" y="T3"/>
              </a:cxn>
              <a:cxn ang="0">
                <a:pos x="T4" y="T5"/>
              </a:cxn>
              <a:cxn ang="0">
                <a:pos x="T6" y="T7"/>
              </a:cxn>
              <a:cxn ang="0">
                <a:pos x="T8" y="T9"/>
              </a:cxn>
              <a:cxn ang="0">
                <a:pos x="T10" y="T11"/>
              </a:cxn>
            </a:cxnLst>
            <a:rect l="0" t="0" r="r" b="b"/>
            <a:pathLst>
              <a:path w="314" h="901">
                <a:moveTo>
                  <a:pt x="0" y="0"/>
                </a:moveTo>
                <a:lnTo>
                  <a:pt x="314" y="299"/>
                </a:lnTo>
                <a:lnTo>
                  <a:pt x="314" y="901"/>
                </a:lnTo>
                <a:lnTo>
                  <a:pt x="0" y="603"/>
                </a:lnTo>
                <a:lnTo>
                  <a:pt x="0" y="0"/>
                </a:lnTo>
                <a:lnTo>
                  <a:pt x="0" y="0"/>
                </a:lnTo>
                <a:close/>
              </a:path>
            </a:pathLst>
          </a:custGeom>
          <a:solidFill>
            <a:srgbClr val="D46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4"/>
          <p:cNvSpPr>
            <a:spLocks noEditPoints="1"/>
          </p:cNvSpPr>
          <p:nvPr/>
        </p:nvSpPr>
        <p:spPr bwMode="auto">
          <a:xfrm>
            <a:off x="5458052" y="3640411"/>
            <a:ext cx="498475" cy="506413"/>
          </a:xfrm>
          <a:custGeom>
            <a:avLst/>
            <a:gdLst>
              <a:gd name="T0" fmla="*/ 60 w 60"/>
              <a:gd name="T1" fmla="*/ 57 h 61"/>
              <a:gd name="T2" fmla="*/ 60 w 60"/>
              <a:gd name="T3" fmla="*/ 61 h 61"/>
              <a:gd name="T4" fmla="*/ 53 w 60"/>
              <a:gd name="T5" fmla="*/ 55 h 61"/>
              <a:gd name="T6" fmla="*/ 53 w 60"/>
              <a:gd name="T7" fmla="*/ 53 h 61"/>
              <a:gd name="T8" fmla="*/ 53 w 60"/>
              <a:gd name="T9" fmla="*/ 53 h 61"/>
              <a:gd name="T10" fmla="*/ 56 w 60"/>
              <a:gd name="T11" fmla="*/ 53 h 61"/>
              <a:gd name="T12" fmla="*/ 60 w 60"/>
              <a:gd name="T13" fmla="*/ 57 h 61"/>
              <a:gd name="T14" fmla="*/ 0 w 60"/>
              <a:gd name="T15" fmla="*/ 4 h 61"/>
              <a:gd name="T16" fmla="*/ 0 w 60"/>
              <a:gd name="T17" fmla="*/ 0 h 61"/>
              <a:gd name="T18" fmla="*/ 3 w 60"/>
              <a:gd name="T19" fmla="*/ 3 h 61"/>
              <a:gd name="T20" fmla="*/ 4 w 60"/>
              <a:gd name="T21" fmla="*/ 6 h 61"/>
              <a:gd name="T22" fmla="*/ 4 w 60"/>
              <a:gd name="T23" fmla="*/ 6 h 61"/>
              <a:gd name="T24" fmla="*/ 1 w 60"/>
              <a:gd name="T25" fmla="*/ 6 h 61"/>
              <a:gd name="T26" fmla="*/ 0 w 60"/>
              <a:gd name="T27" fmla="*/ 4 h 61"/>
              <a:gd name="T28" fmla="*/ 10 w 60"/>
              <a:gd name="T29" fmla="*/ 10 h 61"/>
              <a:gd name="T30" fmla="*/ 19 w 60"/>
              <a:gd name="T31" fmla="*/ 18 h 61"/>
              <a:gd name="T32" fmla="*/ 19 w 60"/>
              <a:gd name="T33" fmla="*/ 20 h 61"/>
              <a:gd name="T34" fmla="*/ 19 w 60"/>
              <a:gd name="T35" fmla="*/ 20 h 61"/>
              <a:gd name="T36" fmla="*/ 16 w 60"/>
              <a:gd name="T37" fmla="*/ 20 h 61"/>
              <a:gd name="T38" fmla="*/ 8 w 60"/>
              <a:gd name="T39" fmla="*/ 12 h 61"/>
              <a:gd name="T40" fmla="*/ 8 w 60"/>
              <a:gd name="T41" fmla="*/ 10 h 61"/>
              <a:gd name="T42" fmla="*/ 8 w 60"/>
              <a:gd name="T43" fmla="*/ 10 h 61"/>
              <a:gd name="T44" fmla="*/ 10 w 60"/>
              <a:gd name="T45" fmla="*/ 10 h 61"/>
              <a:gd name="T46" fmla="*/ 25 w 60"/>
              <a:gd name="T47" fmla="*/ 24 h 61"/>
              <a:gd name="T48" fmla="*/ 34 w 60"/>
              <a:gd name="T49" fmla="*/ 32 h 61"/>
              <a:gd name="T50" fmla="*/ 34 w 60"/>
              <a:gd name="T51" fmla="*/ 35 h 61"/>
              <a:gd name="T52" fmla="*/ 34 w 60"/>
              <a:gd name="T53" fmla="*/ 35 h 61"/>
              <a:gd name="T54" fmla="*/ 32 w 60"/>
              <a:gd name="T55" fmla="*/ 35 h 61"/>
              <a:gd name="T56" fmla="*/ 23 w 60"/>
              <a:gd name="T57" fmla="*/ 27 h 61"/>
              <a:gd name="T58" fmla="*/ 23 w 60"/>
              <a:gd name="T59" fmla="*/ 24 h 61"/>
              <a:gd name="T60" fmla="*/ 23 w 60"/>
              <a:gd name="T61" fmla="*/ 24 h 61"/>
              <a:gd name="T62" fmla="*/ 25 w 60"/>
              <a:gd name="T63" fmla="*/ 24 h 61"/>
              <a:gd name="T64" fmla="*/ 41 w 60"/>
              <a:gd name="T65" fmla="*/ 39 h 61"/>
              <a:gd name="T66" fmla="*/ 49 w 60"/>
              <a:gd name="T67" fmla="*/ 47 h 61"/>
              <a:gd name="T68" fmla="*/ 49 w 60"/>
              <a:gd name="T69" fmla="*/ 49 h 61"/>
              <a:gd name="T70" fmla="*/ 49 w 60"/>
              <a:gd name="T71" fmla="*/ 49 h 61"/>
              <a:gd name="T72" fmla="*/ 47 w 60"/>
              <a:gd name="T73" fmla="*/ 49 h 61"/>
              <a:gd name="T74" fmla="*/ 38 w 60"/>
              <a:gd name="T75" fmla="*/ 41 h 61"/>
              <a:gd name="T76" fmla="*/ 38 w 60"/>
              <a:gd name="T77" fmla="*/ 39 h 61"/>
              <a:gd name="T78" fmla="*/ 38 w 60"/>
              <a:gd name="T79" fmla="*/ 39 h 61"/>
              <a:gd name="T80" fmla="*/ 41 w 60"/>
              <a:gd name="T81"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61">
                <a:moveTo>
                  <a:pt x="60" y="57"/>
                </a:moveTo>
                <a:cubicBezTo>
                  <a:pt x="60" y="61"/>
                  <a:pt x="60" y="61"/>
                  <a:pt x="60" y="61"/>
                </a:cubicBezTo>
                <a:cubicBezTo>
                  <a:pt x="58" y="59"/>
                  <a:pt x="56" y="57"/>
                  <a:pt x="53" y="55"/>
                </a:cubicBezTo>
                <a:cubicBezTo>
                  <a:pt x="53" y="55"/>
                  <a:pt x="53" y="54"/>
                  <a:pt x="53" y="53"/>
                </a:cubicBezTo>
                <a:cubicBezTo>
                  <a:pt x="53" y="53"/>
                  <a:pt x="53" y="53"/>
                  <a:pt x="53" y="53"/>
                </a:cubicBezTo>
                <a:cubicBezTo>
                  <a:pt x="54" y="52"/>
                  <a:pt x="55" y="52"/>
                  <a:pt x="56" y="53"/>
                </a:cubicBezTo>
                <a:cubicBezTo>
                  <a:pt x="57" y="54"/>
                  <a:pt x="58" y="56"/>
                  <a:pt x="60" y="57"/>
                </a:cubicBezTo>
                <a:close/>
                <a:moveTo>
                  <a:pt x="0" y="4"/>
                </a:moveTo>
                <a:cubicBezTo>
                  <a:pt x="0" y="0"/>
                  <a:pt x="0" y="0"/>
                  <a:pt x="0" y="0"/>
                </a:cubicBezTo>
                <a:cubicBezTo>
                  <a:pt x="1" y="1"/>
                  <a:pt x="2" y="2"/>
                  <a:pt x="3" y="3"/>
                </a:cubicBezTo>
                <a:cubicBezTo>
                  <a:pt x="4" y="4"/>
                  <a:pt x="4" y="5"/>
                  <a:pt x="4" y="6"/>
                </a:cubicBezTo>
                <a:cubicBezTo>
                  <a:pt x="4" y="6"/>
                  <a:pt x="4" y="6"/>
                  <a:pt x="4" y="6"/>
                </a:cubicBezTo>
                <a:cubicBezTo>
                  <a:pt x="3" y="6"/>
                  <a:pt x="2" y="6"/>
                  <a:pt x="1" y="6"/>
                </a:cubicBezTo>
                <a:cubicBezTo>
                  <a:pt x="1" y="5"/>
                  <a:pt x="0" y="5"/>
                  <a:pt x="0" y="4"/>
                </a:cubicBezTo>
                <a:close/>
                <a:moveTo>
                  <a:pt x="10" y="10"/>
                </a:moveTo>
                <a:cubicBezTo>
                  <a:pt x="13" y="12"/>
                  <a:pt x="16" y="15"/>
                  <a:pt x="19" y="18"/>
                </a:cubicBezTo>
                <a:cubicBezTo>
                  <a:pt x="19" y="18"/>
                  <a:pt x="19" y="19"/>
                  <a:pt x="19" y="20"/>
                </a:cubicBezTo>
                <a:cubicBezTo>
                  <a:pt x="19" y="20"/>
                  <a:pt x="19" y="20"/>
                  <a:pt x="19" y="20"/>
                </a:cubicBezTo>
                <a:cubicBezTo>
                  <a:pt x="18" y="21"/>
                  <a:pt x="17" y="21"/>
                  <a:pt x="16" y="20"/>
                </a:cubicBezTo>
                <a:cubicBezTo>
                  <a:pt x="14" y="17"/>
                  <a:pt x="11" y="15"/>
                  <a:pt x="8" y="12"/>
                </a:cubicBezTo>
                <a:cubicBezTo>
                  <a:pt x="7" y="11"/>
                  <a:pt x="7" y="10"/>
                  <a:pt x="8" y="10"/>
                </a:cubicBezTo>
                <a:cubicBezTo>
                  <a:pt x="8" y="10"/>
                  <a:pt x="8" y="10"/>
                  <a:pt x="8" y="10"/>
                </a:cubicBezTo>
                <a:cubicBezTo>
                  <a:pt x="8" y="9"/>
                  <a:pt x="9" y="9"/>
                  <a:pt x="10" y="10"/>
                </a:cubicBezTo>
                <a:close/>
                <a:moveTo>
                  <a:pt x="25" y="24"/>
                </a:moveTo>
                <a:cubicBezTo>
                  <a:pt x="28" y="27"/>
                  <a:pt x="31" y="30"/>
                  <a:pt x="34" y="32"/>
                </a:cubicBezTo>
                <a:cubicBezTo>
                  <a:pt x="35" y="33"/>
                  <a:pt x="35" y="34"/>
                  <a:pt x="34" y="35"/>
                </a:cubicBezTo>
                <a:cubicBezTo>
                  <a:pt x="34" y="35"/>
                  <a:pt x="34" y="35"/>
                  <a:pt x="34" y="35"/>
                </a:cubicBezTo>
                <a:cubicBezTo>
                  <a:pt x="33" y="35"/>
                  <a:pt x="32" y="35"/>
                  <a:pt x="32" y="35"/>
                </a:cubicBezTo>
                <a:cubicBezTo>
                  <a:pt x="29" y="32"/>
                  <a:pt x="26" y="29"/>
                  <a:pt x="23" y="27"/>
                </a:cubicBezTo>
                <a:cubicBezTo>
                  <a:pt x="22" y="26"/>
                  <a:pt x="22" y="25"/>
                  <a:pt x="23" y="24"/>
                </a:cubicBezTo>
                <a:cubicBezTo>
                  <a:pt x="23" y="24"/>
                  <a:pt x="23" y="24"/>
                  <a:pt x="23" y="24"/>
                </a:cubicBezTo>
                <a:cubicBezTo>
                  <a:pt x="24" y="24"/>
                  <a:pt x="25" y="23"/>
                  <a:pt x="25" y="24"/>
                </a:cubicBezTo>
                <a:close/>
                <a:moveTo>
                  <a:pt x="41" y="39"/>
                </a:moveTo>
                <a:cubicBezTo>
                  <a:pt x="43" y="41"/>
                  <a:pt x="46" y="44"/>
                  <a:pt x="49" y="47"/>
                </a:cubicBezTo>
                <a:cubicBezTo>
                  <a:pt x="50" y="47"/>
                  <a:pt x="50" y="48"/>
                  <a:pt x="49" y="49"/>
                </a:cubicBezTo>
                <a:cubicBezTo>
                  <a:pt x="49" y="49"/>
                  <a:pt x="49" y="49"/>
                  <a:pt x="49" y="49"/>
                </a:cubicBezTo>
                <a:cubicBezTo>
                  <a:pt x="48" y="50"/>
                  <a:pt x="47" y="50"/>
                  <a:pt x="47" y="49"/>
                </a:cubicBezTo>
                <a:cubicBezTo>
                  <a:pt x="44" y="46"/>
                  <a:pt x="41" y="44"/>
                  <a:pt x="38" y="41"/>
                </a:cubicBezTo>
                <a:cubicBezTo>
                  <a:pt x="38" y="40"/>
                  <a:pt x="38" y="39"/>
                  <a:pt x="38" y="39"/>
                </a:cubicBezTo>
                <a:cubicBezTo>
                  <a:pt x="38" y="39"/>
                  <a:pt x="38" y="39"/>
                  <a:pt x="38" y="39"/>
                </a:cubicBezTo>
                <a:cubicBezTo>
                  <a:pt x="39" y="38"/>
                  <a:pt x="40" y="38"/>
                  <a:pt x="41" y="39"/>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0"/>
          <p:cNvSpPr>
            <a:spLocks/>
          </p:cNvSpPr>
          <p:nvPr/>
        </p:nvSpPr>
        <p:spPr bwMode="auto">
          <a:xfrm>
            <a:off x="5026252" y="763590"/>
            <a:ext cx="1081087" cy="955675"/>
          </a:xfrm>
          <a:custGeom>
            <a:avLst/>
            <a:gdLst>
              <a:gd name="T0" fmla="*/ 0 w 681"/>
              <a:gd name="T1" fmla="*/ 0 h 602"/>
              <a:gd name="T2" fmla="*/ 681 w 681"/>
              <a:gd name="T3" fmla="*/ 0 h 602"/>
              <a:gd name="T4" fmla="*/ 681 w 681"/>
              <a:gd name="T5" fmla="*/ 602 h 602"/>
              <a:gd name="T6" fmla="*/ 0 w 681"/>
              <a:gd name="T7" fmla="*/ 602 h 602"/>
              <a:gd name="T8" fmla="*/ 183 w 681"/>
              <a:gd name="T9" fmla="*/ 298 h 602"/>
              <a:gd name="T10" fmla="*/ 0 w 681"/>
              <a:gd name="T11" fmla="*/ 0 h 602"/>
              <a:gd name="T12" fmla="*/ 0 w 68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681" h="602">
                <a:moveTo>
                  <a:pt x="0" y="0"/>
                </a:moveTo>
                <a:lnTo>
                  <a:pt x="681" y="0"/>
                </a:lnTo>
                <a:lnTo>
                  <a:pt x="681" y="602"/>
                </a:lnTo>
                <a:lnTo>
                  <a:pt x="0" y="602"/>
                </a:lnTo>
                <a:lnTo>
                  <a:pt x="183" y="298"/>
                </a:lnTo>
                <a:lnTo>
                  <a:pt x="0" y="0"/>
                </a:lnTo>
                <a:lnTo>
                  <a:pt x="0" y="0"/>
                </a:lnTo>
                <a:close/>
              </a:path>
            </a:pathLst>
          </a:custGeom>
          <a:solidFill>
            <a:srgbClr val="EE7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1"/>
          <p:cNvSpPr>
            <a:spLocks noEditPoints="1"/>
          </p:cNvSpPr>
          <p:nvPr/>
        </p:nvSpPr>
        <p:spPr bwMode="auto">
          <a:xfrm>
            <a:off x="5142139" y="820740"/>
            <a:ext cx="998537" cy="33338"/>
          </a:xfrm>
          <a:custGeom>
            <a:avLst/>
            <a:gdLst>
              <a:gd name="T0" fmla="*/ 1 w 120"/>
              <a:gd name="T1" fmla="*/ 0 h 4"/>
              <a:gd name="T2" fmla="*/ 13 w 120"/>
              <a:gd name="T3" fmla="*/ 0 h 4"/>
              <a:gd name="T4" fmla="*/ 15 w 120"/>
              <a:gd name="T5" fmla="*/ 2 h 4"/>
              <a:gd name="T6" fmla="*/ 15 w 120"/>
              <a:gd name="T7" fmla="*/ 2 h 4"/>
              <a:gd name="T8" fmla="*/ 13 w 120"/>
              <a:gd name="T9" fmla="*/ 4 h 4"/>
              <a:gd name="T10" fmla="*/ 1 w 120"/>
              <a:gd name="T11" fmla="*/ 4 h 4"/>
              <a:gd name="T12" fmla="*/ 0 w 120"/>
              <a:gd name="T13" fmla="*/ 2 h 4"/>
              <a:gd name="T14" fmla="*/ 0 w 120"/>
              <a:gd name="T15" fmla="*/ 2 h 4"/>
              <a:gd name="T16" fmla="*/ 1 w 120"/>
              <a:gd name="T17" fmla="*/ 0 h 4"/>
              <a:gd name="T18" fmla="*/ 22 w 120"/>
              <a:gd name="T19" fmla="*/ 0 h 4"/>
              <a:gd name="T20" fmla="*/ 34 w 120"/>
              <a:gd name="T21" fmla="*/ 0 h 4"/>
              <a:gd name="T22" fmla="*/ 36 w 120"/>
              <a:gd name="T23" fmla="*/ 2 h 4"/>
              <a:gd name="T24" fmla="*/ 36 w 120"/>
              <a:gd name="T25" fmla="*/ 2 h 4"/>
              <a:gd name="T26" fmla="*/ 34 w 120"/>
              <a:gd name="T27" fmla="*/ 4 h 4"/>
              <a:gd name="T28" fmla="*/ 22 w 120"/>
              <a:gd name="T29" fmla="*/ 4 h 4"/>
              <a:gd name="T30" fmla="*/ 21 w 120"/>
              <a:gd name="T31" fmla="*/ 2 h 4"/>
              <a:gd name="T32" fmla="*/ 21 w 120"/>
              <a:gd name="T33" fmla="*/ 2 h 4"/>
              <a:gd name="T34" fmla="*/ 22 w 120"/>
              <a:gd name="T35" fmla="*/ 0 h 4"/>
              <a:gd name="T36" fmla="*/ 43 w 120"/>
              <a:gd name="T37" fmla="*/ 0 h 4"/>
              <a:gd name="T38" fmla="*/ 55 w 120"/>
              <a:gd name="T39" fmla="*/ 0 h 4"/>
              <a:gd name="T40" fmla="*/ 57 w 120"/>
              <a:gd name="T41" fmla="*/ 2 h 4"/>
              <a:gd name="T42" fmla="*/ 57 w 120"/>
              <a:gd name="T43" fmla="*/ 2 h 4"/>
              <a:gd name="T44" fmla="*/ 55 w 120"/>
              <a:gd name="T45" fmla="*/ 4 h 4"/>
              <a:gd name="T46" fmla="*/ 43 w 120"/>
              <a:gd name="T47" fmla="*/ 4 h 4"/>
              <a:gd name="T48" fmla="*/ 42 w 120"/>
              <a:gd name="T49" fmla="*/ 2 h 4"/>
              <a:gd name="T50" fmla="*/ 42 w 120"/>
              <a:gd name="T51" fmla="*/ 2 h 4"/>
              <a:gd name="T52" fmla="*/ 43 w 120"/>
              <a:gd name="T53" fmla="*/ 0 h 4"/>
              <a:gd name="T54" fmla="*/ 64 w 120"/>
              <a:gd name="T55" fmla="*/ 0 h 4"/>
              <a:gd name="T56" fmla="*/ 76 w 120"/>
              <a:gd name="T57" fmla="*/ 0 h 4"/>
              <a:gd name="T58" fmla="*/ 78 w 120"/>
              <a:gd name="T59" fmla="*/ 2 h 4"/>
              <a:gd name="T60" fmla="*/ 78 w 120"/>
              <a:gd name="T61" fmla="*/ 2 h 4"/>
              <a:gd name="T62" fmla="*/ 76 w 120"/>
              <a:gd name="T63" fmla="*/ 4 h 4"/>
              <a:gd name="T64" fmla="*/ 64 w 120"/>
              <a:gd name="T65" fmla="*/ 4 h 4"/>
              <a:gd name="T66" fmla="*/ 63 w 120"/>
              <a:gd name="T67" fmla="*/ 2 h 4"/>
              <a:gd name="T68" fmla="*/ 63 w 120"/>
              <a:gd name="T69" fmla="*/ 2 h 4"/>
              <a:gd name="T70" fmla="*/ 64 w 120"/>
              <a:gd name="T71" fmla="*/ 0 h 4"/>
              <a:gd name="T72" fmla="*/ 85 w 120"/>
              <a:gd name="T73" fmla="*/ 0 h 4"/>
              <a:gd name="T74" fmla="*/ 97 w 120"/>
              <a:gd name="T75" fmla="*/ 0 h 4"/>
              <a:gd name="T76" fmla="*/ 99 w 120"/>
              <a:gd name="T77" fmla="*/ 2 h 4"/>
              <a:gd name="T78" fmla="*/ 99 w 120"/>
              <a:gd name="T79" fmla="*/ 2 h 4"/>
              <a:gd name="T80" fmla="*/ 97 w 120"/>
              <a:gd name="T81" fmla="*/ 4 h 4"/>
              <a:gd name="T82" fmla="*/ 85 w 120"/>
              <a:gd name="T83" fmla="*/ 4 h 4"/>
              <a:gd name="T84" fmla="*/ 84 w 120"/>
              <a:gd name="T85" fmla="*/ 2 h 4"/>
              <a:gd name="T86" fmla="*/ 84 w 120"/>
              <a:gd name="T87" fmla="*/ 2 h 4"/>
              <a:gd name="T88" fmla="*/ 85 w 120"/>
              <a:gd name="T89" fmla="*/ 0 h 4"/>
              <a:gd name="T90" fmla="*/ 106 w 120"/>
              <a:gd name="T91" fmla="*/ 0 h 4"/>
              <a:gd name="T92" fmla="*/ 118 w 120"/>
              <a:gd name="T93" fmla="*/ 0 h 4"/>
              <a:gd name="T94" fmla="*/ 120 w 120"/>
              <a:gd name="T95" fmla="*/ 2 h 4"/>
              <a:gd name="T96" fmla="*/ 120 w 120"/>
              <a:gd name="T97" fmla="*/ 2 h 4"/>
              <a:gd name="T98" fmla="*/ 118 w 120"/>
              <a:gd name="T99" fmla="*/ 4 h 4"/>
              <a:gd name="T100" fmla="*/ 106 w 120"/>
              <a:gd name="T101" fmla="*/ 4 h 4"/>
              <a:gd name="T102" fmla="*/ 105 w 120"/>
              <a:gd name="T103" fmla="*/ 2 h 4"/>
              <a:gd name="T104" fmla="*/ 105 w 120"/>
              <a:gd name="T105" fmla="*/ 2 h 4"/>
              <a:gd name="T106" fmla="*/ 106 w 120"/>
              <a:gd name="T10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4">
                <a:moveTo>
                  <a:pt x="1" y="0"/>
                </a:moveTo>
                <a:cubicBezTo>
                  <a:pt x="5" y="0"/>
                  <a:pt x="9" y="0"/>
                  <a:pt x="13" y="0"/>
                </a:cubicBezTo>
                <a:cubicBezTo>
                  <a:pt x="14" y="0"/>
                  <a:pt x="15" y="1"/>
                  <a:pt x="15" y="2"/>
                </a:cubicBezTo>
                <a:cubicBezTo>
                  <a:pt x="15" y="2"/>
                  <a:pt x="15" y="2"/>
                  <a:pt x="15" y="2"/>
                </a:cubicBezTo>
                <a:cubicBezTo>
                  <a:pt x="15" y="3"/>
                  <a:pt x="14" y="4"/>
                  <a:pt x="13" y="4"/>
                </a:cubicBezTo>
                <a:cubicBezTo>
                  <a:pt x="9" y="4"/>
                  <a:pt x="5" y="4"/>
                  <a:pt x="1" y="4"/>
                </a:cubicBezTo>
                <a:cubicBezTo>
                  <a:pt x="0" y="4"/>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4"/>
                  <a:pt x="34" y="4"/>
                </a:cubicBezTo>
                <a:cubicBezTo>
                  <a:pt x="30" y="4"/>
                  <a:pt x="26" y="4"/>
                  <a:pt x="22" y="4"/>
                </a:cubicBezTo>
                <a:cubicBezTo>
                  <a:pt x="21" y="4"/>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4"/>
                  <a:pt x="55" y="4"/>
                </a:cubicBezTo>
                <a:cubicBezTo>
                  <a:pt x="51" y="4"/>
                  <a:pt x="47" y="4"/>
                  <a:pt x="43" y="4"/>
                </a:cubicBezTo>
                <a:cubicBezTo>
                  <a:pt x="42" y="4"/>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4"/>
                  <a:pt x="76" y="4"/>
                </a:cubicBezTo>
                <a:cubicBezTo>
                  <a:pt x="72" y="4"/>
                  <a:pt x="68" y="4"/>
                  <a:pt x="64" y="4"/>
                </a:cubicBezTo>
                <a:cubicBezTo>
                  <a:pt x="63" y="4"/>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4"/>
                  <a:pt x="97" y="4"/>
                </a:cubicBezTo>
                <a:cubicBezTo>
                  <a:pt x="93" y="4"/>
                  <a:pt x="89" y="4"/>
                  <a:pt x="85" y="4"/>
                </a:cubicBezTo>
                <a:cubicBezTo>
                  <a:pt x="84" y="4"/>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4"/>
                  <a:pt x="118" y="4"/>
                </a:cubicBezTo>
                <a:cubicBezTo>
                  <a:pt x="114" y="4"/>
                  <a:pt x="110" y="4"/>
                  <a:pt x="106" y="4"/>
                </a:cubicBezTo>
                <a:cubicBezTo>
                  <a:pt x="105" y="4"/>
                  <a:pt x="105" y="3"/>
                  <a:pt x="105" y="2"/>
                </a:cubicBezTo>
                <a:cubicBezTo>
                  <a:pt x="105" y="2"/>
                  <a:pt x="105" y="2"/>
                  <a:pt x="105" y="2"/>
                </a:cubicBezTo>
                <a:cubicBezTo>
                  <a:pt x="105" y="1"/>
                  <a:pt x="105" y="0"/>
                  <a:pt x="106" y="0"/>
                </a:cubicBezTo>
                <a:close/>
              </a:path>
            </a:pathLst>
          </a:custGeom>
          <a:solidFill>
            <a:srgbClr val="FAD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2"/>
          <p:cNvSpPr>
            <a:spLocks noEditPoints="1"/>
          </p:cNvSpPr>
          <p:nvPr/>
        </p:nvSpPr>
        <p:spPr bwMode="auto">
          <a:xfrm>
            <a:off x="5142139" y="1627190"/>
            <a:ext cx="998537" cy="25400"/>
          </a:xfrm>
          <a:custGeom>
            <a:avLst/>
            <a:gdLst>
              <a:gd name="T0" fmla="*/ 1 w 120"/>
              <a:gd name="T1" fmla="*/ 0 h 3"/>
              <a:gd name="T2" fmla="*/ 13 w 120"/>
              <a:gd name="T3" fmla="*/ 0 h 3"/>
              <a:gd name="T4" fmla="*/ 15 w 120"/>
              <a:gd name="T5" fmla="*/ 2 h 3"/>
              <a:gd name="T6" fmla="*/ 15 w 120"/>
              <a:gd name="T7" fmla="*/ 2 h 3"/>
              <a:gd name="T8" fmla="*/ 13 w 120"/>
              <a:gd name="T9" fmla="*/ 3 h 3"/>
              <a:gd name="T10" fmla="*/ 1 w 120"/>
              <a:gd name="T11" fmla="*/ 3 h 3"/>
              <a:gd name="T12" fmla="*/ 0 w 120"/>
              <a:gd name="T13" fmla="*/ 2 h 3"/>
              <a:gd name="T14" fmla="*/ 0 w 120"/>
              <a:gd name="T15" fmla="*/ 2 h 3"/>
              <a:gd name="T16" fmla="*/ 1 w 120"/>
              <a:gd name="T17" fmla="*/ 0 h 3"/>
              <a:gd name="T18" fmla="*/ 22 w 120"/>
              <a:gd name="T19" fmla="*/ 0 h 3"/>
              <a:gd name="T20" fmla="*/ 34 w 120"/>
              <a:gd name="T21" fmla="*/ 0 h 3"/>
              <a:gd name="T22" fmla="*/ 36 w 120"/>
              <a:gd name="T23" fmla="*/ 2 h 3"/>
              <a:gd name="T24" fmla="*/ 36 w 120"/>
              <a:gd name="T25" fmla="*/ 2 h 3"/>
              <a:gd name="T26" fmla="*/ 34 w 120"/>
              <a:gd name="T27" fmla="*/ 3 h 3"/>
              <a:gd name="T28" fmla="*/ 22 w 120"/>
              <a:gd name="T29" fmla="*/ 3 h 3"/>
              <a:gd name="T30" fmla="*/ 21 w 120"/>
              <a:gd name="T31" fmla="*/ 2 h 3"/>
              <a:gd name="T32" fmla="*/ 21 w 120"/>
              <a:gd name="T33" fmla="*/ 2 h 3"/>
              <a:gd name="T34" fmla="*/ 22 w 120"/>
              <a:gd name="T35" fmla="*/ 0 h 3"/>
              <a:gd name="T36" fmla="*/ 43 w 120"/>
              <a:gd name="T37" fmla="*/ 0 h 3"/>
              <a:gd name="T38" fmla="*/ 55 w 120"/>
              <a:gd name="T39" fmla="*/ 0 h 3"/>
              <a:gd name="T40" fmla="*/ 57 w 120"/>
              <a:gd name="T41" fmla="*/ 2 h 3"/>
              <a:gd name="T42" fmla="*/ 57 w 120"/>
              <a:gd name="T43" fmla="*/ 2 h 3"/>
              <a:gd name="T44" fmla="*/ 55 w 120"/>
              <a:gd name="T45" fmla="*/ 3 h 3"/>
              <a:gd name="T46" fmla="*/ 43 w 120"/>
              <a:gd name="T47" fmla="*/ 3 h 3"/>
              <a:gd name="T48" fmla="*/ 42 w 120"/>
              <a:gd name="T49" fmla="*/ 2 h 3"/>
              <a:gd name="T50" fmla="*/ 42 w 120"/>
              <a:gd name="T51" fmla="*/ 2 h 3"/>
              <a:gd name="T52" fmla="*/ 43 w 120"/>
              <a:gd name="T53" fmla="*/ 0 h 3"/>
              <a:gd name="T54" fmla="*/ 64 w 120"/>
              <a:gd name="T55" fmla="*/ 0 h 3"/>
              <a:gd name="T56" fmla="*/ 76 w 120"/>
              <a:gd name="T57" fmla="*/ 0 h 3"/>
              <a:gd name="T58" fmla="*/ 78 w 120"/>
              <a:gd name="T59" fmla="*/ 2 h 3"/>
              <a:gd name="T60" fmla="*/ 78 w 120"/>
              <a:gd name="T61" fmla="*/ 2 h 3"/>
              <a:gd name="T62" fmla="*/ 76 w 120"/>
              <a:gd name="T63" fmla="*/ 3 h 3"/>
              <a:gd name="T64" fmla="*/ 64 w 120"/>
              <a:gd name="T65" fmla="*/ 3 h 3"/>
              <a:gd name="T66" fmla="*/ 63 w 120"/>
              <a:gd name="T67" fmla="*/ 2 h 3"/>
              <a:gd name="T68" fmla="*/ 63 w 120"/>
              <a:gd name="T69" fmla="*/ 2 h 3"/>
              <a:gd name="T70" fmla="*/ 64 w 120"/>
              <a:gd name="T71" fmla="*/ 0 h 3"/>
              <a:gd name="T72" fmla="*/ 85 w 120"/>
              <a:gd name="T73" fmla="*/ 0 h 3"/>
              <a:gd name="T74" fmla="*/ 97 w 120"/>
              <a:gd name="T75" fmla="*/ 0 h 3"/>
              <a:gd name="T76" fmla="*/ 99 w 120"/>
              <a:gd name="T77" fmla="*/ 2 h 3"/>
              <a:gd name="T78" fmla="*/ 99 w 120"/>
              <a:gd name="T79" fmla="*/ 2 h 3"/>
              <a:gd name="T80" fmla="*/ 97 w 120"/>
              <a:gd name="T81" fmla="*/ 3 h 3"/>
              <a:gd name="T82" fmla="*/ 85 w 120"/>
              <a:gd name="T83" fmla="*/ 3 h 3"/>
              <a:gd name="T84" fmla="*/ 84 w 120"/>
              <a:gd name="T85" fmla="*/ 2 h 3"/>
              <a:gd name="T86" fmla="*/ 84 w 120"/>
              <a:gd name="T87" fmla="*/ 2 h 3"/>
              <a:gd name="T88" fmla="*/ 85 w 120"/>
              <a:gd name="T89" fmla="*/ 0 h 3"/>
              <a:gd name="T90" fmla="*/ 106 w 120"/>
              <a:gd name="T91" fmla="*/ 0 h 3"/>
              <a:gd name="T92" fmla="*/ 118 w 120"/>
              <a:gd name="T93" fmla="*/ 0 h 3"/>
              <a:gd name="T94" fmla="*/ 120 w 120"/>
              <a:gd name="T95" fmla="*/ 2 h 3"/>
              <a:gd name="T96" fmla="*/ 120 w 120"/>
              <a:gd name="T97" fmla="*/ 2 h 3"/>
              <a:gd name="T98" fmla="*/ 118 w 120"/>
              <a:gd name="T99" fmla="*/ 3 h 3"/>
              <a:gd name="T100" fmla="*/ 106 w 120"/>
              <a:gd name="T101" fmla="*/ 3 h 3"/>
              <a:gd name="T102" fmla="*/ 105 w 120"/>
              <a:gd name="T103" fmla="*/ 2 h 3"/>
              <a:gd name="T104" fmla="*/ 105 w 120"/>
              <a:gd name="T105" fmla="*/ 2 h 3"/>
              <a:gd name="T106" fmla="*/ 106 w 120"/>
              <a:gd name="T10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3">
                <a:moveTo>
                  <a:pt x="1" y="0"/>
                </a:moveTo>
                <a:cubicBezTo>
                  <a:pt x="5" y="0"/>
                  <a:pt x="9" y="0"/>
                  <a:pt x="13" y="0"/>
                </a:cubicBezTo>
                <a:cubicBezTo>
                  <a:pt x="14" y="0"/>
                  <a:pt x="15" y="1"/>
                  <a:pt x="15" y="2"/>
                </a:cubicBezTo>
                <a:cubicBezTo>
                  <a:pt x="15" y="2"/>
                  <a:pt x="15" y="2"/>
                  <a:pt x="15" y="2"/>
                </a:cubicBezTo>
                <a:cubicBezTo>
                  <a:pt x="15" y="3"/>
                  <a:pt x="14" y="3"/>
                  <a:pt x="13" y="3"/>
                </a:cubicBezTo>
                <a:cubicBezTo>
                  <a:pt x="9" y="3"/>
                  <a:pt x="5" y="3"/>
                  <a:pt x="1" y="3"/>
                </a:cubicBezTo>
                <a:cubicBezTo>
                  <a:pt x="0" y="3"/>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3"/>
                  <a:pt x="34" y="3"/>
                </a:cubicBezTo>
                <a:cubicBezTo>
                  <a:pt x="30" y="3"/>
                  <a:pt x="26" y="3"/>
                  <a:pt x="22" y="3"/>
                </a:cubicBezTo>
                <a:cubicBezTo>
                  <a:pt x="21" y="3"/>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3"/>
                  <a:pt x="55" y="3"/>
                </a:cubicBezTo>
                <a:cubicBezTo>
                  <a:pt x="51" y="3"/>
                  <a:pt x="47" y="3"/>
                  <a:pt x="43" y="3"/>
                </a:cubicBezTo>
                <a:cubicBezTo>
                  <a:pt x="42" y="3"/>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3"/>
                  <a:pt x="76" y="3"/>
                </a:cubicBezTo>
                <a:cubicBezTo>
                  <a:pt x="72" y="3"/>
                  <a:pt x="68" y="3"/>
                  <a:pt x="64" y="3"/>
                </a:cubicBezTo>
                <a:cubicBezTo>
                  <a:pt x="63" y="3"/>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3"/>
                  <a:pt x="97" y="3"/>
                </a:cubicBezTo>
                <a:cubicBezTo>
                  <a:pt x="93" y="3"/>
                  <a:pt x="89" y="3"/>
                  <a:pt x="85" y="3"/>
                </a:cubicBezTo>
                <a:cubicBezTo>
                  <a:pt x="84" y="3"/>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3"/>
                  <a:pt x="118" y="3"/>
                </a:cubicBezTo>
                <a:cubicBezTo>
                  <a:pt x="114" y="3"/>
                  <a:pt x="110" y="3"/>
                  <a:pt x="106" y="3"/>
                </a:cubicBezTo>
                <a:cubicBezTo>
                  <a:pt x="105" y="3"/>
                  <a:pt x="105" y="3"/>
                  <a:pt x="105" y="2"/>
                </a:cubicBezTo>
                <a:cubicBezTo>
                  <a:pt x="105" y="2"/>
                  <a:pt x="105" y="2"/>
                  <a:pt x="105" y="2"/>
                </a:cubicBezTo>
                <a:cubicBezTo>
                  <a:pt x="105" y="1"/>
                  <a:pt x="105" y="0"/>
                  <a:pt x="106" y="0"/>
                </a:cubicBezTo>
                <a:close/>
              </a:path>
            </a:pathLst>
          </a:custGeom>
          <a:solidFill>
            <a:srgbClr val="FAD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3"/>
          <p:cNvSpPr>
            <a:spLocks/>
          </p:cNvSpPr>
          <p:nvPr/>
        </p:nvSpPr>
        <p:spPr bwMode="auto">
          <a:xfrm>
            <a:off x="5458052" y="388940"/>
            <a:ext cx="498475" cy="1430338"/>
          </a:xfrm>
          <a:custGeom>
            <a:avLst/>
            <a:gdLst>
              <a:gd name="T0" fmla="*/ 0 w 314"/>
              <a:gd name="T1" fmla="*/ 0 h 901"/>
              <a:gd name="T2" fmla="*/ 314 w 314"/>
              <a:gd name="T3" fmla="*/ 299 h 901"/>
              <a:gd name="T4" fmla="*/ 314 w 314"/>
              <a:gd name="T5" fmla="*/ 901 h 901"/>
              <a:gd name="T6" fmla="*/ 0 w 314"/>
              <a:gd name="T7" fmla="*/ 602 h 901"/>
              <a:gd name="T8" fmla="*/ 0 w 314"/>
              <a:gd name="T9" fmla="*/ 0 h 901"/>
              <a:gd name="T10" fmla="*/ 0 w 314"/>
              <a:gd name="T11" fmla="*/ 0 h 901"/>
            </a:gdLst>
            <a:ahLst/>
            <a:cxnLst>
              <a:cxn ang="0">
                <a:pos x="T0" y="T1"/>
              </a:cxn>
              <a:cxn ang="0">
                <a:pos x="T2" y="T3"/>
              </a:cxn>
              <a:cxn ang="0">
                <a:pos x="T4" y="T5"/>
              </a:cxn>
              <a:cxn ang="0">
                <a:pos x="T6" y="T7"/>
              </a:cxn>
              <a:cxn ang="0">
                <a:pos x="T8" y="T9"/>
              </a:cxn>
              <a:cxn ang="0">
                <a:pos x="T10" y="T11"/>
              </a:cxn>
            </a:cxnLst>
            <a:rect l="0" t="0" r="r" b="b"/>
            <a:pathLst>
              <a:path w="314" h="901">
                <a:moveTo>
                  <a:pt x="0" y="0"/>
                </a:moveTo>
                <a:lnTo>
                  <a:pt x="314" y="299"/>
                </a:lnTo>
                <a:lnTo>
                  <a:pt x="314" y="901"/>
                </a:lnTo>
                <a:lnTo>
                  <a:pt x="0" y="602"/>
                </a:lnTo>
                <a:lnTo>
                  <a:pt x="0" y="0"/>
                </a:lnTo>
                <a:lnTo>
                  <a:pt x="0" y="0"/>
                </a:lnTo>
                <a:close/>
              </a:path>
            </a:pathLst>
          </a:custGeom>
          <a:solidFill>
            <a:srgbClr val="CD40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4"/>
          <p:cNvSpPr>
            <a:spLocks noEditPoints="1"/>
          </p:cNvSpPr>
          <p:nvPr/>
        </p:nvSpPr>
        <p:spPr bwMode="auto">
          <a:xfrm>
            <a:off x="5458052" y="1211265"/>
            <a:ext cx="498475" cy="515938"/>
          </a:xfrm>
          <a:custGeom>
            <a:avLst/>
            <a:gdLst>
              <a:gd name="T0" fmla="*/ 60 w 60"/>
              <a:gd name="T1" fmla="*/ 57 h 62"/>
              <a:gd name="T2" fmla="*/ 60 w 60"/>
              <a:gd name="T3" fmla="*/ 62 h 62"/>
              <a:gd name="T4" fmla="*/ 53 w 60"/>
              <a:gd name="T5" fmla="*/ 56 h 62"/>
              <a:gd name="T6" fmla="*/ 53 w 60"/>
              <a:gd name="T7" fmla="*/ 54 h 62"/>
              <a:gd name="T8" fmla="*/ 53 w 60"/>
              <a:gd name="T9" fmla="*/ 54 h 62"/>
              <a:gd name="T10" fmla="*/ 56 w 60"/>
              <a:gd name="T11" fmla="*/ 54 h 62"/>
              <a:gd name="T12" fmla="*/ 60 w 60"/>
              <a:gd name="T13" fmla="*/ 57 h 62"/>
              <a:gd name="T14" fmla="*/ 0 w 60"/>
              <a:gd name="T15" fmla="*/ 5 h 62"/>
              <a:gd name="T16" fmla="*/ 0 w 60"/>
              <a:gd name="T17" fmla="*/ 0 h 62"/>
              <a:gd name="T18" fmla="*/ 3 w 60"/>
              <a:gd name="T19" fmla="*/ 4 h 62"/>
              <a:gd name="T20" fmla="*/ 4 w 60"/>
              <a:gd name="T21" fmla="*/ 6 h 62"/>
              <a:gd name="T22" fmla="*/ 4 w 60"/>
              <a:gd name="T23" fmla="*/ 6 h 62"/>
              <a:gd name="T24" fmla="*/ 1 w 60"/>
              <a:gd name="T25" fmla="*/ 6 h 62"/>
              <a:gd name="T26" fmla="*/ 0 w 60"/>
              <a:gd name="T27" fmla="*/ 5 h 62"/>
              <a:gd name="T28" fmla="*/ 10 w 60"/>
              <a:gd name="T29" fmla="*/ 10 h 62"/>
              <a:gd name="T30" fmla="*/ 19 w 60"/>
              <a:gd name="T31" fmla="*/ 18 h 62"/>
              <a:gd name="T32" fmla="*/ 19 w 60"/>
              <a:gd name="T33" fmla="*/ 21 h 62"/>
              <a:gd name="T34" fmla="*/ 19 w 60"/>
              <a:gd name="T35" fmla="*/ 21 h 62"/>
              <a:gd name="T36" fmla="*/ 16 w 60"/>
              <a:gd name="T37" fmla="*/ 21 h 62"/>
              <a:gd name="T38" fmla="*/ 8 w 60"/>
              <a:gd name="T39" fmla="*/ 13 h 62"/>
              <a:gd name="T40" fmla="*/ 8 w 60"/>
              <a:gd name="T41" fmla="*/ 10 h 62"/>
              <a:gd name="T42" fmla="*/ 8 w 60"/>
              <a:gd name="T43" fmla="*/ 10 h 62"/>
              <a:gd name="T44" fmla="*/ 10 w 60"/>
              <a:gd name="T45" fmla="*/ 10 h 62"/>
              <a:gd name="T46" fmla="*/ 25 w 60"/>
              <a:gd name="T47" fmla="*/ 25 h 62"/>
              <a:gd name="T48" fmla="*/ 34 w 60"/>
              <a:gd name="T49" fmla="*/ 33 h 62"/>
              <a:gd name="T50" fmla="*/ 34 w 60"/>
              <a:gd name="T51" fmla="*/ 35 h 62"/>
              <a:gd name="T52" fmla="*/ 34 w 60"/>
              <a:gd name="T53" fmla="*/ 35 h 62"/>
              <a:gd name="T54" fmla="*/ 32 w 60"/>
              <a:gd name="T55" fmla="*/ 35 h 62"/>
              <a:gd name="T56" fmla="*/ 23 w 60"/>
              <a:gd name="T57" fmla="*/ 27 h 62"/>
              <a:gd name="T58" fmla="*/ 23 w 60"/>
              <a:gd name="T59" fmla="*/ 25 h 62"/>
              <a:gd name="T60" fmla="*/ 23 w 60"/>
              <a:gd name="T61" fmla="*/ 25 h 62"/>
              <a:gd name="T62" fmla="*/ 25 w 60"/>
              <a:gd name="T63" fmla="*/ 25 h 62"/>
              <a:gd name="T64" fmla="*/ 41 w 60"/>
              <a:gd name="T65" fmla="*/ 39 h 62"/>
              <a:gd name="T66" fmla="*/ 49 w 60"/>
              <a:gd name="T67" fmla="*/ 47 h 62"/>
              <a:gd name="T68" fmla="*/ 49 w 60"/>
              <a:gd name="T69" fmla="*/ 50 h 62"/>
              <a:gd name="T70" fmla="*/ 49 w 60"/>
              <a:gd name="T71" fmla="*/ 50 h 62"/>
              <a:gd name="T72" fmla="*/ 47 w 60"/>
              <a:gd name="T73" fmla="*/ 50 h 62"/>
              <a:gd name="T74" fmla="*/ 38 w 60"/>
              <a:gd name="T75" fmla="*/ 42 h 62"/>
              <a:gd name="T76" fmla="*/ 38 w 60"/>
              <a:gd name="T77" fmla="*/ 39 h 62"/>
              <a:gd name="T78" fmla="*/ 38 w 60"/>
              <a:gd name="T79" fmla="*/ 39 h 62"/>
              <a:gd name="T80" fmla="*/ 41 w 60"/>
              <a:gd name="T8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62">
                <a:moveTo>
                  <a:pt x="60" y="57"/>
                </a:moveTo>
                <a:cubicBezTo>
                  <a:pt x="60" y="62"/>
                  <a:pt x="60" y="62"/>
                  <a:pt x="60" y="62"/>
                </a:cubicBezTo>
                <a:cubicBezTo>
                  <a:pt x="58" y="60"/>
                  <a:pt x="56" y="58"/>
                  <a:pt x="53" y="56"/>
                </a:cubicBezTo>
                <a:cubicBezTo>
                  <a:pt x="53" y="56"/>
                  <a:pt x="53" y="55"/>
                  <a:pt x="53" y="54"/>
                </a:cubicBezTo>
                <a:cubicBezTo>
                  <a:pt x="53" y="54"/>
                  <a:pt x="53" y="54"/>
                  <a:pt x="53" y="54"/>
                </a:cubicBezTo>
                <a:cubicBezTo>
                  <a:pt x="54" y="53"/>
                  <a:pt x="55" y="53"/>
                  <a:pt x="56" y="54"/>
                </a:cubicBezTo>
                <a:cubicBezTo>
                  <a:pt x="57" y="55"/>
                  <a:pt x="58" y="56"/>
                  <a:pt x="60" y="57"/>
                </a:cubicBezTo>
                <a:close/>
                <a:moveTo>
                  <a:pt x="0" y="5"/>
                </a:moveTo>
                <a:cubicBezTo>
                  <a:pt x="0" y="0"/>
                  <a:pt x="0" y="0"/>
                  <a:pt x="0" y="0"/>
                </a:cubicBezTo>
                <a:cubicBezTo>
                  <a:pt x="1" y="2"/>
                  <a:pt x="2" y="3"/>
                  <a:pt x="3" y="4"/>
                </a:cubicBezTo>
                <a:cubicBezTo>
                  <a:pt x="4" y="5"/>
                  <a:pt x="4" y="6"/>
                  <a:pt x="4" y="6"/>
                </a:cubicBezTo>
                <a:cubicBezTo>
                  <a:pt x="4" y="6"/>
                  <a:pt x="4" y="6"/>
                  <a:pt x="4" y="6"/>
                </a:cubicBezTo>
                <a:cubicBezTo>
                  <a:pt x="3" y="7"/>
                  <a:pt x="2" y="7"/>
                  <a:pt x="1" y="6"/>
                </a:cubicBezTo>
                <a:cubicBezTo>
                  <a:pt x="1" y="6"/>
                  <a:pt x="0" y="5"/>
                  <a:pt x="0" y="5"/>
                </a:cubicBezTo>
                <a:close/>
                <a:moveTo>
                  <a:pt x="10" y="10"/>
                </a:moveTo>
                <a:cubicBezTo>
                  <a:pt x="13" y="13"/>
                  <a:pt x="16" y="16"/>
                  <a:pt x="19" y="18"/>
                </a:cubicBezTo>
                <a:cubicBezTo>
                  <a:pt x="19" y="19"/>
                  <a:pt x="19" y="20"/>
                  <a:pt x="19" y="21"/>
                </a:cubicBezTo>
                <a:cubicBezTo>
                  <a:pt x="19" y="21"/>
                  <a:pt x="19" y="21"/>
                  <a:pt x="19" y="21"/>
                </a:cubicBezTo>
                <a:cubicBezTo>
                  <a:pt x="18" y="21"/>
                  <a:pt x="17" y="22"/>
                  <a:pt x="16" y="21"/>
                </a:cubicBezTo>
                <a:cubicBezTo>
                  <a:pt x="14" y="18"/>
                  <a:pt x="11" y="15"/>
                  <a:pt x="8" y="13"/>
                </a:cubicBezTo>
                <a:cubicBezTo>
                  <a:pt x="7" y="12"/>
                  <a:pt x="7" y="11"/>
                  <a:pt x="8" y="10"/>
                </a:cubicBezTo>
                <a:cubicBezTo>
                  <a:pt x="8" y="10"/>
                  <a:pt x="8" y="10"/>
                  <a:pt x="8" y="10"/>
                </a:cubicBezTo>
                <a:cubicBezTo>
                  <a:pt x="8" y="10"/>
                  <a:pt x="9" y="10"/>
                  <a:pt x="10" y="10"/>
                </a:cubicBezTo>
                <a:close/>
                <a:moveTo>
                  <a:pt x="25" y="25"/>
                </a:moveTo>
                <a:cubicBezTo>
                  <a:pt x="28" y="28"/>
                  <a:pt x="31" y="30"/>
                  <a:pt x="34" y="33"/>
                </a:cubicBezTo>
                <a:cubicBezTo>
                  <a:pt x="35" y="34"/>
                  <a:pt x="35" y="35"/>
                  <a:pt x="34" y="35"/>
                </a:cubicBezTo>
                <a:cubicBezTo>
                  <a:pt x="34" y="35"/>
                  <a:pt x="34" y="35"/>
                  <a:pt x="34" y="35"/>
                </a:cubicBezTo>
                <a:cubicBezTo>
                  <a:pt x="33" y="36"/>
                  <a:pt x="32" y="36"/>
                  <a:pt x="32" y="35"/>
                </a:cubicBezTo>
                <a:cubicBezTo>
                  <a:pt x="29" y="33"/>
                  <a:pt x="26" y="30"/>
                  <a:pt x="23" y="27"/>
                </a:cubicBezTo>
                <a:cubicBezTo>
                  <a:pt x="22" y="27"/>
                  <a:pt x="22" y="26"/>
                  <a:pt x="23" y="25"/>
                </a:cubicBezTo>
                <a:cubicBezTo>
                  <a:pt x="23" y="25"/>
                  <a:pt x="23" y="25"/>
                  <a:pt x="23" y="25"/>
                </a:cubicBezTo>
                <a:cubicBezTo>
                  <a:pt x="24" y="24"/>
                  <a:pt x="25" y="24"/>
                  <a:pt x="25" y="25"/>
                </a:cubicBezTo>
                <a:close/>
                <a:moveTo>
                  <a:pt x="41" y="39"/>
                </a:moveTo>
                <a:cubicBezTo>
                  <a:pt x="43" y="42"/>
                  <a:pt x="46" y="45"/>
                  <a:pt x="49" y="47"/>
                </a:cubicBezTo>
                <a:cubicBezTo>
                  <a:pt x="50" y="48"/>
                  <a:pt x="50" y="49"/>
                  <a:pt x="49" y="50"/>
                </a:cubicBezTo>
                <a:cubicBezTo>
                  <a:pt x="49" y="50"/>
                  <a:pt x="49" y="50"/>
                  <a:pt x="49" y="50"/>
                </a:cubicBezTo>
                <a:cubicBezTo>
                  <a:pt x="48" y="50"/>
                  <a:pt x="47" y="50"/>
                  <a:pt x="47" y="50"/>
                </a:cubicBezTo>
                <a:cubicBezTo>
                  <a:pt x="44" y="47"/>
                  <a:pt x="41" y="44"/>
                  <a:pt x="38" y="42"/>
                </a:cubicBezTo>
                <a:cubicBezTo>
                  <a:pt x="38" y="41"/>
                  <a:pt x="38" y="40"/>
                  <a:pt x="38" y="39"/>
                </a:cubicBezTo>
                <a:cubicBezTo>
                  <a:pt x="38" y="39"/>
                  <a:pt x="38" y="39"/>
                  <a:pt x="38" y="39"/>
                </a:cubicBezTo>
                <a:cubicBezTo>
                  <a:pt x="39" y="39"/>
                  <a:pt x="40" y="39"/>
                  <a:pt x="41" y="39"/>
                </a:cubicBezTo>
                <a:close/>
              </a:path>
            </a:pathLst>
          </a:custGeom>
          <a:solidFill>
            <a:srgbClr val="E84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5"/>
          <p:cNvSpPr>
            <a:spLocks/>
          </p:cNvSpPr>
          <p:nvPr/>
        </p:nvSpPr>
        <p:spPr bwMode="auto">
          <a:xfrm>
            <a:off x="5759450" y="0"/>
            <a:ext cx="6432550" cy="6858000"/>
          </a:xfrm>
          <a:custGeom>
            <a:avLst/>
            <a:gdLst>
              <a:gd name="T0" fmla="*/ 0 w 4052"/>
              <a:gd name="T1" fmla="*/ 0 h 4320"/>
              <a:gd name="T2" fmla="*/ 4052 w 4052"/>
              <a:gd name="T3" fmla="*/ 0 h 4320"/>
              <a:gd name="T4" fmla="*/ 4052 w 4052"/>
              <a:gd name="T5" fmla="*/ 4320 h 4320"/>
              <a:gd name="T6" fmla="*/ 0 w 4052"/>
              <a:gd name="T7" fmla="*/ 4320 h 4320"/>
              <a:gd name="T8" fmla="*/ 0 w 4052"/>
              <a:gd name="T9" fmla="*/ 0 h 4320"/>
              <a:gd name="T10" fmla="*/ 0 w 4052"/>
              <a:gd name="T11" fmla="*/ 0 h 4320"/>
            </a:gdLst>
            <a:ahLst/>
            <a:cxnLst>
              <a:cxn ang="0">
                <a:pos x="T0" y="T1"/>
              </a:cxn>
              <a:cxn ang="0">
                <a:pos x="T2" y="T3"/>
              </a:cxn>
              <a:cxn ang="0">
                <a:pos x="T4" y="T5"/>
              </a:cxn>
              <a:cxn ang="0">
                <a:pos x="T6" y="T7"/>
              </a:cxn>
              <a:cxn ang="0">
                <a:pos x="T8" y="T9"/>
              </a:cxn>
              <a:cxn ang="0">
                <a:pos x="T10" y="T11"/>
              </a:cxn>
            </a:cxnLst>
            <a:rect l="0" t="0" r="r" b="b"/>
            <a:pathLst>
              <a:path w="4052" h="4320">
                <a:moveTo>
                  <a:pt x="0" y="0"/>
                </a:moveTo>
                <a:lnTo>
                  <a:pt x="4052" y="0"/>
                </a:lnTo>
                <a:lnTo>
                  <a:pt x="4052" y="4320"/>
                </a:lnTo>
                <a:lnTo>
                  <a:pt x="0" y="4320"/>
                </a:lnTo>
                <a:lnTo>
                  <a:pt x="0" y="0"/>
                </a:lnTo>
                <a:lnTo>
                  <a:pt x="0" y="0"/>
                </a:lnTo>
                <a:close/>
              </a:path>
            </a:pathLst>
          </a:custGeom>
          <a:solidFill>
            <a:srgbClr val="DCDDD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138" name="Freeform 26"/>
          <p:cNvSpPr>
            <a:spLocks/>
          </p:cNvSpPr>
          <p:nvPr/>
        </p:nvSpPr>
        <p:spPr bwMode="auto">
          <a:xfrm>
            <a:off x="5766027" y="488952"/>
            <a:ext cx="1736725" cy="955675"/>
          </a:xfrm>
          <a:custGeom>
            <a:avLst/>
            <a:gdLst>
              <a:gd name="T0" fmla="*/ 0 w 1094"/>
              <a:gd name="T1" fmla="*/ 0 h 602"/>
              <a:gd name="T2" fmla="*/ 911 w 1094"/>
              <a:gd name="T3" fmla="*/ 0 h 602"/>
              <a:gd name="T4" fmla="*/ 1094 w 1094"/>
              <a:gd name="T5" fmla="*/ 304 h 602"/>
              <a:gd name="T6" fmla="*/ 911 w 1094"/>
              <a:gd name="T7" fmla="*/ 602 h 602"/>
              <a:gd name="T8" fmla="*/ 0 w 1094"/>
              <a:gd name="T9" fmla="*/ 602 h 602"/>
              <a:gd name="T10" fmla="*/ 0 w 1094"/>
              <a:gd name="T11" fmla="*/ 0 h 602"/>
              <a:gd name="T12" fmla="*/ 0 w 1094"/>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094" h="602">
                <a:moveTo>
                  <a:pt x="0" y="0"/>
                </a:moveTo>
                <a:lnTo>
                  <a:pt x="911" y="0"/>
                </a:lnTo>
                <a:lnTo>
                  <a:pt x="1094" y="304"/>
                </a:lnTo>
                <a:lnTo>
                  <a:pt x="911" y="602"/>
                </a:lnTo>
                <a:lnTo>
                  <a:pt x="0" y="602"/>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7"/>
          <p:cNvSpPr>
            <a:spLocks/>
          </p:cNvSpPr>
          <p:nvPr/>
        </p:nvSpPr>
        <p:spPr bwMode="auto">
          <a:xfrm>
            <a:off x="5458052" y="388940"/>
            <a:ext cx="3227760" cy="955675"/>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84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8"/>
          <p:cNvSpPr>
            <a:spLocks noEditPoints="1"/>
          </p:cNvSpPr>
          <p:nvPr/>
        </p:nvSpPr>
        <p:spPr bwMode="auto">
          <a:xfrm>
            <a:off x="5458052" y="912815"/>
            <a:ext cx="3010698" cy="365125"/>
          </a:xfrm>
          <a:custGeom>
            <a:avLst/>
            <a:gdLst>
              <a:gd name="T0" fmla="*/ 30 w 221"/>
              <a:gd name="T1" fmla="*/ 44 h 44"/>
              <a:gd name="T2" fmla="*/ 32 w 221"/>
              <a:gd name="T3" fmla="*/ 43 h 44"/>
              <a:gd name="T4" fmla="*/ 19 w 221"/>
              <a:gd name="T5" fmla="*/ 41 h 44"/>
              <a:gd name="T6" fmla="*/ 17 w 221"/>
              <a:gd name="T7" fmla="*/ 43 h 44"/>
              <a:gd name="T8" fmla="*/ 196 w 221"/>
              <a:gd name="T9" fmla="*/ 43 h 44"/>
              <a:gd name="T10" fmla="*/ 198 w 221"/>
              <a:gd name="T11" fmla="*/ 37 h 44"/>
              <a:gd name="T12" fmla="*/ 195 w 221"/>
              <a:gd name="T13" fmla="*/ 37 h 44"/>
              <a:gd name="T14" fmla="*/ 186 w 221"/>
              <a:gd name="T15" fmla="*/ 41 h 44"/>
              <a:gd name="T16" fmla="*/ 185 w 221"/>
              <a:gd name="T17" fmla="*/ 43 h 44"/>
              <a:gd name="T18" fmla="*/ 194 w 221"/>
              <a:gd name="T19" fmla="*/ 44 h 44"/>
              <a:gd name="T20" fmla="*/ 217 w 221"/>
              <a:gd name="T21" fmla="*/ 1 h 44"/>
              <a:gd name="T22" fmla="*/ 212 w 221"/>
              <a:gd name="T23" fmla="*/ 14 h 44"/>
              <a:gd name="T24" fmla="*/ 214 w 221"/>
              <a:gd name="T25" fmla="*/ 13 h 44"/>
              <a:gd name="T26" fmla="*/ 219 w 221"/>
              <a:gd name="T27" fmla="*/ 1 h 44"/>
              <a:gd name="T28" fmla="*/ 217 w 221"/>
              <a:gd name="T29" fmla="*/ 1 h 44"/>
              <a:gd name="T30" fmla="*/ 200 w 221"/>
              <a:gd name="T31" fmla="*/ 29 h 44"/>
              <a:gd name="T32" fmla="*/ 201 w 221"/>
              <a:gd name="T33" fmla="*/ 32 h 44"/>
              <a:gd name="T34" fmla="*/ 209 w 221"/>
              <a:gd name="T35" fmla="*/ 21 h 44"/>
              <a:gd name="T36" fmla="*/ 209 w 221"/>
              <a:gd name="T37" fmla="*/ 19 h 44"/>
              <a:gd name="T38" fmla="*/ 0 w 221"/>
              <a:gd name="T39" fmla="*/ 41 h 44"/>
              <a:gd name="T40" fmla="*/ 8 w 221"/>
              <a:gd name="T41" fmla="*/ 44 h 44"/>
              <a:gd name="T42" fmla="*/ 10 w 221"/>
              <a:gd name="T43" fmla="*/ 43 h 44"/>
              <a:gd name="T44" fmla="*/ 0 w 221"/>
              <a:gd name="T45" fmla="*/ 41 h 44"/>
              <a:gd name="T46" fmla="*/ 51 w 221"/>
              <a:gd name="T47" fmla="*/ 44 h 44"/>
              <a:gd name="T48" fmla="*/ 53 w 221"/>
              <a:gd name="T49" fmla="*/ 43 h 44"/>
              <a:gd name="T50" fmla="*/ 40 w 221"/>
              <a:gd name="T51" fmla="*/ 41 h 44"/>
              <a:gd name="T52" fmla="*/ 38 w 221"/>
              <a:gd name="T53" fmla="*/ 43 h 44"/>
              <a:gd name="T54" fmla="*/ 60 w 221"/>
              <a:gd name="T55" fmla="*/ 44 h 44"/>
              <a:gd name="T56" fmla="*/ 74 w 221"/>
              <a:gd name="T57" fmla="*/ 43 h 44"/>
              <a:gd name="T58" fmla="*/ 72 w 221"/>
              <a:gd name="T59" fmla="*/ 41 h 44"/>
              <a:gd name="T60" fmla="*/ 59 w 221"/>
              <a:gd name="T61" fmla="*/ 43 h 44"/>
              <a:gd name="T62" fmla="*/ 60 w 221"/>
              <a:gd name="T63" fmla="*/ 44 h 44"/>
              <a:gd name="T64" fmla="*/ 93 w 221"/>
              <a:gd name="T65" fmla="*/ 44 h 44"/>
              <a:gd name="T66" fmla="*/ 95 w 221"/>
              <a:gd name="T67" fmla="*/ 43 h 44"/>
              <a:gd name="T68" fmla="*/ 81 w 221"/>
              <a:gd name="T69" fmla="*/ 41 h 44"/>
              <a:gd name="T70" fmla="*/ 80 w 221"/>
              <a:gd name="T71" fmla="*/ 43 h 44"/>
              <a:gd name="T72" fmla="*/ 102 w 221"/>
              <a:gd name="T73" fmla="*/ 44 h 44"/>
              <a:gd name="T74" fmla="*/ 116 w 221"/>
              <a:gd name="T75" fmla="*/ 43 h 44"/>
              <a:gd name="T76" fmla="*/ 114 w 221"/>
              <a:gd name="T77" fmla="*/ 41 h 44"/>
              <a:gd name="T78" fmla="*/ 101 w 221"/>
              <a:gd name="T79" fmla="*/ 43 h 44"/>
              <a:gd name="T80" fmla="*/ 102 w 221"/>
              <a:gd name="T81" fmla="*/ 44 h 44"/>
              <a:gd name="T82" fmla="*/ 135 w 221"/>
              <a:gd name="T83" fmla="*/ 44 h 44"/>
              <a:gd name="T84" fmla="*/ 137 w 221"/>
              <a:gd name="T85" fmla="*/ 43 h 44"/>
              <a:gd name="T86" fmla="*/ 123 w 221"/>
              <a:gd name="T87" fmla="*/ 41 h 44"/>
              <a:gd name="T88" fmla="*/ 122 w 221"/>
              <a:gd name="T89" fmla="*/ 43 h 44"/>
              <a:gd name="T90" fmla="*/ 144 w 221"/>
              <a:gd name="T91" fmla="*/ 44 h 44"/>
              <a:gd name="T92" fmla="*/ 158 w 221"/>
              <a:gd name="T93" fmla="*/ 43 h 44"/>
              <a:gd name="T94" fmla="*/ 156 w 221"/>
              <a:gd name="T95" fmla="*/ 41 h 44"/>
              <a:gd name="T96" fmla="*/ 143 w 221"/>
              <a:gd name="T97" fmla="*/ 43 h 44"/>
              <a:gd name="T98" fmla="*/ 144 w 221"/>
              <a:gd name="T99" fmla="*/ 44 h 44"/>
              <a:gd name="T100" fmla="*/ 177 w 221"/>
              <a:gd name="T101" fmla="*/ 44 h 44"/>
              <a:gd name="T102" fmla="*/ 179 w 221"/>
              <a:gd name="T103" fmla="*/ 43 h 44"/>
              <a:gd name="T104" fmla="*/ 165 w 221"/>
              <a:gd name="T105" fmla="*/ 41 h 44"/>
              <a:gd name="T106" fmla="*/ 164 w 221"/>
              <a:gd name="T10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44">
                <a:moveTo>
                  <a:pt x="19" y="44"/>
                </a:moveTo>
                <a:cubicBezTo>
                  <a:pt x="22" y="44"/>
                  <a:pt x="26" y="44"/>
                  <a:pt x="30" y="44"/>
                </a:cubicBezTo>
                <a:cubicBezTo>
                  <a:pt x="31" y="44"/>
                  <a:pt x="32" y="44"/>
                  <a:pt x="32" y="43"/>
                </a:cubicBezTo>
                <a:cubicBezTo>
                  <a:pt x="32" y="43"/>
                  <a:pt x="32" y="43"/>
                  <a:pt x="32" y="43"/>
                </a:cubicBezTo>
                <a:cubicBezTo>
                  <a:pt x="32" y="42"/>
                  <a:pt x="31" y="41"/>
                  <a:pt x="30" y="41"/>
                </a:cubicBezTo>
                <a:cubicBezTo>
                  <a:pt x="26" y="41"/>
                  <a:pt x="22" y="41"/>
                  <a:pt x="19" y="41"/>
                </a:cubicBezTo>
                <a:cubicBezTo>
                  <a:pt x="18" y="41"/>
                  <a:pt x="17" y="42"/>
                  <a:pt x="17" y="43"/>
                </a:cubicBezTo>
                <a:cubicBezTo>
                  <a:pt x="17" y="43"/>
                  <a:pt x="17" y="43"/>
                  <a:pt x="17" y="43"/>
                </a:cubicBezTo>
                <a:cubicBezTo>
                  <a:pt x="17" y="44"/>
                  <a:pt x="18" y="44"/>
                  <a:pt x="19" y="44"/>
                </a:cubicBezTo>
                <a:close/>
                <a:moveTo>
                  <a:pt x="196" y="43"/>
                </a:moveTo>
                <a:cubicBezTo>
                  <a:pt x="196" y="42"/>
                  <a:pt x="197" y="40"/>
                  <a:pt x="198" y="39"/>
                </a:cubicBezTo>
                <a:cubicBezTo>
                  <a:pt x="199" y="38"/>
                  <a:pt x="198" y="37"/>
                  <a:pt x="198" y="37"/>
                </a:cubicBezTo>
                <a:cubicBezTo>
                  <a:pt x="198" y="37"/>
                  <a:pt x="198" y="37"/>
                  <a:pt x="198" y="37"/>
                </a:cubicBezTo>
                <a:cubicBezTo>
                  <a:pt x="197" y="36"/>
                  <a:pt x="196" y="37"/>
                  <a:pt x="195" y="37"/>
                </a:cubicBezTo>
                <a:cubicBezTo>
                  <a:pt x="195" y="39"/>
                  <a:pt x="194" y="40"/>
                  <a:pt x="193" y="41"/>
                </a:cubicBezTo>
                <a:cubicBezTo>
                  <a:pt x="190" y="41"/>
                  <a:pt x="190" y="41"/>
                  <a:pt x="186" y="41"/>
                </a:cubicBezTo>
                <a:cubicBezTo>
                  <a:pt x="186" y="41"/>
                  <a:pt x="185" y="42"/>
                  <a:pt x="185" y="43"/>
                </a:cubicBezTo>
                <a:cubicBezTo>
                  <a:pt x="185" y="43"/>
                  <a:pt x="185" y="43"/>
                  <a:pt x="185" y="43"/>
                </a:cubicBezTo>
                <a:cubicBezTo>
                  <a:pt x="185" y="44"/>
                  <a:pt x="186" y="44"/>
                  <a:pt x="186" y="44"/>
                </a:cubicBezTo>
                <a:cubicBezTo>
                  <a:pt x="194" y="44"/>
                  <a:pt x="194" y="44"/>
                  <a:pt x="194" y="44"/>
                </a:cubicBezTo>
                <a:cubicBezTo>
                  <a:pt x="195" y="44"/>
                  <a:pt x="195" y="44"/>
                  <a:pt x="196" y="43"/>
                </a:cubicBezTo>
                <a:close/>
                <a:moveTo>
                  <a:pt x="217" y="1"/>
                </a:moveTo>
                <a:cubicBezTo>
                  <a:pt x="215" y="5"/>
                  <a:pt x="213" y="8"/>
                  <a:pt x="211" y="12"/>
                </a:cubicBezTo>
                <a:cubicBezTo>
                  <a:pt x="211" y="12"/>
                  <a:pt x="211" y="13"/>
                  <a:pt x="212" y="14"/>
                </a:cubicBezTo>
                <a:cubicBezTo>
                  <a:pt x="212" y="14"/>
                  <a:pt x="212" y="14"/>
                  <a:pt x="212" y="14"/>
                </a:cubicBezTo>
                <a:cubicBezTo>
                  <a:pt x="212" y="14"/>
                  <a:pt x="213" y="14"/>
                  <a:pt x="214" y="13"/>
                </a:cubicBezTo>
                <a:cubicBezTo>
                  <a:pt x="216" y="10"/>
                  <a:pt x="218" y="7"/>
                  <a:pt x="220" y="3"/>
                </a:cubicBezTo>
                <a:cubicBezTo>
                  <a:pt x="221" y="2"/>
                  <a:pt x="220" y="1"/>
                  <a:pt x="219" y="1"/>
                </a:cubicBezTo>
                <a:cubicBezTo>
                  <a:pt x="219" y="1"/>
                  <a:pt x="219" y="1"/>
                  <a:pt x="219" y="1"/>
                </a:cubicBezTo>
                <a:cubicBezTo>
                  <a:pt x="219" y="0"/>
                  <a:pt x="218" y="1"/>
                  <a:pt x="217" y="1"/>
                </a:cubicBezTo>
                <a:close/>
                <a:moveTo>
                  <a:pt x="206" y="19"/>
                </a:moveTo>
                <a:cubicBezTo>
                  <a:pt x="204" y="23"/>
                  <a:pt x="202" y="26"/>
                  <a:pt x="200" y="29"/>
                </a:cubicBezTo>
                <a:cubicBezTo>
                  <a:pt x="200" y="30"/>
                  <a:pt x="200" y="31"/>
                  <a:pt x="201" y="32"/>
                </a:cubicBezTo>
                <a:cubicBezTo>
                  <a:pt x="201" y="32"/>
                  <a:pt x="201" y="32"/>
                  <a:pt x="201" y="32"/>
                </a:cubicBezTo>
                <a:cubicBezTo>
                  <a:pt x="201" y="32"/>
                  <a:pt x="203" y="32"/>
                  <a:pt x="203" y="31"/>
                </a:cubicBezTo>
                <a:cubicBezTo>
                  <a:pt x="205" y="28"/>
                  <a:pt x="207" y="24"/>
                  <a:pt x="209" y="21"/>
                </a:cubicBezTo>
                <a:cubicBezTo>
                  <a:pt x="210" y="20"/>
                  <a:pt x="209" y="19"/>
                  <a:pt x="209" y="19"/>
                </a:cubicBezTo>
                <a:cubicBezTo>
                  <a:pt x="209" y="19"/>
                  <a:pt x="209" y="19"/>
                  <a:pt x="209" y="19"/>
                </a:cubicBezTo>
                <a:cubicBezTo>
                  <a:pt x="208" y="18"/>
                  <a:pt x="207" y="19"/>
                  <a:pt x="206" y="19"/>
                </a:cubicBezTo>
                <a:close/>
                <a:moveTo>
                  <a:pt x="0" y="41"/>
                </a:moveTo>
                <a:cubicBezTo>
                  <a:pt x="0" y="44"/>
                  <a:pt x="0" y="44"/>
                  <a:pt x="0" y="44"/>
                </a:cubicBezTo>
                <a:cubicBezTo>
                  <a:pt x="8" y="44"/>
                  <a:pt x="8" y="44"/>
                  <a:pt x="8" y="44"/>
                </a:cubicBezTo>
                <a:cubicBezTo>
                  <a:pt x="9" y="44"/>
                  <a:pt x="10" y="44"/>
                  <a:pt x="10" y="43"/>
                </a:cubicBezTo>
                <a:cubicBezTo>
                  <a:pt x="10" y="43"/>
                  <a:pt x="10" y="43"/>
                  <a:pt x="10" y="43"/>
                </a:cubicBezTo>
                <a:cubicBezTo>
                  <a:pt x="10" y="42"/>
                  <a:pt x="9" y="41"/>
                  <a:pt x="8" y="41"/>
                </a:cubicBezTo>
                <a:cubicBezTo>
                  <a:pt x="0" y="41"/>
                  <a:pt x="0" y="41"/>
                  <a:pt x="0" y="41"/>
                </a:cubicBezTo>
                <a:close/>
                <a:moveTo>
                  <a:pt x="40" y="44"/>
                </a:moveTo>
                <a:cubicBezTo>
                  <a:pt x="43" y="44"/>
                  <a:pt x="47" y="44"/>
                  <a:pt x="51" y="44"/>
                </a:cubicBezTo>
                <a:cubicBezTo>
                  <a:pt x="52" y="44"/>
                  <a:pt x="53" y="44"/>
                  <a:pt x="53" y="43"/>
                </a:cubicBezTo>
                <a:cubicBezTo>
                  <a:pt x="53" y="43"/>
                  <a:pt x="53" y="43"/>
                  <a:pt x="53" y="43"/>
                </a:cubicBezTo>
                <a:cubicBezTo>
                  <a:pt x="53" y="42"/>
                  <a:pt x="52" y="41"/>
                  <a:pt x="51" y="41"/>
                </a:cubicBezTo>
                <a:cubicBezTo>
                  <a:pt x="47" y="41"/>
                  <a:pt x="43" y="41"/>
                  <a:pt x="40" y="41"/>
                </a:cubicBezTo>
                <a:cubicBezTo>
                  <a:pt x="39" y="41"/>
                  <a:pt x="38" y="42"/>
                  <a:pt x="38" y="43"/>
                </a:cubicBezTo>
                <a:cubicBezTo>
                  <a:pt x="38" y="43"/>
                  <a:pt x="38" y="43"/>
                  <a:pt x="38" y="43"/>
                </a:cubicBezTo>
                <a:cubicBezTo>
                  <a:pt x="38" y="44"/>
                  <a:pt x="39" y="44"/>
                  <a:pt x="40" y="44"/>
                </a:cubicBezTo>
                <a:close/>
                <a:moveTo>
                  <a:pt x="60" y="44"/>
                </a:moveTo>
                <a:cubicBezTo>
                  <a:pt x="64" y="44"/>
                  <a:pt x="68" y="44"/>
                  <a:pt x="72" y="44"/>
                </a:cubicBezTo>
                <a:cubicBezTo>
                  <a:pt x="73" y="44"/>
                  <a:pt x="74" y="44"/>
                  <a:pt x="74" y="43"/>
                </a:cubicBezTo>
                <a:cubicBezTo>
                  <a:pt x="74" y="43"/>
                  <a:pt x="74" y="43"/>
                  <a:pt x="74" y="43"/>
                </a:cubicBezTo>
                <a:cubicBezTo>
                  <a:pt x="74" y="42"/>
                  <a:pt x="73" y="41"/>
                  <a:pt x="72" y="41"/>
                </a:cubicBezTo>
                <a:cubicBezTo>
                  <a:pt x="68" y="41"/>
                  <a:pt x="64" y="41"/>
                  <a:pt x="60" y="41"/>
                </a:cubicBezTo>
                <a:cubicBezTo>
                  <a:pt x="60" y="41"/>
                  <a:pt x="59" y="42"/>
                  <a:pt x="59" y="43"/>
                </a:cubicBezTo>
                <a:cubicBezTo>
                  <a:pt x="59" y="43"/>
                  <a:pt x="59" y="43"/>
                  <a:pt x="59" y="43"/>
                </a:cubicBezTo>
                <a:cubicBezTo>
                  <a:pt x="59" y="44"/>
                  <a:pt x="60" y="44"/>
                  <a:pt x="60" y="44"/>
                </a:cubicBezTo>
                <a:close/>
                <a:moveTo>
                  <a:pt x="81" y="44"/>
                </a:moveTo>
                <a:cubicBezTo>
                  <a:pt x="85" y="44"/>
                  <a:pt x="89" y="44"/>
                  <a:pt x="93" y="44"/>
                </a:cubicBezTo>
                <a:cubicBezTo>
                  <a:pt x="94" y="44"/>
                  <a:pt x="95" y="44"/>
                  <a:pt x="95" y="43"/>
                </a:cubicBezTo>
                <a:cubicBezTo>
                  <a:pt x="95" y="43"/>
                  <a:pt x="95" y="43"/>
                  <a:pt x="95" y="43"/>
                </a:cubicBezTo>
                <a:cubicBezTo>
                  <a:pt x="95" y="42"/>
                  <a:pt x="94" y="41"/>
                  <a:pt x="93" y="41"/>
                </a:cubicBezTo>
                <a:cubicBezTo>
                  <a:pt x="89" y="41"/>
                  <a:pt x="85" y="41"/>
                  <a:pt x="81" y="41"/>
                </a:cubicBezTo>
                <a:cubicBezTo>
                  <a:pt x="81" y="41"/>
                  <a:pt x="80" y="42"/>
                  <a:pt x="80" y="43"/>
                </a:cubicBezTo>
                <a:cubicBezTo>
                  <a:pt x="80" y="43"/>
                  <a:pt x="80" y="43"/>
                  <a:pt x="80" y="43"/>
                </a:cubicBezTo>
                <a:cubicBezTo>
                  <a:pt x="80" y="44"/>
                  <a:pt x="81" y="44"/>
                  <a:pt x="81" y="44"/>
                </a:cubicBezTo>
                <a:close/>
                <a:moveTo>
                  <a:pt x="102" y="44"/>
                </a:moveTo>
                <a:cubicBezTo>
                  <a:pt x="106" y="44"/>
                  <a:pt x="110" y="44"/>
                  <a:pt x="114" y="44"/>
                </a:cubicBezTo>
                <a:cubicBezTo>
                  <a:pt x="115" y="44"/>
                  <a:pt x="116" y="44"/>
                  <a:pt x="116" y="43"/>
                </a:cubicBezTo>
                <a:cubicBezTo>
                  <a:pt x="116" y="43"/>
                  <a:pt x="116" y="43"/>
                  <a:pt x="116" y="43"/>
                </a:cubicBezTo>
                <a:cubicBezTo>
                  <a:pt x="116" y="42"/>
                  <a:pt x="115" y="41"/>
                  <a:pt x="114" y="41"/>
                </a:cubicBezTo>
                <a:cubicBezTo>
                  <a:pt x="110" y="41"/>
                  <a:pt x="106" y="41"/>
                  <a:pt x="102" y="41"/>
                </a:cubicBezTo>
                <a:cubicBezTo>
                  <a:pt x="102" y="41"/>
                  <a:pt x="101" y="42"/>
                  <a:pt x="101" y="43"/>
                </a:cubicBezTo>
                <a:cubicBezTo>
                  <a:pt x="101" y="43"/>
                  <a:pt x="101" y="43"/>
                  <a:pt x="101" y="43"/>
                </a:cubicBezTo>
                <a:cubicBezTo>
                  <a:pt x="101" y="44"/>
                  <a:pt x="102" y="44"/>
                  <a:pt x="102" y="44"/>
                </a:cubicBezTo>
                <a:close/>
                <a:moveTo>
                  <a:pt x="123" y="44"/>
                </a:moveTo>
                <a:cubicBezTo>
                  <a:pt x="127" y="44"/>
                  <a:pt x="131" y="44"/>
                  <a:pt x="135" y="44"/>
                </a:cubicBezTo>
                <a:cubicBezTo>
                  <a:pt x="136" y="44"/>
                  <a:pt x="137" y="44"/>
                  <a:pt x="137" y="43"/>
                </a:cubicBezTo>
                <a:cubicBezTo>
                  <a:pt x="137" y="43"/>
                  <a:pt x="137" y="43"/>
                  <a:pt x="137" y="43"/>
                </a:cubicBezTo>
                <a:cubicBezTo>
                  <a:pt x="137" y="42"/>
                  <a:pt x="136" y="41"/>
                  <a:pt x="135" y="41"/>
                </a:cubicBezTo>
                <a:cubicBezTo>
                  <a:pt x="131" y="41"/>
                  <a:pt x="127" y="41"/>
                  <a:pt x="123" y="41"/>
                </a:cubicBezTo>
                <a:cubicBezTo>
                  <a:pt x="123" y="41"/>
                  <a:pt x="122" y="42"/>
                  <a:pt x="122" y="43"/>
                </a:cubicBezTo>
                <a:cubicBezTo>
                  <a:pt x="122" y="43"/>
                  <a:pt x="122" y="43"/>
                  <a:pt x="122" y="43"/>
                </a:cubicBezTo>
                <a:cubicBezTo>
                  <a:pt x="122" y="44"/>
                  <a:pt x="123" y="44"/>
                  <a:pt x="123" y="44"/>
                </a:cubicBezTo>
                <a:close/>
                <a:moveTo>
                  <a:pt x="144" y="44"/>
                </a:moveTo>
                <a:cubicBezTo>
                  <a:pt x="148" y="44"/>
                  <a:pt x="152" y="44"/>
                  <a:pt x="156" y="44"/>
                </a:cubicBezTo>
                <a:cubicBezTo>
                  <a:pt x="157" y="44"/>
                  <a:pt x="158" y="44"/>
                  <a:pt x="158" y="43"/>
                </a:cubicBezTo>
                <a:cubicBezTo>
                  <a:pt x="158" y="43"/>
                  <a:pt x="158" y="43"/>
                  <a:pt x="158" y="43"/>
                </a:cubicBezTo>
                <a:cubicBezTo>
                  <a:pt x="158" y="42"/>
                  <a:pt x="157" y="41"/>
                  <a:pt x="156" y="41"/>
                </a:cubicBezTo>
                <a:cubicBezTo>
                  <a:pt x="152" y="41"/>
                  <a:pt x="148" y="41"/>
                  <a:pt x="144" y="41"/>
                </a:cubicBezTo>
                <a:cubicBezTo>
                  <a:pt x="144" y="41"/>
                  <a:pt x="143" y="42"/>
                  <a:pt x="143" y="43"/>
                </a:cubicBezTo>
                <a:cubicBezTo>
                  <a:pt x="143" y="43"/>
                  <a:pt x="143" y="43"/>
                  <a:pt x="143" y="43"/>
                </a:cubicBezTo>
                <a:cubicBezTo>
                  <a:pt x="143" y="44"/>
                  <a:pt x="144" y="44"/>
                  <a:pt x="144" y="44"/>
                </a:cubicBezTo>
                <a:close/>
                <a:moveTo>
                  <a:pt x="165" y="44"/>
                </a:moveTo>
                <a:cubicBezTo>
                  <a:pt x="169" y="44"/>
                  <a:pt x="173" y="44"/>
                  <a:pt x="177" y="44"/>
                </a:cubicBezTo>
                <a:cubicBezTo>
                  <a:pt x="178" y="44"/>
                  <a:pt x="179" y="44"/>
                  <a:pt x="179" y="43"/>
                </a:cubicBezTo>
                <a:cubicBezTo>
                  <a:pt x="179" y="43"/>
                  <a:pt x="179" y="43"/>
                  <a:pt x="179" y="43"/>
                </a:cubicBezTo>
                <a:cubicBezTo>
                  <a:pt x="179" y="42"/>
                  <a:pt x="178" y="41"/>
                  <a:pt x="177" y="41"/>
                </a:cubicBezTo>
                <a:cubicBezTo>
                  <a:pt x="173" y="41"/>
                  <a:pt x="169" y="41"/>
                  <a:pt x="165" y="41"/>
                </a:cubicBezTo>
                <a:cubicBezTo>
                  <a:pt x="165" y="41"/>
                  <a:pt x="164" y="42"/>
                  <a:pt x="164" y="43"/>
                </a:cubicBezTo>
                <a:cubicBezTo>
                  <a:pt x="164" y="43"/>
                  <a:pt x="164" y="43"/>
                  <a:pt x="164" y="43"/>
                </a:cubicBezTo>
                <a:cubicBezTo>
                  <a:pt x="164" y="44"/>
                  <a:pt x="165" y="44"/>
                  <a:pt x="165" y="44"/>
                </a:cubicBezTo>
                <a:close/>
              </a:path>
            </a:pathLst>
          </a:custGeom>
          <a:solidFill>
            <a:srgbClr val="F7BF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9"/>
          <p:cNvSpPr>
            <a:spLocks noEditPoints="1"/>
          </p:cNvSpPr>
          <p:nvPr/>
        </p:nvSpPr>
        <p:spPr bwMode="auto">
          <a:xfrm>
            <a:off x="5458051" y="447677"/>
            <a:ext cx="3010699" cy="431800"/>
          </a:xfrm>
          <a:custGeom>
            <a:avLst/>
            <a:gdLst>
              <a:gd name="T0" fmla="*/ 30 w 225"/>
              <a:gd name="T1" fmla="*/ 0 h 52"/>
              <a:gd name="T2" fmla="*/ 32 w 225"/>
              <a:gd name="T3" fmla="*/ 2 h 52"/>
              <a:gd name="T4" fmla="*/ 19 w 225"/>
              <a:gd name="T5" fmla="*/ 3 h 52"/>
              <a:gd name="T6" fmla="*/ 17 w 225"/>
              <a:gd name="T7" fmla="*/ 2 h 52"/>
              <a:gd name="T8" fmla="*/ 224 w 225"/>
              <a:gd name="T9" fmla="*/ 48 h 52"/>
              <a:gd name="T10" fmla="*/ 225 w 225"/>
              <a:gd name="T11" fmla="*/ 50 h 52"/>
              <a:gd name="T12" fmla="*/ 224 w 225"/>
              <a:gd name="T13" fmla="*/ 52 h 52"/>
              <a:gd name="T14" fmla="*/ 222 w 225"/>
              <a:gd name="T15" fmla="*/ 50 h 52"/>
              <a:gd name="T16" fmla="*/ 224 w 225"/>
              <a:gd name="T17" fmla="*/ 48 h 52"/>
              <a:gd name="T18" fmla="*/ 198 w 225"/>
              <a:gd name="T19" fmla="*/ 5 h 52"/>
              <a:gd name="T20" fmla="*/ 198 w 225"/>
              <a:gd name="T21" fmla="*/ 8 h 52"/>
              <a:gd name="T22" fmla="*/ 193 w 225"/>
              <a:gd name="T23" fmla="*/ 3 h 52"/>
              <a:gd name="T24" fmla="*/ 185 w 225"/>
              <a:gd name="T25" fmla="*/ 2 h 52"/>
              <a:gd name="T26" fmla="*/ 186 w 225"/>
              <a:gd name="T27" fmla="*/ 0 h 52"/>
              <a:gd name="T28" fmla="*/ 196 w 225"/>
              <a:gd name="T29" fmla="*/ 1 h 52"/>
              <a:gd name="T30" fmla="*/ 211 w 225"/>
              <a:gd name="T31" fmla="*/ 33 h 52"/>
              <a:gd name="T32" fmla="*/ 212 w 225"/>
              <a:gd name="T33" fmla="*/ 31 h 52"/>
              <a:gd name="T34" fmla="*/ 220 w 225"/>
              <a:gd name="T35" fmla="*/ 41 h 52"/>
              <a:gd name="T36" fmla="*/ 219 w 225"/>
              <a:gd name="T37" fmla="*/ 43 h 52"/>
              <a:gd name="T38" fmla="*/ 206 w 225"/>
              <a:gd name="T39" fmla="*/ 25 h 52"/>
              <a:gd name="T40" fmla="*/ 201 w 225"/>
              <a:gd name="T41" fmla="*/ 13 h 52"/>
              <a:gd name="T42" fmla="*/ 203 w 225"/>
              <a:gd name="T43" fmla="*/ 13 h 52"/>
              <a:gd name="T44" fmla="*/ 209 w 225"/>
              <a:gd name="T45" fmla="*/ 26 h 52"/>
              <a:gd name="T46" fmla="*/ 206 w 225"/>
              <a:gd name="T47" fmla="*/ 25 h 52"/>
              <a:gd name="T48" fmla="*/ 0 w 225"/>
              <a:gd name="T49" fmla="*/ 0 h 52"/>
              <a:gd name="T50" fmla="*/ 10 w 225"/>
              <a:gd name="T51" fmla="*/ 2 h 52"/>
              <a:gd name="T52" fmla="*/ 8 w 225"/>
              <a:gd name="T53" fmla="*/ 3 h 52"/>
              <a:gd name="T54" fmla="*/ 40 w 225"/>
              <a:gd name="T55" fmla="*/ 0 h 52"/>
              <a:gd name="T56" fmla="*/ 53 w 225"/>
              <a:gd name="T57" fmla="*/ 2 h 52"/>
              <a:gd name="T58" fmla="*/ 51 w 225"/>
              <a:gd name="T59" fmla="*/ 3 h 52"/>
              <a:gd name="T60" fmla="*/ 38 w 225"/>
              <a:gd name="T61" fmla="*/ 2 h 52"/>
              <a:gd name="T62" fmla="*/ 40 w 225"/>
              <a:gd name="T63" fmla="*/ 0 h 52"/>
              <a:gd name="T64" fmla="*/ 72 w 225"/>
              <a:gd name="T65" fmla="*/ 0 h 52"/>
              <a:gd name="T66" fmla="*/ 74 w 225"/>
              <a:gd name="T67" fmla="*/ 2 h 52"/>
              <a:gd name="T68" fmla="*/ 60 w 225"/>
              <a:gd name="T69" fmla="*/ 3 h 52"/>
              <a:gd name="T70" fmla="*/ 59 w 225"/>
              <a:gd name="T71" fmla="*/ 2 h 52"/>
              <a:gd name="T72" fmla="*/ 81 w 225"/>
              <a:gd name="T73" fmla="*/ 0 h 52"/>
              <a:gd name="T74" fmla="*/ 95 w 225"/>
              <a:gd name="T75" fmla="*/ 2 h 52"/>
              <a:gd name="T76" fmla="*/ 93 w 225"/>
              <a:gd name="T77" fmla="*/ 3 h 52"/>
              <a:gd name="T78" fmla="*/ 80 w 225"/>
              <a:gd name="T79" fmla="*/ 2 h 52"/>
              <a:gd name="T80" fmla="*/ 81 w 225"/>
              <a:gd name="T81" fmla="*/ 0 h 52"/>
              <a:gd name="T82" fmla="*/ 114 w 225"/>
              <a:gd name="T83" fmla="*/ 0 h 52"/>
              <a:gd name="T84" fmla="*/ 116 w 225"/>
              <a:gd name="T85" fmla="*/ 2 h 52"/>
              <a:gd name="T86" fmla="*/ 102 w 225"/>
              <a:gd name="T87" fmla="*/ 3 h 52"/>
              <a:gd name="T88" fmla="*/ 101 w 225"/>
              <a:gd name="T89" fmla="*/ 2 h 52"/>
              <a:gd name="T90" fmla="*/ 123 w 225"/>
              <a:gd name="T91" fmla="*/ 0 h 52"/>
              <a:gd name="T92" fmla="*/ 137 w 225"/>
              <a:gd name="T93" fmla="*/ 2 h 52"/>
              <a:gd name="T94" fmla="*/ 135 w 225"/>
              <a:gd name="T95" fmla="*/ 3 h 52"/>
              <a:gd name="T96" fmla="*/ 122 w 225"/>
              <a:gd name="T97" fmla="*/ 2 h 52"/>
              <a:gd name="T98" fmla="*/ 123 w 225"/>
              <a:gd name="T99" fmla="*/ 0 h 52"/>
              <a:gd name="T100" fmla="*/ 156 w 225"/>
              <a:gd name="T101" fmla="*/ 0 h 52"/>
              <a:gd name="T102" fmla="*/ 158 w 225"/>
              <a:gd name="T103" fmla="*/ 2 h 52"/>
              <a:gd name="T104" fmla="*/ 144 w 225"/>
              <a:gd name="T105" fmla="*/ 3 h 52"/>
              <a:gd name="T106" fmla="*/ 143 w 225"/>
              <a:gd name="T107" fmla="*/ 2 h 52"/>
              <a:gd name="T108" fmla="*/ 165 w 225"/>
              <a:gd name="T109" fmla="*/ 0 h 52"/>
              <a:gd name="T110" fmla="*/ 179 w 225"/>
              <a:gd name="T111" fmla="*/ 2 h 52"/>
              <a:gd name="T112" fmla="*/ 177 w 225"/>
              <a:gd name="T113" fmla="*/ 3 h 52"/>
              <a:gd name="T114" fmla="*/ 164 w 225"/>
              <a:gd name="T115" fmla="*/ 2 h 52"/>
              <a:gd name="T116" fmla="*/ 165 w 225"/>
              <a:gd name="T1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2">
                <a:moveTo>
                  <a:pt x="19" y="0"/>
                </a:moveTo>
                <a:cubicBezTo>
                  <a:pt x="22" y="0"/>
                  <a:pt x="26" y="0"/>
                  <a:pt x="30" y="0"/>
                </a:cubicBezTo>
                <a:cubicBezTo>
                  <a:pt x="31" y="0"/>
                  <a:pt x="32" y="1"/>
                  <a:pt x="32" y="2"/>
                </a:cubicBezTo>
                <a:cubicBezTo>
                  <a:pt x="32" y="2"/>
                  <a:pt x="32" y="2"/>
                  <a:pt x="32" y="2"/>
                </a:cubicBezTo>
                <a:cubicBezTo>
                  <a:pt x="32" y="3"/>
                  <a:pt x="31" y="3"/>
                  <a:pt x="30" y="3"/>
                </a:cubicBezTo>
                <a:cubicBezTo>
                  <a:pt x="26" y="3"/>
                  <a:pt x="22" y="3"/>
                  <a:pt x="19" y="3"/>
                </a:cubicBezTo>
                <a:cubicBezTo>
                  <a:pt x="18" y="3"/>
                  <a:pt x="17" y="3"/>
                  <a:pt x="17" y="2"/>
                </a:cubicBezTo>
                <a:cubicBezTo>
                  <a:pt x="17" y="2"/>
                  <a:pt x="17" y="2"/>
                  <a:pt x="17" y="2"/>
                </a:cubicBezTo>
                <a:cubicBezTo>
                  <a:pt x="17" y="1"/>
                  <a:pt x="18" y="0"/>
                  <a:pt x="19" y="0"/>
                </a:cubicBezTo>
                <a:close/>
                <a:moveTo>
                  <a:pt x="224" y="48"/>
                </a:moveTo>
                <a:cubicBezTo>
                  <a:pt x="224" y="48"/>
                  <a:pt x="224" y="48"/>
                  <a:pt x="224" y="48"/>
                </a:cubicBezTo>
                <a:cubicBezTo>
                  <a:pt x="225" y="48"/>
                  <a:pt x="225" y="49"/>
                  <a:pt x="225" y="50"/>
                </a:cubicBezTo>
                <a:cubicBezTo>
                  <a:pt x="225" y="50"/>
                  <a:pt x="225" y="50"/>
                  <a:pt x="225" y="50"/>
                </a:cubicBezTo>
                <a:cubicBezTo>
                  <a:pt x="225" y="51"/>
                  <a:pt x="225" y="52"/>
                  <a:pt x="224" y="52"/>
                </a:cubicBezTo>
                <a:cubicBezTo>
                  <a:pt x="224" y="52"/>
                  <a:pt x="224" y="52"/>
                  <a:pt x="224" y="52"/>
                </a:cubicBezTo>
                <a:cubicBezTo>
                  <a:pt x="223" y="52"/>
                  <a:pt x="222" y="51"/>
                  <a:pt x="222" y="50"/>
                </a:cubicBezTo>
                <a:cubicBezTo>
                  <a:pt x="222" y="50"/>
                  <a:pt x="222" y="50"/>
                  <a:pt x="222" y="50"/>
                </a:cubicBezTo>
                <a:cubicBezTo>
                  <a:pt x="222" y="49"/>
                  <a:pt x="223" y="48"/>
                  <a:pt x="224" y="48"/>
                </a:cubicBezTo>
                <a:close/>
                <a:moveTo>
                  <a:pt x="196" y="1"/>
                </a:moveTo>
                <a:cubicBezTo>
                  <a:pt x="196" y="3"/>
                  <a:pt x="197" y="4"/>
                  <a:pt x="198" y="5"/>
                </a:cubicBezTo>
                <a:cubicBezTo>
                  <a:pt x="199" y="6"/>
                  <a:pt x="198" y="7"/>
                  <a:pt x="198" y="8"/>
                </a:cubicBezTo>
                <a:cubicBezTo>
                  <a:pt x="198" y="8"/>
                  <a:pt x="198" y="8"/>
                  <a:pt x="198" y="8"/>
                </a:cubicBezTo>
                <a:cubicBezTo>
                  <a:pt x="197" y="8"/>
                  <a:pt x="196" y="8"/>
                  <a:pt x="195" y="7"/>
                </a:cubicBezTo>
                <a:cubicBezTo>
                  <a:pt x="195" y="6"/>
                  <a:pt x="194" y="5"/>
                  <a:pt x="193" y="3"/>
                </a:cubicBezTo>
                <a:cubicBezTo>
                  <a:pt x="190" y="3"/>
                  <a:pt x="190" y="3"/>
                  <a:pt x="186" y="3"/>
                </a:cubicBezTo>
                <a:cubicBezTo>
                  <a:pt x="186" y="3"/>
                  <a:pt x="185" y="3"/>
                  <a:pt x="185" y="2"/>
                </a:cubicBezTo>
                <a:cubicBezTo>
                  <a:pt x="185" y="2"/>
                  <a:pt x="185" y="2"/>
                  <a:pt x="185" y="2"/>
                </a:cubicBezTo>
                <a:cubicBezTo>
                  <a:pt x="185" y="1"/>
                  <a:pt x="186" y="0"/>
                  <a:pt x="186" y="0"/>
                </a:cubicBezTo>
                <a:cubicBezTo>
                  <a:pt x="194" y="0"/>
                  <a:pt x="194" y="0"/>
                  <a:pt x="194" y="0"/>
                </a:cubicBezTo>
                <a:cubicBezTo>
                  <a:pt x="195" y="0"/>
                  <a:pt x="195" y="1"/>
                  <a:pt x="196" y="1"/>
                </a:cubicBezTo>
                <a:close/>
                <a:moveTo>
                  <a:pt x="217" y="43"/>
                </a:moveTo>
                <a:cubicBezTo>
                  <a:pt x="215" y="40"/>
                  <a:pt x="213" y="36"/>
                  <a:pt x="211" y="33"/>
                </a:cubicBezTo>
                <a:cubicBezTo>
                  <a:pt x="211" y="32"/>
                  <a:pt x="211" y="31"/>
                  <a:pt x="212" y="31"/>
                </a:cubicBezTo>
                <a:cubicBezTo>
                  <a:pt x="212" y="31"/>
                  <a:pt x="212" y="31"/>
                  <a:pt x="212" y="31"/>
                </a:cubicBezTo>
                <a:cubicBezTo>
                  <a:pt x="212" y="30"/>
                  <a:pt x="213" y="30"/>
                  <a:pt x="214" y="31"/>
                </a:cubicBezTo>
                <a:cubicBezTo>
                  <a:pt x="216" y="34"/>
                  <a:pt x="218" y="38"/>
                  <a:pt x="220" y="41"/>
                </a:cubicBezTo>
                <a:cubicBezTo>
                  <a:pt x="221" y="42"/>
                  <a:pt x="220" y="43"/>
                  <a:pt x="219" y="43"/>
                </a:cubicBezTo>
                <a:cubicBezTo>
                  <a:pt x="219" y="43"/>
                  <a:pt x="219" y="43"/>
                  <a:pt x="219" y="43"/>
                </a:cubicBezTo>
                <a:cubicBezTo>
                  <a:pt x="219" y="44"/>
                  <a:pt x="218" y="44"/>
                  <a:pt x="217" y="43"/>
                </a:cubicBezTo>
                <a:close/>
                <a:moveTo>
                  <a:pt x="206" y="25"/>
                </a:moveTo>
                <a:cubicBezTo>
                  <a:pt x="204" y="22"/>
                  <a:pt x="202" y="18"/>
                  <a:pt x="200" y="15"/>
                </a:cubicBezTo>
                <a:cubicBezTo>
                  <a:pt x="200" y="14"/>
                  <a:pt x="200" y="13"/>
                  <a:pt x="201" y="13"/>
                </a:cubicBezTo>
                <a:cubicBezTo>
                  <a:pt x="201" y="13"/>
                  <a:pt x="201" y="13"/>
                  <a:pt x="201" y="13"/>
                </a:cubicBezTo>
                <a:cubicBezTo>
                  <a:pt x="201" y="12"/>
                  <a:pt x="203" y="12"/>
                  <a:pt x="203" y="13"/>
                </a:cubicBezTo>
                <a:cubicBezTo>
                  <a:pt x="205" y="17"/>
                  <a:pt x="207" y="20"/>
                  <a:pt x="209" y="23"/>
                </a:cubicBezTo>
                <a:cubicBezTo>
                  <a:pt x="210" y="24"/>
                  <a:pt x="209" y="25"/>
                  <a:pt x="209" y="26"/>
                </a:cubicBezTo>
                <a:cubicBezTo>
                  <a:pt x="209" y="26"/>
                  <a:pt x="209" y="26"/>
                  <a:pt x="209" y="26"/>
                </a:cubicBezTo>
                <a:cubicBezTo>
                  <a:pt x="208" y="26"/>
                  <a:pt x="207" y="26"/>
                  <a:pt x="206" y="25"/>
                </a:cubicBezTo>
                <a:close/>
                <a:moveTo>
                  <a:pt x="0" y="3"/>
                </a:moveTo>
                <a:cubicBezTo>
                  <a:pt x="0" y="0"/>
                  <a:pt x="0" y="0"/>
                  <a:pt x="0" y="0"/>
                </a:cubicBezTo>
                <a:cubicBezTo>
                  <a:pt x="8" y="0"/>
                  <a:pt x="8" y="0"/>
                  <a:pt x="8" y="0"/>
                </a:cubicBezTo>
                <a:cubicBezTo>
                  <a:pt x="9" y="0"/>
                  <a:pt x="10" y="1"/>
                  <a:pt x="10" y="2"/>
                </a:cubicBezTo>
                <a:cubicBezTo>
                  <a:pt x="10" y="2"/>
                  <a:pt x="10" y="2"/>
                  <a:pt x="10" y="2"/>
                </a:cubicBezTo>
                <a:cubicBezTo>
                  <a:pt x="10" y="3"/>
                  <a:pt x="9" y="3"/>
                  <a:pt x="8" y="3"/>
                </a:cubicBezTo>
                <a:cubicBezTo>
                  <a:pt x="0" y="3"/>
                  <a:pt x="0" y="3"/>
                  <a:pt x="0" y="3"/>
                </a:cubicBezTo>
                <a:close/>
                <a:moveTo>
                  <a:pt x="40" y="0"/>
                </a:moveTo>
                <a:cubicBezTo>
                  <a:pt x="43" y="0"/>
                  <a:pt x="47" y="0"/>
                  <a:pt x="51" y="0"/>
                </a:cubicBezTo>
                <a:cubicBezTo>
                  <a:pt x="52" y="0"/>
                  <a:pt x="53" y="1"/>
                  <a:pt x="53" y="2"/>
                </a:cubicBezTo>
                <a:cubicBezTo>
                  <a:pt x="53" y="2"/>
                  <a:pt x="53" y="2"/>
                  <a:pt x="53" y="2"/>
                </a:cubicBezTo>
                <a:cubicBezTo>
                  <a:pt x="53" y="3"/>
                  <a:pt x="52" y="3"/>
                  <a:pt x="51" y="3"/>
                </a:cubicBezTo>
                <a:cubicBezTo>
                  <a:pt x="47" y="3"/>
                  <a:pt x="43" y="3"/>
                  <a:pt x="40" y="3"/>
                </a:cubicBezTo>
                <a:cubicBezTo>
                  <a:pt x="39" y="3"/>
                  <a:pt x="38" y="3"/>
                  <a:pt x="38" y="2"/>
                </a:cubicBezTo>
                <a:cubicBezTo>
                  <a:pt x="38" y="2"/>
                  <a:pt x="38" y="2"/>
                  <a:pt x="38" y="2"/>
                </a:cubicBezTo>
                <a:cubicBezTo>
                  <a:pt x="38" y="1"/>
                  <a:pt x="39" y="0"/>
                  <a:pt x="40" y="0"/>
                </a:cubicBezTo>
                <a:close/>
                <a:moveTo>
                  <a:pt x="60" y="0"/>
                </a:moveTo>
                <a:cubicBezTo>
                  <a:pt x="64" y="0"/>
                  <a:pt x="68" y="0"/>
                  <a:pt x="72" y="0"/>
                </a:cubicBezTo>
                <a:cubicBezTo>
                  <a:pt x="73" y="0"/>
                  <a:pt x="74" y="1"/>
                  <a:pt x="74" y="2"/>
                </a:cubicBezTo>
                <a:cubicBezTo>
                  <a:pt x="74" y="2"/>
                  <a:pt x="74" y="2"/>
                  <a:pt x="74" y="2"/>
                </a:cubicBezTo>
                <a:cubicBezTo>
                  <a:pt x="74" y="3"/>
                  <a:pt x="73" y="3"/>
                  <a:pt x="72" y="3"/>
                </a:cubicBezTo>
                <a:cubicBezTo>
                  <a:pt x="68" y="3"/>
                  <a:pt x="64" y="3"/>
                  <a:pt x="60" y="3"/>
                </a:cubicBezTo>
                <a:cubicBezTo>
                  <a:pt x="60" y="3"/>
                  <a:pt x="59" y="3"/>
                  <a:pt x="59" y="2"/>
                </a:cubicBezTo>
                <a:cubicBezTo>
                  <a:pt x="59" y="2"/>
                  <a:pt x="59" y="2"/>
                  <a:pt x="59" y="2"/>
                </a:cubicBezTo>
                <a:cubicBezTo>
                  <a:pt x="59" y="1"/>
                  <a:pt x="60" y="0"/>
                  <a:pt x="60" y="0"/>
                </a:cubicBezTo>
                <a:close/>
                <a:moveTo>
                  <a:pt x="81" y="0"/>
                </a:moveTo>
                <a:cubicBezTo>
                  <a:pt x="85" y="0"/>
                  <a:pt x="89" y="0"/>
                  <a:pt x="93" y="0"/>
                </a:cubicBezTo>
                <a:cubicBezTo>
                  <a:pt x="94" y="0"/>
                  <a:pt x="95" y="1"/>
                  <a:pt x="95" y="2"/>
                </a:cubicBezTo>
                <a:cubicBezTo>
                  <a:pt x="95" y="2"/>
                  <a:pt x="95" y="2"/>
                  <a:pt x="95" y="2"/>
                </a:cubicBezTo>
                <a:cubicBezTo>
                  <a:pt x="95" y="3"/>
                  <a:pt x="94" y="3"/>
                  <a:pt x="93" y="3"/>
                </a:cubicBezTo>
                <a:cubicBezTo>
                  <a:pt x="89" y="3"/>
                  <a:pt x="85" y="3"/>
                  <a:pt x="81" y="3"/>
                </a:cubicBezTo>
                <a:cubicBezTo>
                  <a:pt x="81" y="3"/>
                  <a:pt x="80" y="3"/>
                  <a:pt x="80" y="2"/>
                </a:cubicBezTo>
                <a:cubicBezTo>
                  <a:pt x="80" y="2"/>
                  <a:pt x="80" y="2"/>
                  <a:pt x="80" y="2"/>
                </a:cubicBezTo>
                <a:cubicBezTo>
                  <a:pt x="80" y="1"/>
                  <a:pt x="81" y="0"/>
                  <a:pt x="81" y="0"/>
                </a:cubicBezTo>
                <a:close/>
                <a:moveTo>
                  <a:pt x="102" y="0"/>
                </a:moveTo>
                <a:cubicBezTo>
                  <a:pt x="106" y="0"/>
                  <a:pt x="110" y="0"/>
                  <a:pt x="114" y="0"/>
                </a:cubicBezTo>
                <a:cubicBezTo>
                  <a:pt x="115" y="0"/>
                  <a:pt x="116" y="1"/>
                  <a:pt x="116" y="2"/>
                </a:cubicBezTo>
                <a:cubicBezTo>
                  <a:pt x="116" y="2"/>
                  <a:pt x="116" y="2"/>
                  <a:pt x="116" y="2"/>
                </a:cubicBezTo>
                <a:cubicBezTo>
                  <a:pt x="116" y="3"/>
                  <a:pt x="115" y="3"/>
                  <a:pt x="114" y="3"/>
                </a:cubicBezTo>
                <a:cubicBezTo>
                  <a:pt x="110" y="3"/>
                  <a:pt x="106" y="3"/>
                  <a:pt x="102" y="3"/>
                </a:cubicBezTo>
                <a:cubicBezTo>
                  <a:pt x="102" y="3"/>
                  <a:pt x="101" y="3"/>
                  <a:pt x="101" y="2"/>
                </a:cubicBezTo>
                <a:cubicBezTo>
                  <a:pt x="101" y="2"/>
                  <a:pt x="101" y="2"/>
                  <a:pt x="101" y="2"/>
                </a:cubicBezTo>
                <a:cubicBezTo>
                  <a:pt x="101" y="1"/>
                  <a:pt x="102" y="0"/>
                  <a:pt x="102" y="0"/>
                </a:cubicBezTo>
                <a:close/>
                <a:moveTo>
                  <a:pt x="123" y="0"/>
                </a:moveTo>
                <a:cubicBezTo>
                  <a:pt x="127" y="0"/>
                  <a:pt x="131" y="0"/>
                  <a:pt x="135" y="0"/>
                </a:cubicBezTo>
                <a:cubicBezTo>
                  <a:pt x="136" y="0"/>
                  <a:pt x="137" y="1"/>
                  <a:pt x="137" y="2"/>
                </a:cubicBezTo>
                <a:cubicBezTo>
                  <a:pt x="137" y="2"/>
                  <a:pt x="137" y="2"/>
                  <a:pt x="137" y="2"/>
                </a:cubicBezTo>
                <a:cubicBezTo>
                  <a:pt x="137" y="3"/>
                  <a:pt x="136" y="3"/>
                  <a:pt x="135" y="3"/>
                </a:cubicBezTo>
                <a:cubicBezTo>
                  <a:pt x="131" y="3"/>
                  <a:pt x="127" y="3"/>
                  <a:pt x="123" y="3"/>
                </a:cubicBezTo>
                <a:cubicBezTo>
                  <a:pt x="123" y="3"/>
                  <a:pt x="122" y="3"/>
                  <a:pt x="122" y="2"/>
                </a:cubicBezTo>
                <a:cubicBezTo>
                  <a:pt x="122" y="2"/>
                  <a:pt x="122" y="2"/>
                  <a:pt x="122" y="2"/>
                </a:cubicBezTo>
                <a:cubicBezTo>
                  <a:pt x="122" y="1"/>
                  <a:pt x="123" y="0"/>
                  <a:pt x="123" y="0"/>
                </a:cubicBezTo>
                <a:close/>
                <a:moveTo>
                  <a:pt x="144" y="0"/>
                </a:moveTo>
                <a:cubicBezTo>
                  <a:pt x="148" y="0"/>
                  <a:pt x="152" y="0"/>
                  <a:pt x="156" y="0"/>
                </a:cubicBezTo>
                <a:cubicBezTo>
                  <a:pt x="157" y="0"/>
                  <a:pt x="158" y="1"/>
                  <a:pt x="158" y="2"/>
                </a:cubicBezTo>
                <a:cubicBezTo>
                  <a:pt x="158" y="2"/>
                  <a:pt x="158" y="2"/>
                  <a:pt x="158" y="2"/>
                </a:cubicBezTo>
                <a:cubicBezTo>
                  <a:pt x="158" y="3"/>
                  <a:pt x="157" y="3"/>
                  <a:pt x="156" y="3"/>
                </a:cubicBezTo>
                <a:cubicBezTo>
                  <a:pt x="152" y="3"/>
                  <a:pt x="148" y="3"/>
                  <a:pt x="144" y="3"/>
                </a:cubicBezTo>
                <a:cubicBezTo>
                  <a:pt x="144" y="3"/>
                  <a:pt x="143" y="3"/>
                  <a:pt x="143" y="2"/>
                </a:cubicBezTo>
                <a:cubicBezTo>
                  <a:pt x="143" y="2"/>
                  <a:pt x="143" y="2"/>
                  <a:pt x="143" y="2"/>
                </a:cubicBezTo>
                <a:cubicBezTo>
                  <a:pt x="143" y="1"/>
                  <a:pt x="144" y="0"/>
                  <a:pt x="144" y="0"/>
                </a:cubicBezTo>
                <a:close/>
                <a:moveTo>
                  <a:pt x="165" y="0"/>
                </a:moveTo>
                <a:cubicBezTo>
                  <a:pt x="169" y="0"/>
                  <a:pt x="173" y="0"/>
                  <a:pt x="177" y="0"/>
                </a:cubicBezTo>
                <a:cubicBezTo>
                  <a:pt x="178" y="0"/>
                  <a:pt x="179" y="1"/>
                  <a:pt x="179" y="2"/>
                </a:cubicBezTo>
                <a:cubicBezTo>
                  <a:pt x="179" y="2"/>
                  <a:pt x="179" y="2"/>
                  <a:pt x="179" y="2"/>
                </a:cubicBezTo>
                <a:cubicBezTo>
                  <a:pt x="179" y="3"/>
                  <a:pt x="178" y="3"/>
                  <a:pt x="177" y="3"/>
                </a:cubicBezTo>
                <a:cubicBezTo>
                  <a:pt x="173" y="3"/>
                  <a:pt x="169" y="3"/>
                  <a:pt x="165" y="3"/>
                </a:cubicBezTo>
                <a:cubicBezTo>
                  <a:pt x="165" y="3"/>
                  <a:pt x="164" y="3"/>
                  <a:pt x="164" y="2"/>
                </a:cubicBezTo>
                <a:cubicBezTo>
                  <a:pt x="164" y="2"/>
                  <a:pt x="164" y="2"/>
                  <a:pt x="164" y="2"/>
                </a:cubicBezTo>
                <a:cubicBezTo>
                  <a:pt x="164" y="1"/>
                  <a:pt x="165" y="0"/>
                  <a:pt x="165" y="0"/>
                </a:cubicBezTo>
                <a:close/>
              </a:path>
            </a:pathLst>
          </a:custGeom>
          <a:solidFill>
            <a:srgbClr val="F7BF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4"/>
          <p:cNvSpPr>
            <a:spLocks/>
          </p:cNvSpPr>
          <p:nvPr/>
        </p:nvSpPr>
        <p:spPr bwMode="auto">
          <a:xfrm>
            <a:off x="5766027" y="2908574"/>
            <a:ext cx="1736725" cy="955675"/>
          </a:xfrm>
          <a:custGeom>
            <a:avLst/>
            <a:gdLst>
              <a:gd name="T0" fmla="*/ 0 w 1094"/>
              <a:gd name="T1" fmla="*/ 0 h 602"/>
              <a:gd name="T2" fmla="*/ 911 w 1094"/>
              <a:gd name="T3" fmla="*/ 0 h 602"/>
              <a:gd name="T4" fmla="*/ 1094 w 1094"/>
              <a:gd name="T5" fmla="*/ 304 h 602"/>
              <a:gd name="T6" fmla="*/ 911 w 1094"/>
              <a:gd name="T7" fmla="*/ 602 h 602"/>
              <a:gd name="T8" fmla="*/ 0 w 1094"/>
              <a:gd name="T9" fmla="*/ 602 h 602"/>
              <a:gd name="T10" fmla="*/ 0 w 1094"/>
              <a:gd name="T11" fmla="*/ 0 h 602"/>
              <a:gd name="T12" fmla="*/ 0 w 1094"/>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094" h="602">
                <a:moveTo>
                  <a:pt x="0" y="0"/>
                </a:moveTo>
                <a:lnTo>
                  <a:pt x="911" y="0"/>
                </a:lnTo>
                <a:lnTo>
                  <a:pt x="1094" y="304"/>
                </a:lnTo>
                <a:lnTo>
                  <a:pt x="911" y="602"/>
                </a:lnTo>
                <a:lnTo>
                  <a:pt x="0" y="602"/>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6"/>
          <p:cNvSpPr>
            <a:spLocks/>
          </p:cNvSpPr>
          <p:nvPr/>
        </p:nvSpPr>
        <p:spPr bwMode="auto">
          <a:xfrm>
            <a:off x="5458052" y="2808561"/>
            <a:ext cx="3227760" cy="957263"/>
          </a:xfrm>
          <a:custGeom>
            <a:avLst/>
            <a:gdLst>
              <a:gd name="T0" fmla="*/ 0 w 1231"/>
              <a:gd name="T1" fmla="*/ 0 h 603"/>
              <a:gd name="T2" fmla="*/ 1047 w 1231"/>
              <a:gd name="T3" fmla="*/ 0 h 603"/>
              <a:gd name="T4" fmla="*/ 1231 w 1231"/>
              <a:gd name="T5" fmla="*/ 299 h 603"/>
              <a:gd name="T6" fmla="*/ 1047 w 1231"/>
              <a:gd name="T7" fmla="*/ 603 h 603"/>
              <a:gd name="T8" fmla="*/ 0 w 1231"/>
              <a:gd name="T9" fmla="*/ 603 h 603"/>
              <a:gd name="T10" fmla="*/ 0 w 1231"/>
              <a:gd name="T11" fmla="*/ 0 h 603"/>
              <a:gd name="T12" fmla="*/ 0 w 1231"/>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1231" h="603">
                <a:moveTo>
                  <a:pt x="0" y="0"/>
                </a:moveTo>
                <a:lnTo>
                  <a:pt x="1047" y="0"/>
                </a:lnTo>
                <a:lnTo>
                  <a:pt x="1231" y="299"/>
                </a:lnTo>
                <a:lnTo>
                  <a:pt x="1047" y="603"/>
                </a:lnTo>
                <a:lnTo>
                  <a:pt x="0" y="603"/>
                </a:lnTo>
                <a:lnTo>
                  <a:pt x="0" y="0"/>
                </a:lnTo>
                <a:lnTo>
                  <a:pt x="0" y="0"/>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8"/>
          <p:cNvSpPr>
            <a:spLocks noEditPoints="1"/>
          </p:cNvSpPr>
          <p:nvPr/>
        </p:nvSpPr>
        <p:spPr bwMode="auto">
          <a:xfrm>
            <a:off x="5458052" y="3341961"/>
            <a:ext cx="3033727" cy="365125"/>
          </a:xfrm>
          <a:custGeom>
            <a:avLst/>
            <a:gdLst>
              <a:gd name="T0" fmla="*/ 30 w 221"/>
              <a:gd name="T1" fmla="*/ 44 h 44"/>
              <a:gd name="T2" fmla="*/ 32 w 221"/>
              <a:gd name="T3" fmla="*/ 42 h 44"/>
              <a:gd name="T4" fmla="*/ 19 w 221"/>
              <a:gd name="T5" fmla="*/ 40 h 44"/>
              <a:gd name="T6" fmla="*/ 17 w 221"/>
              <a:gd name="T7" fmla="*/ 42 h 44"/>
              <a:gd name="T8" fmla="*/ 196 w 221"/>
              <a:gd name="T9" fmla="*/ 43 h 44"/>
              <a:gd name="T10" fmla="*/ 198 w 221"/>
              <a:gd name="T11" fmla="*/ 36 h 44"/>
              <a:gd name="T12" fmla="*/ 195 w 221"/>
              <a:gd name="T13" fmla="*/ 37 h 44"/>
              <a:gd name="T14" fmla="*/ 186 w 221"/>
              <a:gd name="T15" fmla="*/ 40 h 44"/>
              <a:gd name="T16" fmla="*/ 185 w 221"/>
              <a:gd name="T17" fmla="*/ 42 h 44"/>
              <a:gd name="T18" fmla="*/ 194 w 221"/>
              <a:gd name="T19" fmla="*/ 44 h 44"/>
              <a:gd name="T20" fmla="*/ 217 w 221"/>
              <a:gd name="T21" fmla="*/ 1 h 44"/>
              <a:gd name="T22" fmla="*/ 212 w 221"/>
              <a:gd name="T23" fmla="*/ 13 h 44"/>
              <a:gd name="T24" fmla="*/ 214 w 221"/>
              <a:gd name="T25" fmla="*/ 13 h 44"/>
              <a:gd name="T26" fmla="*/ 219 w 221"/>
              <a:gd name="T27" fmla="*/ 0 h 44"/>
              <a:gd name="T28" fmla="*/ 217 w 221"/>
              <a:gd name="T29" fmla="*/ 1 h 44"/>
              <a:gd name="T30" fmla="*/ 200 w 221"/>
              <a:gd name="T31" fmla="*/ 29 h 44"/>
              <a:gd name="T32" fmla="*/ 201 w 221"/>
              <a:gd name="T33" fmla="*/ 31 h 44"/>
              <a:gd name="T34" fmla="*/ 209 w 221"/>
              <a:gd name="T35" fmla="*/ 20 h 44"/>
              <a:gd name="T36" fmla="*/ 209 w 221"/>
              <a:gd name="T37" fmla="*/ 18 h 44"/>
              <a:gd name="T38" fmla="*/ 0 w 221"/>
              <a:gd name="T39" fmla="*/ 40 h 44"/>
              <a:gd name="T40" fmla="*/ 8 w 221"/>
              <a:gd name="T41" fmla="*/ 44 h 44"/>
              <a:gd name="T42" fmla="*/ 10 w 221"/>
              <a:gd name="T43" fmla="*/ 42 h 44"/>
              <a:gd name="T44" fmla="*/ 0 w 221"/>
              <a:gd name="T45" fmla="*/ 40 h 44"/>
              <a:gd name="T46" fmla="*/ 51 w 221"/>
              <a:gd name="T47" fmla="*/ 44 h 44"/>
              <a:gd name="T48" fmla="*/ 53 w 221"/>
              <a:gd name="T49" fmla="*/ 42 h 44"/>
              <a:gd name="T50" fmla="*/ 40 w 221"/>
              <a:gd name="T51" fmla="*/ 40 h 44"/>
              <a:gd name="T52" fmla="*/ 38 w 221"/>
              <a:gd name="T53" fmla="*/ 42 h 44"/>
              <a:gd name="T54" fmla="*/ 60 w 221"/>
              <a:gd name="T55" fmla="*/ 44 h 44"/>
              <a:gd name="T56" fmla="*/ 74 w 221"/>
              <a:gd name="T57" fmla="*/ 42 h 44"/>
              <a:gd name="T58" fmla="*/ 72 w 221"/>
              <a:gd name="T59" fmla="*/ 40 h 44"/>
              <a:gd name="T60" fmla="*/ 59 w 221"/>
              <a:gd name="T61" fmla="*/ 42 h 44"/>
              <a:gd name="T62" fmla="*/ 60 w 221"/>
              <a:gd name="T63" fmla="*/ 44 h 44"/>
              <a:gd name="T64" fmla="*/ 93 w 221"/>
              <a:gd name="T65" fmla="*/ 44 h 44"/>
              <a:gd name="T66" fmla="*/ 95 w 221"/>
              <a:gd name="T67" fmla="*/ 42 h 44"/>
              <a:gd name="T68" fmla="*/ 81 w 221"/>
              <a:gd name="T69" fmla="*/ 40 h 44"/>
              <a:gd name="T70" fmla="*/ 80 w 221"/>
              <a:gd name="T71" fmla="*/ 42 h 44"/>
              <a:gd name="T72" fmla="*/ 102 w 221"/>
              <a:gd name="T73" fmla="*/ 44 h 44"/>
              <a:gd name="T74" fmla="*/ 116 w 221"/>
              <a:gd name="T75" fmla="*/ 42 h 44"/>
              <a:gd name="T76" fmla="*/ 114 w 221"/>
              <a:gd name="T77" fmla="*/ 40 h 44"/>
              <a:gd name="T78" fmla="*/ 101 w 221"/>
              <a:gd name="T79" fmla="*/ 42 h 44"/>
              <a:gd name="T80" fmla="*/ 102 w 221"/>
              <a:gd name="T81" fmla="*/ 44 h 44"/>
              <a:gd name="T82" fmla="*/ 135 w 221"/>
              <a:gd name="T83" fmla="*/ 44 h 44"/>
              <a:gd name="T84" fmla="*/ 137 w 221"/>
              <a:gd name="T85" fmla="*/ 42 h 44"/>
              <a:gd name="T86" fmla="*/ 123 w 221"/>
              <a:gd name="T87" fmla="*/ 40 h 44"/>
              <a:gd name="T88" fmla="*/ 122 w 221"/>
              <a:gd name="T89" fmla="*/ 42 h 44"/>
              <a:gd name="T90" fmla="*/ 144 w 221"/>
              <a:gd name="T91" fmla="*/ 44 h 44"/>
              <a:gd name="T92" fmla="*/ 158 w 221"/>
              <a:gd name="T93" fmla="*/ 42 h 44"/>
              <a:gd name="T94" fmla="*/ 156 w 221"/>
              <a:gd name="T95" fmla="*/ 40 h 44"/>
              <a:gd name="T96" fmla="*/ 143 w 221"/>
              <a:gd name="T97" fmla="*/ 42 h 44"/>
              <a:gd name="T98" fmla="*/ 144 w 221"/>
              <a:gd name="T99" fmla="*/ 44 h 44"/>
              <a:gd name="T100" fmla="*/ 177 w 221"/>
              <a:gd name="T101" fmla="*/ 44 h 44"/>
              <a:gd name="T102" fmla="*/ 179 w 221"/>
              <a:gd name="T103" fmla="*/ 42 h 44"/>
              <a:gd name="T104" fmla="*/ 165 w 221"/>
              <a:gd name="T105" fmla="*/ 40 h 44"/>
              <a:gd name="T106" fmla="*/ 164 w 221"/>
              <a:gd name="T107"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44">
                <a:moveTo>
                  <a:pt x="19" y="44"/>
                </a:moveTo>
                <a:cubicBezTo>
                  <a:pt x="22" y="44"/>
                  <a:pt x="26" y="44"/>
                  <a:pt x="30" y="44"/>
                </a:cubicBezTo>
                <a:cubicBezTo>
                  <a:pt x="31" y="44"/>
                  <a:pt x="32" y="43"/>
                  <a:pt x="32" y="42"/>
                </a:cubicBezTo>
                <a:cubicBezTo>
                  <a:pt x="32" y="42"/>
                  <a:pt x="32" y="42"/>
                  <a:pt x="32" y="42"/>
                </a:cubicBezTo>
                <a:cubicBezTo>
                  <a:pt x="32" y="41"/>
                  <a:pt x="31" y="40"/>
                  <a:pt x="30" y="40"/>
                </a:cubicBezTo>
                <a:cubicBezTo>
                  <a:pt x="26" y="40"/>
                  <a:pt x="22" y="40"/>
                  <a:pt x="19" y="40"/>
                </a:cubicBezTo>
                <a:cubicBezTo>
                  <a:pt x="18" y="40"/>
                  <a:pt x="17" y="41"/>
                  <a:pt x="17" y="42"/>
                </a:cubicBezTo>
                <a:cubicBezTo>
                  <a:pt x="17" y="42"/>
                  <a:pt x="17" y="42"/>
                  <a:pt x="17" y="42"/>
                </a:cubicBezTo>
                <a:cubicBezTo>
                  <a:pt x="17" y="43"/>
                  <a:pt x="18" y="44"/>
                  <a:pt x="19" y="44"/>
                </a:cubicBezTo>
                <a:close/>
                <a:moveTo>
                  <a:pt x="196" y="43"/>
                </a:moveTo>
                <a:cubicBezTo>
                  <a:pt x="196" y="41"/>
                  <a:pt x="197" y="40"/>
                  <a:pt x="198" y="38"/>
                </a:cubicBezTo>
                <a:cubicBezTo>
                  <a:pt x="199" y="38"/>
                  <a:pt x="198" y="37"/>
                  <a:pt x="198" y="36"/>
                </a:cubicBezTo>
                <a:cubicBezTo>
                  <a:pt x="198" y="36"/>
                  <a:pt x="198" y="36"/>
                  <a:pt x="198" y="36"/>
                </a:cubicBezTo>
                <a:cubicBezTo>
                  <a:pt x="197" y="36"/>
                  <a:pt x="196" y="36"/>
                  <a:pt x="195" y="37"/>
                </a:cubicBezTo>
                <a:cubicBezTo>
                  <a:pt x="195" y="38"/>
                  <a:pt x="194" y="39"/>
                  <a:pt x="193" y="40"/>
                </a:cubicBezTo>
                <a:cubicBezTo>
                  <a:pt x="190" y="40"/>
                  <a:pt x="190" y="40"/>
                  <a:pt x="186" y="40"/>
                </a:cubicBezTo>
                <a:cubicBezTo>
                  <a:pt x="186" y="40"/>
                  <a:pt x="185" y="41"/>
                  <a:pt x="185" y="42"/>
                </a:cubicBezTo>
                <a:cubicBezTo>
                  <a:pt x="185" y="42"/>
                  <a:pt x="185" y="42"/>
                  <a:pt x="185" y="42"/>
                </a:cubicBezTo>
                <a:cubicBezTo>
                  <a:pt x="185" y="43"/>
                  <a:pt x="186" y="44"/>
                  <a:pt x="186" y="44"/>
                </a:cubicBezTo>
                <a:cubicBezTo>
                  <a:pt x="194" y="44"/>
                  <a:pt x="194" y="44"/>
                  <a:pt x="194" y="44"/>
                </a:cubicBezTo>
                <a:cubicBezTo>
                  <a:pt x="195" y="44"/>
                  <a:pt x="195" y="43"/>
                  <a:pt x="196" y="43"/>
                </a:cubicBezTo>
                <a:close/>
                <a:moveTo>
                  <a:pt x="217" y="1"/>
                </a:moveTo>
                <a:cubicBezTo>
                  <a:pt x="215" y="4"/>
                  <a:pt x="213" y="7"/>
                  <a:pt x="211" y="11"/>
                </a:cubicBezTo>
                <a:cubicBezTo>
                  <a:pt x="211" y="12"/>
                  <a:pt x="211" y="13"/>
                  <a:pt x="212" y="13"/>
                </a:cubicBezTo>
                <a:cubicBezTo>
                  <a:pt x="212" y="13"/>
                  <a:pt x="212" y="13"/>
                  <a:pt x="212" y="13"/>
                </a:cubicBezTo>
                <a:cubicBezTo>
                  <a:pt x="212" y="14"/>
                  <a:pt x="213" y="13"/>
                  <a:pt x="214" y="13"/>
                </a:cubicBezTo>
                <a:cubicBezTo>
                  <a:pt x="216" y="9"/>
                  <a:pt x="218" y="6"/>
                  <a:pt x="220" y="3"/>
                </a:cubicBezTo>
                <a:cubicBezTo>
                  <a:pt x="221" y="2"/>
                  <a:pt x="220" y="1"/>
                  <a:pt x="219" y="0"/>
                </a:cubicBezTo>
                <a:cubicBezTo>
                  <a:pt x="219" y="0"/>
                  <a:pt x="219" y="0"/>
                  <a:pt x="219" y="0"/>
                </a:cubicBezTo>
                <a:cubicBezTo>
                  <a:pt x="219" y="0"/>
                  <a:pt x="218" y="0"/>
                  <a:pt x="217" y="1"/>
                </a:cubicBezTo>
                <a:close/>
                <a:moveTo>
                  <a:pt x="206" y="19"/>
                </a:moveTo>
                <a:cubicBezTo>
                  <a:pt x="204" y="22"/>
                  <a:pt x="202" y="25"/>
                  <a:pt x="200" y="29"/>
                </a:cubicBezTo>
                <a:cubicBezTo>
                  <a:pt x="200" y="29"/>
                  <a:pt x="200" y="31"/>
                  <a:pt x="201" y="31"/>
                </a:cubicBezTo>
                <a:cubicBezTo>
                  <a:pt x="201" y="31"/>
                  <a:pt x="201" y="31"/>
                  <a:pt x="201" y="31"/>
                </a:cubicBezTo>
                <a:cubicBezTo>
                  <a:pt x="201" y="31"/>
                  <a:pt x="203" y="31"/>
                  <a:pt x="203" y="30"/>
                </a:cubicBezTo>
                <a:cubicBezTo>
                  <a:pt x="205" y="27"/>
                  <a:pt x="207" y="24"/>
                  <a:pt x="209" y="20"/>
                </a:cubicBezTo>
                <a:cubicBezTo>
                  <a:pt x="210" y="20"/>
                  <a:pt x="209" y="19"/>
                  <a:pt x="209" y="18"/>
                </a:cubicBezTo>
                <a:cubicBezTo>
                  <a:pt x="209" y="18"/>
                  <a:pt x="209" y="18"/>
                  <a:pt x="209" y="18"/>
                </a:cubicBezTo>
                <a:cubicBezTo>
                  <a:pt x="208" y="18"/>
                  <a:pt x="207" y="18"/>
                  <a:pt x="206" y="19"/>
                </a:cubicBezTo>
                <a:close/>
                <a:moveTo>
                  <a:pt x="0" y="40"/>
                </a:moveTo>
                <a:cubicBezTo>
                  <a:pt x="0" y="44"/>
                  <a:pt x="0" y="44"/>
                  <a:pt x="0" y="44"/>
                </a:cubicBezTo>
                <a:cubicBezTo>
                  <a:pt x="8" y="44"/>
                  <a:pt x="8" y="44"/>
                  <a:pt x="8" y="44"/>
                </a:cubicBezTo>
                <a:cubicBezTo>
                  <a:pt x="9" y="44"/>
                  <a:pt x="10" y="43"/>
                  <a:pt x="10" y="42"/>
                </a:cubicBezTo>
                <a:cubicBezTo>
                  <a:pt x="10" y="42"/>
                  <a:pt x="10" y="42"/>
                  <a:pt x="10" y="42"/>
                </a:cubicBezTo>
                <a:cubicBezTo>
                  <a:pt x="10" y="41"/>
                  <a:pt x="9" y="40"/>
                  <a:pt x="8" y="40"/>
                </a:cubicBezTo>
                <a:cubicBezTo>
                  <a:pt x="0" y="40"/>
                  <a:pt x="0" y="40"/>
                  <a:pt x="0" y="40"/>
                </a:cubicBezTo>
                <a:close/>
                <a:moveTo>
                  <a:pt x="40" y="44"/>
                </a:moveTo>
                <a:cubicBezTo>
                  <a:pt x="43" y="44"/>
                  <a:pt x="47" y="44"/>
                  <a:pt x="51" y="44"/>
                </a:cubicBezTo>
                <a:cubicBezTo>
                  <a:pt x="52" y="44"/>
                  <a:pt x="53" y="43"/>
                  <a:pt x="53" y="42"/>
                </a:cubicBezTo>
                <a:cubicBezTo>
                  <a:pt x="53" y="42"/>
                  <a:pt x="53" y="42"/>
                  <a:pt x="53" y="42"/>
                </a:cubicBezTo>
                <a:cubicBezTo>
                  <a:pt x="53" y="41"/>
                  <a:pt x="52" y="40"/>
                  <a:pt x="51" y="40"/>
                </a:cubicBezTo>
                <a:cubicBezTo>
                  <a:pt x="47" y="40"/>
                  <a:pt x="43" y="40"/>
                  <a:pt x="40" y="40"/>
                </a:cubicBezTo>
                <a:cubicBezTo>
                  <a:pt x="39" y="40"/>
                  <a:pt x="38" y="41"/>
                  <a:pt x="38" y="42"/>
                </a:cubicBezTo>
                <a:cubicBezTo>
                  <a:pt x="38" y="42"/>
                  <a:pt x="38" y="42"/>
                  <a:pt x="38" y="42"/>
                </a:cubicBezTo>
                <a:cubicBezTo>
                  <a:pt x="38" y="43"/>
                  <a:pt x="39" y="44"/>
                  <a:pt x="40" y="44"/>
                </a:cubicBezTo>
                <a:close/>
                <a:moveTo>
                  <a:pt x="60" y="44"/>
                </a:moveTo>
                <a:cubicBezTo>
                  <a:pt x="64" y="44"/>
                  <a:pt x="68" y="44"/>
                  <a:pt x="72" y="44"/>
                </a:cubicBezTo>
                <a:cubicBezTo>
                  <a:pt x="73" y="44"/>
                  <a:pt x="74" y="43"/>
                  <a:pt x="74" y="42"/>
                </a:cubicBezTo>
                <a:cubicBezTo>
                  <a:pt x="74" y="42"/>
                  <a:pt x="74" y="42"/>
                  <a:pt x="74" y="42"/>
                </a:cubicBezTo>
                <a:cubicBezTo>
                  <a:pt x="74" y="41"/>
                  <a:pt x="73" y="40"/>
                  <a:pt x="72" y="40"/>
                </a:cubicBezTo>
                <a:cubicBezTo>
                  <a:pt x="68" y="40"/>
                  <a:pt x="64" y="40"/>
                  <a:pt x="60" y="40"/>
                </a:cubicBezTo>
                <a:cubicBezTo>
                  <a:pt x="60" y="40"/>
                  <a:pt x="59" y="41"/>
                  <a:pt x="59" y="42"/>
                </a:cubicBezTo>
                <a:cubicBezTo>
                  <a:pt x="59" y="42"/>
                  <a:pt x="59" y="42"/>
                  <a:pt x="59" y="42"/>
                </a:cubicBezTo>
                <a:cubicBezTo>
                  <a:pt x="59" y="43"/>
                  <a:pt x="60" y="44"/>
                  <a:pt x="60" y="44"/>
                </a:cubicBezTo>
                <a:close/>
                <a:moveTo>
                  <a:pt x="81" y="44"/>
                </a:moveTo>
                <a:cubicBezTo>
                  <a:pt x="85" y="44"/>
                  <a:pt x="89" y="44"/>
                  <a:pt x="93" y="44"/>
                </a:cubicBezTo>
                <a:cubicBezTo>
                  <a:pt x="94" y="44"/>
                  <a:pt x="95" y="43"/>
                  <a:pt x="95" y="42"/>
                </a:cubicBezTo>
                <a:cubicBezTo>
                  <a:pt x="95" y="42"/>
                  <a:pt x="95" y="42"/>
                  <a:pt x="95" y="42"/>
                </a:cubicBezTo>
                <a:cubicBezTo>
                  <a:pt x="95" y="41"/>
                  <a:pt x="94" y="40"/>
                  <a:pt x="93" y="40"/>
                </a:cubicBezTo>
                <a:cubicBezTo>
                  <a:pt x="89" y="40"/>
                  <a:pt x="85" y="40"/>
                  <a:pt x="81" y="40"/>
                </a:cubicBezTo>
                <a:cubicBezTo>
                  <a:pt x="81" y="40"/>
                  <a:pt x="80" y="41"/>
                  <a:pt x="80" y="42"/>
                </a:cubicBezTo>
                <a:cubicBezTo>
                  <a:pt x="80" y="42"/>
                  <a:pt x="80" y="42"/>
                  <a:pt x="80" y="42"/>
                </a:cubicBezTo>
                <a:cubicBezTo>
                  <a:pt x="80" y="43"/>
                  <a:pt x="81" y="44"/>
                  <a:pt x="81" y="44"/>
                </a:cubicBezTo>
                <a:close/>
                <a:moveTo>
                  <a:pt x="102" y="44"/>
                </a:moveTo>
                <a:cubicBezTo>
                  <a:pt x="106" y="44"/>
                  <a:pt x="110" y="44"/>
                  <a:pt x="114" y="44"/>
                </a:cubicBezTo>
                <a:cubicBezTo>
                  <a:pt x="115" y="44"/>
                  <a:pt x="116" y="43"/>
                  <a:pt x="116" y="42"/>
                </a:cubicBezTo>
                <a:cubicBezTo>
                  <a:pt x="116" y="42"/>
                  <a:pt x="116" y="42"/>
                  <a:pt x="116" y="42"/>
                </a:cubicBezTo>
                <a:cubicBezTo>
                  <a:pt x="116" y="41"/>
                  <a:pt x="115" y="40"/>
                  <a:pt x="114" y="40"/>
                </a:cubicBezTo>
                <a:cubicBezTo>
                  <a:pt x="110" y="40"/>
                  <a:pt x="106" y="40"/>
                  <a:pt x="102" y="40"/>
                </a:cubicBezTo>
                <a:cubicBezTo>
                  <a:pt x="102" y="40"/>
                  <a:pt x="101" y="41"/>
                  <a:pt x="101" y="42"/>
                </a:cubicBezTo>
                <a:cubicBezTo>
                  <a:pt x="101" y="42"/>
                  <a:pt x="101" y="42"/>
                  <a:pt x="101" y="42"/>
                </a:cubicBezTo>
                <a:cubicBezTo>
                  <a:pt x="101" y="43"/>
                  <a:pt x="102" y="44"/>
                  <a:pt x="102" y="44"/>
                </a:cubicBezTo>
                <a:close/>
                <a:moveTo>
                  <a:pt x="123" y="44"/>
                </a:moveTo>
                <a:cubicBezTo>
                  <a:pt x="127" y="44"/>
                  <a:pt x="131" y="44"/>
                  <a:pt x="135" y="44"/>
                </a:cubicBezTo>
                <a:cubicBezTo>
                  <a:pt x="136" y="44"/>
                  <a:pt x="137" y="43"/>
                  <a:pt x="137" y="42"/>
                </a:cubicBezTo>
                <a:cubicBezTo>
                  <a:pt x="137" y="42"/>
                  <a:pt x="137" y="42"/>
                  <a:pt x="137" y="42"/>
                </a:cubicBezTo>
                <a:cubicBezTo>
                  <a:pt x="137" y="41"/>
                  <a:pt x="136" y="40"/>
                  <a:pt x="135" y="40"/>
                </a:cubicBezTo>
                <a:cubicBezTo>
                  <a:pt x="131" y="40"/>
                  <a:pt x="127" y="40"/>
                  <a:pt x="123" y="40"/>
                </a:cubicBezTo>
                <a:cubicBezTo>
                  <a:pt x="123" y="40"/>
                  <a:pt x="122" y="41"/>
                  <a:pt x="122" y="42"/>
                </a:cubicBezTo>
                <a:cubicBezTo>
                  <a:pt x="122" y="42"/>
                  <a:pt x="122" y="42"/>
                  <a:pt x="122" y="42"/>
                </a:cubicBezTo>
                <a:cubicBezTo>
                  <a:pt x="122" y="43"/>
                  <a:pt x="123" y="44"/>
                  <a:pt x="123" y="44"/>
                </a:cubicBezTo>
                <a:close/>
                <a:moveTo>
                  <a:pt x="144" y="44"/>
                </a:moveTo>
                <a:cubicBezTo>
                  <a:pt x="148" y="44"/>
                  <a:pt x="152" y="44"/>
                  <a:pt x="156" y="44"/>
                </a:cubicBezTo>
                <a:cubicBezTo>
                  <a:pt x="157" y="44"/>
                  <a:pt x="158" y="43"/>
                  <a:pt x="158" y="42"/>
                </a:cubicBezTo>
                <a:cubicBezTo>
                  <a:pt x="158" y="42"/>
                  <a:pt x="158" y="42"/>
                  <a:pt x="158" y="42"/>
                </a:cubicBezTo>
                <a:cubicBezTo>
                  <a:pt x="158" y="41"/>
                  <a:pt x="157" y="40"/>
                  <a:pt x="156" y="40"/>
                </a:cubicBezTo>
                <a:cubicBezTo>
                  <a:pt x="152" y="40"/>
                  <a:pt x="148" y="40"/>
                  <a:pt x="144" y="40"/>
                </a:cubicBezTo>
                <a:cubicBezTo>
                  <a:pt x="144" y="40"/>
                  <a:pt x="143" y="41"/>
                  <a:pt x="143" y="42"/>
                </a:cubicBezTo>
                <a:cubicBezTo>
                  <a:pt x="143" y="42"/>
                  <a:pt x="143" y="42"/>
                  <a:pt x="143" y="42"/>
                </a:cubicBezTo>
                <a:cubicBezTo>
                  <a:pt x="143" y="43"/>
                  <a:pt x="144" y="44"/>
                  <a:pt x="144" y="44"/>
                </a:cubicBezTo>
                <a:close/>
                <a:moveTo>
                  <a:pt x="165" y="44"/>
                </a:moveTo>
                <a:cubicBezTo>
                  <a:pt x="169" y="44"/>
                  <a:pt x="173" y="44"/>
                  <a:pt x="177" y="44"/>
                </a:cubicBezTo>
                <a:cubicBezTo>
                  <a:pt x="178" y="44"/>
                  <a:pt x="179" y="43"/>
                  <a:pt x="179" y="42"/>
                </a:cubicBezTo>
                <a:cubicBezTo>
                  <a:pt x="179" y="42"/>
                  <a:pt x="179" y="42"/>
                  <a:pt x="179" y="42"/>
                </a:cubicBezTo>
                <a:cubicBezTo>
                  <a:pt x="179" y="41"/>
                  <a:pt x="178" y="40"/>
                  <a:pt x="177" y="40"/>
                </a:cubicBezTo>
                <a:cubicBezTo>
                  <a:pt x="173" y="40"/>
                  <a:pt x="169" y="40"/>
                  <a:pt x="165" y="40"/>
                </a:cubicBezTo>
                <a:cubicBezTo>
                  <a:pt x="165" y="40"/>
                  <a:pt x="164" y="41"/>
                  <a:pt x="164" y="42"/>
                </a:cubicBezTo>
                <a:cubicBezTo>
                  <a:pt x="164" y="42"/>
                  <a:pt x="164" y="42"/>
                  <a:pt x="164" y="42"/>
                </a:cubicBezTo>
                <a:cubicBezTo>
                  <a:pt x="164" y="43"/>
                  <a:pt x="165" y="44"/>
                  <a:pt x="165" y="44"/>
                </a:cubicBezTo>
                <a:close/>
              </a:path>
            </a:pathLst>
          </a:custGeom>
          <a:solidFill>
            <a:srgbClr val="FDD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0"/>
          <p:cNvSpPr>
            <a:spLocks noEditPoints="1"/>
          </p:cNvSpPr>
          <p:nvPr/>
        </p:nvSpPr>
        <p:spPr bwMode="auto">
          <a:xfrm>
            <a:off x="5458052" y="2867299"/>
            <a:ext cx="3088791" cy="431800"/>
          </a:xfrm>
          <a:custGeom>
            <a:avLst/>
            <a:gdLst>
              <a:gd name="T0" fmla="*/ 30 w 225"/>
              <a:gd name="T1" fmla="*/ 0 h 52"/>
              <a:gd name="T2" fmla="*/ 32 w 225"/>
              <a:gd name="T3" fmla="*/ 2 h 52"/>
              <a:gd name="T4" fmla="*/ 19 w 225"/>
              <a:gd name="T5" fmla="*/ 4 h 52"/>
              <a:gd name="T6" fmla="*/ 17 w 225"/>
              <a:gd name="T7" fmla="*/ 2 h 52"/>
              <a:gd name="T8" fmla="*/ 224 w 225"/>
              <a:gd name="T9" fmla="*/ 49 h 52"/>
              <a:gd name="T10" fmla="*/ 225 w 225"/>
              <a:gd name="T11" fmla="*/ 50 h 52"/>
              <a:gd name="T12" fmla="*/ 224 w 225"/>
              <a:gd name="T13" fmla="*/ 52 h 52"/>
              <a:gd name="T14" fmla="*/ 222 w 225"/>
              <a:gd name="T15" fmla="*/ 51 h 52"/>
              <a:gd name="T16" fmla="*/ 224 w 225"/>
              <a:gd name="T17" fmla="*/ 49 h 52"/>
              <a:gd name="T18" fmla="*/ 198 w 225"/>
              <a:gd name="T19" fmla="*/ 6 h 52"/>
              <a:gd name="T20" fmla="*/ 198 w 225"/>
              <a:gd name="T21" fmla="*/ 8 h 52"/>
              <a:gd name="T22" fmla="*/ 193 w 225"/>
              <a:gd name="T23" fmla="*/ 4 h 52"/>
              <a:gd name="T24" fmla="*/ 185 w 225"/>
              <a:gd name="T25" fmla="*/ 2 h 52"/>
              <a:gd name="T26" fmla="*/ 186 w 225"/>
              <a:gd name="T27" fmla="*/ 0 h 52"/>
              <a:gd name="T28" fmla="*/ 196 w 225"/>
              <a:gd name="T29" fmla="*/ 1 h 52"/>
              <a:gd name="T30" fmla="*/ 211 w 225"/>
              <a:gd name="T31" fmla="*/ 33 h 52"/>
              <a:gd name="T32" fmla="*/ 212 w 225"/>
              <a:gd name="T33" fmla="*/ 31 h 52"/>
              <a:gd name="T34" fmla="*/ 220 w 225"/>
              <a:gd name="T35" fmla="*/ 41 h 52"/>
              <a:gd name="T36" fmla="*/ 219 w 225"/>
              <a:gd name="T37" fmla="*/ 44 h 52"/>
              <a:gd name="T38" fmla="*/ 206 w 225"/>
              <a:gd name="T39" fmla="*/ 25 h 52"/>
              <a:gd name="T40" fmla="*/ 201 w 225"/>
              <a:gd name="T41" fmla="*/ 13 h 52"/>
              <a:gd name="T42" fmla="*/ 203 w 225"/>
              <a:gd name="T43" fmla="*/ 14 h 52"/>
              <a:gd name="T44" fmla="*/ 209 w 225"/>
              <a:gd name="T45" fmla="*/ 26 h 52"/>
              <a:gd name="T46" fmla="*/ 206 w 225"/>
              <a:gd name="T47" fmla="*/ 25 h 52"/>
              <a:gd name="T48" fmla="*/ 0 w 225"/>
              <a:gd name="T49" fmla="*/ 0 h 52"/>
              <a:gd name="T50" fmla="*/ 10 w 225"/>
              <a:gd name="T51" fmla="*/ 2 h 52"/>
              <a:gd name="T52" fmla="*/ 8 w 225"/>
              <a:gd name="T53" fmla="*/ 4 h 52"/>
              <a:gd name="T54" fmla="*/ 40 w 225"/>
              <a:gd name="T55" fmla="*/ 0 h 52"/>
              <a:gd name="T56" fmla="*/ 53 w 225"/>
              <a:gd name="T57" fmla="*/ 2 h 52"/>
              <a:gd name="T58" fmla="*/ 51 w 225"/>
              <a:gd name="T59" fmla="*/ 4 h 52"/>
              <a:gd name="T60" fmla="*/ 38 w 225"/>
              <a:gd name="T61" fmla="*/ 2 h 52"/>
              <a:gd name="T62" fmla="*/ 40 w 225"/>
              <a:gd name="T63" fmla="*/ 0 h 52"/>
              <a:gd name="T64" fmla="*/ 72 w 225"/>
              <a:gd name="T65" fmla="*/ 0 h 52"/>
              <a:gd name="T66" fmla="*/ 74 w 225"/>
              <a:gd name="T67" fmla="*/ 2 h 52"/>
              <a:gd name="T68" fmla="*/ 60 w 225"/>
              <a:gd name="T69" fmla="*/ 4 h 52"/>
              <a:gd name="T70" fmla="*/ 59 w 225"/>
              <a:gd name="T71" fmla="*/ 2 h 52"/>
              <a:gd name="T72" fmla="*/ 81 w 225"/>
              <a:gd name="T73" fmla="*/ 0 h 52"/>
              <a:gd name="T74" fmla="*/ 95 w 225"/>
              <a:gd name="T75" fmla="*/ 2 h 52"/>
              <a:gd name="T76" fmla="*/ 93 w 225"/>
              <a:gd name="T77" fmla="*/ 4 h 52"/>
              <a:gd name="T78" fmla="*/ 80 w 225"/>
              <a:gd name="T79" fmla="*/ 2 h 52"/>
              <a:gd name="T80" fmla="*/ 81 w 225"/>
              <a:gd name="T81" fmla="*/ 0 h 52"/>
              <a:gd name="T82" fmla="*/ 114 w 225"/>
              <a:gd name="T83" fmla="*/ 0 h 52"/>
              <a:gd name="T84" fmla="*/ 116 w 225"/>
              <a:gd name="T85" fmla="*/ 2 h 52"/>
              <a:gd name="T86" fmla="*/ 102 w 225"/>
              <a:gd name="T87" fmla="*/ 4 h 52"/>
              <a:gd name="T88" fmla="*/ 101 w 225"/>
              <a:gd name="T89" fmla="*/ 2 h 52"/>
              <a:gd name="T90" fmla="*/ 123 w 225"/>
              <a:gd name="T91" fmla="*/ 0 h 52"/>
              <a:gd name="T92" fmla="*/ 137 w 225"/>
              <a:gd name="T93" fmla="*/ 2 h 52"/>
              <a:gd name="T94" fmla="*/ 135 w 225"/>
              <a:gd name="T95" fmla="*/ 4 h 52"/>
              <a:gd name="T96" fmla="*/ 122 w 225"/>
              <a:gd name="T97" fmla="*/ 2 h 52"/>
              <a:gd name="T98" fmla="*/ 123 w 225"/>
              <a:gd name="T99" fmla="*/ 0 h 52"/>
              <a:gd name="T100" fmla="*/ 156 w 225"/>
              <a:gd name="T101" fmla="*/ 0 h 52"/>
              <a:gd name="T102" fmla="*/ 158 w 225"/>
              <a:gd name="T103" fmla="*/ 2 h 52"/>
              <a:gd name="T104" fmla="*/ 144 w 225"/>
              <a:gd name="T105" fmla="*/ 4 h 52"/>
              <a:gd name="T106" fmla="*/ 143 w 225"/>
              <a:gd name="T107" fmla="*/ 2 h 52"/>
              <a:gd name="T108" fmla="*/ 165 w 225"/>
              <a:gd name="T109" fmla="*/ 0 h 52"/>
              <a:gd name="T110" fmla="*/ 179 w 225"/>
              <a:gd name="T111" fmla="*/ 2 h 52"/>
              <a:gd name="T112" fmla="*/ 177 w 225"/>
              <a:gd name="T113" fmla="*/ 4 h 52"/>
              <a:gd name="T114" fmla="*/ 164 w 225"/>
              <a:gd name="T115" fmla="*/ 2 h 52"/>
              <a:gd name="T116" fmla="*/ 165 w 225"/>
              <a:gd name="T1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2">
                <a:moveTo>
                  <a:pt x="19" y="0"/>
                </a:moveTo>
                <a:cubicBezTo>
                  <a:pt x="22" y="0"/>
                  <a:pt x="26" y="0"/>
                  <a:pt x="30" y="0"/>
                </a:cubicBezTo>
                <a:cubicBezTo>
                  <a:pt x="31" y="0"/>
                  <a:pt x="32" y="1"/>
                  <a:pt x="32" y="2"/>
                </a:cubicBezTo>
                <a:cubicBezTo>
                  <a:pt x="32" y="2"/>
                  <a:pt x="32" y="2"/>
                  <a:pt x="32" y="2"/>
                </a:cubicBezTo>
                <a:cubicBezTo>
                  <a:pt x="32" y="3"/>
                  <a:pt x="31" y="4"/>
                  <a:pt x="30" y="4"/>
                </a:cubicBezTo>
                <a:cubicBezTo>
                  <a:pt x="26" y="4"/>
                  <a:pt x="22" y="4"/>
                  <a:pt x="19" y="4"/>
                </a:cubicBezTo>
                <a:cubicBezTo>
                  <a:pt x="18" y="4"/>
                  <a:pt x="17" y="3"/>
                  <a:pt x="17" y="2"/>
                </a:cubicBezTo>
                <a:cubicBezTo>
                  <a:pt x="17" y="2"/>
                  <a:pt x="17" y="2"/>
                  <a:pt x="17" y="2"/>
                </a:cubicBezTo>
                <a:cubicBezTo>
                  <a:pt x="17" y="1"/>
                  <a:pt x="18" y="0"/>
                  <a:pt x="19" y="0"/>
                </a:cubicBezTo>
                <a:close/>
                <a:moveTo>
                  <a:pt x="224" y="49"/>
                </a:moveTo>
                <a:cubicBezTo>
                  <a:pt x="224" y="49"/>
                  <a:pt x="224" y="49"/>
                  <a:pt x="224" y="49"/>
                </a:cubicBezTo>
                <a:cubicBezTo>
                  <a:pt x="225" y="49"/>
                  <a:pt x="225" y="49"/>
                  <a:pt x="225" y="50"/>
                </a:cubicBezTo>
                <a:cubicBezTo>
                  <a:pt x="225" y="51"/>
                  <a:pt x="225" y="51"/>
                  <a:pt x="225" y="51"/>
                </a:cubicBezTo>
                <a:cubicBezTo>
                  <a:pt x="225" y="52"/>
                  <a:pt x="225" y="52"/>
                  <a:pt x="224" y="52"/>
                </a:cubicBezTo>
                <a:cubicBezTo>
                  <a:pt x="224" y="52"/>
                  <a:pt x="224" y="52"/>
                  <a:pt x="224" y="52"/>
                </a:cubicBezTo>
                <a:cubicBezTo>
                  <a:pt x="223" y="52"/>
                  <a:pt x="222" y="52"/>
                  <a:pt x="222" y="51"/>
                </a:cubicBezTo>
                <a:cubicBezTo>
                  <a:pt x="222" y="50"/>
                  <a:pt x="222" y="50"/>
                  <a:pt x="222" y="50"/>
                </a:cubicBezTo>
                <a:cubicBezTo>
                  <a:pt x="222" y="49"/>
                  <a:pt x="223" y="49"/>
                  <a:pt x="224" y="49"/>
                </a:cubicBezTo>
                <a:close/>
                <a:moveTo>
                  <a:pt x="196" y="1"/>
                </a:moveTo>
                <a:cubicBezTo>
                  <a:pt x="196" y="3"/>
                  <a:pt x="197" y="4"/>
                  <a:pt x="198" y="6"/>
                </a:cubicBezTo>
                <a:cubicBezTo>
                  <a:pt x="199" y="6"/>
                  <a:pt x="198" y="7"/>
                  <a:pt x="198" y="8"/>
                </a:cubicBezTo>
                <a:cubicBezTo>
                  <a:pt x="198" y="8"/>
                  <a:pt x="198" y="8"/>
                  <a:pt x="198" y="8"/>
                </a:cubicBezTo>
                <a:cubicBezTo>
                  <a:pt x="197" y="8"/>
                  <a:pt x="196" y="8"/>
                  <a:pt x="195" y="7"/>
                </a:cubicBezTo>
                <a:cubicBezTo>
                  <a:pt x="195" y="6"/>
                  <a:pt x="194" y="5"/>
                  <a:pt x="193" y="4"/>
                </a:cubicBezTo>
                <a:cubicBezTo>
                  <a:pt x="190" y="4"/>
                  <a:pt x="190" y="4"/>
                  <a:pt x="186" y="4"/>
                </a:cubicBezTo>
                <a:cubicBezTo>
                  <a:pt x="186" y="4"/>
                  <a:pt x="185" y="3"/>
                  <a:pt x="185" y="2"/>
                </a:cubicBezTo>
                <a:cubicBezTo>
                  <a:pt x="185" y="2"/>
                  <a:pt x="185" y="2"/>
                  <a:pt x="185" y="2"/>
                </a:cubicBezTo>
                <a:cubicBezTo>
                  <a:pt x="185" y="1"/>
                  <a:pt x="186" y="0"/>
                  <a:pt x="186" y="0"/>
                </a:cubicBezTo>
                <a:cubicBezTo>
                  <a:pt x="194" y="0"/>
                  <a:pt x="194" y="0"/>
                  <a:pt x="194" y="0"/>
                </a:cubicBezTo>
                <a:cubicBezTo>
                  <a:pt x="195" y="0"/>
                  <a:pt x="195" y="1"/>
                  <a:pt x="196" y="1"/>
                </a:cubicBezTo>
                <a:close/>
                <a:moveTo>
                  <a:pt x="217" y="43"/>
                </a:moveTo>
                <a:cubicBezTo>
                  <a:pt x="215" y="40"/>
                  <a:pt x="213" y="37"/>
                  <a:pt x="211" y="33"/>
                </a:cubicBezTo>
                <a:cubicBezTo>
                  <a:pt x="211" y="32"/>
                  <a:pt x="211" y="31"/>
                  <a:pt x="212" y="31"/>
                </a:cubicBezTo>
                <a:cubicBezTo>
                  <a:pt x="212" y="31"/>
                  <a:pt x="212" y="31"/>
                  <a:pt x="212" y="31"/>
                </a:cubicBezTo>
                <a:cubicBezTo>
                  <a:pt x="212" y="30"/>
                  <a:pt x="213" y="31"/>
                  <a:pt x="214" y="31"/>
                </a:cubicBezTo>
                <a:cubicBezTo>
                  <a:pt x="216" y="35"/>
                  <a:pt x="218" y="38"/>
                  <a:pt x="220" y="41"/>
                </a:cubicBezTo>
                <a:cubicBezTo>
                  <a:pt x="221" y="42"/>
                  <a:pt x="220" y="43"/>
                  <a:pt x="219" y="44"/>
                </a:cubicBezTo>
                <a:cubicBezTo>
                  <a:pt x="219" y="44"/>
                  <a:pt x="219" y="44"/>
                  <a:pt x="219" y="44"/>
                </a:cubicBezTo>
                <a:cubicBezTo>
                  <a:pt x="219" y="44"/>
                  <a:pt x="218" y="44"/>
                  <a:pt x="217" y="43"/>
                </a:cubicBezTo>
                <a:close/>
                <a:moveTo>
                  <a:pt x="206" y="25"/>
                </a:moveTo>
                <a:cubicBezTo>
                  <a:pt x="204" y="22"/>
                  <a:pt x="202" y="19"/>
                  <a:pt x="200" y="15"/>
                </a:cubicBezTo>
                <a:cubicBezTo>
                  <a:pt x="200" y="14"/>
                  <a:pt x="200" y="13"/>
                  <a:pt x="201" y="13"/>
                </a:cubicBezTo>
                <a:cubicBezTo>
                  <a:pt x="201" y="13"/>
                  <a:pt x="201" y="13"/>
                  <a:pt x="201" y="13"/>
                </a:cubicBezTo>
                <a:cubicBezTo>
                  <a:pt x="201" y="12"/>
                  <a:pt x="203" y="13"/>
                  <a:pt x="203" y="14"/>
                </a:cubicBezTo>
                <a:cubicBezTo>
                  <a:pt x="205" y="17"/>
                  <a:pt x="207" y="20"/>
                  <a:pt x="209" y="24"/>
                </a:cubicBezTo>
                <a:cubicBezTo>
                  <a:pt x="210" y="24"/>
                  <a:pt x="209" y="25"/>
                  <a:pt x="209" y="26"/>
                </a:cubicBezTo>
                <a:cubicBezTo>
                  <a:pt x="209" y="26"/>
                  <a:pt x="209" y="26"/>
                  <a:pt x="209" y="26"/>
                </a:cubicBezTo>
                <a:cubicBezTo>
                  <a:pt x="208" y="26"/>
                  <a:pt x="207" y="26"/>
                  <a:pt x="206" y="25"/>
                </a:cubicBezTo>
                <a:close/>
                <a:moveTo>
                  <a:pt x="0" y="4"/>
                </a:moveTo>
                <a:cubicBezTo>
                  <a:pt x="0" y="0"/>
                  <a:pt x="0" y="0"/>
                  <a:pt x="0" y="0"/>
                </a:cubicBezTo>
                <a:cubicBezTo>
                  <a:pt x="8" y="0"/>
                  <a:pt x="8" y="0"/>
                  <a:pt x="8" y="0"/>
                </a:cubicBezTo>
                <a:cubicBezTo>
                  <a:pt x="9" y="0"/>
                  <a:pt x="10" y="1"/>
                  <a:pt x="10" y="2"/>
                </a:cubicBezTo>
                <a:cubicBezTo>
                  <a:pt x="10" y="2"/>
                  <a:pt x="10" y="2"/>
                  <a:pt x="10" y="2"/>
                </a:cubicBezTo>
                <a:cubicBezTo>
                  <a:pt x="10" y="3"/>
                  <a:pt x="9" y="4"/>
                  <a:pt x="8" y="4"/>
                </a:cubicBezTo>
                <a:cubicBezTo>
                  <a:pt x="0" y="4"/>
                  <a:pt x="0" y="4"/>
                  <a:pt x="0" y="4"/>
                </a:cubicBezTo>
                <a:close/>
                <a:moveTo>
                  <a:pt x="40" y="0"/>
                </a:moveTo>
                <a:cubicBezTo>
                  <a:pt x="43" y="0"/>
                  <a:pt x="47" y="0"/>
                  <a:pt x="51" y="0"/>
                </a:cubicBezTo>
                <a:cubicBezTo>
                  <a:pt x="52" y="0"/>
                  <a:pt x="53" y="1"/>
                  <a:pt x="53" y="2"/>
                </a:cubicBezTo>
                <a:cubicBezTo>
                  <a:pt x="53" y="2"/>
                  <a:pt x="53" y="2"/>
                  <a:pt x="53" y="2"/>
                </a:cubicBezTo>
                <a:cubicBezTo>
                  <a:pt x="53" y="3"/>
                  <a:pt x="52" y="4"/>
                  <a:pt x="51" y="4"/>
                </a:cubicBezTo>
                <a:cubicBezTo>
                  <a:pt x="47" y="4"/>
                  <a:pt x="43" y="4"/>
                  <a:pt x="40" y="4"/>
                </a:cubicBezTo>
                <a:cubicBezTo>
                  <a:pt x="39" y="4"/>
                  <a:pt x="38" y="3"/>
                  <a:pt x="38" y="2"/>
                </a:cubicBezTo>
                <a:cubicBezTo>
                  <a:pt x="38" y="2"/>
                  <a:pt x="38" y="2"/>
                  <a:pt x="38" y="2"/>
                </a:cubicBezTo>
                <a:cubicBezTo>
                  <a:pt x="38" y="1"/>
                  <a:pt x="39" y="0"/>
                  <a:pt x="40" y="0"/>
                </a:cubicBezTo>
                <a:close/>
                <a:moveTo>
                  <a:pt x="60" y="0"/>
                </a:moveTo>
                <a:cubicBezTo>
                  <a:pt x="64" y="0"/>
                  <a:pt x="68" y="0"/>
                  <a:pt x="72" y="0"/>
                </a:cubicBezTo>
                <a:cubicBezTo>
                  <a:pt x="73" y="0"/>
                  <a:pt x="74" y="1"/>
                  <a:pt x="74" y="2"/>
                </a:cubicBezTo>
                <a:cubicBezTo>
                  <a:pt x="74" y="2"/>
                  <a:pt x="74" y="2"/>
                  <a:pt x="74" y="2"/>
                </a:cubicBezTo>
                <a:cubicBezTo>
                  <a:pt x="74" y="3"/>
                  <a:pt x="73" y="4"/>
                  <a:pt x="72" y="4"/>
                </a:cubicBezTo>
                <a:cubicBezTo>
                  <a:pt x="68" y="4"/>
                  <a:pt x="64" y="4"/>
                  <a:pt x="60" y="4"/>
                </a:cubicBezTo>
                <a:cubicBezTo>
                  <a:pt x="60" y="4"/>
                  <a:pt x="59" y="3"/>
                  <a:pt x="59" y="2"/>
                </a:cubicBezTo>
                <a:cubicBezTo>
                  <a:pt x="59" y="2"/>
                  <a:pt x="59" y="2"/>
                  <a:pt x="59" y="2"/>
                </a:cubicBezTo>
                <a:cubicBezTo>
                  <a:pt x="59" y="1"/>
                  <a:pt x="60" y="0"/>
                  <a:pt x="60" y="0"/>
                </a:cubicBezTo>
                <a:close/>
                <a:moveTo>
                  <a:pt x="81" y="0"/>
                </a:moveTo>
                <a:cubicBezTo>
                  <a:pt x="85" y="0"/>
                  <a:pt x="89" y="0"/>
                  <a:pt x="93" y="0"/>
                </a:cubicBezTo>
                <a:cubicBezTo>
                  <a:pt x="94" y="0"/>
                  <a:pt x="95" y="1"/>
                  <a:pt x="95" y="2"/>
                </a:cubicBezTo>
                <a:cubicBezTo>
                  <a:pt x="95" y="2"/>
                  <a:pt x="95" y="2"/>
                  <a:pt x="95" y="2"/>
                </a:cubicBezTo>
                <a:cubicBezTo>
                  <a:pt x="95" y="3"/>
                  <a:pt x="94" y="4"/>
                  <a:pt x="93" y="4"/>
                </a:cubicBezTo>
                <a:cubicBezTo>
                  <a:pt x="89" y="4"/>
                  <a:pt x="85" y="4"/>
                  <a:pt x="81" y="4"/>
                </a:cubicBezTo>
                <a:cubicBezTo>
                  <a:pt x="81" y="4"/>
                  <a:pt x="80" y="3"/>
                  <a:pt x="80" y="2"/>
                </a:cubicBezTo>
                <a:cubicBezTo>
                  <a:pt x="80" y="2"/>
                  <a:pt x="80" y="2"/>
                  <a:pt x="80" y="2"/>
                </a:cubicBezTo>
                <a:cubicBezTo>
                  <a:pt x="80" y="1"/>
                  <a:pt x="81" y="0"/>
                  <a:pt x="81" y="0"/>
                </a:cubicBezTo>
                <a:close/>
                <a:moveTo>
                  <a:pt x="102" y="0"/>
                </a:moveTo>
                <a:cubicBezTo>
                  <a:pt x="106" y="0"/>
                  <a:pt x="110" y="0"/>
                  <a:pt x="114" y="0"/>
                </a:cubicBezTo>
                <a:cubicBezTo>
                  <a:pt x="115" y="0"/>
                  <a:pt x="116" y="1"/>
                  <a:pt x="116" y="2"/>
                </a:cubicBezTo>
                <a:cubicBezTo>
                  <a:pt x="116" y="2"/>
                  <a:pt x="116" y="2"/>
                  <a:pt x="116" y="2"/>
                </a:cubicBezTo>
                <a:cubicBezTo>
                  <a:pt x="116" y="3"/>
                  <a:pt x="115" y="4"/>
                  <a:pt x="114" y="4"/>
                </a:cubicBezTo>
                <a:cubicBezTo>
                  <a:pt x="110" y="4"/>
                  <a:pt x="106" y="4"/>
                  <a:pt x="102" y="4"/>
                </a:cubicBezTo>
                <a:cubicBezTo>
                  <a:pt x="102" y="4"/>
                  <a:pt x="101" y="3"/>
                  <a:pt x="101" y="2"/>
                </a:cubicBezTo>
                <a:cubicBezTo>
                  <a:pt x="101" y="2"/>
                  <a:pt x="101" y="2"/>
                  <a:pt x="101" y="2"/>
                </a:cubicBezTo>
                <a:cubicBezTo>
                  <a:pt x="101" y="1"/>
                  <a:pt x="102" y="0"/>
                  <a:pt x="102" y="0"/>
                </a:cubicBezTo>
                <a:close/>
                <a:moveTo>
                  <a:pt x="123" y="0"/>
                </a:moveTo>
                <a:cubicBezTo>
                  <a:pt x="127" y="0"/>
                  <a:pt x="131" y="0"/>
                  <a:pt x="135" y="0"/>
                </a:cubicBezTo>
                <a:cubicBezTo>
                  <a:pt x="136" y="0"/>
                  <a:pt x="137" y="1"/>
                  <a:pt x="137" y="2"/>
                </a:cubicBezTo>
                <a:cubicBezTo>
                  <a:pt x="137" y="2"/>
                  <a:pt x="137" y="2"/>
                  <a:pt x="137" y="2"/>
                </a:cubicBezTo>
                <a:cubicBezTo>
                  <a:pt x="137" y="3"/>
                  <a:pt x="136" y="4"/>
                  <a:pt x="135" y="4"/>
                </a:cubicBezTo>
                <a:cubicBezTo>
                  <a:pt x="131" y="4"/>
                  <a:pt x="127" y="4"/>
                  <a:pt x="123" y="4"/>
                </a:cubicBezTo>
                <a:cubicBezTo>
                  <a:pt x="123" y="4"/>
                  <a:pt x="122" y="3"/>
                  <a:pt x="122" y="2"/>
                </a:cubicBezTo>
                <a:cubicBezTo>
                  <a:pt x="122" y="2"/>
                  <a:pt x="122" y="2"/>
                  <a:pt x="122" y="2"/>
                </a:cubicBezTo>
                <a:cubicBezTo>
                  <a:pt x="122" y="1"/>
                  <a:pt x="123" y="0"/>
                  <a:pt x="123" y="0"/>
                </a:cubicBezTo>
                <a:close/>
                <a:moveTo>
                  <a:pt x="144" y="0"/>
                </a:moveTo>
                <a:cubicBezTo>
                  <a:pt x="148" y="0"/>
                  <a:pt x="152" y="0"/>
                  <a:pt x="156" y="0"/>
                </a:cubicBezTo>
                <a:cubicBezTo>
                  <a:pt x="157" y="0"/>
                  <a:pt x="158" y="1"/>
                  <a:pt x="158" y="2"/>
                </a:cubicBezTo>
                <a:cubicBezTo>
                  <a:pt x="158" y="2"/>
                  <a:pt x="158" y="2"/>
                  <a:pt x="158" y="2"/>
                </a:cubicBezTo>
                <a:cubicBezTo>
                  <a:pt x="158" y="3"/>
                  <a:pt x="157" y="4"/>
                  <a:pt x="156" y="4"/>
                </a:cubicBezTo>
                <a:cubicBezTo>
                  <a:pt x="152" y="4"/>
                  <a:pt x="148" y="4"/>
                  <a:pt x="144" y="4"/>
                </a:cubicBezTo>
                <a:cubicBezTo>
                  <a:pt x="144" y="4"/>
                  <a:pt x="143" y="3"/>
                  <a:pt x="143" y="2"/>
                </a:cubicBezTo>
                <a:cubicBezTo>
                  <a:pt x="143" y="2"/>
                  <a:pt x="143" y="2"/>
                  <a:pt x="143" y="2"/>
                </a:cubicBezTo>
                <a:cubicBezTo>
                  <a:pt x="143" y="1"/>
                  <a:pt x="144" y="0"/>
                  <a:pt x="144" y="0"/>
                </a:cubicBezTo>
                <a:close/>
                <a:moveTo>
                  <a:pt x="165" y="0"/>
                </a:moveTo>
                <a:cubicBezTo>
                  <a:pt x="169" y="0"/>
                  <a:pt x="173" y="0"/>
                  <a:pt x="177" y="0"/>
                </a:cubicBezTo>
                <a:cubicBezTo>
                  <a:pt x="178" y="0"/>
                  <a:pt x="179" y="1"/>
                  <a:pt x="179" y="2"/>
                </a:cubicBezTo>
                <a:cubicBezTo>
                  <a:pt x="179" y="2"/>
                  <a:pt x="179" y="2"/>
                  <a:pt x="179" y="2"/>
                </a:cubicBezTo>
                <a:cubicBezTo>
                  <a:pt x="179" y="3"/>
                  <a:pt x="178" y="4"/>
                  <a:pt x="177" y="4"/>
                </a:cubicBezTo>
                <a:cubicBezTo>
                  <a:pt x="173" y="4"/>
                  <a:pt x="169" y="4"/>
                  <a:pt x="165" y="4"/>
                </a:cubicBezTo>
                <a:cubicBezTo>
                  <a:pt x="165" y="4"/>
                  <a:pt x="164" y="3"/>
                  <a:pt x="164" y="2"/>
                </a:cubicBezTo>
                <a:cubicBezTo>
                  <a:pt x="164" y="2"/>
                  <a:pt x="164" y="2"/>
                  <a:pt x="164" y="2"/>
                </a:cubicBezTo>
                <a:cubicBezTo>
                  <a:pt x="164" y="1"/>
                  <a:pt x="165" y="0"/>
                  <a:pt x="165" y="0"/>
                </a:cubicBezTo>
                <a:close/>
              </a:path>
            </a:pathLst>
          </a:custGeom>
          <a:solidFill>
            <a:srgbClr val="FDD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文本框 155"/>
          <p:cNvSpPr txBox="1"/>
          <p:nvPr/>
        </p:nvSpPr>
        <p:spPr>
          <a:xfrm>
            <a:off x="6185841" y="1618882"/>
            <a:ext cx="4363357" cy="953274"/>
          </a:xfrm>
          <a:prstGeom prst="rect">
            <a:avLst/>
          </a:prstGeom>
          <a:noFill/>
        </p:spPr>
        <p:txBody>
          <a:bodyPr wrap="square" rtlCol="0">
            <a:spAutoFit/>
          </a:bodyPr>
          <a:lstStyle/>
          <a:p>
            <a:pPr>
              <a:lnSpc>
                <a:spcPct val="120000"/>
              </a:lnSpc>
            </a:pPr>
            <a:r>
              <a:rPr lang="zh-CN" altLang="zh-CN" sz="1600" dirty="0">
                <a:solidFill>
                  <a:schemeClr val="tx1">
                    <a:lumMod val="65000"/>
                    <a:lumOff val="35000"/>
                  </a:schemeClr>
                </a:solidFill>
              </a:rPr>
              <a:t>四层交换机主要分析</a:t>
            </a:r>
            <a:r>
              <a:rPr lang="en-US" altLang="zh-CN" sz="1600" dirty="0">
                <a:solidFill>
                  <a:schemeClr val="tx1">
                    <a:lumMod val="65000"/>
                    <a:lumOff val="35000"/>
                  </a:schemeClr>
                </a:solidFill>
              </a:rPr>
              <a:t>IP</a:t>
            </a:r>
            <a:r>
              <a:rPr lang="zh-CN" altLang="zh-CN" sz="1600" dirty="0">
                <a:solidFill>
                  <a:schemeClr val="tx1">
                    <a:lumMod val="65000"/>
                    <a:lumOff val="35000"/>
                  </a:schemeClr>
                </a:solidFill>
              </a:rPr>
              <a:t>层及</a:t>
            </a:r>
            <a:r>
              <a:rPr lang="en-US" altLang="zh-CN" sz="1600" dirty="0">
                <a:solidFill>
                  <a:schemeClr val="tx1">
                    <a:lumMod val="65000"/>
                    <a:lumOff val="35000"/>
                  </a:schemeClr>
                </a:solidFill>
              </a:rPr>
              <a:t>TCP/UDP</a:t>
            </a:r>
            <a:r>
              <a:rPr lang="zh-CN" altLang="zh-CN" sz="1600" dirty="0">
                <a:solidFill>
                  <a:schemeClr val="tx1">
                    <a:lumMod val="65000"/>
                    <a:lumOff val="35000"/>
                  </a:schemeClr>
                </a:solidFill>
              </a:rPr>
              <a:t>层，实现四层流量负载均衡。</a:t>
            </a:r>
            <a:endParaRPr lang="en-US" altLang="zh-CN" sz="1600" dirty="0">
              <a:solidFill>
                <a:schemeClr val="tx1">
                  <a:lumMod val="65000"/>
                  <a:lumOff val="35000"/>
                </a:schemeClr>
              </a:solidFill>
            </a:endParaRPr>
          </a:p>
          <a:p>
            <a:pPr>
              <a:lnSpc>
                <a:spcPct val="120000"/>
              </a:lnSpc>
            </a:pPr>
            <a:r>
              <a:rPr lang="zh-CN" altLang="zh-CN" sz="1600" dirty="0">
                <a:solidFill>
                  <a:schemeClr val="tx1">
                    <a:lumMod val="65000"/>
                    <a:lumOff val="35000"/>
                  </a:schemeClr>
                </a:solidFill>
              </a:rPr>
              <a:t>所谓四层就是基于</a:t>
            </a:r>
            <a:r>
              <a:rPr lang="en-US" altLang="zh-CN" sz="1600" dirty="0">
                <a:solidFill>
                  <a:schemeClr val="tx1">
                    <a:lumMod val="65000"/>
                    <a:lumOff val="35000"/>
                  </a:schemeClr>
                </a:solidFill>
              </a:rPr>
              <a:t>IP+</a:t>
            </a:r>
            <a:r>
              <a:rPr lang="zh-CN" altLang="zh-CN" sz="1600" dirty="0">
                <a:solidFill>
                  <a:schemeClr val="tx1">
                    <a:lumMod val="65000"/>
                    <a:lumOff val="35000"/>
                  </a:schemeClr>
                </a:solidFill>
              </a:rPr>
              <a:t>端口的负载均衡。</a:t>
            </a:r>
          </a:p>
        </p:txBody>
      </p:sp>
      <p:sp>
        <p:nvSpPr>
          <p:cNvPr id="158" name="文本框 157"/>
          <p:cNvSpPr txBox="1"/>
          <p:nvPr/>
        </p:nvSpPr>
        <p:spPr>
          <a:xfrm>
            <a:off x="6223226" y="4013200"/>
            <a:ext cx="4363357" cy="1569660"/>
          </a:xfrm>
          <a:prstGeom prst="rect">
            <a:avLst/>
          </a:prstGeom>
          <a:noFill/>
        </p:spPr>
        <p:txBody>
          <a:bodyPr wrap="square" rtlCol="0">
            <a:spAutoFit/>
          </a:bodyPr>
          <a:lstStyle/>
          <a:p>
            <a:pPr>
              <a:lnSpc>
                <a:spcPct val="120000"/>
              </a:lnSpc>
            </a:pPr>
            <a:r>
              <a:rPr lang="zh-CN" altLang="zh-CN" sz="1600" dirty="0">
                <a:solidFill>
                  <a:schemeClr val="tx1">
                    <a:lumMod val="65000"/>
                    <a:lumOff val="35000"/>
                  </a:schemeClr>
                </a:solidFill>
              </a:rPr>
              <a:t>七层交换机除了支持四层负载均衡以外，还有分析应用层的信息，如</a:t>
            </a:r>
            <a:r>
              <a:rPr lang="en-US" altLang="zh-CN" sz="1600" dirty="0">
                <a:solidFill>
                  <a:schemeClr val="tx1">
                    <a:lumMod val="65000"/>
                    <a:lumOff val="35000"/>
                  </a:schemeClr>
                </a:solidFill>
              </a:rPr>
              <a:t>HTTP</a:t>
            </a:r>
            <a:r>
              <a:rPr lang="zh-CN" altLang="zh-CN" sz="1600" dirty="0">
                <a:solidFill>
                  <a:schemeClr val="tx1">
                    <a:lumMod val="65000"/>
                    <a:lumOff val="35000"/>
                  </a:schemeClr>
                </a:solidFill>
              </a:rPr>
              <a:t>协议</a:t>
            </a:r>
            <a:r>
              <a:rPr lang="en-US" altLang="zh-CN" sz="1600" dirty="0">
                <a:solidFill>
                  <a:schemeClr val="tx1">
                    <a:lumMod val="65000"/>
                    <a:lumOff val="35000"/>
                  </a:schemeClr>
                </a:solidFill>
              </a:rPr>
              <a:t>URI</a:t>
            </a:r>
            <a:r>
              <a:rPr lang="zh-CN" altLang="zh-CN" sz="1600" dirty="0">
                <a:solidFill>
                  <a:schemeClr val="tx1">
                    <a:lumMod val="65000"/>
                    <a:lumOff val="35000"/>
                  </a:schemeClr>
                </a:solidFill>
              </a:rPr>
              <a:t>或</a:t>
            </a:r>
            <a:r>
              <a:rPr lang="en-US" altLang="zh-CN" sz="1600" dirty="0">
                <a:solidFill>
                  <a:schemeClr val="tx1">
                    <a:lumMod val="65000"/>
                    <a:lumOff val="35000"/>
                  </a:schemeClr>
                </a:solidFill>
              </a:rPr>
              <a:t>Cookie</a:t>
            </a:r>
            <a:r>
              <a:rPr lang="zh-CN" altLang="zh-CN" sz="1600" dirty="0">
                <a:solidFill>
                  <a:schemeClr val="tx1">
                    <a:lumMod val="65000"/>
                    <a:lumOff val="35000"/>
                  </a:schemeClr>
                </a:solidFill>
              </a:rPr>
              <a:t>信息。</a:t>
            </a:r>
            <a:endParaRPr lang="en-US" altLang="zh-CN" sz="1600" dirty="0">
              <a:solidFill>
                <a:schemeClr val="tx1">
                  <a:lumMod val="65000"/>
                  <a:lumOff val="35000"/>
                </a:schemeClr>
              </a:solidFill>
            </a:endParaRPr>
          </a:p>
          <a:p>
            <a:pPr>
              <a:lnSpc>
                <a:spcPct val="120000"/>
              </a:lnSpc>
            </a:pPr>
            <a:r>
              <a:rPr lang="zh-CN" altLang="zh-CN" sz="1600" dirty="0">
                <a:solidFill>
                  <a:schemeClr val="tx1">
                    <a:lumMod val="65000"/>
                    <a:lumOff val="35000"/>
                  </a:schemeClr>
                </a:solidFill>
              </a:rPr>
              <a:t>七层就是基于</a:t>
            </a:r>
            <a:r>
              <a:rPr lang="en-US" altLang="zh-CN" sz="1600" dirty="0">
                <a:solidFill>
                  <a:schemeClr val="tx1">
                    <a:lumMod val="65000"/>
                    <a:lumOff val="35000"/>
                  </a:schemeClr>
                </a:solidFill>
              </a:rPr>
              <a:t>URL</a:t>
            </a:r>
            <a:r>
              <a:rPr lang="zh-CN" altLang="zh-CN" sz="1600" dirty="0">
                <a:solidFill>
                  <a:schemeClr val="tx1">
                    <a:lumMod val="65000"/>
                    <a:lumOff val="35000"/>
                  </a:schemeClr>
                </a:solidFill>
              </a:rPr>
              <a:t>等应用层信息的负载均衡。</a:t>
            </a:r>
          </a:p>
          <a:p>
            <a:pPr>
              <a:lnSpc>
                <a:spcPct val="120000"/>
              </a:lnSpc>
            </a:pPr>
            <a:endParaRPr lang="zh-CN" altLang="en-US" sz="1600" dirty="0">
              <a:solidFill>
                <a:schemeClr val="tx1">
                  <a:lumMod val="65000"/>
                  <a:lumOff val="35000"/>
                </a:schemeClr>
              </a:solidFill>
            </a:endParaRPr>
          </a:p>
        </p:txBody>
      </p:sp>
      <p:sp>
        <p:nvSpPr>
          <p:cNvPr id="165" name="文本框 164"/>
          <p:cNvSpPr txBox="1"/>
          <p:nvPr/>
        </p:nvSpPr>
        <p:spPr>
          <a:xfrm>
            <a:off x="6287649" y="638118"/>
            <a:ext cx="2031325" cy="461665"/>
          </a:xfrm>
          <a:prstGeom prst="rect">
            <a:avLst/>
          </a:prstGeom>
          <a:noFill/>
        </p:spPr>
        <p:txBody>
          <a:bodyPr wrap="square" rtlCol="0">
            <a:spAutoFit/>
          </a:bodyPr>
          <a:lstStyle/>
          <a:p>
            <a:r>
              <a:rPr lang="zh-CN" altLang="en-US" sz="2400" dirty="0">
                <a:solidFill>
                  <a:schemeClr val="bg1"/>
                </a:solidFill>
                <a:latin typeface="Impact" panose="020B0806030902050204" pitchFamily="34" charset="0"/>
              </a:rPr>
              <a:t>四层负载均衡</a:t>
            </a:r>
          </a:p>
        </p:txBody>
      </p:sp>
      <p:sp>
        <p:nvSpPr>
          <p:cNvPr id="167" name="文本框 166"/>
          <p:cNvSpPr txBox="1"/>
          <p:nvPr/>
        </p:nvSpPr>
        <p:spPr>
          <a:xfrm>
            <a:off x="6287649" y="3057121"/>
            <a:ext cx="2031325" cy="461665"/>
          </a:xfrm>
          <a:prstGeom prst="rect">
            <a:avLst/>
          </a:prstGeom>
          <a:noFill/>
        </p:spPr>
        <p:txBody>
          <a:bodyPr wrap="square" rtlCol="0">
            <a:spAutoFit/>
          </a:bodyPr>
          <a:lstStyle/>
          <a:p>
            <a:r>
              <a:rPr lang="zh-CN" altLang="en-US" sz="2400" dirty="0">
                <a:solidFill>
                  <a:schemeClr val="bg1"/>
                </a:solidFill>
                <a:latin typeface="Impact" panose="020B0806030902050204" pitchFamily="34" charset="0"/>
              </a:rPr>
              <a:t>七层负载均衡</a:t>
            </a:r>
          </a:p>
        </p:txBody>
      </p:sp>
      <p:sp>
        <p:nvSpPr>
          <p:cNvPr id="58" name="Rectangle 57">
            <a:extLst>
              <a:ext uri="{FF2B5EF4-FFF2-40B4-BE49-F238E27FC236}">
                <a16:creationId xmlns:a16="http://schemas.microsoft.com/office/drawing/2014/main" id="{C318DE0F-9847-4353-8394-7AB832491DE4}"/>
              </a:ext>
            </a:extLst>
          </p:cNvPr>
          <p:cNvSpPr/>
          <p:nvPr/>
        </p:nvSpPr>
        <p:spPr>
          <a:xfrm>
            <a:off x="2447779" y="281354"/>
            <a:ext cx="251811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dirty="0">
                <a:solidFill>
                  <a:schemeClr val="tx1"/>
                </a:solidFill>
              </a:rPr>
              <a:t>弹性负载均衡的概念</a:t>
            </a:r>
            <a:endParaRPr lang="zh-CN" altLang="zh-CN" sz="2000" dirty="0">
              <a:solidFill>
                <a:schemeClr val="tx1"/>
              </a:solidFill>
            </a:endParaRPr>
          </a:p>
        </p:txBody>
      </p:sp>
      <p:sp>
        <p:nvSpPr>
          <p:cNvPr id="59" name="Freeform 35">
            <a:extLst>
              <a:ext uri="{FF2B5EF4-FFF2-40B4-BE49-F238E27FC236}">
                <a16:creationId xmlns:a16="http://schemas.microsoft.com/office/drawing/2014/main" id="{A16D36EA-59AA-4EA8-A104-D7D472099D6C}"/>
              </a:ext>
            </a:extLst>
          </p:cNvPr>
          <p:cNvSpPr>
            <a:spLocks noEditPoints="1"/>
          </p:cNvSpPr>
          <p:nvPr/>
        </p:nvSpPr>
        <p:spPr bwMode="auto">
          <a:xfrm>
            <a:off x="5707290" y="629599"/>
            <a:ext cx="439963" cy="468724"/>
          </a:xfrm>
          <a:custGeom>
            <a:avLst/>
            <a:gdLst>
              <a:gd name="T0" fmla="*/ 0 w 206"/>
              <a:gd name="T1" fmla="*/ 103 h 206"/>
              <a:gd name="T2" fmla="*/ 206 w 206"/>
              <a:gd name="T3" fmla="*/ 103 h 206"/>
              <a:gd name="T4" fmla="*/ 71 w 206"/>
              <a:gd name="T5" fmla="*/ 24 h 206"/>
              <a:gd name="T6" fmla="*/ 31 w 206"/>
              <a:gd name="T7" fmla="*/ 58 h 206"/>
              <a:gd name="T8" fmla="*/ 27 w 206"/>
              <a:gd name="T9" fmla="*/ 65 h 206"/>
              <a:gd name="T10" fmla="*/ 48 w 206"/>
              <a:gd name="T11" fmla="*/ 101 h 206"/>
              <a:gd name="T12" fmla="*/ 27 w 206"/>
              <a:gd name="T13" fmla="*/ 65 h 206"/>
              <a:gd name="T14" fmla="*/ 18 w 206"/>
              <a:gd name="T15" fmla="*/ 108 h 206"/>
              <a:gd name="T16" fmla="*/ 53 w 206"/>
              <a:gd name="T17" fmla="*/ 145 h 206"/>
              <a:gd name="T18" fmla="*/ 32 w 206"/>
              <a:gd name="T19" fmla="*/ 151 h 206"/>
              <a:gd name="T20" fmla="*/ 73 w 206"/>
              <a:gd name="T21" fmla="*/ 183 h 206"/>
              <a:gd name="T22" fmla="*/ 97 w 206"/>
              <a:gd name="T23" fmla="*/ 188 h 206"/>
              <a:gd name="T24" fmla="*/ 97 w 206"/>
              <a:gd name="T25" fmla="*/ 151 h 206"/>
              <a:gd name="T26" fmla="*/ 97 w 206"/>
              <a:gd name="T27" fmla="*/ 145 h 206"/>
              <a:gd name="T28" fmla="*/ 61 w 206"/>
              <a:gd name="T29" fmla="*/ 108 h 206"/>
              <a:gd name="T30" fmla="*/ 97 w 206"/>
              <a:gd name="T31" fmla="*/ 145 h 206"/>
              <a:gd name="T32" fmla="*/ 61 w 206"/>
              <a:gd name="T33" fmla="*/ 101 h 206"/>
              <a:gd name="T34" fmla="*/ 97 w 206"/>
              <a:gd name="T35" fmla="*/ 65 h 206"/>
              <a:gd name="T36" fmla="*/ 97 w 206"/>
              <a:gd name="T37" fmla="*/ 58 h 206"/>
              <a:gd name="T38" fmla="*/ 96 w 206"/>
              <a:gd name="T39" fmla="*/ 18 h 206"/>
              <a:gd name="T40" fmla="*/ 97 w 206"/>
              <a:gd name="T41" fmla="*/ 58 h 206"/>
              <a:gd name="T42" fmla="*/ 189 w 206"/>
              <a:gd name="T43" fmla="*/ 101 h 206"/>
              <a:gd name="T44" fmla="*/ 154 w 206"/>
              <a:gd name="T45" fmla="*/ 65 h 206"/>
              <a:gd name="T46" fmla="*/ 176 w 206"/>
              <a:gd name="T47" fmla="*/ 58 h 206"/>
              <a:gd name="T48" fmla="*/ 134 w 206"/>
              <a:gd name="T49" fmla="*/ 24 h 206"/>
              <a:gd name="T50" fmla="*/ 110 w 206"/>
              <a:gd name="T51" fmla="*/ 18 h 206"/>
              <a:gd name="T52" fmla="*/ 138 w 206"/>
              <a:gd name="T53" fmla="*/ 58 h 206"/>
              <a:gd name="T54" fmla="*/ 110 w 206"/>
              <a:gd name="T55" fmla="*/ 18 h 206"/>
              <a:gd name="T56" fmla="*/ 140 w 206"/>
              <a:gd name="T57" fmla="*/ 65 h 206"/>
              <a:gd name="T58" fmla="*/ 110 w 206"/>
              <a:gd name="T59" fmla="*/ 101 h 206"/>
              <a:gd name="T60" fmla="*/ 110 w 206"/>
              <a:gd name="T61" fmla="*/ 108 h 206"/>
              <a:gd name="T62" fmla="*/ 139 w 206"/>
              <a:gd name="T63" fmla="*/ 145 h 206"/>
              <a:gd name="T64" fmla="*/ 110 w 206"/>
              <a:gd name="T65" fmla="*/ 108 h 206"/>
              <a:gd name="T66" fmla="*/ 110 w 206"/>
              <a:gd name="T67" fmla="*/ 151 h 206"/>
              <a:gd name="T68" fmla="*/ 110 w 206"/>
              <a:gd name="T69" fmla="*/ 187 h 206"/>
              <a:gd name="T70" fmla="*/ 150 w 206"/>
              <a:gd name="T71" fmla="*/ 151 h 206"/>
              <a:gd name="T72" fmla="*/ 133 w 206"/>
              <a:gd name="T73" fmla="*/ 184 h 206"/>
              <a:gd name="T74" fmla="*/ 152 w 206"/>
              <a:gd name="T75" fmla="*/ 145 h 206"/>
              <a:gd name="T76" fmla="*/ 188 w 206"/>
              <a:gd name="T77"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close/>
                <a:moveTo>
                  <a:pt x="71" y="24"/>
                </a:moveTo>
                <a:cubicBezTo>
                  <a:pt x="65" y="32"/>
                  <a:pt x="58" y="44"/>
                  <a:pt x="54" y="58"/>
                </a:cubicBezTo>
                <a:cubicBezTo>
                  <a:pt x="31" y="58"/>
                  <a:pt x="31" y="58"/>
                  <a:pt x="31" y="58"/>
                </a:cubicBezTo>
                <a:cubicBezTo>
                  <a:pt x="40" y="43"/>
                  <a:pt x="54" y="31"/>
                  <a:pt x="71" y="24"/>
                </a:cubicBezTo>
                <a:close/>
                <a:moveTo>
                  <a:pt x="27" y="65"/>
                </a:moveTo>
                <a:cubicBezTo>
                  <a:pt x="52" y="65"/>
                  <a:pt x="52" y="65"/>
                  <a:pt x="52" y="65"/>
                </a:cubicBezTo>
                <a:cubicBezTo>
                  <a:pt x="50" y="75"/>
                  <a:pt x="48" y="87"/>
                  <a:pt x="48" y="101"/>
                </a:cubicBezTo>
                <a:cubicBezTo>
                  <a:pt x="18" y="101"/>
                  <a:pt x="18" y="101"/>
                  <a:pt x="18" y="101"/>
                </a:cubicBezTo>
                <a:cubicBezTo>
                  <a:pt x="18" y="88"/>
                  <a:pt x="21" y="76"/>
                  <a:pt x="27" y="65"/>
                </a:cubicBezTo>
                <a:close/>
                <a:moveTo>
                  <a:pt x="28" y="145"/>
                </a:moveTo>
                <a:cubicBezTo>
                  <a:pt x="22" y="134"/>
                  <a:pt x="18" y="121"/>
                  <a:pt x="18" y="108"/>
                </a:cubicBezTo>
                <a:cubicBezTo>
                  <a:pt x="48" y="108"/>
                  <a:pt x="48" y="108"/>
                  <a:pt x="48" y="108"/>
                </a:cubicBezTo>
                <a:cubicBezTo>
                  <a:pt x="49" y="122"/>
                  <a:pt x="51" y="134"/>
                  <a:pt x="53" y="145"/>
                </a:cubicBezTo>
                <a:lnTo>
                  <a:pt x="28" y="145"/>
                </a:lnTo>
                <a:close/>
                <a:moveTo>
                  <a:pt x="32" y="151"/>
                </a:moveTo>
                <a:cubicBezTo>
                  <a:pt x="56" y="151"/>
                  <a:pt x="56" y="151"/>
                  <a:pt x="56" y="151"/>
                </a:cubicBezTo>
                <a:cubicBezTo>
                  <a:pt x="60" y="165"/>
                  <a:pt x="67" y="176"/>
                  <a:pt x="73" y="183"/>
                </a:cubicBezTo>
                <a:cubicBezTo>
                  <a:pt x="57" y="177"/>
                  <a:pt x="42" y="166"/>
                  <a:pt x="32" y="151"/>
                </a:cubicBezTo>
                <a:close/>
                <a:moveTo>
                  <a:pt x="97" y="188"/>
                </a:moveTo>
                <a:cubicBezTo>
                  <a:pt x="89" y="182"/>
                  <a:pt x="77" y="171"/>
                  <a:pt x="69" y="151"/>
                </a:cubicBezTo>
                <a:cubicBezTo>
                  <a:pt x="97" y="151"/>
                  <a:pt x="97" y="151"/>
                  <a:pt x="97" y="151"/>
                </a:cubicBezTo>
                <a:lnTo>
                  <a:pt x="97" y="188"/>
                </a:lnTo>
                <a:close/>
                <a:moveTo>
                  <a:pt x="97" y="145"/>
                </a:moveTo>
                <a:cubicBezTo>
                  <a:pt x="67" y="145"/>
                  <a:pt x="67" y="145"/>
                  <a:pt x="67" y="145"/>
                </a:cubicBezTo>
                <a:cubicBezTo>
                  <a:pt x="64" y="135"/>
                  <a:pt x="62" y="122"/>
                  <a:pt x="61" y="108"/>
                </a:cubicBezTo>
                <a:cubicBezTo>
                  <a:pt x="97" y="108"/>
                  <a:pt x="97" y="108"/>
                  <a:pt x="97" y="108"/>
                </a:cubicBezTo>
                <a:lnTo>
                  <a:pt x="97" y="145"/>
                </a:lnTo>
                <a:close/>
                <a:moveTo>
                  <a:pt x="97" y="101"/>
                </a:moveTo>
                <a:cubicBezTo>
                  <a:pt x="61" y="101"/>
                  <a:pt x="61" y="101"/>
                  <a:pt x="61" y="101"/>
                </a:cubicBezTo>
                <a:cubicBezTo>
                  <a:pt x="61" y="87"/>
                  <a:pt x="63" y="75"/>
                  <a:pt x="66" y="65"/>
                </a:cubicBezTo>
                <a:cubicBezTo>
                  <a:pt x="97" y="65"/>
                  <a:pt x="97" y="65"/>
                  <a:pt x="97" y="65"/>
                </a:cubicBezTo>
                <a:lnTo>
                  <a:pt x="97" y="101"/>
                </a:lnTo>
                <a:close/>
                <a:moveTo>
                  <a:pt x="97" y="58"/>
                </a:moveTo>
                <a:cubicBezTo>
                  <a:pt x="68" y="58"/>
                  <a:pt x="68" y="58"/>
                  <a:pt x="68" y="58"/>
                </a:cubicBezTo>
                <a:cubicBezTo>
                  <a:pt x="75" y="36"/>
                  <a:pt x="87" y="24"/>
                  <a:pt x="96" y="18"/>
                </a:cubicBezTo>
                <a:cubicBezTo>
                  <a:pt x="96" y="18"/>
                  <a:pt x="96" y="18"/>
                  <a:pt x="97" y="18"/>
                </a:cubicBezTo>
                <a:lnTo>
                  <a:pt x="97" y="58"/>
                </a:lnTo>
                <a:close/>
                <a:moveTo>
                  <a:pt x="179" y="65"/>
                </a:moveTo>
                <a:cubicBezTo>
                  <a:pt x="185" y="76"/>
                  <a:pt x="188" y="88"/>
                  <a:pt x="189" y="101"/>
                </a:cubicBezTo>
                <a:cubicBezTo>
                  <a:pt x="158" y="101"/>
                  <a:pt x="158" y="101"/>
                  <a:pt x="158" y="101"/>
                </a:cubicBezTo>
                <a:cubicBezTo>
                  <a:pt x="158" y="87"/>
                  <a:pt x="156" y="75"/>
                  <a:pt x="154" y="65"/>
                </a:cubicBezTo>
                <a:lnTo>
                  <a:pt x="179" y="65"/>
                </a:lnTo>
                <a:close/>
                <a:moveTo>
                  <a:pt x="176" y="58"/>
                </a:moveTo>
                <a:cubicBezTo>
                  <a:pt x="152" y="58"/>
                  <a:pt x="152" y="58"/>
                  <a:pt x="152" y="58"/>
                </a:cubicBezTo>
                <a:cubicBezTo>
                  <a:pt x="147" y="43"/>
                  <a:pt x="141" y="32"/>
                  <a:pt x="134" y="24"/>
                </a:cubicBezTo>
                <a:cubicBezTo>
                  <a:pt x="152" y="31"/>
                  <a:pt x="166" y="43"/>
                  <a:pt x="176" y="58"/>
                </a:cubicBezTo>
                <a:close/>
                <a:moveTo>
                  <a:pt x="110" y="18"/>
                </a:moveTo>
                <a:cubicBezTo>
                  <a:pt x="110" y="18"/>
                  <a:pt x="110" y="18"/>
                  <a:pt x="110" y="18"/>
                </a:cubicBezTo>
                <a:cubicBezTo>
                  <a:pt x="118" y="24"/>
                  <a:pt x="131" y="36"/>
                  <a:pt x="138" y="58"/>
                </a:cubicBezTo>
                <a:cubicBezTo>
                  <a:pt x="110" y="58"/>
                  <a:pt x="110" y="58"/>
                  <a:pt x="110" y="58"/>
                </a:cubicBezTo>
                <a:lnTo>
                  <a:pt x="110" y="18"/>
                </a:lnTo>
                <a:close/>
                <a:moveTo>
                  <a:pt x="110" y="65"/>
                </a:moveTo>
                <a:cubicBezTo>
                  <a:pt x="140" y="65"/>
                  <a:pt x="140" y="65"/>
                  <a:pt x="140" y="65"/>
                </a:cubicBezTo>
                <a:cubicBezTo>
                  <a:pt x="143" y="75"/>
                  <a:pt x="145" y="87"/>
                  <a:pt x="145" y="101"/>
                </a:cubicBezTo>
                <a:cubicBezTo>
                  <a:pt x="110" y="101"/>
                  <a:pt x="110" y="101"/>
                  <a:pt x="110" y="101"/>
                </a:cubicBezTo>
                <a:lnTo>
                  <a:pt x="110" y="65"/>
                </a:lnTo>
                <a:close/>
                <a:moveTo>
                  <a:pt x="110" y="108"/>
                </a:moveTo>
                <a:cubicBezTo>
                  <a:pt x="145" y="108"/>
                  <a:pt x="145" y="108"/>
                  <a:pt x="145" y="108"/>
                </a:cubicBezTo>
                <a:cubicBezTo>
                  <a:pt x="144" y="122"/>
                  <a:pt x="142" y="135"/>
                  <a:pt x="139" y="145"/>
                </a:cubicBezTo>
                <a:cubicBezTo>
                  <a:pt x="110" y="145"/>
                  <a:pt x="110" y="145"/>
                  <a:pt x="110" y="145"/>
                </a:cubicBezTo>
                <a:lnTo>
                  <a:pt x="110" y="108"/>
                </a:lnTo>
                <a:close/>
                <a:moveTo>
                  <a:pt x="110" y="187"/>
                </a:moveTo>
                <a:cubicBezTo>
                  <a:pt x="110" y="151"/>
                  <a:pt x="110" y="151"/>
                  <a:pt x="110" y="151"/>
                </a:cubicBezTo>
                <a:cubicBezTo>
                  <a:pt x="136" y="151"/>
                  <a:pt x="136" y="151"/>
                  <a:pt x="136" y="151"/>
                </a:cubicBezTo>
                <a:cubicBezTo>
                  <a:pt x="129" y="171"/>
                  <a:pt x="117" y="182"/>
                  <a:pt x="110" y="187"/>
                </a:cubicBezTo>
                <a:close/>
                <a:moveTo>
                  <a:pt x="133" y="184"/>
                </a:moveTo>
                <a:cubicBezTo>
                  <a:pt x="139" y="176"/>
                  <a:pt x="146" y="165"/>
                  <a:pt x="150" y="151"/>
                </a:cubicBezTo>
                <a:cubicBezTo>
                  <a:pt x="174" y="151"/>
                  <a:pt x="174" y="151"/>
                  <a:pt x="174" y="151"/>
                </a:cubicBezTo>
                <a:cubicBezTo>
                  <a:pt x="164" y="166"/>
                  <a:pt x="150" y="177"/>
                  <a:pt x="133" y="184"/>
                </a:cubicBezTo>
                <a:close/>
                <a:moveTo>
                  <a:pt x="178" y="145"/>
                </a:moveTo>
                <a:cubicBezTo>
                  <a:pt x="152" y="145"/>
                  <a:pt x="152" y="145"/>
                  <a:pt x="152" y="145"/>
                </a:cubicBezTo>
                <a:cubicBezTo>
                  <a:pt x="155" y="134"/>
                  <a:pt x="157" y="122"/>
                  <a:pt x="158" y="108"/>
                </a:cubicBezTo>
                <a:cubicBezTo>
                  <a:pt x="188" y="108"/>
                  <a:pt x="188" y="108"/>
                  <a:pt x="188" y="108"/>
                </a:cubicBezTo>
                <a:cubicBezTo>
                  <a:pt x="188" y="121"/>
                  <a:pt x="184" y="134"/>
                  <a:pt x="178" y="14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a:extLst>
              <a:ext uri="{FF2B5EF4-FFF2-40B4-BE49-F238E27FC236}">
                <a16:creationId xmlns:a16="http://schemas.microsoft.com/office/drawing/2014/main" id="{56F7E6E9-FAC2-47E2-9850-E2194FD31BB9}"/>
              </a:ext>
            </a:extLst>
          </p:cNvPr>
          <p:cNvSpPr>
            <a:spLocks noEditPoints="1"/>
          </p:cNvSpPr>
          <p:nvPr/>
        </p:nvSpPr>
        <p:spPr bwMode="auto">
          <a:xfrm>
            <a:off x="5750842" y="3017608"/>
            <a:ext cx="565552" cy="509861"/>
          </a:xfrm>
          <a:custGeom>
            <a:avLst/>
            <a:gdLst>
              <a:gd name="T0" fmla="*/ 246 w 581"/>
              <a:gd name="T1" fmla="*/ 181 h 465"/>
              <a:gd name="T2" fmla="*/ 162 w 581"/>
              <a:gd name="T3" fmla="*/ 181 h 465"/>
              <a:gd name="T4" fmla="*/ 118 w 581"/>
              <a:gd name="T5" fmla="*/ 234 h 465"/>
              <a:gd name="T6" fmla="*/ 140 w 581"/>
              <a:gd name="T7" fmla="*/ 325 h 465"/>
              <a:gd name="T8" fmla="*/ 231 w 581"/>
              <a:gd name="T9" fmla="*/ 347 h 465"/>
              <a:gd name="T10" fmla="*/ 284 w 581"/>
              <a:gd name="T11" fmla="*/ 303 h 465"/>
              <a:gd name="T12" fmla="*/ 284 w 581"/>
              <a:gd name="T13" fmla="*/ 219 h 465"/>
              <a:gd name="T14" fmla="*/ 193 w 581"/>
              <a:gd name="T15" fmla="*/ 288 h 465"/>
              <a:gd name="T16" fmla="*/ 193 w 581"/>
              <a:gd name="T17" fmla="*/ 234 h 465"/>
              <a:gd name="T18" fmla="*/ 231 w 581"/>
              <a:gd name="T19" fmla="*/ 272 h 465"/>
              <a:gd name="T20" fmla="*/ 329 w 581"/>
              <a:gd name="T21" fmla="*/ 98 h 465"/>
              <a:gd name="T22" fmla="*/ 231 w 581"/>
              <a:gd name="T23" fmla="*/ 57 h 465"/>
              <a:gd name="T24" fmla="*/ 107 w 581"/>
              <a:gd name="T25" fmla="*/ 126 h 465"/>
              <a:gd name="T26" fmla="*/ 69 w 581"/>
              <a:gd name="T27" fmla="*/ 164 h 465"/>
              <a:gd name="T28" fmla="*/ 0 w 581"/>
              <a:gd name="T29" fmla="*/ 288 h 465"/>
              <a:gd name="T30" fmla="*/ 41 w 581"/>
              <a:gd name="T31" fmla="*/ 386 h 465"/>
              <a:gd name="T32" fmla="*/ 177 w 581"/>
              <a:gd name="T33" fmla="*/ 425 h 465"/>
              <a:gd name="T34" fmla="*/ 231 w 581"/>
              <a:gd name="T35" fmla="*/ 425 h 465"/>
              <a:gd name="T36" fmla="*/ 368 w 581"/>
              <a:gd name="T37" fmla="*/ 386 h 465"/>
              <a:gd name="T38" fmla="*/ 408 w 581"/>
              <a:gd name="T39" fmla="*/ 288 h 465"/>
              <a:gd name="T40" fmla="*/ 339 w 581"/>
              <a:gd name="T41" fmla="*/ 164 h 465"/>
              <a:gd name="T42" fmla="*/ 305 w 581"/>
              <a:gd name="T43" fmla="*/ 362 h 465"/>
              <a:gd name="T44" fmla="*/ 204 w 581"/>
              <a:gd name="T45" fmla="*/ 404 h 465"/>
              <a:gd name="T46" fmla="*/ 103 w 581"/>
              <a:gd name="T47" fmla="*/ 362 h 465"/>
              <a:gd name="T48" fmla="*/ 61 w 581"/>
              <a:gd name="T49" fmla="*/ 261 h 465"/>
              <a:gd name="T50" fmla="*/ 103 w 581"/>
              <a:gd name="T51" fmla="*/ 160 h 465"/>
              <a:gd name="T52" fmla="*/ 124 w 581"/>
              <a:gd name="T53" fmla="*/ 143 h 465"/>
              <a:gd name="T54" fmla="*/ 231 w 581"/>
              <a:gd name="T55" fmla="*/ 121 h 465"/>
              <a:gd name="T56" fmla="*/ 322 w 581"/>
              <a:gd name="T57" fmla="*/ 181 h 465"/>
              <a:gd name="T58" fmla="*/ 344 w 581"/>
              <a:gd name="T59" fmla="*/ 288 h 465"/>
              <a:gd name="T60" fmla="*/ 562 w 581"/>
              <a:gd name="T61" fmla="*/ 37 h 465"/>
              <a:gd name="T62" fmla="*/ 498 w 581"/>
              <a:gd name="T63" fmla="*/ 19 h 465"/>
              <a:gd name="T64" fmla="*/ 473 w 581"/>
              <a:gd name="T65" fmla="*/ 19 h 465"/>
              <a:gd name="T66" fmla="*/ 410 w 581"/>
              <a:gd name="T67" fmla="*/ 37 h 465"/>
              <a:gd name="T68" fmla="*/ 391 w 581"/>
              <a:gd name="T69" fmla="*/ 83 h 465"/>
              <a:gd name="T70" fmla="*/ 423 w 581"/>
              <a:gd name="T71" fmla="*/ 140 h 465"/>
              <a:gd name="T72" fmla="*/ 441 w 581"/>
              <a:gd name="T73" fmla="*/ 158 h 465"/>
              <a:gd name="T74" fmla="*/ 498 w 581"/>
              <a:gd name="T75" fmla="*/ 190 h 465"/>
              <a:gd name="T76" fmla="*/ 544 w 581"/>
              <a:gd name="T77" fmla="*/ 171 h 465"/>
              <a:gd name="T78" fmla="*/ 562 w 581"/>
              <a:gd name="T79" fmla="*/ 108 h 465"/>
              <a:gd name="T80" fmla="*/ 562 w 581"/>
              <a:gd name="T81" fmla="*/ 83 h 465"/>
              <a:gd name="T82" fmla="*/ 533 w 581"/>
              <a:gd name="T83" fmla="*/ 142 h 465"/>
              <a:gd name="T84" fmla="*/ 486 w 581"/>
              <a:gd name="T85" fmla="*/ 162 h 465"/>
              <a:gd name="T86" fmla="*/ 439 w 581"/>
              <a:gd name="T87" fmla="*/ 142 h 465"/>
              <a:gd name="T88" fmla="*/ 419 w 581"/>
              <a:gd name="T89" fmla="*/ 95 h 465"/>
              <a:gd name="T90" fmla="*/ 439 w 581"/>
              <a:gd name="T91" fmla="*/ 48 h 465"/>
              <a:gd name="T92" fmla="*/ 449 w 581"/>
              <a:gd name="T93" fmla="*/ 40 h 465"/>
              <a:gd name="T94" fmla="*/ 498 w 581"/>
              <a:gd name="T95" fmla="*/ 30 h 465"/>
              <a:gd name="T96" fmla="*/ 541 w 581"/>
              <a:gd name="T97" fmla="*/ 58 h 465"/>
              <a:gd name="T98" fmla="*/ 551 w 581"/>
              <a:gd name="T99" fmla="*/ 108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1" h="465">
                <a:moveTo>
                  <a:pt x="284" y="219"/>
                </a:moveTo>
                <a:cubicBezTo>
                  <a:pt x="280" y="211"/>
                  <a:pt x="274" y="204"/>
                  <a:pt x="268" y="197"/>
                </a:cubicBezTo>
                <a:cubicBezTo>
                  <a:pt x="261" y="191"/>
                  <a:pt x="254" y="185"/>
                  <a:pt x="246" y="181"/>
                </a:cubicBezTo>
                <a:cubicBezTo>
                  <a:pt x="241" y="179"/>
                  <a:pt x="236" y="177"/>
                  <a:pt x="231" y="175"/>
                </a:cubicBezTo>
                <a:cubicBezTo>
                  <a:pt x="213" y="170"/>
                  <a:pt x="195" y="170"/>
                  <a:pt x="177" y="175"/>
                </a:cubicBezTo>
                <a:cubicBezTo>
                  <a:pt x="172" y="177"/>
                  <a:pt x="167" y="179"/>
                  <a:pt x="162" y="181"/>
                </a:cubicBezTo>
                <a:cubicBezTo>
                  <a:pt x="154" y="185"/>
                  <a:pt x="147" y="191"/>
                  <a:pt x="140" y="197"/>
                </a:cubicBezTo>
                <a:cubicBezTo>
                  <a:pt x="134" y="204"/>
                  <a:pt x="128" y="211"/>
                  <a:pt x="124" y="219"/>
                </a:cubicBezTo>
                <a:cubicBezTo>
                  <a:pt x="122" y="224"/>
                  <a:pt x="120" y="229"/>
                  <a:pt x="118" y="234"/>
                </a:cubicBezTo>
                <a:cubicBezTo>
                  <a:pt x="113" y="252"/>
                  <a:pt x="113" y="270"/>
                  <a:pt x="118" y="288"/>
                </a:cubicBezTo>
                <a:cubicBezTo>
                  <a:pt x="120" y="293"/>
                  <a:pt x="122" y="298"/>
                  <a:pt x="124" y="303"/>
                </a:cubicBezTo>
                <a:cubicBezTo>
                  <a:pt x="128" y="311"/>
                  <a:pt x="134" y="318"/>
                  <a:pt x="140" y="325"/>
                </a:cubicBezTo>
                <a:cubicBezTo>
                  <a:pt x="147" y="331"/>
                  <a:pt x="154" y="337"/>
                  <a:pt x="162" y="341"/>
                </a:cubicBezTo>
                <a:cubicBezTo>
                  <a:pt x="167" y="343"/>
                  <a:pt x="172" y="345"/>
                  <a:pt x="177" y="347"/>
                </a:cubicBezTo>
                <a:cubicBezTo>
                  <a:pt x="195" y="352"/>
                  <a:pt x="213" y="352"/>
                  <a:pt x="231" y="347"/>
                </a:cubicBezTo>
                <a:cubicBezTo>
                  <a:pt x="236" y="345"/>
                  <a:pt x="241" y="343"/>
                  <a:pt x="246" y="341"/>
                </a:cubicBezTo>
                <a:cubicBezTo>
                  <a:pt x="254" y="337"/>
                  <a:pt x="261" y="331"/>
                  <a:pt x="268" y="325"/>
                </a:cubicBezTo>
                <a:cubicBezTo>
                  <a:pt x="274" y="318"/>
                  <a:pt x="280" y="311"/>
                  <a:pt x="284" y="303"/>
                </a:cubicBezTo>
                <a:cubicBezTo>
                  <a:pt x="286" y="298"/>
                  <a:pt x="288" y="293"/>
                  <a:pt x="290" y="288"/>
                </a:cubicBezTo>
                <a:cubicBezTo>
                  <a:pt x="295" y="270"/>
                  <a:pt x="295" y="252"/>
                  <a:pt x="290" y="234"/>
                </a:cubicBezTo>
                <a:cubicBezTo>
                  <a:pt x="288" y="229"/>
                  <a:pt x="286" y="224"/>
                  <a:pt x="284" y="219"/>
                </a:cubicBezTo>
                <a:close/>
                <a:moveTo>
                  <a:pt x="231" y="272"/>
                </a:moveTo>
                <a:cubicBezTo>
                  <a:pt x="215" y="288"/>
                  <a:pt x="215" y="288"/>
                  <a:pt x="215" y="288"/>
                </a:cubicBezTo>
                <a:cubicBezTo>
                  <a:pt x="193" y="288"/>
                  <a:pt x="193" y="288"/>
                  <a:pt x="193" y="288"/>
                </a:cubicBezTo>
                <a:cubicBezTo>
                  <a:pt x="177" y="272"/>
                  <a:pt x="177" y="272"/>
                  <a:pt x="177" y="272"/>
                </a:cubicBezTo>
                <a:cubicBezTo>
                  <a:pt x="177" y="250"/>
                  <a:pt x="177" y="250"/>
                  <a:pt x="177" y="250"/>
                </a:cubicBezTo>
                <a:cubicBezTo>
                  <a:pt x="193" y="234"/>
                  <a:pt x="193" y="234"/>
                  <a:pt x="193" y="234"/>
                </a:cubicBezTo>
                <a:cubicBezTo>
                  <a:pt x="215" y="234"/>
                  <a:pt x="215" y="234"/>
                  <a:pt x="215" y="234"/>
                </a:cubicBezTo>
                <a:cubicBezTo>
                  <a:pt x="231" y="250"/>
                  <a:pt x="231" y="250"/>
                  <a:pt x="231" y="250"/>
                </a:cubicBezTo>
                <a:lnTo>
                  <a:pt x="231" y="272"/>
                </a:lnTo>
                <a:close/>
                <a:moveTo>
                  <a:pt x="339" y="164"/>
                </a:moveTo>
                <a:cubicBezTo>
                  <a:pt x="368" y="136"/>
                  <a:pt x="368" y="136"/>
                  <a:pt x="368" y="136"/>
                </a:cubicBezTo>
                <a:cubicBezTo>
                  <a:pt x="329" y="98"/>
                  <a:pt x="329" y="98"/>
                  <a:pt x="329" y="98"/>
                </a:cubicBezTo>
                <a:cubicBezTo>
                  <a:pt x="301" y="126"/>
                  <a:pt x="301" y="126"/>
                  <a:pt x="301" y="126"/>
                </a:cubicBezTo>
                <a:cubicBezTo>
                  <a:pt x="280" y="110"/>
                  <a:pt x="256" y="101"/>
                  <a:pt x="231" y="97"/>
                </a:cubicBezTo>
                <a:cubicBezTo>
                  <a:pt x="231" y="57"/>
                  <a:pt x="231" y="57"/>
                  <a:pt x="231" y="57"/>
                </a:cubicBezTo>
                <a:cubicBezTo>
                  <a:pt x="177" y="57"/>
                  <a:pt x="177" y="57"/>
                  <a:pt x="177" y="57"/>
                </a:cubicBezTo>
                <a:cubicBezTo>
                  <a:pt x="177" y="97"/>
                  <a:pt x="177" y="97"/>
                  <a:pt x="177" y="97"/>
                </a:cubicBezTo>
                <a:cubicBezTo>
                  <a:pt x="152" y="101"/>
                  <a:pt x="128" y="110"/>
                  <a:pt x="107" y="126"/>
                </a:cubicBezTo>
                <a:cubicBezTo>
                  <a:pt x="79" y="98"/>
                  <a:pt x="79" y="98"/>
                  <a:pt x="79" y="98"/>
                </a:cubicBezTo>
                <a:cubicBezTo>
                  <a:pt x="41" y="136"/>
                  <a:pt x="41" y="136"/>
                  <a:pt x="41" y="136"/>
                </a:cubicBezTo>
                <a:cubicBezTo>
                  <a:pt x="69" y="164"/>
                  <a:pt x="69" y="164"/>
                  <a:pt x="69" y="164"/>
                </a:cubicBezTo>
                <a:cubicBezTo>
                  <a:pt x="53" y="185"/>
                  <a:pt x="44" y="209"/>
                  <a:pt x="40" y="234"/>
                </a:cubicBezTo>
                <a:cubicBezTo>
                  <a:pt x="0" y="234"/>
                  <a:pt x="0" y="234"/>
                  <a:pt x="0" y="234"/>
                </a:cubicBezTo>
                <a:cubicBezTo>
                  <a:pt x="0" y="288"/>
                  <a:pt x="0" y="288"/>
                  <a:pt x="0" y="288"/>
                </a:cubicBezTo>
                <a:cubicBezTo>
                  <a:pt x="40" y="288"/>
                  <a:pt x="40" y="288"/>
                  <a:pt x="40" y="288"/>
                </a:cubicBezTo>
                <a:cubicBezTo>
                  <a:pt x="44" y="313"/>
                  <a:pt x="53" y="337"/>
                  <a:pt x="69" y="358"/>
                </a:cubicBezTo>
                <a:cubicBezTo>
                  <a:pt x="41" y="386"/>
                  <a:pt x="41" y="386"/>
                  <a:pt x="41" y="386"/>
                </a:cubicBezTo>
                <a:cubicBezTo>
                  <a:pt x="79" y="425"/>
                  <a:pt x="79" y="425"/>
                  <a:pt x="79" y="425"/>
                </a:cubicBezTo>
                <a:cubicBezTo>
                  <a:pt x="107" y="396"/>
                  <a:pt x="107" y="396"/>
                  <a:pt x="107" y="396"/>
                </a:cubicBezTo>
                <a:cubicBezTo>
                  <a:pt x="128" y="412"/>
                  <a:pt x="152" y="421"/>
                  <a:pt x="177" y="425"/>
                </a:cubicBezTo>
                <a:cubicBezTo>
                  <a:pt x="177" y="465"/>
                  <a:pt x="177" y="465"/>
                  <a:pt x="177" y="465"/>
                </a:cubicBezTo>
                <a:cubicBezTo>
                  <a:pt x="231" y="465"/>
                  <a:pt x="231" y="465"/>
                  <a:pt x="231" y="465"/>
                </a:cubicBezTo>
                <a:cubicBezTo>
                  <a:pt x="231" y="425"/>
                  <a:pt x="231" y="425"/>
                  <a:pt x="231" y="425"/>
                </a:cubicBezTo>
                <a:cubicBezTo>
                  <a:pt x="256" y="421"/>
                  <a:pt x="280" y="412"/>
                  <a:pt x="301" y="396"/>
                </a:cubicBezTo>
                <a:cubicBezTo>
                  <a:pt x="329" y="425"/>
                  <a:pt x="329" y="425"/>
                  <a:pt x="329" y="425"/>
                </a:cubicBezTo>
                <a:cubicBezTo>
                  <a:pt x="368" y="386"/>
                  <a:pt x="368" y="386"/>
                  <a:pt x="368" y="386"/>
                </a:cubicBezTo>
                <a:cubicBezTo>
                  <a:pt x="339" y="358"/>
                  <a:pt x="339" y="358"/>
                  <a:pt x="339" y="358"/>
                </a:cubicBezTo>
                <a:cubicBezTo>
                  <a:pt x="355" y="337"/>
                  <a:pt x="364" y="313"/>
                  <a:pt x="368" y="288"/>
                </a:cubicBezTo>
                <a:cubicBezTo>
                  <a:pt x="408" y="288"/>
                  <a:pt x="408" y="288"/>
                  <a:pt x="408" y="288"/>
                </a:cubicBezTo>
                <a:cubicBezTo>
                  <a:pt x="408" y="234"/>
                  <a:pt x="408" y="234"/>
                  <a:pt x="408" y="234"/>
                </a:cubicBezTo>
                <a:cubicBezTo>
                  <a:pt x="368" y="234"/>
                  <a:pt x="368" y="234"/>
                  <a:pt x="368" y="234"/>
                </a:cubicBezTo>
                <a:cubicBezTo>
                  <a:pt x="364" y="209"/>
                  <a:pt x="355" y="185"/>
                  <a:pt x="339" y="164"/>
                </a:cubicBezTo>
                <a:close/>
                <a:moveTo>
                  <a:pt x="344" y="288"/>
                </a:moveTo>
                <a:cubicBezTo>
                  <a:pt x="341" y="307"/>
                  <a:pt x="334" y="325"/>
                  <a:pt x="322" y="341"/>
                </a:cubicBezTo>
                <a:cubicBezTo>
                  <a:pt x="317" y="349"/>
                  <a:pt x="312" y="356"/>
                  <a:pt x="305" y="362"/>
                </a:cubicBezTo>
                <a:cubicBezTo>
                  <a:pt x="299" y="369"/>
                  <a:pt x="292" y="374"/>
                  <a:pt x="284" y="379"/>
                </a:cubicBezTo>
                <a:cubicBezTo>
                  <a:pt x="268" y="391"/>
                  <a:pt x="250" y="398"/>
                  <a:pt x="231" y="401"/>
                </a:cubicBezTo>
                <a:cubicBezTo>
                  <a:pt x="222" y="403"/>
                  <a:pt x="213" y="404"/>
                  <a:pt x="204" y="404"/>
                </a:cubicBezTo>
                <a:cubicBezTo>
                  <a:pt x="195" y="404"/>
                  <a:pt x="186" y="403"/>
                  <a:pt x="177" y="401"/>
                </a:cubicBezTo>
                <a:cubicBezTo>
                  <a:pt x="158" y="398"/>
                  <a:pt x="140" y="391"/>
                  <a:pt x="124" y="379"/>
                </a:cubicBezTo>
                <a:cubicBezTo>
                  <a:pt x="116" y="374"/>
                  <a:pt x="109" y="369"/>
                  <a:pt x="103" y="362"/>
                </a:cubicBezTo>
                <a:cubicBezTo>
                  <a:pt x="96" y="356"/>
                  <a:pt x="91" y="349"/>
                  <a:pt x="86" y="341"/>
                </a:cubicBezTo>
                <a:cubicBezTo>
                  <a:pt x="75" y="325"/>
                  <a:pt x="67" y="307"/>
                  <a:pt x="64" y="288"/>
                </a:cubicBezTo>
                <a:cubicBezTo>
                  <a:pt x="62" y="279"/>
                  <a:pt x="61" y="270"/>
                  <a:pt x="61" y="261"/>
                </a:cubicBezTo>
                <a:cubicBezTo>
                  <a:pt x="61" y="252"/>
                  <a:pt x="62" y="243"/>
                  <a:pt x="64" y="234"/>
                </a:cubicBezTo>
                <a:cubicBezTo>
                  <a:pt x="67" y="215"/>
                  <a:pt x="75" y="197"/>
                  <a:pt x="86" y="181"/>
                </a:cubicBezTo>
                <a:cubicBezTo>
                  <a:pt x="91" y="173"/>
                  <a:pt x="96" y="166"/>
                  <a:pt x="103" y="160"/>
                </a:cubicBezTo>
                <a:cubicBezTo>
                  <a:pt x="95" y="152"/>
                  <a:pt x="95" y="152"/>
                  <a:pt x="95" y="152"/>
                </a:cubicBezTo>
                <a:cubicBezTo>
                  <a:pt x="103" y="160"/>
                  <a:pt x="103" y="160"/>
                  <a:pt x="103" y="160"/>
                </a:cubicBezTo>
                <a:cubicBezTo>
                  <a:pt x="109" y="153"/>
                  <a:pt x="116" y="148"/>
                  <a:pt x="124" y="143"/>
                </a:cubicBezTo>
                <a:cubicBezTo>
                  <a:pt x="140" y="131"/>
                  <a:pt x="158" y="124"/>
                  <a:pt x="177" y="121"/>
                </a:cubicBezTo>
                <a:cubicBezTo>
                  <a:pt x="186" y="119"/>
                  <a:pt x="195" y="118"/>
                  <a:pt x="204" y="118"/>
                </a:cubicBezTo>
                <a:cubicBezTo>
                  <a:pt x="213" y="118"/>
                  <a:pt x="222" y="119"/>
                  <a:pt x="231" y="121"/>
                </a:cubicBezTo>
                <a:cubicBezTo>
                  <a:pt x="250" y="124"/>
                  <a:pt x="268" y="131"/>
                  <a:pt x="284" y="143"/>
                </a:cubicBezTo>
                <a:cubicBezTo>
                  <a:pt x="292" y="148"/>
                  <a:pt x="299" y="153"/>
                  <a:pt x="305" y="160"/>
                </a:cubicBezTo>
                <a:cubicBezTo>
                  <a:pt x="312" y="166"/>
                  <a:pt x="317" y="173"/>
                  <a:pt x="322" y="181"/>
                </a:cubicBezTo>
                <a:cubicBezTo>
                  <a:pt x="334" y="197"/>
                  <a:pt x="341" y="215"/>
                  <a:pt x="344" y="234"/>
                </a:cubicBezTo>
                <a:cubicBezTo>
                  <a:pt x="346" y="243"/>
                  <a:pt x="347" y="252"/>
                  <a:pt x="347" y="261"/>
                </a:cubicBezTo>
                <a:cubicBezTo>
                  <a:pt x="347" y="270"/>
                  <a:pt x="346" y="279"/>
                  <a:pt x="344" y="288"/>
                </a:cubicBezTo>
                <a:close/>
                <a:moveTo>
                  <a:pt x="562" y="83"/>
                </a:moveTo>
                <a:cubicBezTo>
                  <a:pt x="560" y="71"/>
                  <a:pt x="556" y="60"/>
                  <a:pt x="549" y="50"/>
                </a:cubicBezTo>
                <a:cubicBezTo>
                  <a:pt x="562" y="37"/>
                  <a:pt x="562" y="37"/>
                  <a:pt x="562" y="37"/>
                </a:cubicBezTo>
                <a:cubicBezTo>
                  <a:pt x="544" y="19"/>
                  <a:pt x="544" y="19"/>
                  <a:pt x="544" y="19"/>
                </a:cubicBezTo>
                <a:cubicBezTo>
                  <a:pt x="531" y="32"/>
                  <a:pt x="531" y="32"/>
                  <a:pt x="531" y="32"/>
                </a:cubicBezTo>
                <a:cubicBezTo>
                  <a:pt x="521" y="25"/>
                  <a:pt x="510" y="21"/>
                  <a:pt x="498" y="19"/>
                </a:cubicBezTo>
                <a:cubicBezTo>
                  <a:pt x="498" y="0"/>
                  <a:pt x="498" y="0"/>
                  <a:pt x="498" y="0"/>
                </a:cubicBezTo>
                <a:cubicBezTo>
                  <a:pt x="473" y="0"/>
                  <a:pt x="473" y="0"/>
                  <a:pt x="473" y="0"/>
                </a:cubicBezTo>
                <a:cubicBezTo>
                  <a:pt x="473" y="19"/>
                  <a:pt x="473" y="19"/>
                  <a:pt x="473" y="19"/>
                </a:cubicBezTo>
                <a:cubicBezTo>
                  <a:pt x="462" y="21"/>
                  <a:pt x="451" y="25"/>
                  <a:pt x="441" y="32"/>
                </a:cubicBezTo>
                <a:cubicBezTo>
                  <a:pt x="428" y="19"/>
                  <a:pt x="428" y="19"/>
                  <a:pt x="428" y="19"/>
                </a:cubicBezTo>
                <a:cubicBezTo>
                  <a:pt x="410" y="37"/>
                  <a:pt x="410" y="37"/>
                  <a:pt x="410" y="37"/>
                </a:cubicBezTo>
                <a:cubicBezTo>
                  <a:pt x="423" y="50"/>
                  <a:pt x="423" y="50"/>
                  <a:pt x="423" y="50"/>
                </a:cubicBezTo>
                <a:cubicBezTo>
                  <a:pt x="416" y="60"/>
                  <a:pt x="411" y="71"/>
                  <a:pt x="409" y="83"/>
                </a:cubicBezTo>
                <a:cubicBezTo>
                  <a:pt x="391" y="83"/>
                  <a:pt x="391" y="83"/>
                  <a:pt x="391" y="83"/>
                </a:cubicBezTo>
                <a:cubicBezTo>
                  <a:pt x="391" y="108"/>
                  <a:pt x="391" y="108"/>
                  <a:pt x="391" y="108"/>
                </a:cubicBezTo>
                <a:cubicBezTo>
                  <a:pt x="409" y="108"/>
                  <a:pt x="409" y="108"/>
                  <a:pt x="409" y="108"/>
                </a:cubicBezTo>
                <a:cubicBezTo>
                  <a:pt x="411" y="119"/>
                  <a:pt x="416" y="130"/>
                  <a:pt x="423" y="140"/>
                </a:cubicBezTo>
                <a:cubicBezTo>
                  <a:pt x="410" y="153"/>
                  <a:pt x="410" y="153"/>
                  <a:pt x="410" y="153"/>
                </a:cubicBezTo>
                <a:cubicBezTo>
                  <a:pt x="428" y="171"/>
                  <a:pt x="428" y="171"/>
                  <a:pt x="428" y="171"/>
                </a:cubicBezTo>
                <a:cubicBezTo>
                  <a:pt x="441" y="158"/>
                  <a:pt x="441" y="158"/>
                  <a:pt x="441" y="158"/>
                </a:cubicBezTo>
                <a:cubicBezTo>
                  <a:pt x="451" y="165"/>
                  <a:pt x="462" y="170"/>
                  <a:pt x="473" y="172"/>
                </a:cubicBezTo>
                <a:cubicBezTo>
                  <a:pt x="473" y="190"/>
                  <a:pt x="473" y="190"/>
                  <a:pt x="473" y="190"/>
                </a:cubicBezTo>
                <a:cubicBezTo>
                  <a:pt x="498" y="190"/>
                  <a:pt x="498" y="190"/>
                  <a:pt x="498" y="190"/>
                </a:cubicBezTo>
                <a:cubicBezTo>
                  <a:pt x="498" y="172"/>
                  <a:pt x="498" y="172"/>
                  <a:pt x="498" y="172"/>
                </a:cubicBezTo>
                <a:cubicBezTo>
                  <a:pt x="510" y="170"/>
                  <a:pt x="521" y="165"/>
                  <a:pt x="531" y="158"/>
                </a:cubicBezTo>
                <a:cubicBezTo>
                  <a:pt x="544" y="171"/>
                  <a:pt x="544" y="171"/>
                  <a:pt x="544" y="171"/>
                </a:cubicBezTo>
                <a:cubicBezTo>
                  <a:pt x="562" y="153"/>
                  <a:pt x="562" y="153"/>
                  <a:pt x="562" y="153"/>
                </a:cubicBezTo>
                <a:cubicBezTo>
                  <a:pt x="549" y="140"/>
                  <a:pt x="549" y="140"/>
                  <a:pt x="549" y="140"/>
                </a:cubicBezTo>
                <a:cubicBezTo>
                  <a:pt x="556" y="130"/>
                  <a:pt x="560" y="119"/>
                  <a:pt x="562" y="108"/>
                </a:cubicBezTo>
                <a:cubicBezTo>
                  <a:pt x="581" y="108"/>
                  <a:pt x="581" y="108"/>
                  <a:pt x="581" y="108"/>
                </a:cubicBezTo>
                <a:cubicBezTo>
                  <a:pt x="581" y="83"/>
                  <a:pt x="581" y="83"/>
                  <a:pt x="581" y="83"/>
                </a:cubicBezTo>
                <a:lnTo>
                  <a:pt x="562" y="83"/>
                </a:lnTo>
                <a:close/>
                <a:moveTo>
                  <a:pt x="551" y="108"/>
                </a:moveTo>
                <a:cubicBezTo>
                  <a:pt x="549" y="116"/>
                  <a:pt x="546" y="125"/>
                  <a:pt x="541" y="132"/>
                </a:cubicBezTo>
                <a:cubicBezTo>
                  <a:pt x="539" y="136"/>
                  <a:pt x="536" y="139"/>
                  <a:pt x="533" y="142"/>
                </a:cubicBezTo>
                <a:cubicBezTo>
                  <a:pt x="530" y="145"/>
                  <a:pt x="527" y="148"/>
                  <a:pt x="523" y="150"/>
                </a:cubicBezTo>
                <a:cubicBezTo>
                  <a:pt x="516" y="155"/>
                  <a:pt x="507" y="159"/>
                  <a:pt x="498" y="160"/>
                </a:cubicBezTo>
                <a:cubicBezTo>
                  <a:pt x="494" y="161"/>
                  <a:pt x="490" y="162"/>
                  <a:pt x="486" y="162"/>
                </a:cubicBezTo>
                <a:cubicBezTo>
                  <a:pt x="482" y="162"/>
                  <a:pt x="477" y="161"/>
                  <a:pt x="473" y="160"/>
                </a:cubicBezTo>
                <a:cubicBezTo>
                  <a:pt x="465" y="159"/>
                  <a:pt x="456" y="155"/>
                  <a:pt x="449" y="150"/>
                </a:cubicBezTo>
                <a:cubicBezTo>
                  <a:pt x="445" y="148"/>
                  <a:pt x="442" y="145"/>
                  <a:pt x="439" y="142"/>
                </a:cubicBezTo>
                <a:cubicBezTo>
                  <a:pt x="436" y="139"/>
                  <a:pt x="433" y="136"/>
                  <a:pt x="431" y="132"/>
                </a:cubicBezTo>
                <a:cubicBezTo>
                  <a:pt x="426" y="125"/>
                  <a:pt x="422" y="116"/>
                  <a:pt x="421" y="108"/>
                </a:cubicBezTo>
                <a:cubicBezTo>
                  <a:pt x="420" y="104"/>
                  <a:pt x="419" y="99"/>
                  <a:pt x="419" y="95"/>
                </a:cubicBezTo>
                <a:cubicBezTo>
                  <a:pt x="419" y="91"/>
                  <a:pt x="420" y="87"/>
                  <a:pt x="421" y="83"/>
                </a:cubicBezTo>
                <a:cubicBezTo>
                  <a:pt x="422" y="74"/>
                  <a:pt x="426" y="65"/>
                  <a:pt x="431" y="58"/>
                </a:cubicBezTo>
                <a:cubicBezTo>
                  <a:pt x="433" y="54"/>
                  <a:pt x="436" y="51"/>
                  <a:pt x="439" y="48"/>
                </a:cubicBezTo>
                <a:cubicBezTo>
                  <a:pt x="435" y="44"/>
                  <a:pt x="435" y="44"/>
                  <a:pt x="435" y="44"/>
                </a:cubicBezTo>
                <a:cubicBezTo>
                  <a:pt x="439" y="48"/>
                  <a:pt x="439" y="48"/>
                  <a:pt x="439" y="48"/>
                </a:cubicBezTo>
                <a:cubicBezTo>
                  <a:pt x="442" y="45"/>
                  <a:pt x="445" y="42"/>
                  <a:pt x="449" y="40"/>
                </a:cubicBezTo>
                <a:cubicBezTo>
                  <a:pt x="456" y="35"/>
                  <a:pt x="465" y="32"/>
                  <a:pt x="473" y="30"/>
                </a:cubicBezTo>
                <a:cubicBezTo>
                  <a:pt x="477" y="29"/>
                  <a:pt x="482" y="29"/>
                  <a:pt x="486" y="29"/>
                </a:cubicBezTo>
                <a:cubicBezTo>
                  <a:pt x="490" y="29"/>
                  <a:pt x="494" y="29"/>
                  <a:pt x="498" y="30"/>
                </a:cubicBezTo>
                <a:cubicBezTo>
                  <a:pt x="507" y="32"/>
                  <a:pt x="516" y="35"/>
                  <a:pt x="523" y="40"/>
                </a:cubicBezTo>
                <a:cubicBezTo>
                  <a:pt x="527" y="42"/>
                  <a:pt x="530" y="45"/>
                  <a:pt x="533" y="48"/>
                </a:cubicBezTo>
                <a:cubicBezTo>
                  <a:pt x="536" y="51"/>
                  <a:pt x="539" y="54"/>
                  <a:pt x="541" y="58"/>
                </a:cubicBezTo>
                <a:cubicBezTo>
                  <a:pt x="546" y="65"/>
                  <a:pt x="549" y="74"/>
                  <a:pt x="551" y="83"/>
                </a:cubicBezTo>
                <a:cubicBezTo>
                  <a:pt x="552" y="87"/>
                  <a:pt x="552" y="91"/>
                  <a:pt x="552" y="95"/>
                </a:cubicBezTo>
                <a:cubicBezTo>
                  <a:pt x="552" y="99"/>
                  <a:pt x="552" y="104"/>
                  <a:pt x="551" y="1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291374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3328630" y="1329876"/>
            <a:ext cx="5546268" cy="5162015"/>
            <a:chOff x="5655101" y="1329876"/>
            <a:chExt cx="5546268" cy="5162015"/>
          </a:xfrm>
        </p:grpSpPr>
        <p:sp>
          <p:nvSpPr>
            <p:cNvPr id="79" name="Freeform 30"/>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6" name="组合 75"/>
            <p:cNvGrpSpPr/>
            <p:nvPr/>
          </p:nvGrpSpPr>
          <p:grpSpPr>
            <a:xfrm>
              <a:off x="5968248" y="1329876"/>
              <a:ext cx="5233121" cy="5162015"/>
              <a:chOff x="5968248" y="1329876"/>
              <a:chExt cx="5233121" cy="5162015"/>
            </a:xfrm>
          </p:grpSpPr>
          <p:sp>
            <p:nvSpPr>
              <p:cNvPr id="28" name="Freeform 27"/>
              <p:cNvSpPr>
                <a:spLocks/>
              </p:cNvSpPr>
              <p:nvPr/>
            </p:nvSpPr>
            <p:spPr bwMode="auto">
              <a:xfrm>
                <a:off x="7717360" y="1329876"/>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9"/>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0"/>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1"/>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2"/>
              <p:cNvSpPr>
                <a:spLocks noEditPoints="1"/>
              </p:cNvSpPr>
              <p:nvPr/>
            </p:nvSpPr>
            <p:spPr bwMode="auto">
              <a:xfrm>
                <a:off x="7020559" y="2225763"/>
                <a:ext cx="319962" cy="447946"/>
              </a:xfrm>
              <a:custGeom>
                <a:avLst/>
                <a:gdLst>
                  <a:gd name="T0" fmla="*/ 126 w 252"/>
                  <a:gd name="T1" fmla="*/ 0 h 346"/>
                  <a:gd name="T2" fmla="*/ 169 w 252"/>
                  <a:gd name="T3" fmla="*/ 6 h 346"/>
                  <a:gd name="T4" fmla="*/ 202 w 252"/>
                  <a:gd name="T5" fmla="*/ 24 h 346"/>
                  <a:gd name="T6" fmla="*/ 226 w 252"/>
                  <a:gd name="T7" fmla="*/ 52 h 346"/>
                  <a:gd name="T8" fmla="*/ 241 w 252"/>
                  <a:gd name="T9" fmla="*/ 88 h 346"/>
                  <a:gd name="T10" fmla="*/ 250 w 252"/>
                  <a:gd name="T11" fmla="*/ 129 h 346"/>
                  <a:gd name="T12" fmla="*/ 252 w 252"/>
                  <a:gd name="T13" fmla="*/ 173 h 346"/>
                  <a:gd name="T14" fmla="*/ 250 w 252"/>
                  <a:gd name="T15" fmla="*/ 217 h 346"/>
                  <a:gd name="T16" fmla="*/ 241 w 252"/>
                  <a:gd name="T17" fmla="*/ 258 h 346"/>
                  <a:gd name="T18" fmla="*/ 226 w 252"/>
                  <a:gd name="T19" fmla="*/ 294 h 346"/>
                  <a:gd name="T20" fmla="*/ 202 w 252"/>
                  <a:gd name="T21" fmla="*/ 322 h 346"/>
                  <a:gd name="T22" fmla="*/ 169 w 252"/>
                  <a:gd name="T23" fmla="*/ 340 h 346"/>
                  <a:gd name="T24" fmla="*/ 126 w 252"/>
                  <a:gd name="T25" fmla="*/ 346 h 346"/>
                  <a:gd name="T26" fmla="*/ 83 w 252"/>
                  <a:gd name="T27" fmla="*/ 340 h 346"/>
                  <a:gd name="T28" fmla="*/ 50 w 252"/>
                  <a:gd name="T29" fmla="*/ 322 h 346"/>
                  <a:gd name="T30" fmla="*/ 27 w 252"/>
                  <a:gd name="T31" fmla="*/ 294 h 346"/>
                  <a:gd name="T32" fmla="*/ 11 w 252"/>
                  <a:gd name="T33" fmla="*/ 258 h 346"/>
                  <a:gd name="T34" fmla="*/ 3 w 252"/>
                  <a:gd name="T35" fmla="*/ 217 h 346"/>
                  <a:gd name="T36" fmla="*/ 0 w 252"/>
                  <a:gd name="T37" fmla="*/ 173 h 346"/>
                  <a:gd name="T38" fmla="*/ 3 w 252"/>
                  <a:gd name="T39" fmla="*/ 129 h 346"/>
                  <a:gd name="T40" fmla="*/ 11 w 252"/>
                  <a:gd name="T41" fmla="*/ 88 h 346"/>
                  <a:gd name="T42" fmla="*/ 27 w 252"/>
                  <a:gd name="T43" fmla="*/ 52 h 346"/>
                  <a:gd name="T44" fmla="*/ 50 w 252"/>
                  <a:gd name="T45" fmla="*/ 24 h 346"/>
                  <a:gd name="T46" fmla="*/ 83 w 252"/>
                  <a:gd name="T47" fmla="*/ 6 h 346"/>
                  <a:gd name="T48" fmla="*/ 126 w 252"/>
                  <a:gd name="T49" fmla="*/ 0 h 346"/>
                  <a:gd name="T50" fmla="*/ 126 w 252"/>
                  <a:gd name="T51" fmla="*/ 45 h 346"/>
                  <a:gd name="T52" fmla="*/ 102 w 252"/>
                  <a:gd name="T53" fmla="*/ 50 h 346"/>
                  <a:gd name="T54" fmla="*/ 85 w 252"/>
                  <a:gd name="T55" fmla="*/ 65 h 346"/>
                  <a:gd name="T56" fmla="*/ 74 w 252"/>
                  <a:gd name="T57" fmla="*/ 86 h 346"/>
                  <a:gd name="T58" fmla="*/ 67 w 252"/>
                  <a:gd name="T59" fmla="*/ 113 h 346"/>
                  <a:gd name="T60" fmla="*/ 64 w 252"/>
                  <a:gd name="T61" fmla="*/ 142 h 346"/>
                  <a:gd name="T62" fmla="*/ 63 w 252"/>
                  <a:gd name="T63" fmla="*/ 173 h 346"/>
                  <a:gd name="T64" fmla="*/ 64 w 252"/>
                  <a:gd name="T65" fmla="*/ 204 h 346"/>
                  <a:gd name="T66" fmla="*/ 67 w 252"/>
                  <a:gd name="T67" fmla="*/ 233 h 346"/>
                  <a:gd name="T68" fmla="*/ 74 w 252"/>
                  <a:gd name="T69" fmla="*/ 260 h 346"/>
                  <a:gd name="T70" fmla="*/ 85 w 252"/>
                  <a:gd name="T71" fmla="*/ 281 h 346"/>
                  <a:gd name="T72" fmla="*/ 102 w 252"/>
                  <a:gd name="T73" fmla="*/ 296 h 346"/>
                  <a:gd name="T74" fmla="*/ 126 w 252"/>
                  <a:gd name="T75" fmla="*/ 301 h 346"/>
                  <a:gd name="T76" fmla="*/ 150 w 252"/>
                  <a:gd name="T77" fmla="*/ 296 h 346"/>
                  <a:gd name="T78" fmla="*/ 167 w 252"/>
                  <a:gd name="T79" fmla="*/ 281 h 346"/>
                  <a:gd name="T80" fmla="*/ 179 w 252"/>
                  <a:gd name="T81" fmla="*/ 260 h 346"/>
                  <a:gd name="T82" fmla="*/ 185 w 252"/>
                  <a:gd name="T83" fmla="*/ 233 h 346"/>
                  <a:gd name="T84" fmla="*/ 189 w 252"/>
                  <a:gd name="T85" fmla="*/ 204 h 346"/>
                  <a:gd name="T86" fmla="*/ 189 w 252"/>
                  <a:gd name="T87" fmla="*/ 173 h 346"/>
                  <a:gd name="T88" fmla="*/ 189 w 252"/>
                  <a:gd name="T89" fmla="*/ 142 h 346"/>
                  <a:gd name="T90" fmla="*/ 185 w 252"/>
                  <a:gd name="T91" fmla="*/ 113 h 346"/>
                  <a:gd name="T92" fmla="*/ 179 w 252"/>
                  <a:gd name="T93" fmla="*/ 86 h 346"/>
                  <a:gd name="T94" fmla="*/ 167 w 252"/>
                  <a:gd name="T95" fmla="*/ 65 h 346"/>
                  <a:gd name="T96" fmla="*/ 150 w 252"/>
                  <a:gd name="T97" fmla="*/ 50 h 346"/>
                  <a:gd name="T98" fmla="*/ 126 w 252"/>
                  <a:gd name="T99" fmla="*/ 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6">
                    <a:moveTo>
                      <a:pt x="126" y="0"/>
                    </a:moveTo>
                    <a:cubicBezTo>
                      <a:pt x="142" y="0"/>
                      <a:pt x="157" y="2"/>
                      <a:pt x="169" y="6"/>
                    </a:cubicBezTo>
                    <a:cubicBezTo>
                      <a:pt x="182" y="11"/>
                      <a:pt x="193" y="17"/>
                      <a:pt x="202" y="24"/>
                    </a:cubicBezTo>
                    <a:cubicBezTo>
                      <a:pt x="211" y="32"/>
                      <a:pt x="219" y="41"/>
                      <a:pt x="226" y="52"/>
                    </a:cubicBezTo>
                    <a:cubicBezTo>
                      <a:pt x="232" y="63"/>
                      <a:pt x="237" y="75"/>
                      <a:pt x="241" y="88"/>
                    </a:cubicBezTo>
                    <a:cubicBezTo>
                      <a:pt x="245" y="101"/>
                      <a:pt x="248" y="114"/>
                      <a:pt x="250" y="129"/>
                    </a:cubicBezTo>
                    <a:cubicBezTo>
                      <a:pt x="251" y="143"/>
                      <a:pt x="252" y="158"/>
                      <a:pt x="252" y="173"/>
                    </a:cubicBezTo>
                    <a:cubicBezTo>
                      <a:pt x="252" y="188"/>
                      <a:pt x="251" y="203"/>
                      <a:pt x="250" y="217"/>
                    </a:cubicBezTo>
                    <a:cubicBezTo>
                      <a:pt x="248" y="232"/>
                      <a:pt x="245" y="246"/>
                      <a:pt x="241" y="258"/>
                    </a:cubicBezTo>
                    <a:cubicBezTo>
                      <a:pt x="237" y="271"/>
                      <a:pt x="232" y="283"/>
                      <a:pt x="226" y="294"/>
                    </a:cubicBezTo>
                    <a:cubicBezTo>
                      <a:pt x="219" y="304"/>
                      <a:pt x="211" y="314"/>
                      <a:pt x="202" y="322"/>
                    </a:cubicBezTo>
                    <a:cubicBezTo>
                      <a:pt x="193" y="329"/>
                      <a:pt x="182" y="336"/>
                      <a:pt x="169" y="340"/>
                    </a:cubicBezTo>
                    <a:cubicBezTo>
                      <a:pt x="157" y="344"/>
                      <a:pt x="142" y="346"/>
                      <a:pt x="126" y="346"/>
                    </a:cubicBezTo>
                    <a:cubicBezTo>
                      <a:pt x="110" y="346"/>
                      <a:pt x="96" y="344"/>
                      <a:pt x="83" y="340"/>
                    </a:cubicBezTo>
                    <a:cubicBezTo>
                      <a:pt x="71" y="336"/>
                      <a:pt x="60" y="329"/>
                      <a:pt x="50" y="322"/>
                    </a:cubicBezTo>
                    <a:cubicBezTo>
                      <a:pt x="41" y="314"/>
                      <a:pt x="33" y="304"/>
                      <a:pt x="27" y="294"/>
                    </a:cubicBezTo>
                    <a:cubicBezTo>
                      <a:pt x="20" y="283"/>
                      <a:pt x="15" y="271"/>
                      <a:pt x="11" y="258"/>
                    </a:cubicBezTo>
                    <a:cubicBezTo>
                      <a:pt x="7" y="246"/>
                      <a:pt x="4" y="232"/>
                      <a:pt x="3" y="217"/>
                    </a:cubicBezTo>
                    <a:cubicBezTo>
                      <a:pt x="1" y="203"/>
                      <a:pt x="0" y="188"/>
                      <a:pt x="0" y="173"/>
                    </a:cubicBezTo>
                    <a:cubicBezTo>
                      <a:pt x="0" y="158"/>
                      <a:pt x="1" y="143"/>
                      <a:pt x="3" y="129"/>
                    </a:cubicBezTo>
                    <a:cubicBezTo>
                      <a:pt x="4" y="114"/>
                      <a:pt x="7" y="101"/>
                      <a:pt x="11" y="88"/>
                    </a:cubicBezTo>
                    <a:cubicBezTo>
                      <a:pt x="15" y="75"/>
                      <a:pt x="20" y="63"/>
                      <a:pt x="27" y="52"/>
                    </a:cubicBezTo>
                    <a:cubicBezTo>
                      <a:pt x="33" y="41"/>
                      <a:pt x="41" y="32"/>
                      <a:pt x="50" y="24"/>
                    </a:cubicBezTo>
                    <a:cubicBezTo>
                      <a:pt x="60" y="17"/>
                      <a:pt x="71" y="11"/>
                      <a:pt x="83" y="6"/>
                    </a:cubicBezTo>
                    <a:cubicBezTo>
                      <a:pt x="96" y="2"/>
                      <a:pt x="110" y="0"/>
                      <a:pt x="126" y="0"/>
                    </a:cubicBezTo>
                    <a:close/>
                    <a:moveTo>
                      <a:pt x="126" y="45"/>
                    </a:moveTo>
                    <a:cubicBezTo>
                      <a:pt x="117" y="45"/>
                      <a:pt x="109" y="47"/>
                      <a:pt x="102" y="50"/>
                    </a:cubicBezTo>
                    <a:cubicBezTo>
                      <a:pt x="96" y="54"/>
                      <a:pt x="90" y="58"/>
                      <a:pt x="85" y="65"/>
                    </a:cubicBezTo>
                    <a:cubicBezTo>
                      <a:pt x="80" y="71"/>
                      <a:pt x="77" y="78"/>
                      <a:pt x="74" y="86"/>
                    </a:cubicBezTo>
                    <a:cubicBezTo>
                      <a:pt x="71" y="94"/>
                      <a:pt x="69" y="103"/>
                      <a:pt x="67" y="113"/>
                    </a:cubicBezTo>
                    <a:cubicBezTo>
                      <a:pt x="66" y="122"/>
                      <a:pt x="65" y="132"/>
                      <a:pt x="64" y="142"/>
                    </a:cubicBezTo>
                    <a:cubicBezTo>
                      <a:pt x="63" y="153"/>
                      <a:pt x="63" y="163"/>
                      <a:pt x="63" y="173"/>
                    </a:cubicBezTo>
                    <a:cubicBezTo>
                      <a:pt x="63" y="183"/>
                      <a:pt x="63" y="193"/>
                      <a:pt x="64" y="204"/>
                    </a:cubicBezTo>
                    <a:cubicBezTo>
                      <a:pt x="65" y="214"/>
                      <a:pt x="66" y="224"/>
                      <a:pt x="67" y="233"/>
                    </a:cubicBezTo>
                    <a:cubicBezTo>
                      <a:pt x="69" y="243"/>
                      <a:pt x="71" y="252"/>
                      <a:pt x="74" y="260"/>
                    </a:cubicBezTo>
                    <a:cubicBezTo>
                      <a:pt x="77" y="268"/>
                      <a:pt x="80" y="275"/>
                      <a:pt x="85" y="281"/>
                    </a:cubicBezTo>
                    <a:cubicBezTo>
                      <a:pt x="90" y="288"/>
                      <a:pt x="96" y="292"/>
                      <a:pt x="102" y="296"/>
                    </a:cubicBezTo>
                    <a:cubicBezTo>
                      <a:pt x="109" y="299"/>
                      <a:pt x="117" y="301"/>
                      <a:pt x="126" y="301"/>
                    </a:cubicBezTo>
                    <a:cubicBezTo>
                      <a:pt x="135" y="301"/>
                      <a:pt x="143" y="299"/>
                      <a:pt x="150" y="296"/>
                    </a:cubicBezTo>
                    <a:cubicBezTo>
                      <a:pt x="157" y="292"/>
                      <a:pt x="163" y="288"/>
                      <a:pt x="167" y="281"/>
                    </a:cubicBezTo>
                    <a:cubicBezTo>
                      <a:pt x="172" y="275"/>
                      <a:pt x="176" y="268"/>
                      <a:pt x="179" y="260"/>
                    </a:cubicBezTo>
                    <a:cubicBezTo>
                      <a:pt x="182" y="252"/>
                      <a:pt x="184" y="243"/>
                      <a:pt x="185" y="233"/>
                    </a:cubicBezTo>
                    <a:cubicBezTo>
                      <a:pt x="187" y="224"/>
                      <a:pt x="188" y="214"/>
                      <a:pt x="189" y="204"/>
                    </a:cubicBezTo>
                    <a:cubicBezTo>
                      <a:pt x="189" y="193"/>
                      <a:pt x="189" y="183"/>
                      <a:pt x="189" y="173"/>
                    </a:cubicBezTo>
                    <a:cubicBezTo>
                      <a:pt x="189" y="163"/>
                      <a:pt x="189" y="153"/>
                      <a:pt x="189" y="142"/>
                    </a:cubicBezTo>
                    <a:cubicBezTo>
                      <a:pt x="188" y="132"/>
                      <a:pt x="187" y="122"/>
                      <a:pt x="185" y="113"/>
                    </a:cubicBezTo>
                    <a:cubicBezTo>
                      <a:pt x="184" y="103"/>
                      <a:pt x="182" y="94"/>
                      <a:pt x="179" y="86"/>
                    </a:cubicBezTo>
                    <a:cubicBezTo>
                      <a:pt x="176" y="78"/>
                      <a:pt x="172" y="71"/>
                      <a:pt x="167" y="65"/>
                    </a:cubicBezTo>
                    <a:cubicBezTo>
                      <a:pt x="163" y="58"/>
                      <a:pt x="157"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3"/>
              <p:cNvSpPr>
                <a:spLocks/>
              </p:cNvSpPr>
              <p:nvPr/>
            </p:nvSpPr>
            <p:spPr bwMode="auto">
              <a:xfrm>
                <a:off x="7397403" y="2232871"/>
                <a:ext cx="177758" cy="433725"/>
              </a:xfrm>
              <a:custGeom>
                <a:avLst/>
                <a:gdLst>
                  <a:gd name="T0" fmla="*/ 33 w 142"/>
                  <a:gd name="T1" fmla="*/ 93 h 341"/>
                  <a:gd name="T2" fmla="*/ 22 w 142"/>
                  <a:gd name="T3" fmla="*/ 96 h 341"/>
                  <a:gd name="T4" fmla="*/ 13 w 142"/>
                  <a:gd name="T5" fmla="*/ 94 h 341"/>
                  <a:gd name="T6" fmla="*/ 6 w 142"/>
                  <a:gd name="T7" fmla="*/ 89 h 341"/>
                  <a:gd name="T8" fmla="*/ 2 w 142"/>
                  <a:gd name="T9" fmla="*/ 82 h 341"/>
                  <a:gd name="T10" fmla="*/ 0 w 142"/>
                  <a:gd name="T11" fmla="*/ 74 h 341"/>
                  <a:gd name="T12" fmla="*/ 2 w 142"/>
                  <a:gd name="T13" fmla="*/ 64 h 341"/>
                  <a:gd name="T14" fmla="*/ 11 w 142"/>
                  <a:gd name="T15" fmla="*/ 56 h 341"/>
                  <a:gd name="T16" fmla="*/ 96 w 142"/>
                  <a:gd name="T17" fmla="*/ 5 h 341"/>
                  <a:gd name="T18" fmla="*/ 104 w 142"/>
                  <a:gd name="T19" fmla="*/ 2 h 341"/>
                  <a:gd name="T20" fmla="*/ 112 w 142"/>
                  <a:gd name="T21" fmla="*/ 0 h 341"/>
                  <a:gd name="T22" fmla="*/ 123 w 142"/>
                  <a:gd name="T23" fmla="*/ 2 h 341"/>
                  <a:gd name="T24" fmla="*/ 133 w 142"/>
                  <a:gd name="T25" fmla="*/ 8 h 341"/>
                  <a:gd name="T26" fmla="*/ 140 w 142"/>
                  <a:gd name="T27" fmla="*/ 18 h 341"/>
                  <a:gd name="T28" fmla="*/ 142 w 142"/>
                  <a:gd name="T29" fmla="*/ 31 h 341"/>
                  <a:gd name="T30" fmla="*/ 142 w 142"/>
                  <a:gd name="T31" fmla="*/ 311 h 341"/>
                  <a:gd name="T32" fmla="*/ 140 w 142"/>
                  <a:gd name="T33" fmla="*/ 325 h 341"/>
                  <a:gd name="T34" fmla="*/ 133 w 142"/>
                  <a:gd name="T35" fmla="*/ 334 h 341"/>
                  <a:gd name="T36" fmla="*/ 123 w 142"/>
                  <a:gd name="T37" fmla="*/ 339 h 341"/>
                  <a:gd name="T38" fmla="*/ 111 w 142"/>
                  <a:gd name="T39" fmla="*/ 341 h 341"/>
                  <a:gd name="T40" fmla="*/ 100 w 142"/>
                  <a:gd name="T41" fmla="*/ 339 h 341"/>
                  <a:gd name="T42" fmla="*/ 90 w 142"/>
                  <a:gd name="T43" fmla="*/ 334 h 341"/>
                  <a:gd name="T44" fmla="*/ 83 w 142"/>
                  <a:gd name="T45" fmla="*/ 325 h 341"/>
                  <a:gd name="T46" fmla="*/ 80 w 142"/>
                  <a:gd name="T47" fmla="*/ 311 h 341"/>
                  <a:gd name="T48" fmla="*/ 80 w 142"/>
                  <a:gd name="T49" fmla="*/ 63 h 341"/>
                  <a:gd name="T50" fmla="*/ 33 w 142"/>
                  <a:gd name="T51" fmla="*/ 93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341">
                    <a:moveTo>
                      <a:pt x="33" y="93"/>
                    </a:moveTo>
                    <a:cubicBezTo>
                      <a:pt x="29" y="95"/>
                      <a:pt x="25" y="96"/>
                      <a:pt x="22" y="96"/>
                    </a:cubicBezTo>
                    <a:cubicBezTo>
                      <a:pt x="19" y="96"/>
                      <a:pt x="16" y="96"/>
                      <a:pt x="13" y="94"/>
                    </a:cubicBezTo>
                    <a:cubicBezTo>
                      <a:pt x="11" y="93"/>
                      <a:pt x="8" y="91"/>
                      <a:pt x="6" y="89"/>
                    </a:cubicBezTo>
                    <a:cubicBezTo>
                      <a:pt x="4" y="87"/>
                      <a:pt x="3" y="85"/>
                      <a:pt x="2" y="82"/>
                    </a:cubicBezTo>
                    <a:cubicBezTo>
                      <a:pt x="1" y="80"/>
                      <a:pt x="0" y="77"/>
                      <a:pt x="0" y="74"/>
                    </a:cubicBezTo>
                    <a:cubicBezTo>
                      <a:pt x="0" y="71"/>
                      <a:pt x="1" y="68"/>
                      <a:pt x="2" y="64"/>
                    </a:cubicBezTo>
                    <a:cubicBezTo>
                      <a:pt x="4" y="61"/>
                      <a:pt x="7" y="58"/>
                      <a:pt x="11" y="56"/>
                    </a:cubicBezTo>
                    <a:cubicBezTo>
                      <a:pt x="96" y="5"/>
                      <a:pt x="96" y="5"/>
                      <a:pt x="96" y="5"/>
                    </a:cubicBezTo>
                    <a:cubicBezTo>
                      <a:pt x="99" y="3"/>
                      <a:pt x="101" y="2"/>
                      <a:pt x="104" y="2"/>
                    </a:cubicBezTo>
                    <a:cubicBezTo>
                      <a:pt x="107" y="1"/>
                      <a:pt x="110" y="1"/>
                      <a:pt x="112" y="0"/>
                    </a:cubicBezTo>
                    <a:cubicBezTo>
                      <a:pt x="116" y="0"/>
                      <a:pt x="120" y="1"/>
                      <a:pt x="123" y="2"/>
                    </a:cubicBezTo>
                    <a:cubicBezTo>
                      <a:pt x="127" y="4"/>
                      <a:pt x="130" y="6"/>
                      <a:pt x="133" y="8"/>
                    </a:cubicBezTo>
                    <a:cubicBezTo>
                      <a:pt x="136" y="11"/>
                      <a:pt x="138" y="14"/>
                      <a:pt x="140" y="18"/>
                    </a:cubicBezTo>
                    <a:cubicBezTo>
                      <a:pt x="141" y="22"/>
                      <a:pt x="142" y="26"/>
                      <a:pt x="142" y="31"/>
                    </a:cubicBezTo>
                    <a:cubicBezTo>
                      <a:pt x="142" y="311"/>
                      <a:pt x="142" y="311"/>
                      <a:pt x="142" y="311"/>
                    </a:cubicBezTo>
                    <a:cubicBezTo>
                      <a:pt x="142" y="316"/>
                      <a:pt x="141" y="321"/>
                      <a:pt x="140" y="325"/>
                    </a:cubicBezTo>
                    <a:cubicBezTo>
                      <a:pt x="138" y="328"/>
                      <a:pt x="135" y="331"/>
                      <a:pt x="133" y="334"/>
                    </a:cubicBezTo>
                    <a:cubicBezTo>
                      <a:pt x="130" y="336"/>
                      <a:pt x="126" y="338"/>
                      <a:pt x="123" y="339"/>
                    </a:cubicBezTo>
                    <a:cubicBezTo>
                      <a:pt x="119" y="341"/>
                      <a:pt x="115" y="341"/>
                      <a:pt x="111" y="341"/>
                    </a:cubicBezTo>
                    <a:cubicBezTo>
                      <a:pt x="107" y="341"/>
                      <a:pt x="104" y="341"/>
                      <a:pt x="100" y="339"/>
                    </a:cubicBezTo>
                    <a:cubicBezTo>
                      <a:pt x="96" y="338"/>
                      <a:pt x="93" y="336"/>
                      <a:pt x="90" y="334"/>
                    </a:cubicBezTo>
                    <a:cubicBezTo>
                      <a:pt x="87" y="331"/>
                      <a:pt x="85" y="328"/>
                      <a:pt x="83" y="325"/>
                    </a:cubicBezTo>
                    <a:cubicBezTo>
                      <a:pt x="81" y="321"/>
                      <a:pt x="80" y="316"/>
                      <a:pt x="80" y="311"/>
                    </a:cubicBezTo>
                    <a:cubicBezTo>
                      <a:pt x="80" y="63"/>
                      <a:pt x="80" y="63"/>
                      <a:pt x="80" y="63"/>
                    </a:cubicBezTo>
                    <a:lnTo>
                      <a:pt x="33"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34"/>
              <p:cNvSpPr>
                <a:spLocks noEditPoints="1"/>
              </p:cNvSpPr>
              <p:nvPr/>
            </p:nvSpPr>
            <p:spPr bwMode="auto">
              <a:xfrm>
                <a:off x="9331381" y="2175989"/>
                <a:ext cx="319962" cy="440833"/>
              </a:xfrm>
              <a:custGeom>
                <a:avLst/>
                <a:gdLst>
                  <a:gd name="T0" fmla="*/ 127 w 253"/>
                  <a:gd name="T1" fmla="*/ 0 h 347"/>
                  <a:gd name="T2" fmla="*/ 170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70 w 253"/>
                  <a:gd name="T23" fmla="*/ 340 h 347"/>
                  <a:gd name="T24" fmla="*/ 127 w 253"/>
                  <a:gd name="T25" fmla="*/ 347 h 347"/>
                  <a:gd name="T26" fmla="*/ 84 w 253"/>
                  <a:gd name="T27" fmla="*/ 340 h 347"/>
                  <a:gd name="T28" fmla="*/ 51 w 253"/>
                  <a:gd name="T29" fmla="*/ 322 h 347"/>
                  <a:gd name="T30" fmla="*/ 27 w 253"/>
                  <a:gd name="T31" fmla="*/ 294 h 347"/>
                  <a:gd name="T32" fmla="*/ 12 w 253"/>
                  <a:gd name="T33" fmla="*/ 259 h 347"/>
                  <a:gd name="T34" fmla="*/ 3 w 253"/>
                  <a:gd name="T35" fmla="*/ 218 h 347"/>
                  <a:gd name="T36" fmla="*/ 0 w 253"/>
                  <a:gd name="T37" fmla="*/ 173 h 347"/>
                  <a:gd name="T38" fmla="*/ 3 w 253"/>
                  <a:gd name="T39" fmla="*/ 129 h 347"/>
                  <a:gd name="T40" fmla="*/ 12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6 w 253"/>
                  <a:gd name="T55" fmla="*/ 65 h 347"/>
                  <a:gd name="T56" fmla="*/ 74 w 253"/>
                  <a:gd name="T57" fmla="*/ 86 h 347"/>
                  <a:gd name="T58" fmla="*/ 68 w 253"/>
                  <a:gd name="T59" fmla="*/ 113 h 347"/>
                  <a:gd name="T60" fmla="*/ 64 w 253"/>
                  <a:gd name="T61" fmla="*/ 142 h 347"/>
                  <a:gd name="T62" fmla="*/ 64 w 253"/>
                  <a:gd name="T63" fmla="*/ 173 h 347"/>
                  <a:gd name="T64" fmla="*/ 64 w 253"/>
                  <a:gd name="T65" fmla="*/ 204 h 347"/>
                  <a:gd name="T66" fmla="*/ 68 w 253"/>
                  <a:gd name="T67" fmla="*/ 233 h 347"/>
                  <a:gd name="T68" fmla="*/ 74 w 253"/>
                  <a:gd name="T69" fmla="*/ 260 h 347"/>
                  <a:gd name="T70" fmla="*/ 86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70" y="6"/>
                    </a:cubicBezTo>
                    <a:cubicBezTo>
                      <a:pt x="182" y="11"/>
                      <a:pt x="193" y="17"/>
                      <a:pt x="202" y="25"/>
                    </a:cubicBezTo>
                    <a:cubicBezTo>
                      <a:pt x="212" y="32"/>
                      <a:pt x="220"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20" y="305"/>
                      <a:pt x="212" y="314"/>
                      <a:pt x="202" y="322"/>
                    </a:cubicBezTo>
                    <a:cubicBezTo>
                      <a:pt x="193" y="330"/>
                      <a:pt x="182" y="336"/>
                      <a:pt x="170" y="340"/>
                    </a:cubicBezTo>
                    <a:cubicBezTo>
                      <a:pt x="157" y="344"/>
                      <a:pt x="143" y="347"/>
                      <a:pt x="127" y="347"/>
                    </a:cubicBezTo>
                    <a:cubicBezTo>
                      <a:pt x="111" y="347"/>
                      <a:pt x="96" y="344"/>
                      <a:pt x="84" y="340"/>
                    </a:cubicBezTo>
                    <a:cubicBezTo>
                      <a:pt x="71" y="336"/>
                      <a:pt x="60" y="330"/>
                      <a:pt x="51" y="322"/>
                    </a:cubicBezTo>
                    <a:cubicBezTo>
                      <a:pt x="41" y="314"/>
                      <a:pt x="34" y="305"/>
                      <a:pt x="27" y="294"/>
                    </a:cubicBezTo>
                    <a:cubicBezTo>
                      <a:pt x="21" y="283"/>
                      <a:pt x="16" y="271"/>
                      <a:pt x="12" y="259"/>
                    </a:cubicBezTo>
                    <a:cubicBezTo>
                      <a:pt x="8" y="246"/>
                      <a:pt x="5" y="232"/>
                      <a:pt x="3" y="218"/>
                    </a:cubicBezTo>
                    <a:cubicBezTo>
                      <a:pt x="1" y="203"/>
                      <a:pt x="0" y="188"/>
                      <a:pt x="0" y="173"/>
                    </a:cubicBezTo>
                    <a:cubicBezTo>
                      <a:pt x="0" y="158"/>
                      <a:pt x="1" y="143"/>
                      <a:pt x="3" y="129"/>
                    </a:cubicBezTo>
                    <a:cubicBezTo>
                      <a:pt x="5" y="114"/>
                      <a:pt x="8" y="101"/>
                      <a:pt x="12" y="88"/>
                    </a:cubicBezTo>
                    <a:cubicBezTo>
                      <a:pt x="16" y="75"/>
                      <a:pt x="21" y="63"/>
                      <a:pt x="27" y="52"/>
                    </a:cubicBezTo>
                    <a:cubicBezTo>
                      <a:pt x="34"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6" y="65"/>
                    </a:cubicBezTo>
                    <a:cubicBezTo>
                      <a:pt x="81" y="71"/>
                      <a:pt x="77" y="78"/>
                      <a:pt x="74" y="86"/>
                    </a:cubicBezTo>
                    <a:cubicBezTo>
                      <a:pt x="71" y="94"/>
                      <a:pt x="69" y="103"/>
                      <a:pt x="68" y="113"/>
                    </a:cubicBezTo>
                    <a:cubicBezTo>
                      <a:pt x="66" y="122"/>
                      <a:pt x="65" y="132"/>
                      <a:pt x="64" y="142"/>
                    </a:cubicBezTo>
                    <a:cubicBezTo>
                      <a:pt x="64" y="153"/>
                      <a:pt x="64" y="163"/>
                      <a:pt x="64" y="173"/>
                    </a:cubicBezTo>
                    <a:cubicBezTo>
                      <a:pt x="64" y="183"/>
                      <a:pt x="64" y="193"/>
                      <a:pt x="64" y="204"/>
                    </a:cubicBezTo>
                    <a:cubicBezTo>
                      <a:pt x="65" y="214"/>
                      <a:pt x="66" y="224"/>
                      <a:pt x="68" y="233"/>
                    </a:cubicBezTo>
                    <a:cubicBezTo>
                      <a:pt x="69" y="243"/>
                      <a:pt x="71" y="252"/>
                      <a:pt x="74" y="260"/>
                    </a:cubicBezTo>
                    <a:cubicBezTo>
                      <a:pt x="77" y="268"/>
                      <a:pt x="81" y="275"/>
                      <a:pt x="86"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4"/>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35"/>
              <p:cNvSpPr>
                <a:spLocks/>
              </p:cNvSpPr>
              <p:nvPr/>
            </p:nvSpPr>
            <p:spPr bwMode="auto">
              <a:xfrm>
                <a:off x="9708220" y="2183102"/>
                <a:ext cx="298629" cy="433725"/>
              </a:xfrm>
              <a:custGeom>
                <a:avLst/>
                <a:gdLst>
                  <a:gd name="T0" fmla="*/ 115 w 234"/>
                  <a:gd name="T1" fmla="*/ 48 h 339"/>
                  <a:gd name="T2" fmla="*/ 97 w 234"/>
                  <a:gd name="T3" fmla="*/ 50 h 339"/>
                  <a:gd name="T4" fmla="*/ 80 w 234"/>
                  <a:gd name="T5" fmla="*/ 54 h 339"/>
                  <a:gd name="T6" fmla="*/ 64 w 234"/>
                  <a:gd name="T7" fmla="*/ 60 h 339"/>
                  <a:gd name="T8" fmla="*/ 49 w 234"/>
                  <a:gd name="T9" fmla="*/ 66 h 339"/>
                  <a:gd name="T10" fmla="*/ 43 w 234"/>
                  <a:gd name="T11" fmla="*/ 68 h 339"/>
                  <a:gd name="T12" fmla="*/ 37 w 234"/>
                  <a:gd name="T13" fmla="*/ 69 h 339"/>
                  <a:gd name="T14" fmla="*/ 22 w 234"/>
                  <a:gd name="T15" fmla="*/ 62 h 339"/>
                  <a:gd name="T16" fmla="*/ 16 w 234"/>
                  <a:gd name="T17" fmla="*/ 47 h 339"/>
                  <a:gd name="T18" fmla="*/ 19 w 234"/>
                  <a:gd name="T19" fmla="*/ 35 h 339"/>
                  <a:gd name="T20" fmla="*/ 32 w 234"/>
                  <a:gd name="T21" fmla="*/ 24 h 339"/>
                  <a:gd name="T22" fmla="*/ 53 w 234"/>
                  <a:gd name="T23" fmla="*/ 15 h 339"/>
                  <a:gd name="T24" fmla="*/ 76 w 234"/>
                  <a:gd name="T25" fmla="*/ 7 h 339"/>
                  <a:gd name="T26" fmla="*/ 100 w 234"/>
                  <a:gd name="T27" fmla="*/ 2 h 339"/>
                  <a:gd name="T28" fmla="*/ 122 w 234"/>
                  <a:gd name="T29" fmla="*/ 0 h 339"/>
                  <a:gd name="T30" fmla="*/ 165 w 234"/>
                  <a:gd name="T31" fmla="*/ 6 h 339"/>
                  <a:gd name="T32" fmla="*/ 200 w 234"/>
                  <a:gd name="T33" fmla="*/ 22 h 339"/>
                  <a:gd name="T34" fmla="*/ 223 w 234"/>
                  <a:gd name="T35" fmla="*/ 49 h 339"/>
                  <a:gd name="T36" fmla="*/ 231 w 234"/>
                  <a:gd name="T37" fmla="*/ 85 h 339"/>
                  <a:gd name="T38" fmla="*/ 224 w 234"/>
                  <a:gd name="T39" fmla="*/ 121 h 339"/>
                  <a:gd name="T40" fmla="*/ 206 w 234"/>
                  <a:gd name="T41" fmla="*/ 158 h 339"/>
                  <a:gd name="T42" fmla="*/ 178 w 234"/>
                  <a:gd name="T43" fmla="*/ 195 h 339"/>
                  <a:gd name="T44" fmla="*/ 145 w 234"/>
                  <a:gd name="T45" fmla="*/ 230 h 339"/>
                  <a:gd name="T46" fmla="*/ 109 w 234"/>
                  <a:gd name="T47" fmla="*/ 263 h 339"/>
                  <a:gd name="T48" fmla="*/ 74 w 234"/>
                  <a:gd name="T49" fmla="*/ 292 h 339"/>
                  <a:gd name="T50" fmla="*/ 211 w 234"/>
                  <a:gd name="T51" fmla="*/ 292 h 339"/>
                  <a:gd name="T52" fmla="*/ 221 w 234"/>
                  <a:gd name="T53" fmla="*/ 294 h 339"/>
                  <a:gd name="T54" fmla="*/ 228 w 234"/>
                  <a:gd name="T55" fmla="*/ 300 h 339"/>
                  <a:gd name="T56" fmla="*/ 233 w 234"/>
                  <a:gd name="T57" fmla="*/ 307 h 339"/>
                  <a:gd name="T58" fmla="*/ 234 w 234"/>
                  <a:gd name="T59" fmla="*/ 316 h 339"/>
                  <a:gd name="T60" fmla="*/ 233 w 234"/>
                  <a:gd name="T61" fmla="*/ 325 h 339"/>
                  <a:gd name="T62" fmla="*/ 228 w 234"/>
                  <a:gd name="T63" fmla="*/ 332 h 339"/>
                  <a:gd name="T64" fmla="*/ 221 w 234"/>
                  <a:gd name="T65" fmla="*/ 337 h 339"/>
                  <a:gd name="T66" fmla="*/ 211 w 234"/>
                  <a:gd name="T67" fmla="*/ 339 h 339"/>
                  <a:gd name="T68" fmla="*/ 33 w 234"/>
                  <a:gd name="T69" fmla="*/ 339 h 339"/>
                  <a:gd name="T70" fmla="*/ 8 w 234"/>
                  <a:gd name="T71" fmla="*/ 331 h 339"/>
                  <a:gd name="T72" fmla="*/ 0 w 234"/>
                  <a:gd name="T73" fmla="*/ 312 h 339"/>
                  <a:gd name="T74" fmla="*/ 4 w 234"/>
                  <a:gd name="T75" fmla="*/ 295 h 339"/>
                  <a:gd name="T76" fmla="*/ 17 w 234"/>
                  <a:gd name="T77" fmla="*/ 278 h 339"/>
                  <a:gd name="T78" fmla="*/ 25 w 234"/>
                  <a:gd name="T79" fmla="*/ 272 h 339"/>
                  <a:gd name="T80" fmla="*/ 36 w 234"/>
                  <a:gd name="T81" fmla="*/ 262 h 339"/>
                  <a:gd name="T82" fmla="*/ 49 w 234"/>
                  <a:gd name="T83" fmla="*/ 251 h 339"/>
                  <a:gd name="T84" fmla="*/ 62 w 234"/>
                  <a:gd name="T85" fmla="*/ 238 h 339"/>
                  <a:gd name="T86" fmla="*/ 75 w 234"/>
                  <a:gd name="T87" fmla="*/ 226 h 339"/>
                  <a:gd name="T88" fmla="*/ 86 w 234"/>
                  <a:gd name="T89" fmla="*/ 216 h 339"/>
                  <a:gd name="T90" fmla="*/ 118 w 234"/>
                  <a:gd name="T91" fmla="*/ 182 h 339"/>
                  <a:gd name="T92" fmla="*/ 145 w 234"/>
                  <a:gd name="T93" fmla="*/ 149 h 339"/>
                  <a:gd name="T94" fmla="*/ 163 w 234"/>
                  <a:gd name="T95" fmla="*/ 118 h 339"/>
                  <a:gd name="T96" fmla="*/ 170 w 234"/>
                  <a:gd name="T97" fmla="*/ 91 h 339"/>
                  <a:gd name="T98" fmla="*/ 165 w 234"/>
                  <a:gd name="T99" fmla="*/ 72 h 339"/>
                  <a:gd name="T100" fmla="*/ 153 w 234"/>
                  <a:gd name="T101" fmla="*/ 59 h 339"/>
                  <a:gd name="T102" fmla="*/ 135 w 234"/>
                  <a:gd name="T103" fmla="*/ 51 h 339"/>
                  <a:gd name="T104" fmla="*/ 115 w 234"/>
                  <a:gd name="T105" fmla="*/ 48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39">
                    <a:moveTo>
                      <a:pt x="115" y="48"/>
                    </a:moveTo>
                    <a:cubicBezTo>
                      <a:pt x="109" y="48"/>
                      <a:pt x="103" y="48"/>
                      <a:pt x="97" y="50"/>
                    </a:cubicBezTo>
                    <a:cubicBezTo>
                      <a:pt x="91" y="51"/>
                      <a:pt x="85" y="52"/>
                      <a:pt x="80" y="54"/>
                    </a:cubicBezTo>
                    <a:cubicBezTo>
                      <a:pt x="74" y="56"/>
                      <a:pt x="69" y="58"/>
                      <a:pt x="64" y="60"/>
                    </a:cubicBezTo>
                    <a:cubicBezTo>
                      <a:pt x="58" y="62"/>
                      <a:pt x="54" y="64"/>
                      <a:pt x="49" y="66"/>
                    </a:cubicBezTo>
                    <a:cubicBezTo>
                      <a:pt x="47" y="67"/>
                      <a:pt x="45" y="68"/>
                      <a:pt x="43" y="68"/>
                    </a:cubicBezTo>
                    <a:cubicBezTo>
                      <a:pt x="41" y="69"/>
                      <a:pt x="39" y="69"/>
                      <a:pt x="37" y="69"/>
                    </a:cubicBezTo>
                    <a:cubicBezTo>
                      <a:pt x="31" y="69"/>
                      <a:pt x="25" y="67"/>
                      <a:pt x="22" y="62"/>
                    </a:cubicBezTo>
                    <a:cubicBezTo>
                      <a:pt x="18" y="58"/>
                      <a:pt x="16" y="53"/>
                      <a:pt x="16" y="47"/>
                    </a:cubicBezTo>
                    <a:cubicBezTo>
                      <a:pt x="16" y="43"/>
                      <a:pt x="17" y="39"/>
                      <a:pt x="19" y="35"/>
                    </a:cubicBezTo>
                    <a:cubicBezTo>
                      <a:pt x="22" y="31"/>
                      <a:pt x="26" y="27"/>
                      <a:pt x="32" y="24"/>
                    </a:cubicBezTo>
                    <a:cubicBezTo>
                      <a:pt x="39" y="21"/>
                      <a:pt x="45" y="17"/>
                      <a:pt x="53" y="15"/>
                    </a:cubicBezTo>
                    <a:cubicBezTo>
                      <a:pt x="60" y="12"/>
                      <a:pt x="68" y="9"/>
                      <a:pt x="76" y="7"/>
                    </a:cubicBezTo>
                    <a:cubicBezTo>
                      <a:pt x="84" y="5"/>
                      <a:pt x="92" y="3"/>
                      <a:pt x="100" y="2"/>
                    </a:cubicBezTo>
                    <a:cubicBezTo>
                      <a:pt x="108" y="1"/>
                      <a:pt x="115" y="0"/>
                      <a:pt x="122" y="0"/>
                    </a:cubicBezTo>
                    <a:cubicBezTo>
                      <a:pt x="138" y="0"/>
                      <a:pt x="152" y="2"/>
                      <a:pt x="165" y="6"/>
                    </a:cubicBezTo>
                    <a:cubicBezTo>
                      <a:pt x="179" y="9"/>
                      <a:pt x="190" y="15"/>
                      <a:pt x="200" y="22"/>
                    </a:cubicBezTo>
                    <a:cubicBezTo>
                      <a:pt x="210" y="29"/>
                      <a:pt x="217" y="38"/>
                      <a:pt x="223" y="49"/>
                    </a:cubicBezTo>
                    <a:cubicBezTo>
                      <a:pt x="228" y="59"/>
                      <a:pt x="231" y="71"/>
                      <a:pt x="231" y="85"/>
                    </a:cubicBezTo>
                    <a:cubicBezTo>
                      <a:pt x="231" y="97"/>
                      <a:pt x="229" y="109"/>
                      <a:pt x="224" y="121"/>
                    </a:cubicBezTo>
                    <a:cubicBezTo>
                      <a:pt x="220" y="133"/>
                      <a:pt x="213" y="145"/>
                      <a:pt x="206" y="158"/>
                    </a:cubicBezTo>
                    <a:cubicBezTo>
                      <a:pt x="198" y="170"/>
                      <a:pt x="189" y="182"/>
                      <a:pt x="178" y="195"/>
                    </a:cubicBezTo>
                    <a:cubicBezTo>
                      <a:pt x="168" y="207"/>
                      <a:pt x="157" y="219"/>
                      <a:pt x="145" y="230"/>
                    </a:cubicBezTo>
                    <a:cubicBezTo>
                      <a:pt x="133" y="242"/>
                      <a:pt x="122" y="253"/>
                      <a:pt x="109" y="263"/>
                    </a:cubicBezTo>
                    <a:cubicBezTo>
                      <a:pt x="97" y="274"/>
                      <a:pt x="85" y="283"/>
                      <a:pt x="74" y="292"/>
                    </a:cubicBezTo>
                    <a:cubicBezTo>
                      <a:pt x="211" y="292"/>
                      <a:pt x="211" y="292"/>
                      <a:pt x="211" y="292"/>
                    </a:cubicBezTo>
                    <a:cubicBezTo>
                      <a:pt x="215" y="292"/>
                      <a:pt x="218" y="293"/>
                      <a:pt x="221" y="294"/>
                    </a:cubicBezTo>
                    <a:cubicBezTo>
                      <a:pt x="224" y="296"/>
                      <a:pt x="227" y="298"/>
                      <a:pt x="228" y="300"/>
                    </a:cubicBezTo>
                    <a:cubicBezTo>
                      <a:pt x="230" y="302"/>
                      <a:pt x="232" y="305"/>
                      <a:pt x="233" y="307"/>
                    </a:cubicBezTo>
                    <a:cubicBezTo>
                      <a:pt x="234" y="310"/>
                      <a:pt x="234" y="313"/>
                      <a:pt x="234" y="316"/>
                    </a:cubicBezTo>
                    <a:cubicBezTo>
                      <a:pt x="234" y="319"/>
                      <a:pt x="234" y="322"/>
                      <a:pt x="233" y="325"/>
                    </a:cubicBezTo>
                    <a:cubicBezTo>
                      <a:pt x="232" y="328"/>
                      <a:pt x="230" y="330"/>
                      <a:pt x="228" y="332"/>
                    </a:cubicBezTo>
                    <a:cubicBezTo>
                      <a:pt x="227" y="334"/>
                      <a:pt x="224" y="336"/>
                      <a:pt x="221" y="337"/>
                    </a:cubicBezTo>
                    <a:cubicBezTo>
                      <a:pt x="218" y="339"/>
                      <a:pt x="215" y="339"/>
                      <a:pt x="211" y="339"/>
                    </a:cubicBezTo>
                    <a:cubicBezTo>
                      <a:pt x="33" y="339"/>
                      <a:pt x="33" y="339"/>
                      <a:pt x="33" y="339"/>
                    </a:cubicBezTo>
                    <a:cubicBezTo>
                      <a:pt x="22" y="339"/>
                      <a:pt x="13" y="337"/>
                      <a:pt x="8" y="331"/>
                    </a:cubicBezTo>
                    <a:cubicBezTo>
                      <a:pt x="3" y="326"/>
                      <a:pt x="0" y="319"/>
                      <a:pt x="0" y="312"/>
                    </a:cubicBezTo>
                    <a:cubicBezTo>
                      <a:pt x="0" y="306"/>
                      <a:pt x="1" y="300"/>
                      <a:pt x="4" y="295"/>
                    </a:cubicBezTo>
                    <a:cubicBezTo>
                      <a:pt x="7" y="289"/>
                      <a:pt x="12" y="284"/>
                      <a:pt x="17" y="278"/>
                    </a:cubicBezTo>
                    <a:cubicBezTo>
                      <a:pt x="19" y="277"/>
                      <a:pt x="21" y="275"/>
                      <a:pt x="25" y="272"/>
                    </a:cubicBezTo>
                    <a:cubicBezTo>
                      <a:pt x="28" y="269"/>
                      <a:pt x="32" y="266"/>
                      <a:pt x="36" y="262"/>
                    </a:cubicBezTo>
                    <a:cubicBezTo>
                      <a:pt x="40" y="258"/>
                      <a:pt x="44" y="255"/>
                      <a:pt x="49" y="251"/>
                    </a:cubicBezTo>
                    <a:cubicBezTo>
                      <a:pt x="53" y="247"/>
                      <a:pt x="58" y="243"/>
                      <a:pt x="62" y="238"/>
                    </a:cubicBezTo>
                    <a:cubicBezTo>
                      <a:pt x="67" y="234"/>
                      <a:pt x="71" y="230"/>
                      <a:pt x="75" y="226"/>
                    </a:cubicBezTo>
                    <a:cubicBezTo>
                      <a:pt x="79" y="222"/>
                      <a:pt x="83" y="219"/>
                      <a:pt x="86" y="216"/>
                    </a:cubicBezTo>
                    <a:cubicBezTo>
                      <a:pt x="97" y="205"/>
                      <a:pt x="108" y="193"/>
                      <a:pt x="118" y="182"/>
                    </a:cubicBezTo>
                    <a:cubicBezTo>
                      <a:pt x="129" y="171"/>
                      <a:pt x="138" y="159"/>
                      <a:pt x="145" y="149"/>
                    </a:cubicBezTo>
                    <a:cubicBezTo>
                      <a:pt x="153" y="138"/>
                      <a:pt x="159" y="127"/>
                      <a:pt x="163" y="118"/>
                    </a:cubicBezTo>
                    <a:cubicBezTo>
                      <a:pt x="168" y="108"/>
                      <a:pt x="170" y="99"/>
                      <a:pt x="170" y="91"/>
                    </a:cubicBezTo>
                    <a:cubicBezTo>
                      <a:pt x="170" y="84"/>
                      <a:pt x="168" y="77"/>
                      <a:pt x="165" y="72"/>
                    </a:cubicBezTo>
                    <a:cubicBezTo>
                      <a:pt x="162" y="67"/>
                      <a:pt x="158" y="62"/>
                      <a:pt x="153" y="59"/>
                    </a:cubicBezTo>
                    <a:cubicBezTo>
                      <a:pt x="148" y="55"/>
                      <a:pt x="142" y="52"/>
                      <a:pt x="135" y="51"/>
                    </a:cubicBezTo>
                    <a:cubicBezTo>
                      <a:pt x="129" y="49"/>
                      <a:pt x="122" y="48"/>
                      <a:pt x="11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36"/>
              <p:cNvSpPr>
                <a:spLocks noEditPoints="1"/>
              </p:cNvSpPr>
              <p:nvPr/>
            </p:nvSpPr>
            <p:spPr bwMode="auto">
              <a:xfrm>
                <a:off x="9992628" y="4074419"/>
                <a:ext cx="319962" cy="440833"/>
              </a:xfrm>
              <a:custGeom>
                <a:avLst/>
                <a:gdLst>
                  <a:gd name="T0" fmla="*/ 126 w 252"/>
                  <a:gd name="T1" fmla="*/ 0 h 347"/>
                  <a:gd name="T2" fmla="*/ 169 w 252"/>
                  <a:gd name="T3" fmla="*/ 7 h 347"/>
                  <a:gd name="T4" fmla="*/ 202 w 252"/>
                  <a:gd name="T5" fmla="*/ 25 h 347"/>
                  <a:gd name="T6" fmla="*/ 225 w 252"/>
                  <a:gd name="T7" fmla="*/ 53 h 347"/>
                  <a:gd name="T8" fmla="*/ 241 w 252"/>
                  <a:gd name="T9" fmla="*/ 88 h 347"/>
                  <a:gd name="T10" fmla="*/ 249 w 252"/>
                  <a:gd name="T11" fmla="*/ 129 h 347"/>
                  <a:gd name="T12" fmla="*/ 252 w 252"/>
                  <a:gd name="T13" fmla="*/ 174 h 347"/>
                  <a:gd name="T14" fmla="*/ 249 w 252"/>
                  <a:gd name="T15" fmla="*/ 218 h 347"/>
                  <a:gd name="T16" fmla="*/ 241 w 252"/>
                  <a:gd name="T17" fmla="*/ 259 h 347"/>
                  <a:gd name="T18" fmla="*/ 225 w 252"/>
                  <a:gd name="T19" fmla="*/ 294 h 347"/>
                  <a:gd name="T20" fmla="*/ 202 w 252"/>
                  <a:gd name="T21" fmla="*/ 322 h 347"/>
                  <a:gd name="T22" fmla="*/ 169 w 252"/>
                  <a:gd name="T23" fmla="*/ 341 h 347"/>
                  <a:gd name="T24" fmla="*/ 126 w 252"/>
                  <a:gd name="T25" fmla="*/ 347 h 347"/>
                  <a:gd name="T26" fmla="*/ 83 w 252"/>
                  <a:gd name="T27" fmla="*/ 341 h 347"/>
                  <a:gd name="T28" fmla="*/ 50 w 252"/>
                  <a:gd name="T29" fmla="*/ 322 h 347"/>
                  <a:gd name="T30" fmla="*/ 27 w 252"/>
                  <a:gd name="T31" fmla="*/ 294 h 347"/>
                  <a:gd name="T32" fmla="*/ 11 w 252"/>
                  <a:gd name="T33" fmla="*/ 259 h 347"/>
                  <a:gd name="T34" fmla="*/ 2 w 252"/>
                  <a:gd name="T35" fmla="*/ 218 h 347"/>
                  <a:gd name="T36" fmla="*/ 0 w 252"/>
                  <a:gd name="T37" fmla="*/ 174 h 347"/>
                  <a:gd name="T38" fmla="*/ 2 w 252"/>
                  <a:gd name="T39" fmla="*/ 129 h 347"/>
                  <a:gd name="T40" fmla="*/ 11 w 252"/>
                  <a:gd name="T41" fmla="*/ 88 h 347"/>
                  <a:gd name="T42" fmla="*/ 27 w 252"/>
                  <a:gd name="T43" fmla="*/ 53 h 347"/>
                  <a:gd name="T44" fmla="*/ 50 w 252"/>
                  <a:gd name="T45" fmla="*/ 25 h 347"/>
                  <a:gd name="T46" fmla="*/ 83 w 252"/>
                  <a:gd name="T47" fmla="*/ 7 h 347"/>
                  <a:gd name="T48" fmla="*/ 126 w 252"/>
                  <a:gd name="T49" fmla="*/ 0 h 347"/>
                  <a:gd name="T50" fmla="*/ 126 w 252"/>
                  <a:gd name="T51" fmla="*/ 46 h 347"/>
                  <a:gd name="T52" fmla="*/ 102 w 252"/>
                  <a:gd name="T53" fmla="*/ 51 h 347"/>
                  <a:gd name="T54" fmla="*/ 85 w 252"/>
                  <a:gd name="T55" fmla="*/ 65 h 347"/>
                  <a:gd name="T56" fmla="*/ 74 w 252"/>
                  <a:gd name="T57" fmla="*/ 87 h 347"/>
                  <a:gd name="T58" fmla="*/ 67 w 252"/>
                  <a:gd name="T59" fmla="*/ 113 h 347"/>
                  <a:gd name="T60" fmla="*/ 64 w 252"/>
                  <a:gd name="T61" fmla="*/ 143 h 347"/>
                  <a:gd name="T62" fmla="*/ 63 w 252"/>
                  <a:gd name="T63" fmla="*/ 174 h 347"/>
                  <a:gd name="T64" fmla="*/ 64 w 252"/>
                  <a:gd name="T65" fmla="*/ 204 h 347"/>
                  <a:gd name="T66" fmla="*/ 67 w 252"/>
                  <a:gd name="T67" fmla="*/ 234 h 347"/>
                  <a:gd name="T68" fmla="*/ 74 w 252"/>
                  <a:gd name="T69" fmla="*/ 261 h 347"/>
                  <a:gd name="T70" fmla="*/ 85 w 252"/>
                  <a:gd name="T71" fmla="*/ 282 h 347"/>
                  <a:gd name="T72" fmla="*/ 102 w 252"/>
                  <a:gd name="T73" fmla="*/ 297 h 347"/>
                  <a:gd name="T74" fmla="*/ 126 w 252"/>
                  <a:gd name="T75" fmla="*/ 302 h 347"/>
                  <a:gd name="T76" fmla="*/ 150 w 252"/>
                  <a:gd name="T77" fmla="*/ 297 h 347"/>
                  <a:gd name="T78" fmla="*/ 167 w 252"/>
                  <a:gd name="T79" fmla="*/ 282 h 347"/>
                  <a:gd name="T80" fmla="*/ 178 w 252"/>
                  <a:gd name="T81" fmla="*/ 261 h 347"/>
                  <a:gd name="T82" fmla="*/ 185 w 252"/>
                  <a:gd name="T83" fmla="*/ 234 h 347"/>
                  <a:gd name="T84" fmla="*/ 188 w 252"/>
                  <a:gd name="T85" fmla="*/ 204 h 347"/>
                  <a:gd name="T86" fmla="*/ 189 w 252"/>
                  <a:gd name="T87" fmla="*/ 174 h 347"/>
                  <a:gd name="T88" fmla="*/ 188 w 252"/>
                  <a:gd name="T89" fmla="*/ 143 h 347"/>
                  <a:gd name="T90" fmla="*/ 185 w 252"/>
                  <a:gd name="T91" fmla="*/ 113 h 347"/>
                  <a:gd name="T92" fmla="*/ 178 w 252"/>
                  <a:gd name="T93" fmla="*/ 87 h 347"/>
                  <a:gd name="T94" fmla="*/ 167 w 252"/>
                  <a:gd name="T95" fmla="*/ 65 h 347"/>
                  <a:gd name="T96" fmla="*/ 150 w 252"/>
                  <a:gd name="T97" fmla="*/ 51 h 347"/>
                  <a:gd name="T98" fmla="*/ 126 w 252"/>
                  <a:gd name="T99" fmla="*/ 4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3"/>
                      <a:pt x="169" y="7"/>
                    </a:cubicBezTo>
                    <a:cubicBezTo>
                      <a:pt x="181" y="11"/>
                      <a:pt x="192" y="17"/>
                      <a:pt x="202" y="25"/>
                    </a:cubicBezTo>
                    <a:cubicBezTo>
                      <a:pt x="211" y="33"/>
                      <a:pt x="219" y="42"/>
                      <a:pt x="225" y="53"/>
                    </a:cubicBezTo>
                    <a:cubicBezTo>
                      <a:pt x="232" y="64"/>
                      <a:pt x="237" y="75"/>
                      <a:pt x="241" y="88"/>
                    </a:cubicBezTo>
                    <a:cubicBezTo>
                      <a:pt x="245" y="101"/>
                      <a:pt x="248" y="115"/>
                      <a:pt x="249" y="129"/>
                    </a:cubicBezTo>
                    <a:cubicBezTo>
                      <a:pt x="251" y="144"/>
                      <a:pt x="252" y="158"/>
                      <a:pt x="252" y="174"/>
                    </a:cubicBezTo>
                    <a:cubicBezTo>
                      <a:pt x="252" y="189"/>
                      <a:pt x="251" y="204"/>
                      <a:pt x="249" y="218"/>
                    </a:cubicBezTo>
                    <a:cubicBezTo>
                      <a:pt x="248" y="233"/>
                      <a:pt x="245" y="246"/>
                      <a:pt x="241" y="259"/>
                    </a:cubicBezTo>
                    <a:cubicBezTo>
                      <a:pt x="237" y="272"/>
                      <a:pt x="232" y="284"/>
                      <a:pt x="225" y="294"/>
                    </a:cubicBezTo>
                    <a:cubicBezTo>
                      <a:pt x="219" y="305"/>
                      <a:pt x="211" y="314"/>
                      <a:pt x="202" y="322"/>
                    </a:cubicBezTo>
                    <a:cubicBezTo>
                      <a:pt x="192" y="330"/>
                      <a:pt x="181" y="336"/>
                      <a:pt x="169" y="341"/>
                    </a:cubicBezTo>
                    <a:cubicBezTo>
                      <a:pt x="156" y="345"/>
                      <a:pt x="142" y="347"/>
                      <a:pt x="126" y="347"/>
                    </a:cubicBezTo>
                    <a:cubicBezTo>
                      <a:pt x="110" y="347"/>
                      <a:pt x="96" y="345"/>
                      <a:pt x="83" y="341"/>
                    </a:cubicBezTo>
                    <a:cubicBezTo>
                      <a:pt x="70" y="336"/>
                      <a:pt x="59" y="330"/>
                      <a:pt x="50" y="322"/>
                    </a:cubicBezTo>
                    <a:cubicBezTo>
                      <a:pt x="41" y="314"/>
                      <a:pt x="33" y="305"/>
                      <a:pt x="27" y="294"/>
                    </a:cubicBezTo>
                    <a:cubicBezTo>
                      <a:pt x="20" y="284"/>
                      <a:pt x="15" y="272"/>
                      <a:pt x="11" y="259"/>
                    </a:cubicBezTo>
                    <a:cubicBezTo>
                      <a:pt x="7" y="246"/>
                      <a:pt x="4" y="233"/>
                      <a:pt x="2" y="218"/>
                    </a:cubicBezTo>
                    <a:cubicBezTo>
                      <a:pt x="1" y="204"/>
                      <a:pt x="0" y="189"/>
                      <a:pt x="0" y="174"/>
                    </a:cubicBezTo>
                    <a:cubicBezTo>
                      <a:pt x="0" y="158"/>
                      <a:pt x="1" y="144"/>
                      <a:pt x="2" y="129"/>
                    </a:cubicBezTo>
                    <a:cubicBezTo>
                      <a:pt x="4" y="115"/>
                      <a:pt x="7" y="101"/>
                      <a:pt x="11" y="88"/>
                    </a:cubicBezTo>
                    <a:cubicBezTo>
                      <a:pt x="15" y="75"/>
                      <a:pt x="20" y="64"/>
                      <a:pt x="27" y="53"/>
                    </a:cubicBezTo>
                    <a:cubicBezTo>
                      <a:pt x="33" y="42"/>
                      <a:pt x="41" y="33"/>
                      <a:pt x="50" y="25"/>
                    </a:cubicBezTo>
                    <a:cubicBezTo>
                      <a:pt x="59" y="17"/>
                      <a:pt x="70" y="11"/>
                      <a:pt x="83" y="7"/>
                    </a:cubicBezTo>
                    <a:cubicBezTo>
                      <a:pt x="95" y="3"/>
                      <a:pt x="110" y="0"/>
                      <a:pt x="126" y="0"/>
                    </a:cubicBezTo>
                    <a:close/>
                    <a:moveTo>
                      <a:pt x="126" y="46"/>
                    </a:moveTo>
                    <a:cubicBezTo>
                      <a:pt x="117" y="46"/>
                      <a:pt x="109" y="47"/>
                      <a:pt x="102" y="51"/>
                    </a:cubicBezTo>
                    <a:cubicBezTo>
                      <a:pt x="95" y="54"/>
                      <a:pt x="90" y="59"/>
                      <a:pt x="85" y="65"/>
                    </a:cubicBezTo>
                    <a:cubicBezTo>
                      <a:pt x="80" y="71"/>
                      <a:pt x="76" y="79"/>
                      <a:pt x="74" y="87"/>
                    </a:cubicBezTo>
                    <a:cubicBezTo>
                      <a:pt x="71" y="95"/>
                      <a:pt x="69" y="104"/>
                      <a:pt x="67" y="113"/>
                    </a:cubicBezTo>
                    <a:cubicBezTo>
                      <a:pt x="65" y="123"/>
                      <a:pt x="64" y="133"/>
                      <a:pt x="64" y="143"/>
                    </a:cubicBezTo>
                    <a:cubicBezTo>
                      <a:pt x="63" y="153"/>
                      <a:pt x="63" y="164"/>
                      <a:pt x="63" y="174"/>
                    </a:cubicBezTo>
                    <a:cubicBezTo>
                      <a:pt x="63" y="184"/>
                      <a:pt x="63" y="194"/>
                      <a:pt x="64" y="204"/>
                    </a:cubicBezTo>
                    <a:cubicBezTo>
                      <a:pt x="64" y="215"/>
                      <a:pt x="65" y="224"/>
                      <a:pt x="67" y="234"/>
                    </a:cubicBezTo>
                    <a:cubicBezTo>
                      <a:pt x="69" y="243"/>
                      <a:pt x="71" y="252"/>
                      <a:pt x="74" y="261"/>
                    </a:cubicBezTo>
                    <a:cubicBezTo>
                      <a:pt x="76" y="269"/>
                      <a:pt x="80" y="276"/>
                      <a:pt x="85" y="282"/>
                    </a:cubicBezTo>
                    <a:cubicBezTo>
                      <a:pt x="90" y="288"/>
                      <a:pt x="95" y="293"/>
                      <a:pt x="102" y="297"/>
                    </a:cubicBezTo>
                    <a:cubicBezTo>
                      <a:pt x="109" y="300"/>
                      <a:pt x="117" y="302"/>
                      <a:pt x="126" y="302"/>
                    </a:cubicBezTo>
                    <a:cubicBezTo>
                      <a:pt x="135" y="302"/>
                      <a:pt x="143" y="300"/>
                      <a:pt x="150" y="297"/>
                    </a:cubicBezTo>
                    <a:cubicBezTo>
                      <a:pt x="157" y="293"/>
                      <a:pt x="162" y="288"/>
                      <a:pt x="167" y="282"/>
                    </a:cubicBezTo>
                    <a:cubicBezTo>
                      <a:pt x="172" y="276"/>
                      <a:pt x="176" y="269"/>
                      <a:pt x="178" y="261"/>
                    </a:cubicBezTo>
                    <a:cubicBezTo>
                      <a:pt x="181" y="252"/>
                      <a:pt x="184" y="243"/>
                      <a:pt x="185" y="234"/>
                    </a:cubicBezTo>
                    <a:cubicBezTo>
                      <a:pt x="187" y="224"/>
                      <a:pt x="188" y="215"/>
                      <a:pt x="188" y="204"/>
                    </a:cubicBezTo>
                    <a:cubicBezTo>
                      <a:pt x="189" y="194"/>
                      <a:pt x="189" y="184"/>
                      <a:pt x="189" y="174"/>
                    </a:cubicBezTo>
                    <a:cubicBezTo>
                      <a:pt x="189" y="164"/>
                      <a:pt x="189" y="153"/>
                      <a:pt x="188" y="143"/>
                    </a:cubicBezTo>
                    <a:cubicBezTo>
                      <a:pt x="188" y="133"/>
                      <a:pt x="187" y="123"/>
                      <a:pt x="185" y="113"/>
                    </a:cubicBezTo>
                    <a:cubicBezTo>
                      <a:pt x="184" y="104"/>
                      <a:pt x="181" y="95"/>
                      <a:pt x="178" y="87"/>
                    </a:cubicBezTo>
                    <a:cubicBezTo>
                      <a:pt x="176" y="79"/>
                      <a:pt x="172" y="71"/>
                      <a:pt x="167" y="65"/>
                    </a:cubicBezTo>
                    <a:cubicBezTo>
                      <a:pt x="162" y="59"/>
                      <a:pt x="157" y="54"/>
                      <a:pt x="150" y="51"/>
                    </a:cubicBezTo>
                    <a:cubicBezTo>
                      <a:pt x="143" y="47"/>
                      <a:pt x="135" y="46"/>
                      <a:pt x="12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37"/>
              <p:cNvSpPr>
                <a:spLocks/>
              </p:cNvSpPr>
              <p:nvPr/>
            </p:nvSpPr>
            <p:spPr bwMode="auto">
              <a:xfrm>
                <a:off x="10390800" y="4067306"/>
                <a:ext cx="291521" cy="447946"/>
              </a:xfrm>
              <a:custGeom>
                <a:avLst/>
                <a:gdLst>
                  <a:gd name="T0" fmla="*/ 115 w 224"/>
                  <a:gd name="T1" fmla="*/ 148 h 350"/>
                  <a:gd name="T2" fmla="*/ 151 w 224"/>
                  <a:gd name="T3" fmla="*/ 121 h 350"/>
                  <a:gd name="T4" fmla="*/ 151 w 224"/>
                  <a:gd name="T5" fmla="*/ 76 h 350"/>
                  <a:gd name="T6" fmla="*/ 119 w 224"/>
                  <a:gd name="T7" fmla="*/ 52 h 350"/>
                  <a:gd name="T8" fmla="*/ 72 w 224"/>
                  <a:gd name="T9" fmla="*/ 51 h 350"/>
                  <a:gd name="T10" fmla="*/ 33 w 224"/>
                  <a:gd name="T11" fmla="*/ 60 h 350"/>
                  <a:gd name="T12" fmla="*/ 13 w 224"/>
                  <a:gd name="T13" fmla="*/ 60 h 350"/>
                  <a:gd name="T14" fmla="*/ 2 w 224"/>
                  <a:gd name="T15" fmla="*/ 47 h 350"/>
                  <a:gd name="T16" fmla="*/ 5 w 224"/>
                  <a:gd name="T17" fmla="*/ 25 h 350"/>
                  <a:gd name="T18" fmla="*/ 56 w 224"/>
                  <a:gd name="T19" fmla="*/ 4 h 350"/>
                  <a:gd name="T20" fmla="*/ 147 w 224"/>
                  <a:gd name="T21" fmla="*/ 6 h 350"/>
                  <a:gd name="T22" fmla="*/ 209 w 224"/>
                  <a:gd name="T23" fmla="*/ 53 h 350"/>
                  <a:gd name="T24" fmla="*/ 213 w 224"/>
                  <a:gd name="T25" fmla="*/ 121 h 350"/>
                  <a:gd name="T26" fmla="*/ 179 w 224"/>
                  <a:gd name="T27" fmla="*/ 160 h 350"/>
                  <a:gd name="T28" fmla="*/ 155 w 224"/>
                  <a:gd name="T29" fmla="*/ 170 h 350"/>
                  <a:gd name="T30" fmla="*/ 206 w 224"/>
                  <a:gd name="T31" fmla="*/ 199 h 350"/>
                  <a:gd name="T32" fmla="*/ 224 w 224"/>
                  <a:gd name="T33" fmla="*/ 255 h 350"/>
                  <a:gd name="T34" fmla="*/ 188 w 224"/>
                  <a:gd name="T35" fmla="*/ 328 h 350"/>
                  <a:gd name="T36" fmla="*/ 102 w 224"/>
                  <a:gd name="T37" fmla="*/ 350 h 350"/>
                  <a:gd name="T38" fmla="*/ 59 w 224"/>
                  <a:gd name="T39" fmla="*/ 345 h 350"/>
                  <a:gd name="T40" fmla="*/ 18 w 224"/>
                  <a:gd name="T41" fmla="*/ 331 h 350"/>
                  <a:gd name="T42" fmla="*/ 2 w 224"/>
                  <a:gd name="T43" fmla="*/ 310 h 350"/>
                  <a:gd name="T44" fmla="*/ 8 w 224"/>
                  <a:gd name="T45" fmla="*/ 294 h 350"/>
                  <a:gd name="T46" fmla="*/ 25 w 224"/>
                  <a:gd name="T47" fmla="*/ 287 h 350"/>
                  <a:gd name="T48" fmla="*/ 30 w 224"/>
                  <a:gd name="T49" fmla="*/ 288 h 350"/>
                  <a:gd name="T50" fmla="*/ 59 w 224"/>
                  <a:gd name="T51" fmla="*/ 297 h 350"/>
                  <a:gd name="T52" fmla="*/ 99 w 224"/>
                  <a:gd name="T53" fmla="*/ 303 h 350"/>
                  <a:gd name="T54" fmla="*/ 144 w 224"/>
                  <a:gd name="T55" fmla="*/ 290 h 350"/>
                  <a:gd name="T56" fmla="*/ 161 w 224"/>
                  <a:gd name="T57" fmla="*/ 252 h 350"/>
                  <a:gd name="T58" fmla="*/ 141 w 224"/>
                  <a:gd name="T59" fmla="*/ 209 h 350"/>
                  <a:gd name="T60" fmla="*/ 91 w 224"/>
                  <a:gd name="T61" fmla="*/ 193 h 350"/>
                  <a:gd name="T62" fmla="*/ 65 w 224"/>
                  <a:gd name="T63" fmla="*/ 191 h 350"/>
                  <a:gd name="T64" fmla="*/ 54 w 224"/>
                  <a:gd name="T65" fmla="*/ 180 h 350"/>
                  <a:gd name="T66" fmla="*/ 58 w 224"/>
                  <a:gd name="T67" fmla="*/ 158 h 350"/>
                  <a:gd name="T68" fmla="*/ 89 w 224"/>
                  <a:gd name="T69" fmla="*/ 15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350">
                    <a:moveTo>
                      <a:pt x="89" y="151"/>
                    </a:moveTo>
                    <a:cubicBezTo>
                      <a:pt x="99" y="151"/>
                      <a:pt x="107" y="150"/>
                      <a:pt x="115" y="148"/>
                    </a:cubicBezTo>
                    <a:cubicBezTo>
                      <a:pt x="124" y="145"/>
                      <a:pt x="131" y="142"/>
                      <a:pt x="137" y="138"/>
                    </a:cubicBezTo>
                    <a:cubicBezTo>
                      <a:pt x="143" y="133"/>
                      <a:pt x="147" y="128"/>
                      <a:pt x="151" y="121"/>
                    </a:cubicBezTo>
                    <a:cubicBezTo>
                      <a:pt x="154" y="115"/>
                      <a:pt x="156" y="107"/>
                      <a:pt x="156" y="98"/>
                    </a:cubicBezTo>
                    <a:cubicBezTo>
                      <a:pt x="156" y="90"/>
                      <a:pt x="154" y="83"/>
                      <a:pt x="151" y="76"/>
                    </a:cubicBezTo>
                    <a:cubicBezTo>
                      <a:pt x="148" y="70"/>
                      <a:pt x="143" y="65"/>
                      <a:pt x="138" y="61"/>
                    </a:cubicBezTo>
                    <a:cubicBezTo>
                      <a:pt x="132" y="57"/>
                      <a:pt x="126" y="54"/>
                      <a:pt x="119" y="52"/>
                    </a:cubicBezTo>
                    <a:cubicBezTo>
                      <a:pt x="111" y="50"/>
                      <a:pt x="103" y="49"/>
                      <a:pt x="95" y="49"/>
                    </a:cubicBezTo>
                    <a:cubicBezTo>
                      <a:pt x="88" y="49"/>
                      <a:pt x="80" y="49"/>
                      <a:pt x="72" y="51"/>
                    </a:cubicBezTo>
                    <a:cubicBezTo>
                      <a:pt x="64" y="52"/>
                      <a:pt x="57" y="54"/>
                      <a:pt x="50" y="55"/>
                    </a:cubicBezTo>
                    <a:cubicBezTo>
                      <a:pt x="43" y="57"/>
                      <a:pt x="38" y="58"/>
                      <a:pt x="33" y="60"/>
                    </a:cubicBezTo>
                    <a:cubicBezTo>
                      <a:pt x="28" y="61"/>
                      <a:pt x="24" y="62"/>
                      <a:pt x="22" y="62"/>
                    </a:cubicBezTo>
                    <a:cubicBezTo>
                      <a:pt x="19" y="62"/>
                      <a:pt x="16" y="61"/>
                      <a:pt x="13" y="60"/>
                    </a:cubicBezTo>
                    <a:cubicBezTo>
                      <a:pt x="10" y="59"/>
                      <a:pt x="8" y="57"/>
                      <a:pt x="6" y="55"/>
                    </a:cubicBezTo>
                    <a:cubicBezTo>
                      <a:pt x="4" y="53"/>
                      <a:pt x="3" y="50"/>
                      <a:pt x="2" y="47"/>
                    </a:cubicBezTo>
                    <a:cubicBezTo>
                      <a:pt x="1" y="45"/>
                      <a:pt x="0" y="42"/>
                      <a:pt x="0" y="39"/>
                    </a:cubicBezTo>
                    <a:cubicBezTo>
                      <a:pt x="0" y="34"/>
                      <a:pt x="2" y="30"/>
                      <a:pt x="5" y="25"/>
                    </a:cubicBezTo>
                    <a:cubicBezTo>
                      <a:pt x="7" y="21"/>
                      <a:pt x="12" y="18"/>
                      <a:pt x="19" y="16"/>
                    </a:cubicBezTo>
                    <a:cubicBezTo>
                      <a:pt x="30" y="11"/>
                      <a:pt x="42" y="7"/>
                      <a:pt x="56" y="4"/>
                    </a:cubicBezTo>
                    <a:cubicBezTo>
                      <a:pt x="69" y="1"/>
                      <a:pt x="83" y="0"/>
                      <a:pt x="98" y="0"/>
                    </a:cubicBezTo>
                    <a:cubicBezTo>
                      <a:pt x="116" y="0"/>
                      <a:pt x="132" y="2"/>
                      <a:pt x="147" y="6"/>
                    </a:cubicBezTo>
                    <a:cubicBezTo>
                      <a:pt x="161" y="10"/>
                      <a:pt x="174" y="16"/>
                      <a:pt x="185" y="24"/>
                    </a:cubicBezTo>
                    <a:cubicBezTo>
                      <a:pt x="195" y="32"/>
                      <a:pt x="203" y="42"/>
                      <a:pt x="209" y="53"/>
                    </a:cubicBezTo>
                    <a:cubicBezTo>
                      <a:pt x="215" y="65"/>
                      <a:pt x="218" y="78"/>
                      <a:pt x="218" y="93"/>
                    </a:cubicBezTo>
                    <a:cubicBezTo>
                      <a:pt x="218" y="103"/>
                      <a:pt x="216" y="112"/>
                      <a:pt x="213" y="121"/>
                    </a:cubicBezTo>
                    <a:cubicBezTo>
                      <a:pt x="210" y="129"/>
                      <a:pt x="205" y="137"/>
                      <a:pt x="199" y="143"/>
                    </a:cubicBezTo>
                    <a:cubicBezTo>
                      <a:pt x="194" y="150"/>
                      <a:pt x="187" y="155"/>
                      <a:pt x="179" y="160"/>
                    </a:cubicBezTo>
                    <a:cubicBezTo>
                      <a:pt x="172" y="164"/>
                      <a:pt x="164" y="167"/>
                      <a:pt x="155" y="169"/>
                    </a:cubicBezTo>
                    <a:cubicBezTo>
                      <a:pt x="155" y="170"/>
                      <a:pt x="155" y="170"/>
                      <a:pt x="155" y="170"/>
                    </a:cubicBezTo>
                    <a:cubicBezTo>
                      <a:pt x="166" y="172"/>
                      <a:pt x="176" y="176"/>
                      <a:pt x="184" y="180"/>
                    </a:cubicBezTo>
                    <a:cubicBezTo>
                      <a:pt x="193" y="185"/>
                      <a:pt x="200" y="191"/>
                      <a:pt x="206" y="199"/>
                    </a:cubicBezTo>
                    <a:cubicBezTo>
                      <a:pt x="212" y="206"/>
                      <a:pt x="217" y="215"/>
                      <a:pt x="220" y="224"/>
                    </a:cubicBezTo>
                    <a:cubicBezTo>
                      <a:pt x="223" y="234"/>
                      <a:pt x="224" y="244"/>
                      <a:pt x="224" y="255"/>
                    </a:cubicBezTo>
                    <a:cubicBezTo>
                      <a:pt x="224" y="272"/>
                      <a:pt x="221" y="286"/>
                      <a:pt x="215" y="298"/>
                    </a:cubicBezTo>
                    <a:cubicBezTo>
                      <a:pt x="208" y="310"/>
                      <a:pt x="199" y="320"/>
                      <a:pt x="188" y="328"/>
                    </a:cubicBezTo>
                    <a:cubicBezTo>
                      <a:pt x="176" y="336"/>
                      <a:pt x="163" y="341"/>
                      <a:pt x="149" y="345"/>
                    </a:cubicBezTo>
                    <a:cubicBezTo>
                      <a:pt x="134" y="349"/>
                      <a:pt x="118" y="350"/>
                      <a:pt x="102" y="350"/>
                    </a:cubicBezTo>
                    <a:cubicBezTo>
                      <a:pt x="95" y="350"/>
                      <a:pt x="88" y="350"/>
                      <a:pt x="81" y="349"/>
                    </a:cubicBezTo>
                    <a:cubicBezTo>
                      <a:pt x="74" y="348"/>
                      <a:pt x="66" y="347"/>
                      <a:pt x="59" y="345"/>
                    </a:cubicBezTo>
                    <a:cubicBezTo>
                      <a:pt x="52" y="344"/>
                      <a:pt x="45" y="342"/>
                      <a:pt x="38" y="339"/>
                    </a:cubicBezTo>
                    <a:cubicBezTo>
                      <a:pt x="31" y="337"/>
                      <a:pt x="24" y="334"/>
                      <a:pt x="18" y="331"/>
                    </a:cubicBezTo>
                    <a:cubicBezTo>
                      <a:pt x="12" y="329"/>
                      <a:pt x="8" y="326"/>
                      <a:pt x="6" y="322"/>
                    </a:cubicBezTo>
                    <a:cubicBezTo>
                      <a:pt x="3" y="318"/>
                      <a:pt x="2" y="314"/>
                      <a:pt x="2" y="310"/>
                    </a:cubicBezTo>
                    <a:cubicBezTo>
                      <a:pt x="2" y="307"/>
                      <a:pt x="3" y="304"/>
                      <a:pt x="4" y="301"/>
                    </a:cubicBezTo>
                    <a:cubicBezTo>
                      <a:pt x="5" y="299"/>
                      <a:pt x="6" y="296"/>
                      <a:pt x="8" y="294"/>
                    </a:cubicBezTo>
                    <a:cubicBezTo>
                      <a:pt x="10" y="292"/>
                      <a:pt x="13" y="291"/>
                      <a:pt x="15" y="289"/>
                    </a:cubicBezTo>
                    <a:cubicBezTo>
                      <a:pt x="18" y="288"/>
                      <a:pt x="21" y="287"/>
                      <a:pt x="25" y="287"/>
                    </a:cubicBezTo>
                    <a:cubicBezTo>
                      <a:pt x="26" y="287"/>
                      <a:pt x="27" y="287"/>
                      <a:pt x="27" y="288"/>
                    </a:cubicBezTo>
                    <a:cubicBezTo>
                      <a:pt x="28" y="288"/>
                      <a:pt x="29" y="288"/>
                      <a:pt x="30" y="288"/>
                    </a:cubicBezTo>
                    <a:cubicBezTo>
                      <a:pt x="34" y="289"/>
                      <a:pt x="38" y="291"/>
                      <a:pt x="43" y="292"/>
                    </a:cubicBezTo>
                    <a:cubicBezTo>
                      <a:pt x="48" y="294"/>
                      <a:pt x="53" y="296"/>
                      <a:pt x="59" y="297"/>
                    </a:cubicBezTo>
                    <a:cubicBezTo>
                      <a:pt x="65" y="299"/>
                      <a:pt x="71" y="300"/>
                      <a:pt x="78" y="301"/>
                    </a:cubicBezTo>
                    <a:cubicBezTo>
                      <a:pt x="85" y="302"/>
                      <a:pt x="92" y="303"/>
                      <a:pt x="99" y="303"/>
                    </a:cubicBezTo>
                    <a:cubicBezTo>
                      <a:pt x="108" y="303"/>
                      <a:pt x="117" y="302"/>
                      <a:pt x="124" y="299"/>
                    </a:cubicBezTo>
                    <a:cubicBezTo>
                      <a:pt x="132" y="297"/>
                      <a:pt x="138" y="294"/>
                      <a:pt x="144" y="290"/>
                    </a:cubicBezTo>
                    <a:cubicBezTo>
                      <a:pt x="149" y="286"/>
                      <a:pt x="154" y="280"/>
                      <a:pt x="157" y="274"/>
                    </a:cubicBezTo>
                    <a:cubicBezTo>
                      <a:pt x="160" y="268"/>
                      <a:pt x="161" y="261"/>
                      <a:pt x="161" y="252"/>
                    </a:cubicBezTo>
                    <a:cubicBezTo>
                      <a:pt x="161" y="243"/>
                      <a:pt x="159" y="235"/>
                      <a:pt x="156" y="227"/>
                    </a:cubicBezTo>
                    <a:cubicBezTo>
                      <a:pt x="152" y="220"/>
                      <a:pt x="148" y="214"/>
                      <a:pt x="141" y="209"/>
                    </a:cubicBezTo>
                    <a:cubicBezTo>
                      <a:pt x="135" y="204"/>
                      <a:pt x="128" y="200"/>
                      <a:pt x="119" y="197"/>
                    </a:cubicBezTo>
                    <a:cubicBezTo>
                      <a:pt x="110" y="195"/>
                      <a:pt x="101" y="193"/>
                      <a:pt x="91" y="193"/>
                    </a:cubicBezTo>
                    <a:cubicBezTo>
                      <a:pt x="74" y="193"/>
                      <a:pt x="74" y="193"/>
                      <a:pt x="74" y="193"/>
                    </a:cubicBezTo>
                    <a:cubicBezTo>
                      <a:pt x="70" y="193"/>
                      <a:pt x="67" y="193"/>
                      <a:pt x="65" y="191"/>
                    </a:cubicBezTo>
                    <a:cubicBezTo>
                      <a:pt x="62" y="190"/>
                      <a:pt x="60" y="189"/>
                      <a:pt x="58" y="187"/>
                    </a:cubicBezTo>
                    <a:cubicBezTo>
                      <a:pt x="57" y="185"/>
                      <a:pt x="55" y="183"/>
                      <a:pt x="54" y="180"/>
                    </a:cubicBezTo>
                    <a:cubicBezTo>
                      <a:pt x="54" y="178"/>
                      <a:pt x="53" y="175"/>
                      <a:pt x="53" y="172"/>
                    </a:cubicBezTo>
                    <a:cubicBezTo>
                      <a:pt x="53" y="167"/>
                      <a:pt x="55" y="162"/>
                      <a:pt x="58" y="158"/>
                    </a:cubicBezTo>
                    <a:cubicBezTo>
                      <a:pt x="62" y="154"/>
                      <a:pt x="67" y="151"/>
                      <a:pt x="74" y="151"/>
                    </a:cubicBezTo>
                    <a:lnTo>
                      <a:pt x="89"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38"/>
              <p:cNvSpPr>
                <a:spLocks noEditPoints="1"/>
              </p:cNvSpPr>
              <p:nvPr/>
            </p:nvSpPr>
            <p:spPr bwMode="auto">
              <a:xfrm>
                <a:off x="8222188" y="5610225"/>
                <a:ext cx="327070" cy="440833"/>
              </a:xfrm>
              <a:custGeom>
                <a:avLst/>
                <a:gdLst>
                  <a:gd name="T0" fmla="*/ 127 w 253"/>
                  <a:gd name="T1" fmla="*/ 0 h 347"/>
                  <a:gd name="T2" fmla="*/ 169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69 w 253"/>
                  <a:gd name="T23" fmla="*/ 340 h 347"/>
                  <a:gd name="T24" fmla="*/ 127 w 253"/>
                  <a:gd name="T25" fmla="*/ 347 h 347"/>
                  <a:gd name="T26" fmla="*/ 83 w 253"/>
                  <a:gd name="T27" fmla="*/ 340 h 347"/>
                  <a:gd name="T28" fmla="*/ 51 w 253"/>
                  <a:gd name="T29" fmla="*/ 322 h 347"/>
                  <a:gd name="T30" fmla="*/ 27 w 253"/>
                  <a:gd name="T31" fmla="*/ 294 h 347"/>
                  <a:gd name="T32" fmla="*/ 11 w 253"/>
                  <a:gd name="T33" fmla="*/ 259 h 347"/>
                  <a:gd name="T34" fmla="*/ 3 w 253"/>
                  <a:gd name="T35" fmla="*/ 218 h 347"/>
                  <a:gd name="T36" fmla="*/ 0 w 253"/>
                  <a:gd name="T37" fmla="*/ 173 h 347"/>
                  <a:gd name="T38" fmla="*/ 3 w 253"/>
                  <a:gd name="T39" fmla="*/ 129 h 347"/>
                  <a:gd name="T40" fmla="*/ 11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5 w 253"/>
                  <a:gd name="T55" fmla="*/ 65 h 347"/>
                  <a:gd name="T56" fmla="*/ 74 w 253"/>
                  <a:gd name="T57" fmla="*/ 86 h 347"/>
                  <a:gd name="T58" fmla="*/ 67 w 253"/>
                  <a:gd name="T59" fmla="*/ 113 h 347"/>
                  <a:gd name="T60" fmla="*/ 64 w 253"/>
                  <a:gd name="T61" fmla="*/ 142 h 347"/>
                  <a:gd name="T62" fmla="*/ 63 w 253"/>
                  <a:gd name="T63" fmla="*/ 173 h 347"/>
                  <a:gd name="T64" fmla="*/ 64 w 253"/>
                  <a:gd name="T65" fmla="*/ 204 h 347"/>
                  <a:gd name="T66" fmla="*/ 67 w 253"/>
                  <a:gd name="T67" fmla="*/ 233 h 347"/>
                  <a:gd name="T68" fmla="*/ 74 w 253"/>
                  <a:gd name="T69" fmla="*/ 260 h 347"/>
                  <a:gd name="T70" fmla="*/ 85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69" y="6"/>
                    </a:cubicBezTo>
                    <a:cubicBezTo>
                      <a:pt x="182" y="11"/>
                      <a:pt x="193" y="17"/>
                      <a:pt x="202" y="25"/>
                    </a:cubicBezTo>
                    <a:cubicBezTo>
                      <a:pt x="212" y="32"/>
                      <a:pt x="219"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19" y="305"/>
                      <a:pt x="212" y="314"/>
                      <a:pt x="202" y="322"/>
                    </a:cubicBezTo>
                    <a:cubicBezTo>
                      <a:pt x="193" y="330"/>
                      <a:pt x="182" y="336"/>
                      <a:pt x="169" y="340"/>
                    </a:cubicBezTo>
                    <a:cubicBezTo>
                      <a:pt x="157" y="344"/>
                      <a:pt x="143" y="347"/>
                      <a:pt x="127" y="347"/>
                    </a:cubicBezTo>
                    <a:cubicBezTo>
                      <a:pt x="110" y="347"/>
                      <a:pt x="96" y="344"/>
                      <a:pt x="83" y="340"/>
                    </a:cubicBezTo>
                    <a:cubicBezTo>
                      <a:pt x="71" y="336"/>
                      <a:pt x="60" y="330"/>
                      <a:pt x="51" y="322"/>
                    </a:cubicBezTo>
                    <a:cubicBezTo>
                      <a:pt x="41" y="314"/>
                      <a:pt x="33" y="305"/>
                      <a:pt x="27" y="294"/>
                    </a:cubicBezTo>
                    <a:cubicBezTo>
                      <a:pt x="21" y="283"/>
                      <a:pt x="15" y="271"/>
                      <a:pt x="11" y="259"/>
                    </a:cubicBezTo>
                    <a:cubicBezTo>
                      <a:pt x="8" y="246"/>
                      <a:pt x="5" y="232"/>
                      <a:pt x="3" y="218"/>
                    </a:cubicBezTo>
                    <a:cubicBezTo>
                      <a:pt x="1" y="203"/>
                      <a:pt x="0" y="188"/>
                      <a:pt x="0" y="173"/>
                    </a:cubicBezTo>
                    <a:cubicBezTo>
                      <a:pt x="0" y="158"/>
                      <a:pt x="1" y="143"/>
                      <a:pt x="3" y="129"/>
                    </a:cubicBezTo>
                    <a:cubicBezTo>
                      <a:pt x="5" y="114"/>
                      <a:pt x="8" y="101"/>
                      <a:pt x="11" y="88"/>
                    </a:cubicBezTo>
                    <a:cubicBezTo>
                      <a:pt x="15" y="75"/>
                      <a:pt x="21" y="63"/>
                      <a:pt x="27" y="52"/>
                    </a:cubicBezTo>
                    <a:cubicBezTo>
                      <a:pt x="33"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5" y="65"/>
                    </a:cubicBezTo>
                    <a:cubicBezTo>
                      <a:pt x="81" y="71"/>
                      <a:pt x="77" y="78"/>
                      <a:pt x="74" y="86"/>
                    </a:cubicBezTo>
                    <a:cubicBezTo>
                      <a:pt x="71" y="95"/>
                      <a:pt x="69" y="103"/>
                      <a:pt x="67" y="113"/>
                    </a:cubicBezTo>
                    <a:cubicBezTo>
                      <a:pt x="66" y="122"/>
                      <a:pt x="65" y="132"/>
                      <a:pt x="64" y="142"/>
                    </a:cubicBezTo>
                    <a:cubicBezTo>
                      <a:pt x="64" y="153"/>
                      <a:pt x="63" y="163"/>
                      <a:pt x="63" y="173"/>
                    </a:cubicBezTo>
                    <a:cubicBezTo>
                      <a:pt x="63" y="183"/>
                      <a:pt x="64" y="193"/>
                      <a:pt x="64" y="204"/>
                    </a:cubicBezTo>
                    <a:cubicBezTo>
                      <a:pt x="65" y="214"/>
                      <a:pt x="66" y="224"/>
                      <a:pt x="67" y="233"/>
                    </a:cubicBezTo>
                    <a:cubicBezTo>
                      <a:pt x="69" y="243"/>
                      <a:pt x="71" y="252"/>
                      <a:pt x="74" y="260"/>
                    </a:cubicBezTo>
                    <a:cubicBezTo>
                      <a:pt x="77" y="268"/>
                      <a:pt x="81" y="275"/>
                      <a:pt x="85"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5"/>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39"/>
              <p:cNvSpPr>
                <a:spLocks noEditPoints="1"/>
              </p:cNvSpPr>
              <p:nvPr/>
            </p:nvSpPr>
            <p:spPr bwMode="auto">
              <a:xfrm>
                <a:off x="8584806" y="5610225"/>
                <a:ext cx="348403" cy="440833"/>
              </a:xfrm>
              <a:custGeom>
                <a:avLst/>
                <a:gdLst>
                  <a:gd name="T0" fmla="*/ 126 w 271"/>
                  <a:gd name="T1" fmla="*/ 31 h 341"/>
                  <a:gd name="T2" fmla="*/ 149 w 271"/>
                  <a:gd name="T3" fmla="*/ 6 h 341"/>
                  <a:gd name="T4" fmla="*/ 178 w 271"/>
                  <a:gd name="T5" fmla="*/ 0 h 341"/>
                  <a:gd name="T6" fmla="*/ 194 w 271"/>
                  <a:gd name="T7" fmla="*/ 2 h 341"/>
                  <a:gd name="T8" fmla="*/ 208 w 271"/>
                  <a:gd name="T9" fmla="*/ 9 h 341"/>
                  <a:gd name="T10" fmla="*/ 217 w 271"/>
                  <a:gd name="T11" fmla="*/ 23 h 341"/>
                  <a:gd name="T12" fmla="*/ 221 w 271"/>
                  <a:gd name="T13" fmla="*/ 42 h 341"/>
                  <a:gd name="T14" fmla="*/ 221 w 271"/>
                  <a:gd name="T15" fmla="*/ 227 h 341"/>
                  <a:gd name="T16" fmla="*/ 250 w 271"/>
                  <a:gd name="T17" fmla="*/ 227 h 341"/>
                  <a:gd name="T18" fmla="*/ 259 w 271"/>
                  <a:gd name="T19" fmla="*/ 229 h 341"/>
                  <a:gd name="T20" fmla="*/ 266 w 271"/>
                  <a:gd name="T21" fmla="*/ 234 h 341"/>
                  <a:gd name="T22" fmla="*/ 270 w 271"/>
                  <a:gd name="T23" fmla="*/ 241 h 341"/>
                  <a:gd name="T24" fmla="*/ 271 w 271"/>
                  <a:gd name="T25" fmla="*/ 249 h 341"/>
                  <a:gd name="T26" fmla="*/ 270 w 271"/>
                  <a:gd name="T27" fmla="*/ 257 h 341"/>
                  <a:gd name="T28" fmla="*/ 266 w 271"/>
                  <a:gd name="T29" fmla="*/ 264 h 341"/>
                  <a:gd name="T30" fmla="*/ 259 w 271"/>
                  <a:gd name="T31" fmla="*/ 269 h 341"/>
                  <a:gd name="T32" fmla="*/ 250 w 271"/>
                  <a:gd name="T33" fmla="*/ 271 h 341"/>
                  <a:gd name="T34" fmla="*/ 221 w 271"/>
                  <a:gd name="T35" fmla="*/ 271 h 341"/>
                  <a:gd name="T36" fmla="*/ 221 w 271"/>
                  <a:gd name="T37" fmla="*/ 314 h 341"/>
                  <a:gd name="T38" fmla="*/ 218 w 271"/>
                  <a:gd name="T39" fmla="*/ 326 h 341"/>
                  <a:gd name="T40" fmla="*/ 211 w 271"/>
                  <a:gd name="T41" fmla="*/ 334 h 341"/>
                  <a:gd name="T42" fmla="*/ 202 w 271"/>
                  <a:gd name="T43" fmla="*/ 340 h 341"/>
                  <a:gd name="T44" fmla="*/ 191 w 271"/>
                  <a:gd name="T45" fmla="*/ 341 h 341"/>
                  <a:gd name="T46" fmla="*/ 181 w 271"/>
                  <a:gd name="T47" fmla="*/ 340 h 341"/>
                  <a:gd name="T48" fmla="*/ 171 w 271"/>
                  <a:gd name="T49" fmla="*/ 334 h 341"/>
                  <a:gd name="T50" fmla="*/ 164 w 271"/>
                  <a:gd name="T51" fmla="*/ 326 h 341"/>
                  <a:gd name="T52" fmla="*/ 161 w 271"/>
                  <a:gd name="T53" fmla="*/ 314 h 341"/>
                  <a:gd name="T54" fmla="*/ 161 w 271"/>
                  <a:gd name="T55" fmla="*/ 271 h 341"/>
                  <a:gd name="T56" fmla="*/ 30 w 271"/>
                  <a:gd name="T57" fmla="*/ 271 h 341"/>
                  <a:gd name="T58" fmla="*/ 8 w 271"/>
                  <a:gd name="T59" fmla="*/ 263 h 341"/>
                  <a:gd name="T60" fmla="*/ 0 w 271"/>
                  <a:gd name="T61" fmla="*/ 244 h 341"/>
                  <a:gd name="T62" fmla="*/ 2 w 271"/>
                  <a:gd name="T63" fmla="*/ 236 h 341"/>
                  <a:gd name="T64" fmla="*/ 6 w 271"/>
                  <a:gd name="T65" fmla="*/ 227 h 341"/>
                  <a:gd name="T66" fmla="*/ 126 w 271"/>
                  <a:gd name="T67" fmla="*/ 31 h 341"/>
                  <a:gd name="T68" fmla="*/ 54 w 271"/>
                  <a:gd name="T69" fmla="*/ 227 h 341"/>
                  <a:gd name="T70" fmla="*/ 161 w 271"/>
                  <a:gd name="T71" fmla="*/ 227 h 341"/>
                  <a:gd name="T72" fmla="*/ 161 w 271"/>
                  <a:gd name="T73" fmla="*/ 50 h 341"/>
                  <a:gd name="T74" fmla="*/ 54 w 271"/>
                  <a:gd name="T75" fmla="*/ 22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341">
                    <a:moveTo>
                      <a:pt x="126" y="31"/>
                    </a:moveTo>
                    <a:cubicBezTo>
                      <a:pt x="133" y="19"/>
                      <a:pt x="140" y="11"/>
                      <a:pt x="149" y="6"/>
                    </a:cubicBezTo>
                    <a:cubicBezTo>
                      <a:pt x="158" y="2"/>
                      <a:pt x="167" y="0"/>
                      <a:pt x="178" y="0"/>
                    </a:cubicBezTo>
                    <a:cubicBezTo>
                      <a:pt x="183" y="0"/>
                      <a:pt x="189" y="0"/>
                      <a:pt x="194" y="2"/>
                    </a:cubicBezTo>
                    <a:cubicBezTo>
                      <a:pt x="199" y="3"/>
                      <a:pt x="204" y="6"/>
                      <a:pt x="208" y="9"/>
                    </a:cubicBezTo>
                    <a:cubicBezTo>
                      <a:pt x="212" y="13"/>
                      <a:pt x="215" y="17"/>
                      <a:pt x="217" y="23"/>
                    </a:cubicBezTo>
                    <a:cubicBezTo>
                      <a:pt x="220" y="28"/>
                      <a:pt x="221" y="34"/>
                      <a:pt x="221" y="42"/>
                    </a:cubicBezTo>
                    <a:cubicBezTo>
                      <a:pt x="221" y="227"/>
                      <a:pt x="221" y="227"/>
                      <a:pt x="221" y="227"/>
                    </a:cubicBezTo>
                    <a:cubicBezTo>
                      <a:pt x="250" y="227"/>
                      <a:pt x="250" y="227"/>
                      <a:pt x="250" y="227"/>
                    </a:cubicBezTo>
                    <a:cubicBezTo>
                      <a:pt x="253" y="227"/>
                      <a:pt x="256" y="228"/>
                      <a:pt x="259" y="229"/>
                    </a:cubicBezTo>
                    <a:cubicBezTo>
                      <a:pt x="262" y="230"/>
                      <a:pt x="264" y="232"/>
                      <a:pt x="266" y="234"/>
                    </a:cubicBezTo>
                    <a:cubicBezTo>
                      <a:pt x="268" y="236"/>
                      <a:pt x="269" y="238"/>
                      <a:pt x="270" y="241"/>
                    </a:cubicBezTo>
                    <a:cubicBezTo>
                      <a:pt x="271" y="244"/>
                      <a:pt x="271" y="246"/>
                      <a:pt x="271" y="249"/>
                    </a:cubicBezTo>
                    <a:cubicBezTo>
                      <a:pt x="271" y="252"/>
                      <a:pt x="271" y="254"/>
                      <a:pt x="270" y="257"/>
                    </a:cubicBezTo>
                    <a:cubicBezTo>
                      <a:pt x="269" y="260"/>
                      <a:pt x="268" y="262"/>
                      <a:pt x="266" y="264"/>
                    </a:cubicBezTo>
                    <a:cubicBezTo>
                      <a:pt x="264" y="266"/>
                      <a:pt x="262" y="268"/>
                      <a:pt x="259" y="269"/>
                    </a:cubicBezTo>
                    <a:cubicBezTo>
                      <a:pt x="256" y="270"/>
                      <a:pt x="253" y="271"/>
                      <a:pt x="250" y="271"/>
                    </a:cubicBezTo>
                    <a:cubicBezTo>
                      <a:pt x="221" y="271"/>
                      <a:pt x="221" y="271"/>
                      <a:pt x="221" y="271"/>
                    </a:cubicBezTo>
                    <a:cubicBezTo>
                      <a:pt x="221" y="314"/>
                      <a:pt x="221" y="314"/>
                      <a:pt x="221" y="314"/>
                    </a:cubicBezTo>
                    <a:cubicBezTo>
                      <a:pt x="221" y="318"/>
                      <a:pt x="220" y="322"/>
                      <a:pt x="218" y="326"/>
                    </a:cubicBezTo>
                    <a:cubicBezTo>
                      <a:pt x="216" y="329"/>
                      <a:pt x="214" y="332"/>
                      <a:pt x="211" y="334"/>
                    </a:cubicBezTo>
                    <a:cubicBezTo>
                      <a:pt x="208" y="337"/>
                      <a:pt x="205" y="338"/>
                      <a:pt x="202" y="340"/>
                    </a:cubicBezTo>
                    <a:cubicBezTo>
                      <a:pt x="198" y="341"/>
                      <a:pt x="195" y="341"/>
                      <a:pt x="191" y="341"/>
                    </a:cubicBezTo>
                    <a:cubicBezTo>
                      <a:pt x="188" y="341"/>
                      <a:pt x="184" y="341"/>
                      <a:pt x="181" y="340"/>
                    </a:cubicBezTo>
                    <a:cubicBezTo>
                      <a:pt x="177" y="338"/>
                      <a:pt x="174" y="337"/>
                      <a:pt x="171" y="334"/>
                    </a:cubicBezTo>
                    <a:cubicBezTo>
                      <a:pt x="168" y="332"/>
                      <a:pt x="166" y="329"/>
                      <a:pt x="164" y="326"/>
                    </a:cubicBezTo>
                    <a:cubicBezTo>
                      <a:pt x="162" y="322"/>
                      <a:pt x="161" y="318"/>
                      <a:pt x="161" y="314"/>
                    </a:cubicBezTo>
                    <a:cubicBezTo>
                      <a:pt x="161" y="271"/>
                      <a:pt x="161" y="271"/>
                      <a:pt x="161" y="271"/>
                    </a:cubicBezTo>
                    <a:cubicBezTo>
                      <a:pt x="30" y="271"/>
                      <a:pt x="30" y="271"/>
                      <a:pt x="30" y="271"/>
                    </a:cubicBezTo>
                    <a:cubicBezTo>
                      <a:pt x="21" y="271"/>
                      <a:pt x="14" y="268"/>
                      <a:pt x="8" y="263"/>
                    </a:cubicBezTo>
                    <a:cubicBezTo>
                      <a:pt x="3" y="258"/>
                      <a:pt x="0" y="252"/>
                      <a:pt x="0" y="244"/>
                    </a:cubicBezTo>
                    <a:cubicBezTo>
                      <a:pt x="0" y="242"/>
                      <a:pt x="1" y="239"/>
                      <a:pt x="2" y="236"/>
                    </a:cubicBezTo>
                    <a:cubicBezTo>
                      <a:pt x="2" y="233"/>
                      <a:pt x="4" y="230"/>
                      <a:pt x="6" y="227"/>
                    </a:cubicBezTo>
                    <a:lnTo>
                      <a:pt x="126" y="31"/>
                    </a:lnTo>
                    <a:close/>
                    <a:moveTo>
                      <a:pt x="54" y="227"/>
                    </a:moveTo>
                    <a:cubicBezTo>
                      <a:pt x="161" y="227"/>
                      <a:pt x="161" y="227"/>
                      <a:pt x="161" y="227"/>
                    </a:cubicBezTo>
                    <a:cubicBezTo>
                      <a:pt x="161" y="50"/>
                      <a:pt x="161" y="50"/>
                      <a:pt x="161" y="50"/>
                    </a:cubicBezTo>
                    <a:lnTo>
                      <a:pt x="54"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0"/>
              <p:cNvSpPr>
                <a:spLocks noEditPoints="1"/>
              </p:cNvSpPr>
              <p:nvPr/>
            </p:nvSpPr>
            <p:spPr bwMode="auto">
              <a:xfrm>
                <a:off x="6565506" y="4259284"/>
                <a:ext cx="327070" cy="447946"/>
              </a:xfrm>
              <a:custGeom>
                <a:avLst/>
                <a:gdLst>
                  <a:gd name="T0" fmla="*/ 126 w 252"/>
                  <a:gd name="T1" fmla="*/ 0 h 347"/>
                  <a:gd name="T2" fmla="*/ 169 w 252"/>
                  <a:gd name="T3" fmla="*/ 7 h 347"/>
                  <a:gd name="T4" fmla="*/ 201 w 252"/>
                  <a:gd name="T5" fmla="*/ 25 h 347"/>
                  <a:gd name="T6" fmla="*/ 225 w 252"/>
                  <a:gd name="T7" fmla="*/ 53 h 347"/>
                  <a:gd name="T8" fmla="*/ 241 w 252"/>
                  <a:gd name="T9" fmla="*/ 88 h 347"/>
                  <a:gd name="T10" fmla="*/ 249 w 252"/>
                  <a:gd name="T11" fmla="*/ 129 h 347"/>
                  <a:gd name="T12" fmla="*/ 252 w 252"/>
                  <a:gd name="T13" fmla="*/ 173 h 347"/>
                  <a:gd name="T14" fmla="*/ 249 w 252"/>
                  <a:gd name="T15" fmla="*/ 218 h 347"/>
                  <a:gd name="T16" fmla="*/ 241 w 252"/>
                  <a:gd name="T17" fmla="*/ 259 h 347"/>
                  <a:gd name="T18" fmla="*/ 225 w 252"/>
                  <a:gd name="T19" fmla="*/ 294 h 347"/>
                  <a:gd name="T20" fmla="*/ 201 w 252"/>
                  <a:gd name="T21" fmla="*/ 322 h 347"/>
                  <a:gd name="T22" fmla="*/ 169 w 252"/>
                  <a:gd name="T23" fmla="*/ 340 h 347"/>
                  <a:gd name="T24" fmla="*/ 126 w 252"/>
                  <a:gd name="T25" fmla="*/ 347 h 347"/>
                  <a:gd name="T26" fmla="*/ 83 w 252"/>
                  <a:gd name="T27" fmla="*/ 340 h 347"/>
                  <a:gd name="T28" fmla="*/ 50 w 252"/>
                  <a:gd name="T29" fmla="*/ 322 h 347"/>
                  <a:gd name="T30" fmla="*/ 26 w 252"/>
                  <a:gd name="T31" fmla="*/ 294 h 347"/>
                  <a:gd name="T32" fmla="*/ 11 w 252"/>
                  <a:gd name="T33" fmla="*/ 259 h 347"/>
                  <a:gd name="T34" fmla="*/ 2 w 252"/>
                  <a:gd name="T35" fmla="*/ 218 h 347"/>
                  <a:gd name="T36" fmla="*/ 0 w 252"/>
                  <a:gd name="T37" fmla="*/ 173 h 347"/>
                  <a:gd name="T38" fmla="*/ 2 w 252"/>
                  <a:gd name="T39" fmla="*/ 129 h 347"/>
                  <a:gd name="T40" fmla="*/ 11 w 252"/>
                  <a:gd name="T41" fmla="*/ 88 h 347"/>
                  <a:gd name="T42" fmla="*/ 26 w 252"/>
                  <a:gd name="T43" fmla="*/ 53 h 347"/>
                  <a:gd name="T44" fmla="*/ 50 w 252"/>
                  <a:gd name="T45" fmla="*/ 25 h 347"/>
                  <a:gd name="T46" fmla="*/ 83 w 252"/>
                  <a:gd name="T47" fmla="*/ 7 h 347"/>
                  <a:gd name="T48" fmla="*/ 126 w 252"/>
                  <a:gd name="T49" fmla="*/ 0 h 347"/>
                  <a:gd name="T50" fmla="*/ 126 w 252"/>
                  <a:gd name="T51" fmla="*/ 45 h 347"/>
                  <a:gd name="T52" fmla="*/ 102 w 252"/>
                  <a:gd name="T53" fmla="*/ 50 h 347"/>
                  <a:gd name="T54" fmla="*/ 85 w 252"/>
                  <a:gd name="T55" fmla="*/ 65 h 347"/>
                  <a:gd name="T56" fmla="*/ 73 w 252"/>
                  <a:gd name="T57" fmla="*/ 87 h 347"/>
                  <a:gd name="T58" fmla="*/ 67 w 252"/>
                  <a:gd name="T59" fmla="*/ 113 h 347"/>
                  <a:gd name="T60" fmla="*/ 64 w 252"/>
                  <a:gd name="T61" fmla="*/ 143 h 347"/>
                  <a:gd name="T62" fmla="*/ 63 w 252"/>
                  <a:gd name="T63" fmla="*/ 173 h 347"/>
                  <a:gd name="T64" fmla="*/ 64 w 252"/>
                  <a:gd name="T65" fmla="*/ 204 h 347"/>
                  <a:gd name="T66" fmla="*/ 67 w 252"/>
                  <a:gd name="T67" fmla="*/ 234 h 347"/>
                  <a:gd name="T68" fmla="*/ 73 w 252"/>
                  <a:gd name="T69" fmla="*/ 260 h 347"/>
                  <a:gd name="T70" fmla="*/ 85 w 252"/>
                  <a:gd name="T71" fmla="*/ 282 h 347"/>
                  <a:gd name="T72" fmla="*/ 102 w 252"/>
                  <a:gd name="T73" fmla="*/ 296 h 347"/>
                  <a:gd name="T74" fmla="*/ 126 w 252"/>
                  <a:gd name="T75" fmla="*/ 301 h 347"/>
                  <a:gd name="T76" fmla="*/ 150 w 252"/>
                  <a:gd name="T77" fmla="*/ 296 h 347"/>
                  <a:gd name="T78" fmla="*/ 167 w 252"/>
                  <a:gd name="T79" fmla="*/ 282 h 347"/>
                  <a:gd name="T80" fmla="*/ 178 w 252"/>
                  <a:gd name="T81" fmla="*/ 260 h 347"/>
                  <a:gd name="T82" fmla="*/ 185 w 252"/>
                  <a:gd name="T83" fmla="*/ 234 h 347"/>
                  <a:gd name="T84" fmla="*/ 188 w 252"/>
                  <a:gd name="T85" fmla="*/ 204 h 347"/>
                  <a:gd name="T86" fmla="*/ 189 w 252"/>
                  <a:gd name="T87" fmla="*/ 173 h 347"/>
                  <a:gd name="T88" fmla="*/ 188 w 252"/>
                  <a:gd name="T89" fmla="*/ 143 h 347"/>
                  <a:gd name="T90" fmla="*/ 185 w 252"/>
                  <a:gd name="T91" fmla="*/ 113 h 347"/>
                  <a:gd name="T92" fmla="*/ 178 w 252"/>
                  <a:gd name="T93" fmla="*/ 87 h 347"/>
                  <a:gd name="T94" fmla="*/ 167 w 252"/>
                  <a:gd name="T95" fmla="*/ 65 h 347"/>
                  <a:gd name="T96" fmla="*/ 150 w 252"/>
                  <a:gd name="T97" fmla="*/ 50 h 347"/>
                  <a:gd name="T98" fmla="*/ 126 w 252"/>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2"/>
                      <a:pt x="169" y="7"/>
                    </a:cubicBezTo>
                    <a:cubicBezTo>
                      <a:pt x="181" y="11"/>
                      <a:pt x="192" y="17"/>
                      <a:pt x="201" y="25"/>
                    </a:cubicBezTo>
                    <a:cubicBezTo>
                      <a:pt x="211" y="33"/>
                      <a:pt x="219" y="42"/>
                      <a:pt x="225" y="53"/>
                    </a:cubicBezTo>
                    <a:cubicBezTo>
                      <a:pt x="231" y="63"/>
                      <a:pt x="237" y="75"/>
                      <a:pt x="241" y="88"/>
                    </a:cubicBezTo>
                    <a:cubicBezTo>
                      <a:pt x="245" y="101"/>
                      <a:pt x="247" y="115"/>
                      <a:pt x="249" y="129"/>
                    </a:cubicBezTo>
                    <a:cubicBezTo>
                      <a:pt x="251" y="143"/>
                      <a:pt x="252" y="158"/>
                      <a:pt x="252" y="173"/>
                    </a:cubicBezTo>
                    <a:cubicBezTo>
                      <a:pt x="252" y="189"/>
                      <a:pt x="251" y="203"/>
                      <a:pt x="249" y="218"/>
                    </a:cubicBezTo>
                    <a:cubicBezTo>
                      <a:pt x="247" y="232"/>
                      <a:pt x="245" y="246"/>
                      <a:pt x="241" y="259"/>
                    </a:cubicBezTo>
                    <a:cubicBezTo>
                      <a:pt x="237" y="272"/>
                      <a:pt x="231" y="283"/>
                      <a:pt x="225" y="294"/>
                    </a:cubicBezTo>
                    <a:cubicBezTo>
                      <a:pt x="219" y="305"/>
                      <a:pt x="211" y="314"/>
                      <a:pt x="201" y="322"/>
                    </a:cubicBezTo>
                    <a:cubicBezTo>
                      <a:pt x="192" y="330"/>
                      <a:pt x="181" y="336"/>
                      <a:pt x="169" y="340"/>
                    </a:cubicBezTo>
                    <a:cubicBezTo>
                      <a:pt x="156" y="345"/>
                      <a:pt x="142" y="347"/>
                      <a:pt x="126" y="347"/>
                    </a:cubicBezTo>
                    <a:cubicBezTo>
                      <a:pt x="110" y="347"/>
                      <a:pt x="95" y="345"/>
                      <a:pt x="83" y="340"/>
                    </a:cubicBezTo>
                    <a:cubicBezTo>
                      <a:pt x="70" y="336"/>
                      <a:pt x="59" y="330"/>
                      <a:pt x="50" y="322"/>
                    </a:cubicBezTo>
                    <a:cubicBezTo>
                      <a:pt x="41" y="314"/>
                      <a:pt x="33" y="305"/>
                      <a:pt x="26" y="294"/>
                    </a:cubicBezTo>
                    <a:cubicBezTo>
                      <a:pt x="20" y="283"/>
                      <a:pt x="15" y="272"/>
                      <a:pt x="11" y="259"/>
                    </a:cubicBezTo>
                    <a:cubicBezTo>
                      <a:pt x="7" y="246"/>
                      <a:pt x="4" y="232"/>
                      <a:pt x="2" y="218"/>
                    </a:cubicBezTo>
                    <a:cubicBezTo>
                      <a:pt x="0" y="203"/>
                      <a:pt x="0" y="189"/>
                      <a:pt x="0" y="173"/>
                    </a:cubicBezTo>
                    <a:cubicBezTo>
                      <a:pt x="0" y="158"/>
                      <a:pt x="0" y="143"/>
                      <a:pt x="2" y="129"/>
                    </a:cubicBezTo>
                    <a:cubicBezTo>
                      <a:pt x="4" y="115"/>
                      <a:pt x="7" y="101"/>
                      <a:pt x="11" y="88"/>
                    </a:cubicBezTo>
                    <a:cubicBezTo>
                      <a:pt x="15" y="75"/>
                      <a:pt x="20" y="63"/>
                      <a:pt x="26" y="53"/>
                    </a:cubicBezTo>
                    <a:cubicBezTo>
                      <a:pt x="33" y="42"/>
                      <a:pt x="41" y="33"/>
                      <a:pt x="50" y="25"/>
                    </a:cubicBezTo>
                    <a:cubicBezTo>
                      <a:pt x="59" y="17"/>
                      <a:pt x="70" y="11"/>
                      <a:pt x="83" y="7"/>
                    </a:cubicBezTo>
                    <a:cubicBezTo>
                      <a:pt x="95" y="2"/>
                      <a:pt x="110" y="0"/>
                      <a:pt x="126" y="0"/>
                    </a:cubicBezTo>
                    <a:close/>
                    <a:moveTo>
                      <a:pt x="126" y="45"/>
                    </a:moveTo>
                    <a:cubicBezTo>
                      <a:pt x="116" y="45"/>
                      <a:pt x="108" y="47"/>
                      <a:pt x="102" y="50"/>
                    </a:cubicBezTo>
                    <a:cubicBezTo>
                      <a:pt x="95" y="54"/>
                      <a:pt x="89" y="59"/>
                      <a:pt x="85" y="65"/>
                    </a:cubicBezTo>
                    <a:cubicBezTo>
                      <a:pt x="80" y="71"/>
                      <a:pt x="76" y="78"/>
                      <a:pt x="73" y="87"/>
                    </a:cubicBezTo>
                    <a:cubicBezTo>
                      <a:pt x="70" y="95"/>
                      <a:pt x="68" y="104"/>
                      <a:pt x="67" y="113"/>
                    </a:cubicBezTo>
                    <a:cubicBezTo>
                      <a:pt x="65" y="123"/>
                      <a:pt x="64" y="132"/>
                      <a:pt x="64" y="143"/>
                    </a:cubicBezTo>
                    <a:cubicBezTo>
                      <a:pt x="63" y="153"/>
                      <a:pt x="63" y="163"/>
                      <a:pt x="63" y="173"/>
                    </a:cubicBezTo>
                    <a:cubicBezTo>
                      <a:pt x="63" y="183"/>
                      <a:pt x="63" y="194"/>
                      <a:pt x="64" y="204"/>
                    </a:cubicBezTo>
                    <a:cubicBezTo>
                      <a:pt x="64" y="214"/>
                      <a:pt x="65" y="224"/>
                      <a:pt x="67" y="234"/>
                    </a:cubicBezTo>
                    <a:cubicBezTo>
                      <a:pt x="68" y="243"/>
                      <a:pt x="70" y="252"/>
                      <a:pt x="73" y="260"/>
                    </a:cubicBezTo>
                    <a:cubicBezTo>
                      <a:pt x="76" y="268"/>
                      <a:pt x="80" y="276"/>
                      <a:pt x="85" y="282"/>
                    </a:cubicBezTo>
                    <a:cubicBezTo>
                      <a:pt x="89" y="288"/>
                      <a:pt x="95" y="293"/>
                      <a:pt x="102" y="296"/>
                    </a:cubicBezTo>
                    <a:cubicBezTo>
                      <a:pt x="108" y="300"/>
                      <a:pt x="116" y="301"/>
                      <a:pt x="126" y="301"/>
                    </a:cubicBezTo>
                    <a:cubicBezTo>
                      <a:pt x="135" y="301"/>
                      <a:pt x="143" y="300"/>
                      <a:pt x="150" y="296"/>
                    </a:cubicBezTo>
                    <a:cubicBezTo>
                      <a:pt x="156" y="293"/>
                      <a:pt x="162" y="288"/>
                      <a:pt x="167" y="282"/>
                    </a:cubicBezTo>
                    <a:cubicBezTo>
                      <a:pt x="172" y="276"/>
                      <a:pt x="175" y="268"/>
                      <a:pt x="178" y="260"/>
                    </a:cubicBezTo>
                    <a:cubicBezTo>
                      <a:pt x="181" y="252"/>
                      <a:pt x="183" y="243"/>
                      <a:pt x="185" y="234"/>
                    </a:cubicBezTo>
                    <a:cubicBezTo>
                      <a:pt x="186" y="224"/>
                      <a:pt x="188" y="214"/>
                      <a:pt x="188" y="204"/>
                    </a:cubicBezTo>
                    <a:cubicBezTo>
                      <a:pt x="189" y="194"/>
                      <a:pt x="189" y="183"/>
                      <a:pt x="189" y="173"/>
                    </a:cubicBezTo>
                    <a:cubicBezTo>
                      <a:pt x="189" y="163"/>
                      <a:pt x="189" y="153"/>
                      <a:pt x="188" y="143"/>
                    </a:cubicBezTo>
                    <a:cubicBezTo>
                      <a:pt x="188" y="132"/>
                      <a:pt x="186" y="123"/>
                      <a:pt x="185" y="113"/>
                    </a:cubicBezTo>
                    <a:cubicBezTo>
                      <a:pt x="183" y="104"/>
                      <a:pt x="181" y="95"/>
                      <a:pt x="178" y="87"/>
                    </a:cubicBezTo>
                    <a:cubicBezTo>
                      <a:pt x="175" y="78"/>
                      <a:pt x="172" y="71"/>
                      <a:pt x="167" y="65"/>
                    </a:cubicBezTo>
                    <a:cubicBezTo>
                      <a:pt x="162" y="59"/>
                      <a:pt x="156"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1"/>
              <p:cNvSpPr>
                <a:spLocks/>
              </p:cNvSpPr>
              <p:nvPr/>
            </p:nvSpPr>
            <p:spPr bwMode="auto">
              <a:xfrm>
                <a:off x="6963678" y="4266392"/>
                <a:ext cx="298629" cy="440833"/>
              </a:xfrm>
              <a:custGeom>
                <a:avLst/>
                <a:gdLst>
                  <a:gd name="T0" fmla="*/ 5 w 234"/>
                  <a:gd name="T1" fmla="*/ 28 h 347"/>
                  <a:gd name="T2" fmla="*/ 13 w 234"/>
                  <a:gd name="T3" fmla="*/ 7 h 347"/>
                  <a:gd name="T4" fmla="*/ 37 w 234"/>
                  <a:gd name="T5" fmla="*/ 0 h 347"/>
                  <a:gd name="T6" fmla="*/ 198 w 234"/>
                  <a:gd name="T7" fmla="*/ 0 h 347"/>
                  <a:gd name="T8" fmla="*/ 207 w 234"/>
                  <a:gd name="T9" fmla="*/ 2 h 347"/>
                  <a:gd name="T10" fmla="*/ 214 w 234"/>
                  <a:gd name="T11" fmla="*/ 7 h 347"/>
                  <a:gd name="T12" fmla="*/ 218 w 234"/>
                  <a:gd name="T13" fmla="*/ 14 h 347"/>
                  <a:gd name="T14" fmla="*/ 219 w 234"/>
                  <a:gd name="T15" fmla="*/ 22 h 347"/>
                  <a:gd name="T16" fmla="*/ 218 w 234"/>
                  <a:gd name="T17" fmla="*/ 31 h 347"/>
                  <a:gd name="T18" fmla="*/ 214 w 234"/>
                  <a:gd name="T19" fmla="*/ 38 h 347"/>
                  <a:gd name="T20" fmla="*/ 207 w 234"/>
                  <a:gd name="T21" fmla="*/ 43 h 347"/>
                  <a:gd name="T22" fmla="*/ 198 w 234"/>
                  <a:gd name="T23" fmla="*/ 45 h 347"/>
                  <a:gd name="T24" fmla="*/ 56 w 234"/>
                  <a:gd name="T25" fmla="*/ 45 h 347"/>
                  <a:gd name="T26" fmla="*/ 55 w 234"/>
                  <a:gd name="T27" fmla="*/ 153 h 347"/>
                  <a:gd name="T28" fmla="*/ 90 w 234"/>
                  <a:gd name="T29" fmla="*/ 129 h 347"/>
                  <a:gd name="T30" fmla="*/ 132 w 234"/>
                  <a:gd name="T31" fmla="*/ 121 h 347"/>
                  <a:gd name="T32" fmla="*/ 174 w 234"/>
                  <a:gd name="T33" fmla="*/ 129 h 347"/>
                  <a:gd name="T34" fmla="*/ 206 w 234"/>
                  <a:gd name="T35" fmla="*/ 153 h 347"/>
                  <a:gd name="T36" fmla="*/ 227 w 234"/>
                  <a:gd name="T37" fmla="*/ 189 h 347"/>
                  <a:gd name="T38" fmla="*/ 234 w 234"/>
                  <a:gd name="T39" fmla="*/ 234 h 347"/>
                  <a:gd name="T40" fmla="*/ 225 w 234"/>
                  <a:gd name="T41" fmla="*/ 281 h 347"/>
                  <a:gd name="T42" fmla="*/ 199 w 234"/>
                  <a:gd name="T43" fmla="*/ 316 h 347"/>
                  <a:gd name="T44" fmla="*/ 159 w 234"/>
                  <a:gd name="T45" fmla="*/ 339 h 347"/>
                  <a:gd name="T46" fmla="*/ 110 w 234"/>
                  <a:gd name="T47" fmla="*/ 347 h 347"/>
                  <a:gd name="T48" fmla="*/ 77 w 234"/>
                  <a:gd name="T49" fmla="*/ 344 h 347"/>
                  <a:gd name="T50" fmla="*/ 48 w 234"/>
                  <a:gd name="T51" fmla="*/ 335 h 347"/>
                  <a:gd name="T52" fmla="*/ 24 w 234"/>
                  <a:gd name="T53" fmla="*/ 319 h 347"/>
                  <a:gd name="T54" fmla="*/ 6 w 234"/>
                  <a:gd name="T55" fmla="*/ 297 h 347"/>
                  <a:gd name="T56" fmla="*/ 2 w 234"/>
                  <a:gd name="T57" fmla="*/ 289 h 347"/>
                  <a:gd name="T58" fmla="*/ 0 w 234"/>
                  <a:gd name="T59" fmla="*/ 281 h 347"/>
                  <a:gd name="T60" fmla="*/ 6 w 234"/>
                  <a:gd name="T61" fmla="*/ 267 h 347"/>
                  <a:gd name="T62" fmla="*/ 19 w 234"/>
                  <a:gd name="T63" fmla="*/ 261 h 347"/>
                  <a:gd name="T64" fmla="*/ 27 w 234"/>
                  <a:gd name="T65" fmla="*/ 263 h 347"/>
                  <a:gd name="T66" fmla="*/ 35 w 234"/>
                  <a:gd name="T67" fmla="*/ 268 h 347"/>
                  <a:gd name="T68" fmla="*/ 64 w 234"/>
                  <a:gd name="T69" fmla="*/ 294 h 347"/>
                  <a:gd name="T70" fmla="*/ 105 w 234"/>
                  <a:gd name="T71" fmla="*/ 303 h 347"/>
                  <a:gd name="T72" fmla="*/ 134 w 234"/>
                  <a:gd name="T73" fmla="*/ 298 h 347"/>
                  <a:gd name="T74" fmla="*/ 155 w 234"/>
                  <a:gd name="T75" fmla="*/ 283 h 347"/>
                  <a:gd name="T76" fmla="*/ 167 w 234"/>
                  <a:gd name="T77" fmla="*/ 260 h 347"/>
                  <a:gd name="T78" fmla="*/ 172 w 234"/>
                  <a:gd name="T79" fmla="*/ 231 h 347"/>
                  <a:gd name="T80" fmla="*/ 168 w 234"/>
                  <a:gd name="T81" fmla="*/ 203 h 347"/>
                  <a:gd name="T82" fmla="*/ 156 w 234"/>
                  <a:gd name="T83" fmla="*/ 181 h 347"/>
                  <a:gd name="T84" fmla="*/ 138 w 234"/>
                  <a:gd name="T85" fmla="*/ 167 h 347"/>
                  <a:gd name="T86" fmla="*/ 114 w 234"/>
                  <a:gd name="T87" fmla="*/ 162 h 347"/>
                  <a:gd name="T88" fmla="*/ 94 w 234"/>
                  <a:gd name="T89" fmla="*/ 164 h 347"/>
                  <a:gd name="T90" fmla="*/ 78 w 234"/>
                  <a:gd name="T91" fmla="*/ 171 h 347"/>
                  <a:gd name="T92" fmla="*/ 66 w 234"/>
                  <a:gd name="T93" fmla="*/ 181 h 347"/>
                  <a:gd name="T94" fmla="*/ 59 w 234"/>
                  <a:gd name="T95" fmla="*/ 191 h 347"/>
                  <a:gd name="T96" fmla="*/ 47 w 234"/>
                  <a:gd name="T97" fmla="*/ 203 h 347"/>
                  <a:gd name="T98" fmla="*/ 30 w 234"/>
                  <a:gd name="T99" fmla="*/ 208 h 347"/>
                  <a:gd name="T100" fmla="*/ 21 w 234"/>
                  <a:gd name="T101" fmla="*/ 207 h 347"/>
                  <a:gd name="T102" fmla="*/ 13 w 234"/>
                  <a:gd name="T103" fmla="*/ 202 h 347"/>
                  <a:gd name="T104" fmla="*/ 8 w 234"/>
                  <a:gd name="T105" fmla="*/ 194 h 347"/>
                  <a:gd name="T106" fmla="*/ 5 w 234"/>
                  <a:gd name="T107" fmla="*/ 182 h 347"/>
                  <a:gd name="T108" fmla="*/ 5 w 234"/>
                  <a:gd name="T109" fmla="*/ 2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347">
                    <a:moveTo>
                      <a:pt x="5" y="28"/>
                    </a:moveTo>
                    <a:cubicBezTo>
                      <a:pt x="5" y="18"/>
                      <a:pt x="8" y="11"/>
                      <a:pt x="13" y="7"/>
                    </a:cubicBezTo>
                    <a:cubicBezTo>
                      <a:pt x="18" y="2"/>
                      <a:pt x="26" y="0"/>
                      <a:pt x="37" y="0"/>
                    </a:cubicBezTo>
                    <a:cubicBezTo>
                      <a:pt x="198" y="0"/>
                      <a:pt x="198" y="0"/>
                      <a:pt x="198" y="0"/>
                    </a:cubicBezTo>
                    <a:cubicBezTo>
                      <a:pt x="202" y="0"/>
                      <a:pt x="205" y="1"/>
                      <a:pt x="207" y="2"/>
                    </a:cubicBezTo>
                    <a:cubicBezTo>
                      <a:pt x="210" y="3"/>
                      <a:pt x="212" y="5"/>
                      <a:pt x="214" y="7"/>
                    </a:cubicBezTo>
                    <a:cubicBezTo>
                      <a:pt x="216" y="9"/>
                      <a:pt x="217" y="12"/>
                      <a:pt x="218" y="14"/>
                    </a:cubicBezTo>
                    <a:cubicBezTo>
                      <a:pt x="219" y="17"/>
                      <a:pt x="219" y="19"/>
                      <a:pt x="219" y="22"/>
                    </a:cubicBezTo>
                    <a:cubicBezTo>
                      <a:pt x="219" y="25"/>
                      <a:pt x="219" y="28"/>
                      <a:pt x="218" y="31"/>
                    </a:cubicBezTo>
                    <a:cubicBezTo>
                      <a:pt x="217" y="33"/>
                      <a:pt x="216" y="36"/>
                      <a:pt x="214" y="38"/>
                    </a:cubicBezTo>
                    <a:cubicBezTo>
                      <a:pt x="212" y="40"/>
                      <a:pt x="210" y="41"/>
                      <a:pt x="207" y="43"/>
                    </a:cubicBezTo>
                    <a:cubicBezTo>
                      <a:pt x="205" y="44"/>
                      <a:pt x="202" y="45"/>
                      <a:pt x="198" y="45"/>
                    </a:cubicBezTo>
                    <a:cubicBezTo>
                      <a:pt x="56" y="45"/>
                      <a:pt x="56" y="45"/>
                      <a:pt x="56" y="45"/>
                    </a:cubicBezTo>
                    <a:cubicBezTo>
                      <a:pt x="55" y="153"/>
                      <a:pt x="55" y="153"/>
                      <a:pt x="55" y="153"/>
                    </a:cubicBezTo>
                    <a:cubicBezTo>
                      <a:pt x="65" y="142"/>
                      <a:pt x="77" y="134"/>
                      <a:pt x="90" y="129"/>
                    </a:cubicBezTo>
                    <a:cubicBezTo>
                      <a:pt x="103" y="124"/>
                      <a:pt x="117" y="121"/>
                      <a:pt x="132" y="121"/>
                    </a:cubicBezTo>
                    <a:cubicBezTo>
                      <a:pt x="147" y="121"/>
                      <a:pt x="161" y="124"/>
                      <a:pt x="174" y="129"/>
                    </a:cubicBezTo>
                    <a:cubicBezTo>
                      <a:pt x="186" y="135"/>
                      <a:pt x="197" y="143"/>
                      <a:pt x="206" y="153"/>
                    </a:cubicBezTo>
                    <a:cubicBezTo>
                      <a:pt x="215" y="163"/>
                      <a:pt x="222" y="175"/>
                      <a:pt x="227" y="189"/>
                    </a:cubicBezTo>
                    <a:cubicBezTo>
                      <a:pt x="232" y="202"/>
                      <a:pt x="234" y="217"/>
                      <a:pt x="234" y="234"/>
                    </a:cubicBezTo>
                    <a:cubicBezTo>
                      <a:pt x="234" y="251"/>
                      <a:pt x="231" y="267"/>
                      <a:pt x="225" y="281"/>
                    </a:cubicBezTo>
                    <a:cubicBezTo>
                      <a:pt x="219" y="295"/>
                      <a:pt x="210" y="307"/>
                      <a:pt x="199" y="316"/>
                    </a:cubicBezTo>
                    <a:cubicBezTo>
                      <a:pt x="188" y="326"/>
                      <a:pt x="175" y="334"/>
                      <a:pt x="159" y="339"/>
                    </a:cubicBezTo>
                    <a:cubicBezTo>
                      <a:pt x="144" y="345"/>
                      <a:pt x="128" y="347"/>
                      <a:pt x="110" y="347"/>
                    </a:cubicBezTo>
                    <a:cubicBezTo>
                      <a:pt x="99" y="347"/>
                      <a:pt x="88" y="346"/>
                      <a:pt x="77" y="344"/>
                    </a:cubicBezTo>
                    <a:cubicBezTo>
                      <a:pt x="67" y="342"/>
                      <a:pt x="57" y="339"/>
                      <a:pt x="48" y="335"/>
                    </a:cubicBezTo>
                    <a:cubicBezTo>
                      <a:pt x="39" y="331"/>
                      <a:pt x="31" y="326"/>
                      <a:pt x="24" y="319"/>
                    </a:cubicBezTo>
                    <a:cubicBezTo>
                      <a:pt x="17" y="313"/>
                      <a:pt x="11" y="306"/>
                      <a:pt x="6" y="297"/>
                    </a:cubicBezTo>
                    <a:cubicBezTo>
                      <a:pt x="4" y="294"/>
                      <a:pt x="3" y="292"/>
                      <a:pt x="2" y="289"/>
                    </a:cubicBezTo>
                    <a:cubicBezTo>
                      <a:pt x="1" y="287"/>
                      <a:pt x="0" y="284"/>
                      <a:pt x="0" y="281"/>
                    </a:cubicBezTo>
                    <a:cubicBezTo>
                      <a:pt x="0" y="276"/>
                      <a:pt x="2" y="271"/>
                      <a:pt x="6" y="267"/>
                    </a:cubicBezTo>
                    <a:cubicBezTo>
                      <a:pt x="10" y="263"/>
                      <a:pt x="14" y="261"/>
                      <a:pt x="19" y="261"/>
                    </a:cubicBezTo>
                    <a:cubicBezTo>
                      <a:pt x="22" y="261"/>
                      <a:pt x="25" y="262"/>
                      <a:pt x="27" y="263"/>
                    </a:cubicBezTo>
                    <a:cubicBezTo>
                      <a:pt x="30" y="264"/>
                      <a:pt x="32" y="266"/>
                      <a:pt x="35" y="268"/>
                    </a:cubicBezTo>
                    <a:cubicBezTo>
                      <a:pt x="42" y="280"/>
                      <a:pt x="51" y="289"/>
                      <a:pt x="64" y="294"/>
                    </a:cubicBezTo>
                    <a:cubicBezTo>
                      <a:pt x="76" y="300"/>
                      <a:pt x="90" y="303"/>
                      <a:pt x="105" y="303"/>
                    </a:cubicBezTo>
                    <a:cubicBezTo>
                      <a:pt x="116" y="303"/>
                      <a:pt x="126" y="301"/>
                      <a:pt x="134" y="298"/>
                    </a:cubicBezTo>
                    <a:cubicBezTo>
                      <a:pt x="142" y="294"/>
                      <a:pt x="149" y="289"/>
                      <a:pt x="155" y="283"/>
                    </a:cubicBezTo>
                    <a:cubicBezTo>
                      <a:pt x="160" y="277"/>
                      <a:pt x="164" y="269"/>
                      <a:pt x="167" y="260"/>
                    </a:cubicBezTo>
                    <a:cubicBezTo>
                      <a:pt x="170" y="251"/>
                      <a:pt x="172" y="242"/>
                      <a:pt x="172" y="231"/>
                    </a:cubicBezTo>
                    <a:cubicBezTo>
                      <a:pt x="172" y="221"/>
                      <a:pt x="170" y="212"/>
                      <a:pt x="168" y="203"/>
                    </a:cubicBezTo>
                    <a:cubicBezTo>
                      <a:pt x="165" y="195"/>
                      <a:pt x="161" y="187"/>
                      <a:pt x="156" y="181"/>
                    </a:cubicBezTo>
                    <a:cubicBezTo>
                      <a:pt x="151" y="175"/>
                      <a:pt x="145" y="170"/>
                      <a:pt x="138" y="167"/>
                    </a:cubicBezTo>
                    <a:cubicBezTo>
                      <a:pt x="131" y="163"/>
                      <a:pt x="123" y="162"/>
                      <a:pt x="114" y="162"/>
                    </a:cubicBezTo>
                    <a:cubicBezTo>
                      <a:pt x="106" y="162"/>
                      <a:pt x="100" y="163"/>
                      <a:pt x="94" y="164"/>
                    </a:cubicBezTo>
                    <a:cubicBezTo>
                      <a:pt x="88" y="166"/>
                      <a:pt x="83" y="168"/>
                      <a:pt x="78" y="171"/>
                    </a:cubicBezTo>
                    <a:cubicBezTo>
                      <a:pt x="73" y="174"/>
                      <a:pt x="69" y="177"/>
                      <a:pt x="66" y="181"/>
                    </a:cubicBezTo>
                    <a:cubicBezTo>
                      <a:pt x="63" y="184"/>
                      <a:pt x="61" y="187"/>
                      <a:pt x="59" y="191"/>
                    </a:cubicBezTo>
                    <a:cubicBezTo>
                      <a:pt x="56" y="196"/>
                      <a:pt x="52" y="200"/>
                      <a:pt x="47" y="203"/>
                    </a:cubicBezTo>
                    <a:cubicBezTo>
                      <a:pt x="42" y="207"/>
                      <a:pt x="36" y="208"/>
                      <a:pt x="30" y="208"/>
                    </a:cubicBezTo>
                    <a:cubicBezTo>
                      <a:pt x="27" y="208"/>
                      <a:pt x="24" y="208"/>
                      <a:pt x="21" y="207"/>
                    </a:cubicBezTo>
                    <a:cubicBezTo>
                      <a:pt x="18" y="206"/>
                      <a:pt x="15" y="204"/>
                      <a:pt x="13" y="202"/>
                    </a:cubicBezTo>
                    <a:cubicBezTo>
                      <a:pt x="11" y="200"/>
                      <a:pt x="9" y="197"/>
                      <a:pt x="8" y="194"/>
                    </a:cubicBezTo>
                    <a:cubicBezTo>
                      <a:pt x="6" y="190"/>
                      <a:pt x="5" y="187"/>
                      <a:pt x="5" y="182"/>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7" name="文本框 106"/>
          <p:cNvSpPr txBox="1"/>
          <p:nvPr/>
        </p:nvSpPr>
        <p:spPr>
          <a:xfrm>
            <a:off x="314201" y="1089735"/>
            <a:ext cx="3852968" cy="738664"/>
          </a:xfrm>
          <a:prstGeom prst="rect">
            <a:avLst/>
          </a:prstGeom>
          <a:noFill/>
        </p:spPr>
        <p:txBody>
          <a:bodyPr wrap="square" rtlCol="0">
            <a:spAutoFit/>
          </a:bodyPr>
          <a:lstStyle/>
          <a:p>
            <a:pPr lvl="0"/>
            <a:r>
              <a:rPr lang="zh-CN" altLang="zh-CN" sz="1400" dirty="0"/>
              <a:t>四层负载均衡：主要通过报文中的目标地址和端口，再加上负载均衡设备设置的服务器选择方式，决定最终选择的内部服务器。</a:t>
            </a:r>
          </a:p>
        </p:txBody>
      </p:sp>
      <p:sp>
        <p:nvSpPr>
          <p:cNvPr id="108" name="Freeform 3824"/>
          <p:cNvSpPr>
            <a:spLocks/>
          </p:cNvSpPr>
          <p:nvPr/>
        </p:nvSpPr>
        <p:spPr bwMode="auto">
          <a:xfrm>
            <a:off x="2098864" y="4543801"/>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824"/>
          <p:cNvSpPr>
            <a:spLocks/>
          </p:cNvSpPr>
          <p:nvPr/>
        </p:nvSpPr>
        <p:spPr bwMode="auto">
          <a:xfrm>
            <a:off x="2755194" y="1988234"/>
            <a:ext cx="1980708"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0" name="文本框 109"/>
          <p:cNvSpPr txBox="1"/>
          <p:nvPr/>
        </p:nvSpPr>
        <p:spPr>
          <a:xfrm>
            <a:off x="314201" y="3019886"/>
            <a:ext cx="3268347" cy="1384995"/>
          </a:xfrm>
          <a:prstGeom prst="rect">
            <a:avLst/>
          </a:prstGeom>
          <a:noFill/>
        </p:spPr>
        <p:txBody>
          <a:bodyPr wrap="square" rtlCol="0">
            <a:spAutoFit/>
          </a:bodyPr>
          <a:lstStyle/>
          <a:p>
            <a:pPr lvl="0"/>
            <a:r>
              <a:rPr lang="zh-CN" altLang="zh-CN" sz="1400" dirty="0"/>
              <a:t>七层负载均衡，主要还是着重于应用</a:t>
            </a:r>
            <a:r>
              <a:rPr lang="en-US" altLang="zh-CN" sz="1400" dirty="0"/>
              <a:t>HTTP</a:t>
            </a:r>
            <a:r>
              <a:rPr lang="zh-CN" altLang="zh-CN" sz="1400" dirty="0"/>
              <a:t>协议，所以其应用范围主要是众多的网站或者内部信息平台等基于</a:t>
            </a:r>
            <a:r>
              <a:rPr lang="en-US" altLang="zh-CN" sz="1400" dirty="0"/>
              <a:t>B/S</a:t>
            </a:r>
            <a:r>
              <a:rPr lang="zh-CN" altLang="zh-CN" sz="1400" dirty="0"/>
              <a:t>开发的系统。</a:t>
            </a:r>
            <a:r>
              <a:rPr lang="en-US" altLang="zh-CN" sz="1400" dirty="0"/>
              <a:t> 4</a:t>
            </a:r>
            <a:r>
              <a:rPr lang="zh-CN" altLang="zh-CN" sz="1400" dirty="0"/>
              <a:t>层负载均衡则对应其他</a:t>
            </a:r>
            <a:r>
              <a:rPr lang="en-US" altLang="zh-CN" sz="1400" dirty="0"/>
              <a:t>TCP</a:t>
            </a:r>
            <a:r>
              <a:rPr lang="zh-CN" altLang="zh-CN" sz="1400" dirty="0"/>
              <a:t>应用，例如基于</a:t>
            </a:r>
            <a:r>
              <a:rPr lang="en-US" altLang="zh-CN" sz="1400" dirty="0"/>
              <a:t>C/S</a:t>
            </a:r>
            <a:r>
              <a:rPr lang="zh-CN" altLang="zh-CN" sz="1400" dirty="0"/>
              <a:t>开发的</a:t>
            </a:r>
            <a:r>
              <a:rPr lang="en-US" altLang="zh-CN" sz="1400" dirty="0"/>
              <a:t>ERP</a:t>
            </a:r>
            <a:r>
              <a:rPr lang="zh-CN" altLang="zh-CN" sz="1400" dirty="0"/>
              <a:t>等系统。</a:t>
            </a:r>
          </a:p>
        </p:txBody>
      </p:sp>
      <p:sp>
        <p:nvSpPr>
          <p:cNvPr id="111" name="Freeform 3824"/>
          <p:cNvSpPr>
            <a:spLocks/>
          </p:cNvSpPr>
          <p:nvPr/>
        </p:nvSpPr>
        <p:spPr bwMode="auto">
          <a:xfrm flipH="1" flipV="1">
            <a:off x="6946808" y="5830640"/>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12" name="文本框 111"/>
          <p:cNvSpPr txBox="1"/>
          <p:nvPr/>
        </p:nvSpPr>
        <p:spPr>
          <a:xfrm>
            <a:off x="8446971" y="5060260"/>
            <a:ext cx="3571945" cy="1384995"/>
          </a:xfrm>
          <a:prstGeom prst="rect">
            <a:avLst/>
          </a:prstGeom>
          <a:noFill/>
        </p:spPr>
        <p:txBody>
          <a:bodyPr wrap="square" rtlCol="0">
            <a:spAutoFit/>
          </a:bodyPr>
          <a:lstStyle/>
          <a:p>
            <a:pPr lvl="0"/>
            <a:r>
              <a:rPr lang="zh-CN" altLang="zh-CN" sz="1400" dirty="0"/>
              <a:t>七层应用负载的好处，是使得整个网络更</a:t>
            </a:r>
            <a:r>
              <a:rPr lang="en-US" altLang="zh-CN" sz="1400" dirty="0"/>
              <a:t>"</a:t>
            </a:r>
            <a:r>
              <a:rPr lang="zh-CN" altLang="zh-CN" sz="1400" dirty="0"/>
              <a:t>智能化</a:t>
            </a:r>
            <a:r>
              <a:rPr lang="en-US" altLang="zh-CN" sz="1400" dirty="0"/>
              <a:t>"</a:t>
            </a:r>
            <a:r>
              <a:rPr lang="zh-CN" altLang="zh-CN" sz="1400" dirty="0"/>
              <a:t>。例如访问一个网站的用户流量，可以通过七层的方式，将对图片类的请求转发到特定的图片服务器并可以使用缓存技术；将对文字类的请求可以转发到特定的文字服务器并可以使用压缩技术。</a:t>
            </a:r>
          </a:p>
        </p:txBody>
      </p:sp>
      <p:sp>
        <p:nvSpPr>
          <p:cNvPr id="113" name="Freeform 3824"/>
          <p:cNvSpPr>
            <a:spLocks/>
          </p:cNvSpPr>
          <p:nvPr/>
        </p:nvSpPr>
        <p:spPr bwMode="auto">
          <a:xfrm flipH="1" flipV="1">
            <a:off x="8271834" y="3933505"/>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14" name="文本框 113"/>
          <p:cNvSpPr txBox="1"/>
          <p:nvPr/>
        </p:nvSpPr>
        <p:spPr>
          <a:xfrm>
            <a:off x="8857306" y="2152780"/>
            <a:ext cx="3334693" cy="2462213"/>
          </a:xfrm>
          <a:prstGeom prst="rect">
            <a:avLst/>
          </a:prstGeom>
          <a:noFill/>
        </p:spPr>
        <p:txBody>
          <a:bodyPr wrap="square" rtlCol="0">
            <a:spAutoFit/>
          </a:bodyPr>
          <a:lstStyle/>
          <a:p>
            <a:pPr lvl="0"/>
            <a:r>
              <a:rPr lang="zh-CN" altLang="zh-CN" sz="1400" dirty="0"/>
              <a:t>安全性。网络中最常见的</a:t>
            </a:r>
            <a:r>
              <a:rPr lang="en-US" altLang="zh-CN" sz="1400" dirty="0"/>
              <a:t>SYN Flood</a:t>
            </a:r>
            <a:r>
              <a:rPr lang="zh-CN" altLang="zh-CN" sz="1400" dirty="0"/>
              <a:t>攻击，即黑客控制众多源客户端，使用虚假</a:t>
            </a:r>
            <a:r>
              <a:rPr lang="en-US" altLang="zh-CN" sz="1400" dirty="0"/>
              <a:t>IP</a:t>
            </a:r>
            <a:r>
              <a:rPr lang="zh-CN" altLang="zh-CN" sz="1400" dirty="0"/>
              <a:t>地址对同一目标发送</a:t>
            </a:r>
            <a:r>
              <a:rPr lang="en-US" altLang="zh-CN" sz="1400" dirty="0"/>
              <a:t>SYN</a:t>
            </a:r>
            <a:r>
              <a:rPr lang="zh-CN" altLang="zh-CN" sz="1400" dirty="0"/>
              <a:t>攻击，通常这种攻击会大量发送</a:t>
            </a:r>
            <a:r>
              <a:rPr lang="en-US" altLang="zh-CN" sz="1400" dirty="0"/>
              <a:t>SYN</a:t>
            </a:r>
            <a:r>
              <a:rPr lang="zh-CN" altLang="zh-CN" sz="1400" dirty="0"/>
              <a:t>报文，耗尽服务器上的相关资源，以达到</a:t>
            </a:r>
            <a:r>
              <a:rPr lang="en-US" altLang="zh-CN" sz="1400" dirty="0"/>
              <a:t>Denial of Service(</a:t>
            </a:r>
            <a:r>
              <a:rPr lang="en-US" altLang="zh-CN" sz="1400" i="1" dirty="0" err="1"/>
              <a:t>DoS</a:t>
            </a:r>
            <a:r>
              <a:rPr lang="en-US" altLang="zh-CN" sz="1400" dirty="0"/>
              <a:t>)</a:t>
            </a:r>
            <a:r>
              <a:rPr lang="zh-CN" altLang="zh-CN" sz="1400" dirty="0"/>
              <a:t>的目的。从技术原理上也可以看出，四层模式下这些</a:t>
            </a:r>
            <a:r>
              <a:rPr lang="en-US" altLang="zh-CN" sz="1400" dirty="0"/>
              <a:t>SYN</a:t>
            </a:r>
            <a:r>
              <a:rPr lang="zh-CN" altLang="zh-CN" sz="1400" dirty="0"/>
              <a:t>攻击都会被转发到后端的服务器上；而七层模式下这些</a:t>
            </a:r>
            <a:r>
              <a:rPr lang="en-US" altLang="zh-CN" sz="1400" dirty="0"/>
              <a:t>SYN</a:t>
            </a:r>
            <a:r>
              <a:rPr lang="zh-CN" altLang="zh-CN" sz="1400" dirty="0"/>
              <a:t>攻击自然在负载均衡设备上就截止，不会影响后台服务器的正常运营。</a:t>
            </a:r>
          </a:p>
        </p:txBody>
      </p:sp>
      <p:sp>
        <p:nvSpPr>
          <p:cNvPr id="115" name="Freeform 3824"/>
          <p:cNvSpPr>
            <a:spLocks/>
          </p:cNvSpPr>
          <p:nvPr/>
        </p:nvSpPr>
        <p:spPr bwMode="auto">
          <a:xfrm flipH="1">
            <a:off x="7731460" y="2030892"/>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6" name="文本框 115"/>
          <p:cNvSpPr txBox="1"/>
          <p:nvPr/>
        </p:nvSpPr>
        <p:spPr>
          <a:xfrm>
            <a:off x="8355850" y="759655"/>
            <a:ext cx="3251131" cy="1169551"/>
          </a:xfrm>
          <a:prstGeom prst="rect">
            <a:avLst/>
          </a:prstGeom>
          <a:noFill/>
        </p:spPr>
        <p:txBody>
          <a:bodyPr wrap="square" rtlCol="0">
            <a:spAutoFit/>
          </a:bodyPr>
          <a:lstStyle/>
          <a:p>
            <a:pPr lvl="0"/>
            <a:r>
              <a:rPr lang="zh-CN" altLang="zh-CN" sz="1400" dirty="0"/>
              <a:t>七层负载均衡，也称为</a:t>
            </a:r>
            <a:r>
              <a:rPr lang="en-US" altLang="zh-CN" sz="1400" dirty="0"/>
              <a:t>“</a:t>
            </a:r>
            <a:r>
              <a:rPr lang="zh-CN" altLang="zh-CN" sz="1400" dirty="0"/>
              <a:t>内容交换</a:t>
            </a:r>
            <a:r>
              <a:rPr lang="en-US" altLang="zh-CN" sz="1400" dirty="0"/>
              <a:t>”</a:t>
            </a:r>
            <a:r>
              <a:rPr lang="zh-CN" altLang="zh-CN" sz="1400" dirty="0"/>
              <a:t>，也就是主要通过报文中的真正有意义的应用层内容，再加上负载均衡设备设置的服务器选择方式，决定最终选择的内部服务器。</a:t>
            </a:r>
          </a:p>
        </p:txBody>
      </p:sp>
      <p:sp>
        <p:nvSpPr>
          <p:cNvPr id="117" name="Freeform 29"/>
          <p:cNvSpPr>
            <a:spLocks noEditPoints="1"/>
          </p:cNvSpPr>
          <p:nvPr/>
        </p:nvSpPr>
        <p:spPr bwMode="auto">
          <a:xfrm>
            <a:off x="5419015" y="3083378"/>
            <a:ext cx="1442646" cy="153852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Rectangle 36">
            <a:extLst>
              <a:ext uri="{FF2B5EF4-FFF2-40B4-BE49-F238E27FC236}">
                <a16:creationId xmlns:a16="http://schemas.microsoft.com/office/drawing/2014/main" id="{E77700DD-0A20-4F22-9E24-C5609228B72A}"/>
              </a:ext>
            </a:extLst>
          </p:cNvPr>
          <p:cNvSpPr/>
          <p:nvPr/>
        </p:nvSpPr>
        <p:spPr>
          <a:xfrm>
            <a:off x="2447779" y="281354"/>
            <a:ext cx="3071094"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2000" b="1" dirty="0">
                <a:solidFill>
                  <a:schemeClr val="tx1"/>
                </a:solidFill>
              </a:rPr>
              <a:t>四层和七层负载均衡</a:t>
            </a:r>
            <a:r>
              <a:rPr lang="zh-CN" altLang="en-US" sz="2000" b="1" dirty="0">
                <a:solidFill>
                  <a:schemeClr val="tx1"/>
                </a:solidFill>
              </a:rPr>
              <a:t>区别</a:t>
            </a:r>
            <a:endParaRPr lang="en-US" altLang="zh-CN" sz="2000" b="1" dirty="0">
              <a:solidFill>
                <a:schemeClr val="tx1"/>
              </a:solidFill>
            </a:endParaRPr>
          </a:p>
        </p:txBody>
      </p:sp>
    </p:spTree>
    <p:extLst>
      <p:ext uri="{BB962C8B-B14F-4D97-AF65-F5344CB8AC3E}">
        <p14:creationId xmlns:p14="http://schemas.microsoft.com/office/powerpoint/2010/main" val="5085493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87BBD7-497B-4761-8A7C-337AA1612AC6}"/>
              </a:ext>
            </a:extLst>
          </p:cNvPr>
          <p:cNvSpPr/>
          <p:nvPr/>
        </p:nvSpPr>
        <p:spPr>
          <a:xfrm>
            <a:off x="2447779" y="281354"/>
            <a:ext cx="3071094"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2000" b="1" dirty="0">
                <a:solidFill>
                  <a:schemeClr val="tx1"/>
                </a:solidFill>
              </a:rPr>
              <a:t>四层和七层负载均衡</a:t>
            </a:r>
            <a:r>
              <a:rPr lang="zh-CN" altLang="en-US" sz="2000" b="1" dirty="0">
                <a:solidFill>
                  <a:schemeClr val="tx1"/>
                </a:solidFill>
              </a:rPr>
              <a:t>区别</a:t>
            </a:r>
            <a:endParaRPr lang="en-US" altLang="zh-CN" sz="2000" b="1" dirty="0">
              <a:solidFill>
                <a:schemeClr val="tx1"/>
              </a:solidFill>
            </a:endParaRPr>
          </a:p>
        </p:txBody>
      </p:sp>
      <p:grpSp>
        <p:nvGrpSpPr>
          <p:cNvPr id="3" name="Group 2">
            <a:extLst>
              <a:ext uri="{FF2B5EF4-FFF2-40B4-BE49-F238E27FC236}">
                <a16:creationId xmlns:a16="http://schemas.microsoft.com/office/drawing/2014/main" id="{44B705FC-476C-42D8-AA10-7DEA25A7727F}"/>
              </a:ext>
            </a:extLst>
          </p:cNvPr>
          <p:cNvGrpSpPr/>
          <p:nvPr/>
        </p:nvGrpSpPr>
        <p:grpSpPr>
          <a:xfrm>
            <a:off x="451381" y="1940310"/>
            <a:ext cx="11499986" cy="4066595"/>
            <a:chOff x="592061" y="1940310"/>
            <a:chExt cx="11499986" cy="4066595"/>
          </a:xfrm>
        </p:grpSpPr>
        <p:grpSp>
          <p:nvGrpSpPr>
            <p:cNvPr id="4" name="Group 3">
              <a:extLst>
                <a:ext uri="{FF2B5EF4-FFF2-40B4-BE49-F238E27FC236}">
                  <a16:creationId xmlns:a16="http://schemas.microsoft.com/office/drawing/2014/main" id="{2E76EFAB-A396-4D76-9A64-E302C0702124}"/>
                </a:ext>
              </a:extLst>
            </p:cNvPr>
            <p:cNvGrpSpPr/>
            <p:nvPr/>
          </p:nvGrpSpPr>
          <p:grpSpPr>
            <a:xfrm>
              <a:off x="592061" y="2184364"/>
              <a:ext cx="5991620" cy="3464653"/>
              <a:chOff x="2842891" y="1537250"/>
              <a:chExt cx="6683816" cy="3464653"/>
            </a:xfrm>
          </p:grpSpPr>
          <p:sp>
            <p:nvSpPr>
              <p:cNvPr id="35" name="Isosceles Triangle 34">
                <a:extLst>
                  <a:ext uri="{FF2B5EF4-FFF2-40B4-BE49-F238E27FC236}">
                    <a16:creationId xmlns:a16="http://schemas.microsoft.com/office/drawing/2014/main" id="{98D4E3F7-7253-4935-B34A-9C714AC622EF}"/>
                  </a:ext>
                </a:extLst>
              </p:cNvPr>
              <p:cNvSpPr/>
              <p:nvPr/>
            </p:nvSpPr>
            <p:spPr>
              <a:xfrm>
                <a:off x="5938309" y="2944053"/>
                <a:ext cx="429048" cy="257428"/>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solidFill>
                    <a:srgbClr val="F2F2F2"/>
                  </a:solidFill>
                </a:endParaRPr>
              </a:p>
            </p:txBody>
          </p:sp>
          <p:sp>
            <p:nvSpPr>
              <p:cNvPr id="36" name="Rectangle 35">
                <a:extLst>
                  <a:ext uri="{FF2B5EF4-FFF2-40B4-BE49-F238E27FC236}">
                    <a16:creationId xmlns:a16="http://schemas.microsoft.com/office/drawing/2014/main" id="{3933FCB8-3F4D-40CD-AED3-D11736411C56}"/>
                  </a:ext>
                </a:extLst>
              </p:cNvPr>
              <p:cNvSpPr/>
              <p:nvPr/>
            </p:nvSpPr>
            <p:spPr>
              <a:xfrm>
                <a:off x="2976994" y="3023963"/>
                <a:ext cx="452368"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100" b="1" dirty="0">
                    <a:solidFill>
                      <a:srgbClr val="4B4848"/>
                    </a:solidFill>
                  </a:rPr>
                  <a:t>User</a:t>
                </a:r>
                <a:endParaRPr lang="bg-BG" sz="1100" b="1" dirty="0">
                  <a:solidFill>
                    <a:srgbClr val="4B4848"/>
                  </a:solidFill>
                </a:endParaRPr>
              </a:p>
            </p:txBody>
          </p:sp>
          <p:sp>
            <p:nvSpPr>
              <p:cNvPr id="37" name="Rectangle 36">
                <a:extLst>
                  <a:ext uri="{FF2B5EF4-FFF2-40B4-BE49-F238E27FC236}">
                    <a16:creationId xmlns:a16="http://schemas.microsoft.com/office/drawing/2014/main" id="{C6D1FFF1-FD39-47AE-84CF-AA7C7A904712}"/>
                  </a:ext>
                </a:extLst>
              </p:cNvPr>
              <p:cNvSpPr/>
              <p:nvPr/>
            </p:nvSpPr>
            <p:spPr>
              <a:xfrm>
                <a:off x="3707197" y="4054802"/>
                <a:ext cx="452368"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100" b="1" dirty="0">
                    <a:solidFill>
                      <a:srgbClr val="4B4848"/>
                    </a:solidFill>
                    <a:latin typeface="New Cicle" pitchFamily="2" charset="0"/>
                  </a:rPr>
                  <a:t>User</a:t>
                </a:r>
                <a:endParaRPr lang="bg-BG" sz="1100" b="1" dirty="0">
                  <a:solidFill>
                    <a:srgbClr val="4B4848"/>
                  </a:solidFill>
                </a:endParaRPr>
              </a:p>
            </p:txBody>
          </p:sp>
          <p:sp>
            <p:nvSpPr>
              <p:cNvPr id="38" name="Rectangle 37">
                <a:extLst>
                  <a:ext uri="{FF2B5EF4-FFF2-40B4-BE49-F238E27FC236}">
                    <a16:creationId xmlns:a16="http://schemas.microsoft.com/office/drawing/2014/main" id="{9915D137-99C9-470B-9725-57BB846727D6}"/>
                  </a:ext>
                </a:extLst>
              </p:cNvPr>
              <p:cNvSpPr/>
              <p:nvPr/>
            </p:nvSpPr>
            <p:spPr>
              <a:xfrm>
                <a:off x="4626446" y="4740292"/>
                <a:ext cx="452368"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100" b="1" dirty="0">
                    <a:solidFill>
                      <a:srgbClr val="4B4848"/>
                    </a:solidFill>
                    <a:latin typeface="New Cicle" pitchFamily="2" charset="0"/>
                  </a:rPr>
                  <a:t>User</a:t>
                </a:r>
                <a:endParaRPr lang="bg-BG" sz="1100" b="1" dirty="0">
                  <a:solidFill>
                    <a:srgbClr val="4B4848"/>
                  </a:solidFill>
                </a:endParaRPr>
              </a:p>
            </p:txBody>
          </p:sp>
          <p:sp>
            <p:nvSpPr>
              <p:cNvPr id="39" name="Rectangle 38">
                <a:extLst>
                  <a:ext uri="{FF2B5EF4-FFF2-40B4-BE49-F238E27FC236}">
                    <a16:creationId xmlns:a16="http://schemas.microsoft.com/office/drawing/2014/main" id="{3AE9FF30-BFC7-4F92-AD4B-66A5B12F53AA}"/>
                  </a:ext>
                </a:extLst>
              </p:cNvPr>
              <p:cNvSpPr/>
              <p:nvPr/>
            </p:nvSpPr>
            <p:spPr>
              <a:xfrm>
                <a:off x="7303040" y="4740293"/>
                <a:ext cx="396263"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sz="1100" b="1" dirty="0">
                    <a:solidFill>
                      <a:srgbClr val="4B4848"/>
                    </a:solidFill>
                    <a:latin typeface="New Cicle" pitchFamily="2" charset="0"/>
                  </a:rPr>
                  <a:t>ECS</a:t>
                </a:r>
                <a:endParaRPr lang="bg-BG" sz="1100" b="1" dirty="0">
                  <a:solidFill>
                    <a:srgbClr val="4B4848"/>
                  </a:solidFill>
                </a:endParaRPr>
              </a:p>
            </p:txBody>
          </p:sp>
          <p:sp>
            <p:nvSpPr>
              <p:cNvPr id="40" name="Rectangle 39">
                <a:extLst>
                  <a:ext uri="{FF2B5EF4-FFF2-40B4-BE49-F238E27FC236}">
                    <a16:creationId xmlns:a16="http://schemas.microsoft.com/office/drawing/2014/main" id="{79990A7C-56CD-4C92-8050-A62FF39BC283}"/>
                  </a:ext>
                </a:extLst>
              </p:cNvPr>
              <p:cNvSpPr/>
              <p:nvPr/>
            </p:nvSpPr>
            <p:spPr>
              <a:xfrm>
                <a:off x="8213155" y="4054802"/>
                <a:ext cx="396263"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sz="1100" b="1" dirty="0">
                    <a:solidFill>
                      <a:srgbClr val="4B4848"/>
                    </a:solidFill>
                  </a:rPr>
                  <a:t>ECS</a:t>
                </a:r>
              </a:p>
            </p:txBody>
          </p:sp>
          <p:sp>
            <p:nvSpPr>
              <p:cNvPr id="41" name="Rectangle 40">
                <a:extLst>
                  <a:ext uri="{FF2B5EF4-FFF2-40B4-BE49-F238E27FC236}">
                    <a16:creationId xmlns:a16="http://schemas.microsoft.com/office/drawing/2014/main" id="{0FDBCA0A-07FF-4943-88C1-47362F0543FC}"/>
                  </a:ext>
                </a:extLst>
              </p:cNvPr>
              <p:cNvSpPr/>
              <p:nvPr/>
            </p:nvSpPr>
            <p:spPr>
              <a:xfrm>
                <a:off x="8713436" y="3026947"/>
                <a:ext cx="440531" cy="261610"/>
              </a:xfrm>
              <a:prstGeom prst="rect">
                <a:avLst/>
              </a:prstGeom>
            </p:spPr>
            <p:txBody>
              <a:bodyPr wrap="squar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sz="1100" b="1" dirty="0">
                    <a:solidFill>
                      <a:srgbClr val="4B4848"/>
                    </a:solidFill>
                  </a:rPr>
                  <a:t>ECS</a:t>
                </a:r>
                <a:endParaRPr lang="bg-BG" sz="1100" b="1" dirty="0">
                  <a:solidFill>
                    <a:srgbClr val="4B4848"/>
                  </a:solidFill>
                </a:endParaRPr>
              </a:p>
            </p:txBody>
          </p:sp>
          <p:sp>
            <p:nvSpPr>
              <p:cNvPr id="42" name="Oval 41">
                <a:extLst>
                  <a:ext uri="{FF2B5EF4-FFF2-40B4-BE49-F238E27FC236}">
                    <a16:creationId xmlns:a16="http://schemas.microsoft.com/office/drawing/2014/main" id="{BCEA0153-41E1-47C9-B7D2-DE1523596821}"/>
                  </a:ext>
                </a:extLst>
              </p:cNvPr>
              <p:cNvSpPr/>
              <p:nvPr/>
            </p:nvSpPr>
            <p:spPr>
              <a:xfrm>
                <a:off x="3598049" y="2655420"/>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43" name="Oval 42">
                <a:extLst>
                  <a:ext uri="{FF2B5EF4-FFF2-40B4-BE49-F238E27FC236}">
                    <a16:creationId xmlns:a16="http://schemas.microsoft.com/office/drawing/2014/main" id="{C8D02A03-4073-42AB-9B42-3A7D6BC6CFD6}"/>
                  </a:ext>
                </a:extLst>
              </p:cNvPr>
              <p:cNvSpPr/>
              <p:nvPr/>
            </p:nvSpPr>
            <p:spPr>
              <a:xfrm>
                <a:off x="4088591" y="3357498"/>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44" name="Oval 43">
                <a:extLst>
                  <a:ext uri="{FF2B5EF4-FFF2-40B4-BE49-F238E27FC236}">
                    <a16:creationId xmlns:a16="http://schemas.microsoft.com/office/drawing/2014/main" id="{B072FA91-D08B-471D-AAA8-EB1BF33DC690}"/>
                  </a:ext>
                </a:extLst>
              </p:cNvPr>
              <p:cNvSpPr/>
              <p:nvPr/>
            </p:nvSpPr>
            <p:spPr>
              <a:xfrm>
                <a:off x="4846188" y="3981568"/>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45" name="Oval 44">
                <a:extLst>
                  <a:ext uri="{FF2B5EF4-FFF2-40B4-BE49-F238E27FC236}">
                    <a16:creationId xmlns:a16="http://schemas.microsoft.com/office/drawing/2014/main" id="{18707F55-D783-45B8-BDE9-82F65A60020E}"/>
                  </a:ext>
                </a:extLst>
              </p:cNvPr>
              <p:cNvSpPr/>
              <p:nvPr/>
            </p:nvSpPr>
            <p:spPr>
              <a:xfrm>
                <a:off x="7423161" y="3981568"/>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46" name="Oval 45">
                <a:extLst>
                  <a:ext uri="{FF2B5EF4-FFF2-40B4-BE49-F238E27FC236}">
                    <a16:creationId xmlns:a16="http://schemas.microsoft.com/office/drawing/2014/main" id="{FB36C8E8-8567-4530-BF83-D1EAB859F61E}"/>
                  </a:ext>
                </a:extLst>
              </p:cNvPr>
              <p:cNvSpPr/>
              <p:nvPr/>
            </p:nvSpPr>
            <p:spPr>
              <a:xfrm>
                <a:off x="8174964" y="3354426"/>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47" name="Oval 46">
                <a:extLst>
                  <a:ext uri="{FF2B5EF4-FFF2-40B4-BE49-F238E27FC236}">
                    <a16:creationId xmlns:a16="http://schemas.microsoft.com/office/drawing/2014/main" id="{E9E92541-F2B1-4139-BC13-D8592FCC33BE}"/>
                  </a:ext>
                </a:extLst>
              </p:cNvPr>
              <p:cNvSpPr/>
              <p:nvPr/>
            </p:nvSpPr>
            <p:spPr>
              <a:xfrm>
                <a:off x="8592519" y="2671775"/>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48" name="Arc 47">
                <a:extLst>
                  <a:ext uri="{FF2B5EF4-FFF2-40B4-BE49-F238E27FC236}">
                    <a16:creationId xmlns:a16="http://schemas.microsoft.com/office/drawing/2014/main" id="{D52DA9DB-71A9-4063-A9C1-FBC248D798E2}"/>
                  </a:ext>
                </a:extLst>
              </p:cNvPr>
              <p:cNvSpPr/>
              <p:nvPr/>
            </p:nvSpPr>
            <p:spPr>
              <a:xfrm rot="152113" flipH="1">
                <a:off x="3096738" y="2607705"/>
                <a:ext cx="3287842" cy="1045959"/>
              </a:xfrm>
              <a:prstGeom prst="arc">
                <a:avLst>
                  <a:gd name="adj1" fmla="val 12596661"/>
                  <a:gd name="adj2" fmla="val 20489397"/>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49" name="Arc 48">
                <a:extLst>
                  <a:ext uri="{FF2B5EF4-FFF2-40B4-BE49-F238E27FC236}">
                    <a16:creationId xmlns:a16="http://schemas.microsoft.com/office/drawing/2014/main" id="{DDFCF643-BAD4-43AC-9E21-0FEE3EFC20AC}"/>
                  </a:ext>
                </a:extLst>
              </p:cNvPr>
              <p:cNvSpPr/>
              <p:nvPr/>
            </p:nvSpPr>
            <p:spPr>
              <a:xfrm rot="20899889" flipH="1">
                <a:off x="4122716" y="2742136"/>
                <a:ext cx="1964141" cy="1045959"/>
              </a:xfrm>
              <a:prstGeom prst="arc">
                <a:avLst>
                  <a:gd name="adj1" fmla="val 12596661"/>
                  <a:gd name="adj2" fmla="val 21380040"/>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50" name="Arc 49">
                <a:extLst>
                  <a:ext uri="{FF2B5EF4-FFF2-40B4-BE49-F238E27FC236}">
                    <a16:creationId xmlns:a16="http://schemas.microsoft.com/office/drawing/2014/main" id="{73D7188D-4B3F-4686-8E61-FFC2D753A5C4}"/>
                  </a:ext>
                </a:extLst>
              </p:cNvPr>
              <p:cNvSpPr/>
              <p:nvPr/>
            </p:nvSpPr>
            <p:spPr>
              <a:xfrm rot="20899889" flipH="1">
                <a:off x="4839350" y="2727283"/>
                <a:ext cx="1460170" cy="1978503"/>
              </a:xfrm>
              <a:prstGeom prst="arc">
                <a:avLst>
                  <a:gd name="adj1" fmla="val 13745913"/>
                  <a:gd name="adj2" fmla="val 525263"/>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51" name="Arc 50">
                <a:extLst>
                  <a:ext uri="{FF2B5EF4-FFF2-40B4-BE49-F238E27FC236}">
                    <a16:creationId xmlns:a16="http://schemas.microsoft.com/office/drawing/2014/main" id="{8310F489-D88E-424A-B576-006DE73DD248}"/>
                  </a:ext>
                </a:extLst>
              </p:cNvPr>
              <p:cNvSpPr/>
              <p:nvPr/>
            </p:nvSpPr>
            <p:spPr>
              <a:xfrm flipH="1">
                <a:off x="6225965" y="2655421"/>
                <a:ext cx="3300742" cy="1020540"/>
              </a:xfrm>
              <a:prstGeom prst="arc">
                <a:avLst>
                  <a:gd name="adj1" fmla="val 12596661"/>
                  <a:gd name="adj2" fmla="val 20457581"/>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52" name="Arc 51">
                <a:extLst>
                  <a:ext uri="{FF2B5EF4-FFF2-40B4-BE49-F238E27FC236}">
                    <a16:creationId xmlns:a16="http://schemas.microsoft.com/office/drawing/2014/main" id="{80100D74-3A05-4B27-A14E-33D65AF38112}"/>
                  </a:ext>
                </a:extLst>
              </p:cNvPr>
              <p:cNvSpPr/>
              <p:nvPr/>
            </p:nvSpPr>
            <p:spPr>
              <a:xfrm rot="700111">
                <a:off x="6223660" y="2813371"/>
                <a:ext cx="2005734" cy="1045959"/>
              </a:xfrm>
              <a:prstGeom prst="arc">
                <a:avLst>
                  <a:gd name="adj1" fmla="val 12596661"/>
                  <a:gd name="adj2" fmla="val 20993129"/>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53" name="Arc 52">
                <a:extLst>
                  <a:ext uri="{FF2B5EF4-FFF2-40B4-BE49-F238E27FC236}">
                    <a16:creationId xmlns:a16="http://schemas.microsoft.com/office/drawing/2014/main" id="{7E9217CB-C118-4497-AFFF-0B9F4AFC4088}"/>
                  </a:ext>
                </a:extLst>
              </p:cNvPr>
              <p:cNvSpPr/>
              <p:nvPr/>
            </p:nvSpPr>
            <p:spPr>
              <a:xfrm rot="700111">
                <a:off x="6045288" y="2798990"/>
                <a:ext cx="1460170" cy="1978503"/>
              </a:xfrm>
              <a:prstGeom prst="arc">
                <a:avLst>
                  <a:gd name="adj1" fmla="val 13745913"/>
                  <a:gd name="adj2" fmla="val 525263"/>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54" name="Rectangle 53">
                <a:extLst>
                  <a:ext uri="{FF2B5EF4-FFF2-40B4-BE49-F238E27FC236}">
                    <a16:creationId xmlns:a16="http://schemas.microsoft.com/office/drawing/2014/main" id="{C9A66D8F-9DB4-4402-8FCF-0D8575CC7AD3}"/>
                  </a:ext>
                </a:extLst>
              </p:cNvPr>
              <p:cNvSpPr/>
              <p:nvPr/>
            </p:nvSpPr>
            <p:spPr>
              <a:xfrm>
                <a:off x="5396740" y="3346685"/>
                <a:ext cx="1476686" cy="625684"/>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733" b="1" dirty="0">
                    <a:solidFill>
                      <a:srgbClr val="3D3743"/>
                    </a:solidFill>
                  </a:rPr>
                  <a:t>Load Balancer</a:t>
                </a:r>
              </a:p>
              <a:p>
                <a:pPr algn="ctr"/>
                <a:r>
                  <a:rPr lang="en-US" altLang="zh-CN" sz="1733" b="1" dirty="0">
                    <a:solidFill>
                      <a:srgbClr val="3D3743"/>
                    </a:solidFill>
                  </a:rPr>
                  <a:t>Layer 4</a:t>
                </a:r>
                <a:endParaRPr lang="bg-BG" sz="1733" b="1" dirty="0">
                  <a:solidFill>
                    <a:srgbClr val="3D3743"/>
                  </a:solidFill>
                </a:endParaRPr>
              </a:p>
            </p:txBody>
          </p:sp>
          <p:sp>
            <p:nvSpPr>
              <p:cNvPr id="55" name="Freeform 47">
                <a:extLst>
                  <a:ext uri="{FF2B5EF4-FFF2-40B4-BE49-F238E27FC236}">
                    <a16:creationId xmlns:a16="http://schemas.microsoft.com/office/drawing/2014/main" id="{8280B336-4E61-4951-AE25-32E0B7C2F967}"/>
                  </a:ext>
                </a:extLst>
              </p:cNvPr>
              <p:cNvSpPr>
                <a:spLocks noEditPoints="1"/>
              </p:cNvSpPr>
              <p:nvPr/>
            </p:nvSpPr>
            <p:spPr bwMode="auto">
              <a:xfrm>
                <a:off x="5791584" y="2530590"/>
                <a:ext cx="656161" cy="762974"/>
              </a:xfrm>
              <a:custGeom>
                <a:avLst/>
                <a:gdLst>
                  <a:gd name="T0" fmla="*/ 181 w 605"/>
                  <a:gd name="T1" fmla="*/ 302 h 605"/>
                  <a:gd name="T2" fmla="*/ 293 w 605"/>
                  <a:gd name="T3" fmla="*/ 302 h 605"/>
                  <a:gd name="T4" fmla="*/ 237 w 605"/>
                  <a:gd name="T5" fmla="*/ 155 h 605"/>
                  <a:gd name="T6" fmla="*/ 237 w 605"/>
                  <a:gd name="T7" fmla="*/ 450 h 605"/>
                  <a:gd name="T8" fmla="*/ 237 w 605"/>
                  <a:gd name="T9" fmla="*/ 155 h 605"/>
                  <a:gd name="T10" fmla="*/ 352 w 605"/>
                  <a:gd name="T11" fmla="*/ 315 h 605"/>
                  <a:gd name="T12" fmla="*/ 299 w 605"/>
                  <a:gd name="T13" fmla="*/ 347 h 605"/>
                  <a:gd name="T14" fmla="*/ 315 w 605"/>
                  <a:gd name="T15" fmla="*/ 381 h 605"/>
                  <a:gd name="T16" fmla="*/ 297 w 605"/>
                  <a:gd name="T17" fmla="*/ 381 h 605"/>
                  <a:gd name="T18" fmla="*/ 250 w 605"/>
                  <a:gd name="T19" fmla="*/ 378 h 605"/>
                  <a:gd name="T20" fmla="*/ 237 w 605"/>
                  <a:gd name="T21" fmla="*/ 431 h 605"/>
                  <a:gd name="T22" fmla="*/ 224 w 605"/>
                  <a:gd name="T23" fmla="*/ 378 h 605"/>
                  <a:gd name="T24" fmla="*/ 177 w 605"/>
                  <a:gd name="T25" fmla="*/ 380 h 605"/>
                  <a:gd name="T26" fmla="*/ 159 w 605"/>
                  <a:gd name="T27" fmla="*/ 380 h 605"/>
                  <a:gd name="T28" fmla="*/ 174 w 605"/>
                  <a:gd name="T29" fmla="*/ 346 h 605"/>
                  <a:gd name="T30" fmla="*/ 122 w 605"/>
                  <a:gd name="T31" fmla="*/ 315 h 605"/>
                  <a:gd name="T32" fmla="*/ 122 w 605"/>
                  <a:gd name="T33" fmla="*/ 289 h 605"/>
                  <a:gd name="T34" fmla="*/ 175 w 605"/>
                  <a:gd name="T35" fmla="*/ 258 h 605"/>
                  <a:gd name="T36" fmla="*/ 159 w 605"/>
                  <a:gd name="T37" fmla="*/ 224 h 605"/>
                  <a:gd name="T38" fmla="*/ 193 w 605"/>
                  <a:gd name="T39" fmla="*/ 240 h 605"/>
                  <a:gd name="T40" fmla="*/ 224 w 605"/>
                  <a:gd name="T41" fmla="*/ 187 h 605"/>
                  <a:gd name="T42" fmla="*/ 250 w 605"/>
                  <a:gd name="T43" fmla="*/ 187 h 605"/>
                  <a:gd name="T44" fmla="*/ 281 w 605"/>
                  <a:gd name="T45" fmla="*/ 240 h 605"/>
                  <a:gd name="T46" fmla="*/ 315 w 605"/>
                  <a:gd name="T47" fmla="*/ 224 h 605"/>
                  <a:gd name="T48" fmla="*/ 300 w 605"/>
                  <a:gd name="T49" fmla="*/ 258 h 605"/>
                  <a:gd name="T50" fmla="*/ 352 w 605"/>
                  <a:gd name="T51" fmla="*/ 289 h 605"/>
                  <a:gd name="T52" fmla="*/ 605 w 605"/>
                  <a:gd name="T53" fmla="*/ 76 h 605"/>
                  <a:gd name="T54" fmla="*/ 75 w 605"/>
                  <a:gd name="T55" fmla="*/ 0 h 605"/>
                  <a:gd name="T56" fmla="*/ 0 w 605"/>
                  <a:gd name="T57" fmla="*/ 529 h 605"/>
                  <a:gd name="T58" fmla="*/ 529 w 605"/>
                  <a:gd name="T59" fmla="*/ 605 h 605"/>
                  <a:gd name="T60" fmla="*/ 605 w 605"/>
                  <a:gd name="T61" fmla="*/ 76 h 605"/>
                  <a:gd name="T62" fmla="*/ 54 w 605"/>
                  <a:gd name="T63" fmla="*/ 302 h 605"/>
                  <a:gd name="T64" fmla="*/ 421 w 605"/>
                  <a:gd name="T65" fmla="*/ 302 h 605"/>
                  <a:gd name="T66" fmla="*/ 529 w 605"/>
                  <a:gd name="T67" fmla="*/ 272 h 605"/>
                  <a:gd name="T68" fmla="*/ 510 w 605"/>
                  <a:gd name="T69" fmla="*/ 399 h 605"/>
                  <a:gd name="T70" fmla="*/ 491 w 605"/>
                  <a:gd name="T71" fmla="*/ 272 h 605"/>
                  <a:gd name="T72" fmla="*/ 510 w 605"/>
                  <a:gd name="T73" fmla="*/ 204 h 605"/>
                  <a:gd name="T74" fmla="*/ 529 w 605"/>
                  <a:gd name="T75" fmla="*/ 27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5" h="605">
                    <a:moveTo>
                      <a:pt x="237" y="246"/>
                    </a:moveTo>
                    <a:cubicBezTo>
                      <a:pt x="206" y="246"/>
                      <a:pt x="181" y="271"/>
                      <a:pt x="181" y="302"/>
                    </a:cubicBezTo>
                    <a:cubicBezTo>
                      <a:pt x="181" y="333"/>
                      <a:pt x="206" y="359"/>
                      <a:pt x="237" y="359"/>
                    </a:cubicBezTo>
                    <a:cubicBezTo>
                      <a:pt x="268" y="359"/>
                      <a:pt x="293" y="333"/>
                      <a:pt x="293" y="302"/>
                    </a:cubicBezTo>
                    <a:cubicBezTo>
                      <a:pt x="293" y="271"/>
                      <a:pt x="268" y="246"/>
                      <a:pt x="237" y="246"/>
                    </a:cubicBezTo>
                    <a:close/>
                    <a:moveTo>
                      <a:pt x="237" y="155"/>
                    </a:moveTo>
                    <a:cubicBezTo>
                      <a:pt x="155" y="155"/>
                      <a:pt x="89" y="221"/>
                      <a:pt x="89" y="302"/>
                    </a:cubicBezTo>
                    <a:cubicBezTo>
                      <a:pt x="89" y="384"/>
                      <a:pt x="155" y="450"/>
                      <a:pt x="237" y="450"/>
                    </a:cubicBezTo>
                    <a:cubicBezTo>
                      <a:pt x="319" y="450"/>
                      <a:pt x="385" y="384"/>
                      <a:pt x="385" y="302"/>
                    </a:cubicBezTo>
                    <a:cubicBezTo>
                      <a:pt x="385" y="221"/>
                      <a:pt x="319" y="155"/>
                      <a:pt x="237" y="155"/>
                    </a:cubicBezTo>
                    <a:close/>
                    <a:moveTo>
                      <a:pt x="365" y="302"/>
                    </a:moveTo>
                    <a:cubicBezTo>
                      <a:pt x="365" y="310"/>
                      <a:pt x="360" y="315"/>
                      <a:pt x="352" y="315"/>
                    </a:cubicBezTo>
                    <a:cubicBezTo>
                      <a:pt x="313" y="315"/>
                      <a:pt x="313" y="315"/>
                      <a:pt x="313" y="315"/>
                    </a:cubicBezTo>
                    <a:cubicBezTo>
                      <a:pt x="311" y="327"/>
                      <a:pt x="306" y="338"/>
                      <a:pt x="299" y="347"/>
                    </a:cubicBezTo>
                    <a:cubicBezTo>
                      <a:pt x="315" y="363"/>
                      <a:pt x="315" y="363"/>
                      <a:pt x="315" y="363"/>
                    </a:cubicBezTo>
                    <a:cubicBezTo>
                      <a:pt x="320" y="368"/>
                      <a:pt x="320" y="376"/>
                      <a:pt x="315" y="381"/>
                    </a:cubicBezTo>
                    <a:cubicBezTo>
                      <a:pt x="313" y="383"/>
                      <a:pt x="310" y="385"/>
                      <a:pt x="306" y="385"/>
                    </a:cubicBezTo>
                    <a:cubicBezTo>
                      <a:pt x="303" y="385"/>
                      <a:pt x="300" y="383"/>
                      <a:pt x="297" y="381"/>
                    </a:cubicBezTo>
                    <a:cubicBezTo>
                      <a:pt x="281" y="365"/>
                      <a:pt x="281" y="365"/>
                      <a:pt x="281" y="365"/>
                    </a:cubicBezTo>
                    <a:cubicBezTo>
                      <a:pt x="272" y="371"/>
                      <a:pt x="262" y="376"/>
                      <a:pt x="250" y="378"/>
                    </a:cubicBezTo>
                    <a:cubicBezTo>
                      <a:pt x="250" y="418"/>
                      <a:pt x="250" y="418"/>
                      <a:pt x="250" y="418"/>
                    </a:cubicBezTo>
                    <a:cubicBezTo>
                      <a:pt x="250" y="425"/>
                      <a:pt x="244" y="431"/>
                      <a:pt x="237" y="431"/>
                    </a:cubicBezTo>
                    <a:cubicBezTo>
                      <a:pt x="230" y="431"/>
                      <a:pt x="224" y="425"/>
                      <a:pt x="224" y="418"/>
                    </a:cubicBezTo>
                    <a:cubicBezTo>
                      <a:pt x="224" y="378"/>
                      <a:pt x="224" y="378"/>
                      <a:pt x="224" y="378"/>
                    </a:cubicBezTo>
                    <a:cubicBezTo>
                      <a:pt x="213" y="376"/>
                      <a:pt x="202" y="371"/>
                      <a:pt x="193" y="365"/>
                    </a:cubicBezTo>
                    <a:cubicBezTo>
                      <a:pt x="177" y="380"/>
                      <a:pt x="177" y="380"/>
                      <a:pt x="177" y="380"/>
                    </a:cubicBezTo>
                    <a:cubicBezTo>
                      <a:pt x="174" y="383"/>
                      <a:pt x="171" y="384"/>
                      <a:pt x="168" y="384"/>
                    </a:cubicBezTo>
                    <a:cubicBezTo>
                      <a:pt x="164" y="384"/>
                      <a:pt x="161" y="383"/>
                      <a:pt x="159" y="380"/>
                    </a:cubicBezTo>
                    <a:cubicBezTo>
                      <a:pt x="153" y="375"/>
                      <a:pt x="153" y="367"/>
                      <a:pt x="159" y="362"/>
                    </a:cubicBezTo>
                    <a:cubicBezTo>
                      <a:pt x="174" y="346"/>
                      <a:pt x="174" y="346"/>
                      <a:pt x="174" y="346"/>
                    </a:cubicBezTo>
                    <a:cubicBezTo>
                      <a:pt x="168" y="337"/>
                      <a:pt x="164" y="327"/>
                      <a:pt x="162" y="315"/>
                    </a:cubicBezTo>
                    <a:cubicBezTo>
                      <a:pt x="122" y="315"/>
                      <a:pt x="122" y="315"/>
                      <a:pt x="122" y="315"/>
                    </a:cubicBezTo>
                    <a:cubicBezTo>
                      <a:pt x="115" y="315"/>
                      <a:pt x="109" y="310"/>
                      <a:pt x="109" y="302"/>
                    </a:cubicBezTo>
                    <a:cubicBezTo>
                      <a:pt x="109" y="295"/>
                      <a:pt x="115" y="289"/>
                      <a:pt x="122" y="289"/>
                    </a:cubicBezTo>
                    <a:cubicBezTo>
                      <a:pt x="162" y="289"/>
                      <a:pt x="162" y="289"/>
                      <a:pt x="162" y="289"/>
                    </a:cubicBezTo>
                    <a:cubicBezTo>
                      <a:pt x="164" y="278"/>
                      <a:pt x="168" y="267"/>
                      <a:pt x="175" y="258"/>
                    </a:cubicBezTo>
                    <a:cubicBezTo>
                      <a:pt x="159" y="242"/>
                      <a:pt x="159" y="242"/>
                      <a:pt x="159" y="242"/>
                    </a:cubicBezTo>
                    <a:cubicBezTo>
                      <a:pt x="153" y="237"/>
                      <a:pt x="153" y="229"/>
                      <a:pt x="159" y="224"/>
                    </a:cubicBezTo>
                    <a:cubicBezTo>
                      <a:pt x="164" y="218"/>
                      <a:pt x="172" y="218"/>
                      <a:pt x="177" y="224"/>
                    </a:cubicBezTo>
                    <a:cubicBezTo>
                      <a:pt x="193" y="240"/>
                      <a:pt x="193" y="240"/>
                      <a:pt x="193" y="240"/>
                    </a:cubicBezTo>
                    <a:cubicBezTo>
                      <a:pt x="202" y="233"/>
                      <a:pt x="213" y="229"/>
                      <a:pt x="224" y="227"/>
                    </a:cubicBezTo>
                    <a:cubicBezTo>
                      <a:pt x="224" y="187"/>
                      <a:pt x="224" y="187"/>
                      <a:pt x="224" y="187"/>
                    </a:cubicBezTo>
                    <a:cubicBezTo>
                      <a:pt x="224" y="180"/>
                      <a:pt x="230" y="174"/>
                      <a:pt x="237" y="174"/>
                    </a:cubicBezTo>
                    <a:cubicBezTo>
                      <a:pt x="244" y="174"/>
                      <a:pt x="250" y="180"/>
                      <a:pt x="250" y="187"/>
                    </a:cubicBezTo>
                    <a:cubicBezTo>
                      <a:pt x="250" y="227"/>
                      <a:pt x="250" y="227"/>
                      <a:pt x="250" y="227"/>
                    </a:cubicBezTo>
                    <a:cubicBezTo>
                      <a:pt x="262" y="229"/>
                      <a:pt x="272" y="234"/>
                      <a:pt x="281" y="240"/>
                    </a:cubicBezTo>
                    <a:cubicBezTo>
                      <a:pt x="297" y="224"/>
                      <a:pt x="297" y="224"/>
                      <a:pt x="297" y="224"/>
                    </a:cubicBezTo>
                    <a:cubicBezTo>
                      <a:pt x="302" y="219"/>
                      <a:pt x="310" y="219"/>
                      <a:pt x="315" y="224"/>
                    </a:cubicBezTo>
                    <a:cubicBezTo>
                      <a:pt x="320" y="229"/>
                      <a:pt x="320" y="237"/>
                      <a:pt x="315" y="242"/>
                    </a:cubicBezTo>
                    <a:cubicBezTo>
                      <a:pt x="300" y="258"/>
                      <a:pt x="300" y="258"/>
                      <a:pt x="300" y="258"/>
                    </a:cubicBezTo>
                    <a:cubicBezTo>
                      <a:pt x="306" y="267"/>
                      <a:pt x="311" y="278"/>
                      <a:pt x="313" y="289"/>
                    </a:cubicBezTo>
                    <a:cubicBezTo>
                      <a:pt x="352" y="289"/>
                      <a:pt x="352" y="289"/>
                      <a:pt x="352" y="289"/>
                    </a:cubicBezTo>
                    <a:cubicBezTo>
                      <a:pt x="360" y="289"/>
                      <a:pt x="365" y="295"/>
                      <a:pt x="365" y="302"/>
                    </a:cubicBezTo>
                    <a:close/>
                    <a:moveTo>
                      <a:pt x="605" y="76"/>
                    </a:moveTo>
                    <a:cubicBezTo>
                      <a:pt x="605" y="34"/>
                      <a:pt x="570" y="0"/>
                      <a:pt x="529" y="0"/>
                    </a:cubicBezTo>
                    <a:cubicBezTo>
                      <a:pt x="75" y="0"/>
                      <a:pt x="75" y="0"/>
                      <a:pt x="75" y="0"/>
                    </a:cubicBezTo>
                    <a:cubicBezTo>
                      <a:pt x="34" y="0"/>
                      <a:pt x="0" y="34"/>
                      <a:pt x="0" y="76"/>
                    </a:cubicBezTo>
                    <a:cubicBezTo>
                      <a:pt x="0" y="529"/>
                      <a:pt x="0" y="529"/>
                      <a:pt x="0" y="529"/>
                    </a:cubicBezTo>
                    <a:cubicBezTo>
                      <a:pt x="0" y="571"/>
                      <a:pt x="34" y="605"/>
                      <a:pt x="75" y="605"/>
                    </a:cubicBezTo>
                    <a:cubicBezTo>
                      <a:pt x="529" y="605"/>
                      <a:pt x="529" y="605"/>
                      <a:pt x="529" y="605"/>
                    </a:cubicBezTo>
                    <a:cubicBezTo>
                      <a:pt x="571" y="605"/>
                      <a:pt x="605" y="571"/>
                      <a:pt x="605" y="529"/>
                    </a:cubicBezTo>
                    <a:lnTo>
                      <a:pt x="605" y="76"/>
                    </a:lnTo>
                    <a:close/>
                    <a:moveTo>
                      <a:pt x="237" y="486"/>
                    </a:moveTo>
                    <a:cubicBezTo>
                      <a:pt x="136" y="486"/>
                      <a:pt x="54" y="404"/>
                      <a:pt x="54" y="302"/>
                    </a:cubicBezTo>
                    <a:cubicBezTo>
                      <a:pt x="54" y="201"/>
                      <a:pt x="136" y="119"/>
                      <a:pt x="237" y="119"/>
                    </a:cubicBezTo>
                    <a:cubicBezTo>
                      <a:pt x="339" y="119"/>
                      <a:pt x="421" y="201"/>
                      <a:pt x="421" y="302"/>
                    </a:cubicBezTo>
                    <a:cubicBezTo>
                      <a:pt x="421" y="404"/>
                      <a:pt x="339" y="486"/>
                      <a:pt x="237" y="486"/>
                    </a:cubicBezTo>
                    <a:close/>
                    <a:moveTo>
                      <a:pt x="529" y="272"/>
                    </a:moveTo>
                    <a:cubicBezTo>
                      <a:pt x="529" y="380"/>
                      <a:pt x="529" y="380"/>
                      <a:pt x="529" y="380"/>
                    </a:cubicBezTo>
                    <a:cubicBezTo>
                      <a:pt x="529" y="390"/>
                      <a:pt x="521" y="399"/>
                      <a:pt x="510" y="399"/>
                    </a:cubicBezTo>
                    <a:cubicBezTo>
                      <a:pt x="499" y="399"/>
                      <a:pt x="491" y="390"/>
                      <a:pt x="491" y="380"/>
                    </a:cubicBezTo>
                    <a:cubicBezTo>
                      <a:pt x="491" y="272"/>
                      <a:pt x="491" y="272"/>
                      <a:pt x="491" y="272"/>
                    </a:cubicBezTo>
                    <a:cubicBezTo>
                      <a:pt x="480" y="266"/>
                      <a:pt x="473" y="254"/>
                      <a:pt x="473" y="241"/>
                    </a:cubicBezTo>
                    <a:cubicBezTo>
                      <a:pt x="473" y="221"/>
                      <a:pt x="490" y="204"/>
                      <a:pt x="510" y="204"/>
                    </a:cubicBezTo>
                    <a:cubicBezTo>
                      <a:pt x="530" y="204"/>
                      <a:pt x="547" y="221"/>
                      <a:pt x="547" y="241"/>
                    </a:cubicBezTo>
                    <a:cubicBezTo>
                      <a:pt x="547" y="254"/>
                      <a:pt x="540" y="266"/>
                      <a:pt x="529" y="272"/>
                    </a:cubicBezTo>
                    <a:close/>
                  </a:path>
                </a:pathLst>
              </a:custGeom>
              <a:solidFill>
                <a:srgbClr val="4B4848"/>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Freeform 12">
                <a:extLst>
                  <a:ext uri="{FF2B5EF4-FFF2-40B4-BE49-F238E27FC236}">
                    <a16:creationId xmlns:a16="http://schemas.microsoft.com/office/drawing/2014/main" id="{96EAF42A-3DA6-42E1-A977-B3D84A7BC48F}"/>
                  </a:ext>
                </a:extLst>
              </p:cNvPr>
              <p:cNvSpPr>
                <a:spLocks noEditPoints="1"/>
              </p:cNvSpPr>
              <p:nvPr/>
            </p:nvSpPr>
            <p:spPr bwMode="auto">
              <a:xfrm>
                <a:off x="8796392" y="2506481"/>
                <a:ext cx="279920" cy="506705"/>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solidFill>
                <a:srgbClr val="4B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Freeform 12">
                <a:extLst>
                  <a:ext uri="{FF2B5EF4-FFF2-40B4-BE49-F238E27FC236}">
                    <a16:creationId xmlns:a16="http://schemas.microsoft.com/office/drawing/2014/main" id="{AF51D0FB-498F-4492-A5AC-21FDA03F75C7}"/>
                  </a:ext>
                </a:extLst>
              </p:cNvPr>
              <p:cNvSpPr>
                <a:spLocks noEditPoints="1"/>
              </p:cNvSpPr>
              <p:nvPr/>
            </p:nvSpPr>
            <p:spPr bwMode="auto">
              <a:xfrm>
                <a:off x="8271058" y="3513725"/>
                <a:ext cx="279920" cy="506705"/>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solidFill>
                <a:srgbClr val="4B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Freeform 12">
                <a:extLst>
                  <a:ext uri="{FF2B5EF4-FFF2-40B4-BE49-F238E27FC236}">
                    <a16:creationId xmlns:a16="http://schemas.microsoft.com/office/drawing/2014/main" id="{A9CA731E-30EC-4E3D-9834-E7E291593458}"/>
                  </a:ext>
                </a:extLst>
              </p:cNvPr>
              <p:cNvSpPr>
                <a:spLocks noEditPoints="1"/>
              </p:cNvSpPr>
              <p:nvPr/>
            </p:nvSpPr>
            <p:spPr bwMode="auto">
              <a:xfrm>
                <a:off x="7359205" y="4208375"/>
                <a:ext cx="279920" cy="506705"/>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solidFill>
                <a:srgbClr val="4B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10">
                <a:extLst>
                  <a:ext uri="{FF2B5EF4-FFF2-40B4-BE49-F238E27FC236}">
                    <a16:creationId xmlns:a16="http://schemas.microsoft.com/office/drawing/2014/main" id="{7CA3ABCB-EB52-42A8-B252-E7B963B39CE8}"/>
                  </a:ext>
                </a:extLst>
              </p:cNvPr>
              <p:cNvSpPr>
                <a:spLocks noEditPoints="1"/>
              </p:cNvSpPr>
              <p:nvPr/>
            </p:nvSpPr>
            <p:spPr bwMode="auto">
              <a:xfrm>
                <a:off x="2842891" y="2530590"/>
                <a:ext cx="710707" cy="449262"/>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FFFFFF"/>
              </a:solidFill>
              <a:ln w="9525">
                <a:solidFill>
                  <a:srgbClr val="4B4848"/>
                </a:solidFill>
                <a:round/>
                <a:headEnd/>
                <a:tailEnd/>
              </a:ln>
            </p:spPr>
            <p:txBody>
              <a:bodyPr vert="horz" wrap="square" lIns="91427" tIns="45713" rIns="91427" bIns="45713"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63"/>
                <a:endParaRPr lang="en-GB" dirty="0">
                  <a:solidFill>
                    <a:srgbClr val="FFFFFF"/>
                  </a:solidFill>
                </a:endParaRPr>
              </a:p>
            </p:txBody>
          </p:sp>
          <p:sp>
            <p:nvSpPr>
              <p:cNvPr id="60" name="Freeform 10">
                <a:extLst>
                  <a:ext uri="{FF2B5EF4-FFF2-40B4-BE49-F238E27FC236}">
                    <a16:creationId xmlns:a16="http://schemas.microsoft.com/office/drawing/2014/main" id="{42B47C7D-3759-41D1-92A0-EC6077398524}"/>
                  </a:ext>
                </a:extLst>
              </p:cNvPr>
              <p:cNvSpPr>
                <a:spLocks noEditPoints="1"/>
              </p:cNvSpPr>
              <p:nvPr/>
            </p:nvSpPr>
            <p:spPr bwMode="auto">
              <a:xfrm>
                <a:off x="3576313" y="3570246"/>
                <a:ext cx="710707" cy="449262"/>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FFFFFF"/>
              </a:solidFill>
              <a:ln w="9525">
                <a:solidFill>
                  <a:srgbClr val="4B4848"/>
                </a:solidFill>
                <a:round/>
                <a:headEnd/>
                <a:tailEnd/>
              </a:ln>
            </p:spPr>
            <p:txBody>
              <a:bodyPr vert="horz" wrap="square" lIns="91427" tIns="45713" rIns="91427" bIns="45713"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63"/>
                <a:endParaRPr lang="en-GB" dirty="0">
                  <a:solidFill>
                    <a:srgbClr val="FFFFFF"/>
                  </a:solidFill>
                </a:endParaRPr>
              </a:p>
            </p:txBody>
          </p:sp>
          <p:sp>
            <p:nvSpPr>
              <p:cNvPr id="61" name="Freeform 10">
                <a:extLst>
                  <a:ext uri="{FF2B5EF4-FFF2-40B4-BE49-F238E27FC236}">
                    <a16:creationId xmlns:a16="http://schemas.microsoft.com/office/drawing/2014/main" id="{3C74C57D-F45A-49A9-B881-033EA09290FD}"/>
                  </a:ext>
                </a:extLst>
              </p:cNvPr>
              <p:cNvSpPr>
                <a:spLocks noEditPoints="1"/>
              </p:cNvSpPr>
              <p:nvPr/>
            </p:nvSpPr>
            <p:spPr bwMode="auto">
              <a:xfrm>
                <a:off x="4490834" y="4217254"/>
                <a:ext cx="710707" cy="449262"/>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FFFFFF"/>
              </a:solidFill>
              <a:ln w="9525">
                <a:solidFill>
                  <a:srgbClr val="4B4848"/>
                </a:solidFill>
                <a:round/>
                <a:headEnd/>
                <a:tailEnd/>
              </a:ln>
            </p:spPr>
            <p:txBody>
              <a:bodyPr vert="horz" wrap="square" lIns="91427" tIns="45713" rIns="91427" bIns="45713"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63"/>
                <a:endParaRPr lang="en-GB" dirty="0">
                  <a:solidFill>
                    <a:srgbClr val="FFFFFF"/>
                  </a:solidFill>
                </a:endParaRPr>
              </a:p>
            </p:txBody>
          </p:sp>
          <p:sp>
            <p:nvSpPr>
              <p:cNvPr id="62" name="Rectangle 61">
                <a:extLst>
                  <a:ext uri="{FF2B5EF4-FFF2-40B4-BE49-F238E27FC236}">
                    <a16:creationId xmlns:a16="http://schemas.microsoft.com/office/drawing/2014/main" id="{95C20A49-9F3E-469F-A8B6-E27A1DBAD2F9}"/>
                  </a:ext>
                </a:extLst>
              </p:cNvPr>
              <p:cNvSpPr/>
              <p:nvPr/>
            </p:nvSpPr>
            <p:spPr>
              <a:xfrm>
                <a:off x="5266220" y="1537250"/>
                <a:ext cx="1737725" cy="874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rgbClr val="4B4848"/>
                    </a:solidFill>
                  </a:rPr>
                  <a:t>接收来自客户端的请求时，通过报文中</a:t>
                </a:r>
                <a:r>
                  <a:rPr lang="en-US" altLang="zh-CN" sz="1100" dirty="0">
                    <a:solidFill>
                      <a:srgbClr val="4B4848"/>
                    </a:solidFill>
                  </a:rPr>
                  <a:t>IP</a:t>
                </a:r>
                <a:r>
                  <a:rPr lang="zh-CN" altLang="en-US" sz="1100" dirty="0">
                    <a:solidFill>
                      <a:srgbClr val="4B4848"/>
                    </a:solidFill>
                  </a:rPr>
                  <a:t>和</a:t>
                </a:r>
                <a:r>
                  <a:rPr lang="en-US" altLang="zh-CN" sz="1100" dirty="0">
                    <a:solidFill>
                      <a:srgbClr val="4B4848"/>
                    </a:solidFill>
                  </a:rPr>
                  <a:t>Port</a:t>
                </a:r>
                <a:r>
                  <a:rPr lang="zh-CN" altLang="en-US" sz="1100" dirty="0">
                    <a:solidFill>
                      <a:srgbClr val="4B4848"/>
                    </a:solidFill>
                  </a:rPr>
                  <a:t>，根据负载均衡中的策略选择服务器</a:t>
                </a:r>
                <a:endParaRPr lang="en-US" altLang="zh-CN" sz="1100" dirty="0">
                  <a:solidFill>
                    <a:srgbClr val="4B4848"/>
                  </a:solidFill>
                </a:endParaRPr>
              </a:p>
            </p:txBody>
          </p:sp>
        </p:grpSp>
        <p:grpSp>
          <p:nvGrpSpPr>
            <p:cNvPr id="5" name="Group 4">
              <a:extLst>
                <a:ext uri="{FF2B5EF4-FFF2-40B4-BE49-F238E27FC236}">
                  <a16:creationId xmlns:a16="http://schemas.microsoft.com/office/drawing/2014/main" id="{68597FEC-C4FE-4600-A70A-FC9C074A3330}"/>
                </a:ext>
              </a:extLst>
            </p:cNvPr>
            <p:cNvGrpSpPr/>
            <p:nvPr/>
          </p:nvGrpSpPr>
          <p:grpSpPr>
            <a:xfrm>
              <a:off x="6507051" y="2294958"/>
              <a:ext cx="5584996" cy="3241572"/>
              <a:chOff x="2842891" y="1525305"/>
              <a:chExt cx="6683816" cy="3476598"/>
            </a:xfrm>
          </p:grpSpPr>
          <p:sp>
            <p:nvSpPr>
              <p:cNvPr id="7" name="Isosceles Triangle 6">
                <a:extLst>
                  <a:ext uri="{FF2B5EF4-FFF2-40B4-BE49-F238E27FC236}">
                    <a16:creationId xmlns:a16="http://schemas.microsoft.com/office/drawing/2014/main" id="{12DBF6BD-E859-4901-B2CD-9CE29934E0F0}"/>
                  </a:ext>
                </a:extLst>
              </p:cNvPr>
              <p:cNvSpPr/>
              <p:nvPr/>
            </p:nvSpPr>
            <p:spPr>
              <a:xfrm>
                <a:off x="5938309" y="2944053"/>
                <a:ext cx="429048" cy="257428"/>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solidFill>
                    <a:srgbClr val="F2F2F2"/>
                  </a:solidFill>
                </a:endParaRPr>
              </a:p>
            </p:txBody>
          </p:sp>
          <p:sp>
            <p:nvSpPr>
              <p:cNvPr id="8" name="Rectangle 7">
                <a:extLst>
                  <a:ext uri="{FF2B5EF4-FFF2-40B4-BE49-F238E27FC236}">
                    <a16:creationId xmlns:a16="http://schemas.microsoft.com/office/drawing/2014/main" id="{ABDE371F-E84E-4B23-8BCC-5910417DB387}"/>
                  </a:ext>
                </a:extLst>
              </p:cNvPr>
              <p:cNvSpPr/>
              <p:nvPr/>
            </p:nvSpPr>
            <p:spPr>
              <a:xfrm>
                <a:off x="2976994" y="3023963"/>
                <a:ext cx="452368"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100" b="1" dirty="0">
                    <a:solidFill>
                      <a:srgbClr val="4B4848"/>
                    </a:solidFill>
                  </a:rPr>
                  <a:t>User</a:t>
                </a:r>
                <a:endParaRPr lang="bg-BG" sz="1100" b="1" dirty="0">
                  <a:solidFill>
                    <a:srgbClr val="4B4848"/>
                  </a:solidFill>
                </a:endParaRPr>
              </a:p>
            </p:txBody>
          </p:sp>
          <p:sp>
            <p:nvSpPr>
              <p:cNvPr id="9" name="Rectangle 8">
                <a:extLst>
                  <a:ext uri="{FF2B5EF4-FFF2-40B4-BE49-F238E27FC236}">
                    <a16:creationId xmlns:a16="http://schemas.microsoft.com/office/drawing/2014/main" id="{8ACBE6B1-4186-49EA-812C-5809218DB4A1}"/>
                  </a:ext>
                </a:extLst>
              </p:cNvPr>
              <p:cNvSpPr/>
              <p:nvPr/>
            </p:nvSpPr>
            <p:spPr>
              <a:xfrm>
                <a:off x="3707197" y="4054802"/>
                <a:ext cx="452368"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100" b="1" dirty="0">
                    <a:solidFill>
                      <a:srgbClr val="4B4848"/>
                    </a:solidFill>
                    <a:latin typeface="New Cicle" pitchFamily="2" charset="0"/>
                  </a:rPr>
                  <a:t>User</a:t>
                </a:r>
                <a:endParaRPr lang="bg-BG" sz="1100" b="1" dirty="0">
                  <a:solidFill>
                    <a:srgbClr val="4B4848"/>
                  </a:solidFill>
                </a:endParaRPr>
              </a:p>
            </p:txBody>
          </p:sp>
          <p:sp>
            <p:nvSpPr>
              <p:cNvPr id="10" name="Rectangle 9">
                <a:extLst>
                  <a:ext uri="{FF2B5EF4-FFF2-40B4-BE49-F238E27FC236}">
                    <a16:creationId xmlns:a16="http://schemas.microsoft.com/office/drawing/2014/main" id="{B4BF84D8-EB64-48C8-BE84-A009206EBB0C}"/>
                  </a:ext>
                </a:extLst>
              </p:cNvPr>
              <p:cNvSpPr/>
              <p:nvPr/>
            </p:nvSpPr>
            <p:spPr>
              <a:xfrm>
                <a:off x="4626446" y="4740292"/>
                <a:ext cx="452368"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100" b="1" dirty="0">
                    <a:solidFill>
                      <a:srgbClr val="4B4848"/>
                    </a:solidFill>
                    <a:latin typeface="New Cicle" pitchFamily="2" charset="0"/>
                  </a:rPr>
                  <a:t>User</a:t>
                </a:r>
                <a:endParaRPr lang="bg-BG" sz="1100" b="1" dirty="0">
                  <a:solidFill>
                    <a:srgbClr val="4B4848"/>
                  </a:solidFill>
                </a:endParaRPr>
              </a:p>
            </p:txBody>
          </p:sp>
          <p:sp>
            <p:nvSpPr>
              <p:cNvPr id="11" name="Rectangle 10">
                <a:extLst>
                  <a:ext uri="{FF2B5EF4-FFF2-40B4-BE49-F238E27FC236}">
                    <a16:creationId xmlns:a16="http://schemas.microsoft.com/office/drawing/2014/main" id="{7465FC7A-8700-4F47-BEBD-63D2EBEB1A42}"/>
                  </a:ext>
                </a:extLst>
              </p:cNvPr>
              <p:cNvSpPr/>
              <p:nvPr/>
            </p:nvSpPr>
            <p:spPr>
              <a:xfrm>
                <a:off x="7188426" y="4740293"/>
                <a:ext cx="625492"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sz="1100" b="1" dirty="0">
                    <a:solidFill>
                      <a:srgbClr val="4B4848"/>
                    </a:solidFill>
                    <a:latin typeface="New Cicle" pitchFamily="2" charset="0"/>
                  </a:rPr>
                  <a:t>ECS </a:t>
                </a:r>
                <a:r>
                  <a:rPr lang="en-US" altLang="zh-CN" sz="1100" b="1" dirty="0">
                    <a:solidFill>
                      <a:srgbClr val="4B4848"/>
                    </a:solidFill>
                    <a:latin typeface="New Cicle" pitchFamily="2" charset="0"/>
                  </a:rPr>
                  <a:t>- JP</a:t>
                </a:r>
                <a:endParaRPr lang="bg-BG" sz="1100" b="1" dirty="0">
                  <a:solidFill>
                    <a:srgbClr val="4B4848"/>
                  </a:solidFill>
                </a:endParaRPr>
              </a:p>
            </p:txBody>
          </p:sp>
          <p:sp>
            <p:nvSpPr>
              <p:cNvPr id="12" name="Rectangle 11">
                <a:extLst>
                  <a:ext uri="{FF2B5EF4-FFF2-40B4-BE49-F238E27FC236}">
                    <a16:creationId xmlns:a16="http://schemas.microsoft.com/office/drawing/2014/main" id="{400A0311-E057-4CF1-AE69-A4867A52CCFE}"/>
                  </a:ext>
                </a:extLst>
              </p:cNvPr>
              <p:cNvSpPr/>
              <p:nvPr/>
            </p:nvSpPr>
            <p:spPr>
              <a:xfrm>
                <a:off x="8078503" y="4054802"/>
                <a:ext cx="665568" cy="261610"/>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sz="1100" b="1" dirty="0">
                    <a:solidFill>
                      <a:srgbClr val="4B4848"/>
                    </a:solidFill>
                  </a:rPr>
                  <a:t>ECS </a:t>
                </a:r>
                <a:r>
                  <a:rPr lang="en-US" altLang="zh-CN" sz="1100" b="1" dirty="0">
                    <a:solidFill>
                      <a:srgbClr val="4B4848"/>
                    </a:solidFill>
                  </a:rPr>
                  <a:t>- EN</a:t>
                </a:r>
                <a:endParaRPr lang="en-US" sz="1100" b="1" dirty="0">
                  <a:solidFill>
                    <a:srgbClr val="4B4848"/>
                  </a:solidFill>
                </a:endParaRPr>
              </a:p>
            </p:txBody>
          </p:sp>
          <p:sp>
            <p:nvSpPr>
              <p:cNvPr id="13" name="Rectangle 12">
                <a:extLst>
                  <a:ext uri="{FF2B5EF4-FFF2-40B4-BE49-F238E27FC236}">
                    <a16:creationId xmlns:a16="http://schemas.microsoft.com/office/drawing/2014/main" id="{19C596B8-B6D2-4836-ACAA-2E3BEEFD2E90}"/>
                  </a:ext>
                </a:extLst>
              </p:cNvPr>
              <p:cNvSpPr/>
              <p:nvPr/>
            </p:nvSpPr>
            <p:spPr>
              <a:xfrm>
                <a:off x="8550978" y="2970675"/>
                <a:ext cx="798131" cy="261610"/>
              </a:xfrm>
              <a:prstGeom prst="rect">
                <a:avLst/>
              </a:prstGeom>
            </p:spPr>
            <p:txBody>
              <a:bodyPr wrap="squar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sz="1100" b="1" dirty="0">
                    <a:solidFill>
                      <a:srgbClr val="4B4848"/>
                    </a:solidFill>
                  </a:rPr>
                  <a:t>ECS </a:t>
                </a:r>
                <a:r>
                  <a:rPr lang="en-US" altLang="zh-CN" sz="1100" b="1" dirty="0">
                    <a:solidFill>
                      <a:srgbClr val="4B4848"/>
                    </a:solidFill>
                  </a:rPr>
                  <a:t>- CN</a:t>
                </a:r>
                <a:endParaRPr lang="bg-BG" sz="1100" b="1" dirty="0">
                  <a:solidFill>
                    <a:srgbClr val="4B4848"/>
                  </a:solidFill>
                </a:endParaRPr>
              </a:p>
            </p:txBody>
          </p:sp>
          <p:sp>
            <p:nvSpPr>
              <p:cNvPr id="14" name="Oval 13">
                <a:extLst>
                  <a:ext uri="{FF2B5EF4-FFF2-40B4-BE49-F238E27FC236}">
                    <a16:creationId xmlns:a16="http://schemas.microsoft.com/office/drawing/2014/main" id="{074B9017-E7DE-4FEE-ABB3-F1A79E334B2F}"/>
                  </a:ext>
                </a:extLst>
              </p:cNvPr>
              <p:cNvSpPr/>
              <p:nvPr/>
            </p:nvSpPr>
            <p:spPr>
              <a:xfrm>
                <a:off x="3598049" y="2655420"/>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15" name="Oval 14">
                <a:extLst>
                  <a:ext uri="{FF2B5EF4-FFF2-40B4-BE49-F238E27FC236}">
                    <a16:creationId xmlns:a16="http://schemas.microsoft.com/office/drawing/2014/main" id="{41A23DE7-8F54-45C8-9244-7BE3E9D2726F}"/>
                  </a:ext>
                </a:extLst>
              </p:cNvPr>
              <p:cNvSpPr/>
              <p:nvPr/>
            </p:nvSpPr>
            <p:spPr>
              <a:xfrm>
                <a:off x="4088591" y="3357498"/>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16" name="Oval 15">
                <a:extLst>
                  <a:ext uri="{FF2B5EF4-FFF2-40B4-BE49-F238E27FC236}">
                    <a16:creationId xmlns:a16="http://schemas.microsoft.com/office/drawing/2014/main" id="{81E51FD0-7329-4B7A-B86C-B1F67459F91C}"/>
                  </a:ext>
                </a:extLst>
              </p:cNvPr>
              <p:cNvSpPr/>
              <p:nvPr/>
            </p:nvSpPr>
            <p:spPr>
              <a:xfrm>
                <a:off x="4846188" y="3981568"/>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17" name="Oval 16">
                <a:extLst>
                  <a:ext uri="{FF2B5EF4-FFF2-40B4-BE49-F238E27FC236}">
                    <a16:creationId xmlns:a16="http://schemas.microsoft.com/office/drawing/2014/main" id="{795E5E46-1492-4890-8493-0EA7E5EC9CA1}"/>
                  </a:ext>
                </a:extLst>
              </p:cNvPr>
              <p:cNvSpPr/>
              <p:nvPr/>
            </p:nvSpPr>
            <p:spPr>
              <a:xfrm>
                <a:off x="7423161" y="3981568"/>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18" name="Oval 17">
                <a:extLst>
                  <a:ext uri="{FF2B5EF4-FFF2-40B4-BE49-F238E27FC236}">
                    <a16:creationId xmlns:a16="http://schemas.microsoft.com/office/drawing/2014/main" id="{6D60F4A5-82B8-45E3-BA03-217B10E06D5C}"/>
                  </a:ext>
                </a:extLst>
              </p:cNvPr>
              <p:cNvSpPr/>
              <p:nvPr/>
            </p:nvSpPr>
            <p:spPr>
              <a:xfrm>
                <a:off x="8174964" y="3354426"/>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19" name="Oval 18">
                <a:extLst>
                  <a:ext uri="{FF2B5EF4-FFF2-40B4-BE49-F238E27FC236}">
                    <a16:creationId xmlns:a16="http://schemas.microsoft.com/office/drawing/2014/main" id="{57376A12-E04B-46DB-89B9-2CF3D9AAE3ED}"/>
                  </a:ext>
                </a:extLst>
              </p:cNvPr>
              <p:cNvSpPr/>
              <p:nvPr/>
            </p:nvSpPr>
            <p:spPr>
              <a:xfrm>
                <a:off x="8592519" y="2671775"/>
                <a:ext cx="78009" cy="78009"/>
              </a:xfrm>
              <a:prstGeom prst="ellipse">
                <a:avLst/>
              </a:prstGeom>
              <a:solidFill>
                <a:srgbClr val="3D37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bg-BG"/>
                </a:defPPr>
                <a:lvl1pPr algn="l" rtl="0" fontAlgn="base">
                  <a:spcBef>
                    <a:spcPct val="0"/>
                  </a:spcBef>
                  <a:spcAft>
                    <a:spcPct val="0"/>
                  </a:spcAft>
                  <a:defRPr kern="1200">
                    <a:solidFill>
                      <a:schemeClr val="lt1"/>
                    </a:solidFill>
                    <a:latin typeface="+mn-lt"/>
                    <a:ea typeface="+mn-ea"/>
                    <a:cs typeface="+mn-cs"/>
                  </a:defRPr>
                </a:lvl1pPr>
                <a:lvl2pPr marL="536433" algn="l" rtl="0" fontAlgn="base">
                  <a:spcBef>
                    <a:spcPct val="0"/>
                  </a:spcBef>
                  <a:spcAft>
                    <a:spcPct val="0"/>
                  </a:spcAft>
                  <a:defRPr kern="1200">
                    <a:solidFill>
                      <a:schemeClr val="lt1"/>
                    </a:solidFill>
                    <a:latin typeface="+mn-lt"/>
                    <a:ea typeface="+mn-ea"/>
                    <a:cs typeface="+mn-cs"/>
                  </a:defRPr>
                </a:lvl2pPr>
                <a:lvl3pPr marL="1072866" algn="l" rtl="0" fontAlgn="base">
                  <a:spcBef>
                    <a:spcPct val="0"/>
                  </a:spcBef>
                  <a:spcAft>
                    <a:spcPct val="0"/>
                  </a:spcAft>
                  <a:defRPr kern="1200">
                    <a:solidFill>
                      <a:schemeClr val="lt1"/>
                    </a:solidFill>
                    <a:latin typeface="+mn-lt"/>
                    <a:ea typeface="+mn-ea"/>
                    <a:cs typeface="+mn-cs"/>
                  </a:defRPr>
                </a:lvl3pPr>
                <a:lvl4pPr marL="1609298" algn="l" rtl="0" fontAlgn="base">
                  <a:spcBef>
                    <a:spcPct val="0"/>
                  </a:spcBef>
                  <a:spcAft>
                    <a:spcPct val="0"/>
                  </a:spcAft>
                  <a:defRPr kern="1200">
                    <a:solidFill>
                      <a:schemeClr val="lt1"/>
                    </a:solidFill>
                    <a:latin typeface="+mn-lt"/>
                    <a:ea typeface="+mn-ea"/>
                    <a:cs typeface="+mn-cs"/>
                  </a:defRPr>
                </a:lvl4pPr>
                <a:lvl5pPr marL="2145731" algn="l" rtl="0" fontAlgn="base">
                  <a:spcBef>
                    <a:spcPct val="0"/>
                  </a:spcBef>
                  <a:spcAft>
                    <a:spcPct val="0"/>
                  </a:spcAft>
                  <a:defRPr kern="1200">
                    <a:solidFill>
                      <a:schemeClr val="lt1"/>
                    </a:solidFill>
                    <a:latin typeface="+mn-lt"/>
                    <a:ea typeface="+mn-ea"/>
                    <a:cs typeface="+mn-cs"/>
                  </a:defRPr>
                </a:lvl5pPr>
                <a:lvl6pPr marL="2682164" algn="l" defTabSz="1072866" rtl="0" eaLnBrk="1" latinLnBrk="0" hangingPunct="1">
                  <a:defRPr kern="1200">
                    <a:solidFill>
                      <a:schemeClr val="lt1"/>
                    </a:solidFill>
                    <a:latin typeface="+mn-lt"/>
                    <a:ea typeface="+mn-ea"/>
                    <a:cs typeface="+mn-cs"/>
                  </a:defRPr>
                </a:lvl6pPr>
                <a:lvl7pPr marL="3218597" algn="l" defTabSz="1072866" rtl="0" eaLnBrk="1" latinLnBrk="0" hangingPunct="1">
                  <a:defRPr kern="1200">
                    <a:solidFill>
                      <a:schemeClr val="lt1"/>
                    </a:solidFill>
                    <a:latin typeface="+mn-lt"/>
                    <a:ea typeface="+mn-ea"/>
                    <a:cs typeface="+mn-cs"/>
                  </a:defRPr>
                </a:lvl7pPr>
                <a:lvl8pPr marL="3755029" algn="l" defTabSz="1072866" rtl="0" eaLnBrk="1" latinLnBrk="0" hangingPunct="1">
                  <a:defRPr kern="1200">
                    <a:solidFill>
                      <a:schemeClr val="lt1"/>
                    </a:solidFill>
                    <a:latin typeface="+mn-lt"/>
                    <a:ea typeface="+mn-ea"/>
                    <a:cs typeface="+mn-cs"/>
                  </a:defRPr>
                </a:lvl8pPr>
                <a:lvl9pPr marL="4291462" algn="l" defTabSz="1072866" rtl="0" eaLnBrk="1" latinLnBrk="0" hangingPunct="1">
                  <a:defRPr kern="1200">
                    <a:solidFill>
                      <a:schemeClr val="lt1"/>
                    </a:solidFill>
                    <a:latin typeface="+mn-lt"/>
                    <a:ea typeface="+mn-ea"/>
                    <a:cs typeface="+mn-cs"/>
                  </a:defRPr>
                </a:lvl9pPr>
              </a:lstStyle>
              <a:p>
                <a:pPr algn="ctr"/>
                <a:endParaRPr lang="bg-BG"/>
              </a:p>
            </p:txBody>
          </p:sp>
          <p:sp>
            <p:nvSpPr>
              <p:cNvPr id="20" name="Arc 19">
                <a:extLst>
                  <a:ext uri="{FF2B5EF4-FFF2-40B4-BE49-F238E27FC236}">
                    <a16:creationId xmlns:a16="http://schemas.microsoft.com/office/drawing/2014/main" id="{94C728DA-A427-4550-8A9E-C330D4C1ADFB}"/>
                  </a:ext>
                </a:extLst>
              </p:cNvPr>
              <p:cNvSpPr/>
              <p:nvPr/>
            </p:nvSpPr>
            <p:spPr>
              <a:xfrm rot="152113" flipH="1">
                <a:off x="3096738" y="2607705"/>
                <a:ext cx="3287842" cy="1045959"/>
              </a:xfrm>
              <a:prstGeom prst="arc">
                <a:avLst>
                  <a:gd name="adj1" fmla="val 12596661"/>
                  <a:gd name="adj2" fmla="val 20489397"/>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21" name="Arc 20">
                <a:extLst>
                  <a:ext uri="{FF2B5EF4-FFF2-40B4-BE49-F238E27FC236}">
                    <a16:creationId xmlns:a16="http://schemas.microsoft.com/office/drawing/2014/main" id="{9B46ECE6-53B2-439B-9584-993BE2DCBF58}"/>
                  </a:ext>
                </a:extLst>
              </p:cNvPr>
              <p:cNvSpPr/>
              <p:nvPr/>
            </p:nvSpPr>
            <p:spPr>
              <a:xfrm rot="20899889" flipH="1">
                <a:off x="4122716" y="2742136"/>
                <a:ext cx="1964141" cy="1045959"/>
              </a:xfrm>
              <a:prstGeom prst="arc">
                <a:avLst>
                  <a:gd name="adj1" fmla="val 12596661"/>
                  <a:gd name="adj2" fmla="val 21380040"/>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22" name="Arc 21">
                <a:extLst>
                  <a:ext uri="{FF2B5EF4-FFF2-40B4-BE49-F238E27FC236}">
                    <a16:creationId xmlns:a16="http://schemas.microsoft.com/office/drawing/2014/main" id="{A53B1CFC-DFC4-4795-BA6E-9BA2C1E2807F}"/>
                  </a:ext>
                </a:extLst>
              </p:cNvPr>
              <p:cNvSpPr/>
              <p:nvPr/>
            </p:nvSpPr>
            <p:spPr>
              <a:xfrm rot="20899889" flipH="1">
                <a:off x="4839350" y="2727283"/>
                <a:ext cx="1460170" cy="1978503"/>
              </a:xfrm>
              <a:prstGeom prst="arc">
                <a:avLst>
                  <a:gd name="adj1" fmla="val 13745913"/>
                  <a:gd name="adj2" fmla="val 525263"/>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23" name="Arc 22">
                <a:extLst>
                  <a:ext uri="{FF2B5EF4-FFF2-40B4-BE49-F238E27FC236}">
                    <a16:creationId xmlns:a16="http://schemas.microsoft.com/office/drawing/2014/main" id="{3C761886-281B-4239-85A6-8301CA0F2571}"/>
                  </a:ext>
                </a:extLst>
              </p:cNvPr>
              <p:cNvSpPr/>
              <p:nvPr/>
            </p:nvSpPr>
            <p:spPr>
              <a:xfrm flipH="1">
                <a:off x="6225965" y="2655421"/>
                <a:ext cx="3300742" cy="1020540"/>
              </a:xfrm>
              <a:prstGeom prst="arc">
                <a:avLst>
                  <a:gd name="adj1" fmla="val 12596661"/>
                  <a:gd name="adj2" fmla="val 20457581"/>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24" name="Arc 23">
                <a:extLst>
                  <a:ext uri="{FF2B5EF4-FFF2-40B4-BE49-F238E27FC236}">
                    <a16:creationId xmlns:a16="http://schemas.microsoft.com/office/drawing/2014/main" id="{028C6BB0-5364-4C16-88C8-590C1625D34B}"/>
                  </a:ext>
                </a:extLst>
              </p:cNvPr>
              <p:cNvSpPr/>
              <p:nvPr/>
            </p:nvSpPr>
            <p:spPr>
              <a:xfrm rot="700111">
                <a:off x="6223660" y="2813371"/>
                <a:ext cx="2005734" cy="1045959"/>
              </a:xfrm>
              <a:prstGeom prst="arc">
                <a:avLst>
                  <a:gd name="adj1" fmla="val 12596661"/>
                  <a:gd name="adj2" fmla="val 20993129"/>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25" name="Arc 24">
                <a:extLst>
                  <a:ext uri="{FF2B5EF4-FFF2-40B4-BE49-F238E27FC236}">
                    <a16:creationId xmlns:a16="http://schemas.microsoft.com/office/drawing/2014/main" id="{E09E2D33-D968-4DB9-AB97-1BB5D5EEAA6A}"/>
                  </a:ext>
                </a:extLst>
              </p:cNvPr>
              <p:cNvSpPr/>
              <p:nvPr/>
            </p:nvSpPr>
            <p:spPr>
              <a:xfrm rot="700111">
                <a:off x="6045288" y="2798990"/>
                <a:ext cx="1460170" cy="1978503"/>
              </a:xfrm>
              <a:prstGeom prst="arc">
                <a:avLst>
                  <a:gd name="adj1" fmla="val 13745913"/>
                  <a:gd name="adj2" fmla="val 525263"/>
                </a:avLst>
              </a:prstGeom>
              <a:ln w="12700">
                <a:solidFill>
                  <a:srgbClr val="3D3743"/>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bg-BG"/>
                </a:defPPr>
                <a:lvl1pPr algn="l" rtl="0" fontAlgn="base">
                  <a:spcBef>
                    <a:spcPct val="0"/>
                  </a:spcBef>
                  <a:spcAft>
                    <a:spcPct val="0"/>
                  </a:spcAft>
                  <a:defRPr kern="1200">
                    <a:solidFill>
                      <a:schemeClr val="tx1"/>
                    </a:solidFill>
                    <a:latin typeface="+mn-lt"/>
                    <a:ea typeface="+mn-ea"/>
                    <a:cs typeface="+mn-cs"/>
                  </a:defRPr>
                </a:lvl1pPr>
                <a:lvl2pPr marL="536433" algn="l" rtl="0" fontAlgn="base">
                  <a:spcBef>
                    <a:spcPct val="0"/>
                  </a:spcBef>
                  <a:spcAft>
                    <a:spcPct val="0"/>
                  </a:spcAft>
                  <a:defRPr kern="1200">
                    <a:solidFill>
                      <a:schemeClr val="tx1"/>
                    </a:solidFill>
                    <a:latin typeface="+mn-lt"/>
                    <a:ea typeface="+mn-ea"/>
                    <a:cs typeface="+mn-cs"/>
                  </a:defRPr>
                </a:lvl2pPr>
                <a:lvl3pPr marL="1072866" algn="l" rtl="0" fontAlgn="base">
                  <a:spcBef>
                    <a:spcPct val="0"/>
                  </a:spcBef>
                  <a:spcAft>
                    <a:spcPct val="0"/>
                  </a:spcAft>
                  <a:defRPr kern="1200">
                    <a:solidFill>
                      <a:schemeClr val="tx1"/>
                    </a:solidFill>
                    <a:latin typeface="+mn-lt"/>
                    <a:ea typeface="+mn-ea"/>
                    <a:cs typeface="+mn-cs"/>
                  </a:defRPr>
                </a:lvl3pPr>
                <a:lvl4pPr marL="1609298" algn="l" rtl="0" fontAlgn="base">
                  <a:spcBef>
                    <a:spcPct val="0"/>
                  </a:spcBef>
                  <a:spcAft>
                    <a:spcPct val="0"/>
                  </a:spcAft>
                  <a:defRPr kern="1200">
                    <a:solidFill>
                      <a:schemeClr val="tx1"/>
                    </a:solidFill>
                    <a:latin typeface="+mn-lt"/>
                    <a:ea typeface="+mn-ea"/>
                    <a:cs typeface="+mn-cs"/>
                  </a:defRPr>
                </a:lvl4pPr>
                <a:lvl5pPr marL="2145731" algn="l" rtl="0" fontAlgn="base">
                  <a:spcBef>
                    <a:spcPct val="0"/>
                  </a:spcBef>
                  <a:spcAft>
                    <a:spcPct val="0"/>
                  </a:spcAft>
                  <a:defRPr kern="1200">
                    <a:solidFill>
                      <a:schemeClr val="tx1"/>
                    </a:solidFill>
                    <a:latin typeface="+mn-lt"/>
                    <a:ea typeface="+mn-ea"/>
                    <a:cs typeface="+mn-cs"/>
                  </a:defRPr>
                </a:lvl5pPr>
                <a:lvl6pPr marL="2682164" algn="l" defTabSz="1072866" rtl="0" eaLnBrk="1" latinLnBrk="0" hangingPunct="1">
                  <a:defRPr kern="1200">
                    <a:solidFill>
                      <a:schemeClr val="tx1"/>
                    </a:solidFill>
                    <a:latin typeface="+mn-lt"/>
                    <a:ea typeface="+mn-ea"/>
                    <a:cs typeface="+mn-cs"/>
                  </a:defRPr>
                </a:lvl6pPr>
                <a:lvl7pPr marL="3218597" algn="l" defTabSz="1072866" rtl="0" eaLnBrk="1" latinLnBrk="0" hangingPunct="1">
                  <a:defRPr kern="1200">
                    <a:solidFill>
                      <a:schemeClr val="tx1"/>
                    </a:solidFill>
                    <a:latin typeface="+mn-lt"/>
                    <a:ea typeface="+mn-ea"/>
                    <a:cs typeface="+mn-cs"/>
                  </a:defRPr>
                </a:lvl7pPr>
                <a:lvl8pPr marL="3755029" algn="l" defTabSz="1072866" rtl="0" eaLnBrk="1" latinLnBrk="0" hangingPunct="1">
                  <a:defRPr kern="1200">
                    <a:solidFill>
                      <a:schemeClr val="tx1"/>
                    </a:solidFill>
                    <a:latin typeface="+mn-lt"/>
                    <a:ea typeface="+mn-ea"/>
                    <a:cs typeface="+mn-cs"/>
                  </a:defRPr>
                </a:lvl8pPr>
                <a:lvl9pPr marL="4291462" algn="l" defTabSz="1072866" rtl="0" eaLnBrk="1" latinLnBrk="0" hangingPunct="1">
                  <a:defRPr kern="1200">
                    <a:solidFill>
                      <a:schemeClr val="tx1"/>
                    </a:solidFill>
                    <a:latin typeface="+mn-lt"/>
                    <a:ea typeface="+mn-ea"/>
                    <a:cs typeface="+mn-cs"/>
                  </a:defRPr>
                </a:lvl9pPr>
              </a:lstStyle>
              <a:p>
                <a:pPr algn="ctr"/>
                <a:endParaRPr lang="bg-BG"/>
              </a:p>
            </p:txBody>
          </p:sp>
          <p:sp>
            <p:nvSpPr>
              <p:cNvPr id="26" name="Rectangle 25">
                <a:extLst>
                  <a:ext uri="{FF2B5EF4-FFF2-40B4-BE49-F238E27FC236}">
                    <a16:creationId xmlns:a16="http://schemas.microsoft.com/office/drawing/2014/main" id="{A7E601B8-BE8B-4F3A-8946-693D92C4753A}"/>
                  </a:ext>
                </a:extLst>
              </p:cNvPr>
              <p:cNvSpPr/>
              <p:nvPr/>
            </p:nvSpPr>
            <p:spPr>
              <a:xfrm>
                <a:off x="5396740" y="3346685"/>
                <a:ext cx="1476686" cy="625684"/>
              </a:xfrm>
              <a:prstGeom prst="rect">
                <a:avLst/>
              </a:prstGeom>
            </p:spPr>
            <p:txBody>
              <a:bodyPr wrap="none">
                <a:spAutoFit/>
              </a:bodyPr>
              <a:lstStyle>
                <a:defPPr>
                  <a:defRPr lang="bg-BG"/>
                </a:defPPr>
                <a:lvl1pPr algn="l" rtl="0" fontAlgn="base">
                  <a:spcBef>
                    <a:spcPct val="0"/>
                  </a:spcBef>
                  <a:spcAft>
                    <a:spcPct val="0"/>
                  </a:spcAft>
                  <a:defRPr kern="1200">
                    <a:solidFill>
                      <a:schemeClr val="tx1"/>
                    </a:solidFill>
                    <a:latin typeface="Calibri" pitchFamily="34" charset="0"/>
                    <a:ea typeface="+mn-ea"/>
                    <a:cs typeface="Arial" charset="0"/>
                  </a:defRPr>
                </a:lvl1pPr>
                <a:lvl2pPr marL="536433" algn="l" rtl="0" fontAlgn="base">
                  <a:spcBef>
                    <a:spcPct val="0"/>
                  </a:spcBef>
                  <a:spcAft>
                    <a:spcPct val="0"/>
                  </a:spcAft>
                  <a:defRPr kern="1200">
                    <a:solidFill>
                      <a:schemeClr val="tx1"/>
                    </a:solidFill>
                    <a:latin typeface="Calibri" pitchFamily="34" charset="0"/>
                    <a:ea typeface="+mn-ea"/>
                    <a:cs typeface="Arial" charset="0"/>
                  </a:defRPr>
                </a:lvl2pPr>
                <a:lvl3pPr marL="1072866" algn="l" rtl="0" fontAlgn="base">
                  <a:spcBef>
                    <a:spcPct val="0"/>
                  </a:spcBef>
                  <a:spcAft>
                    <a:spcPct val="0"/>
                  </a:spcAft>
                  <a:defRPr kern="1200">
                    <a:solidFill>
                      <a:schemeClr val="tx1"/>
                    </a:solidFill>
                    <a:latin typeface="Calibri" pitchFamily="34" charset="0"/>
                    <a:ea typeface="+mn-ea"/>
                    <a:cs typeface="Arial" charset="0"/>
                  </a:defRPr>
                </a:lvl3pPr>
                <a:lvl4pPr marL="1609298" algn="l" rtl="0" fontAlgn="base">
                  <a:spcBef>
                    <a:spcPct val="0"/>
                  </a:spcBef>
                  <a:spcAft>
                    <a:spcPct val="0"/>
                  </a:spcAft>
                  <a:defRPr kern="1200">
                    <a:solidFill>
                      <a:schemeClr val="tx1"/>
                    </a:solidFill>
                    <a:latin typeface="Calibri" pitchFamily="34" charset="0"/>
                    <a:ea typeface="+mn-ea"/>
                    <a:cs typeface="Arial" charset="0"/>
                  </a:defRPr>
                </a:lvl4pPr>
                <a:lvl5pPr marL="2145731" algn="l" rtl="0" fontAlgn="base">
                  <a:spcBef>
                    <a:spcPct val="0"/>
                  </a:spcBef>
                  <a:spcAft>
                    <a:spcPct val="0"/>
                  </a:spcAft>
                  <a:defRPr kern="1200">
                    <a:solidFill>
                      <a:schemeClr val="tx1"/>
                    </a:solidFill>
                    <a:latin typeface="Calibri" pitchFamily="34" charset="0"/>
                    <a:ea typeface="+mn-ea"/>
                    <a:cs typeface="Arial" charset="0"/>
                  </a:defRPr>
                </a:lvl5pPr>
                <a:lvl6pPr marL="2682164" algn="l" defTabSz="1072866" rtl="0" eaLnBrk="1" latinLnBrk="0" hangingPunct="1">
                  <a:defRPr kern="1200">
                    <a:solidFill>
                      <a:schemeClr val="tx1"/>
                    </a:solidFill>
                    <a:latin typeface="Calibri" pitchFamily="34" charset="0"/>
                    <a:ea typeface="+mn-ea"/>
                    <a:cs typeface="Arial" charset="0"/>
                  </a:defRPr>
                </a:lvl6pPr>
                <a:lvl7pPr marL="3218597" algn="l" defTabSz="1072866" rtl="0" eaLnBrk="1" latinLnBrk="0" hangingPunct="1">
                  <a:defRPr kern="1200">
                    <a:solidFill>
                      <a:schemeClr val="tx1"/>
                    </a:solidFill>
                    <a:latin typeface="Calibri" pitchFamily="34" charset="0"/>
                    <a:ea typeface="+mn-ea"/>
                    <a:cs typeface="Arial" charset="0"/>
                  </a:defRPr>
                </a:lvl7pPr>
                <a:lvl8pPr marL="3755029" algn="l" defTabSz="1072866" rtl="0" eaLnBrk="1" latinLnBrk="0" hangingPunct="1">
                  <a:defRPr kern="1200">
                    <a:solidFill>
                      <a:schemeClr val="tx1"/>
                    </a:solidFill>
                    <a:latin typeface="Calibri" pitchFamily="34" charset="0"/>
                    <a:ea typeface="+mn-ea"/>
                    <a:cs typeface="Arial" charset="0"/>
                  </a:defRPr>
                </a:lvl8pPr>
                <a:lvl9pPr marL="4291462" algn="l" defTabSz="1072866" rtl="0" eaLnBrk="1" latinLnBrk="0" hangingPunct="1">
                  <a:defRPr kern="1200">
                    <a:solidFill>
                      <a:schemeClr val="tx1"/>
                    </a:solidFill>
                    <a:latin typeface="Calibri" pitchFamily="34" charset="0"/>
                    <a:ea typeface="+mn-ea"/>
                    <a:cs typeface="Arial" charset="0"/>
                  </a:defRPr>
                </a:lvl9pPr>
              </a:lstStyle>
              <a:p>
                <a:pPr algn="ctr"/>
                <a:r>
                  <a:rPr lang="en-US" altLang="zh-CN" sz="1733" b="1" dirty="0">
                    <a:solidFill>
                      <a:srgbClr val="3D3743"/>
                    </a:solidFill>
                  </a:rPr>
                  <a:t>Load Balancer</a:t>
                </a:r>
              </a:p>
              <a:p>
                <a:pPr algn="ctr"/>
                <a:r>
                  <a:rPr lang="en-US" altLang="zh-CN" sz="1733" b="1" dirty="0">
                    <a:solidFill>
                      <a:srgbClr val="3D3743"/>
                    </a:solidFill>
                  </a:rPr>
                  <a:t>Layer 7</a:t>
                </a:r>
                <a:endParaRPr lang="bg-BG" sz="1733" b="1" dirty="0">
                  <a:solidFill>
                    <a:srgbClr val="3D3743"/>
                  </a:solidFill>
                </a:endParaRPr>
              </a:p>
            </p:txBody>
          </p:sp>
          <p:sp>
            <p:nvSpPr>
              <p:cNvPr id="27" name="Freeform 47">
                <a:extLst>
                  <a:ext uri="{FF2B5EF4-FFF2-40B4-BE49-F238E27FC236}">
                    <a16:creationId xmlns:a16="http://schemas.microsoft.com/office/drawing/2014/main" id="{4B29315D-C694-4028-B13A-D65CBA6B07C0}"/>
                  </a:ext>
                </a:extLst>
              </p:cNvPr>
              <p:cNvSpPr>
                <a:spLocks noEditPoints="1"/>
              </p:cNvSpPr>
              <p:nvPr/>
            </p:nvSpPr>
            <p:spPr bwMode="auto">
              <a:xfrm>
                <a:off x="5791584" y="2530590"/>
                <a:ext cx="656161" cy="762974"/>
              </a:xfrm>
              <a:custGeom>
                <a:avLst/>
                <a:gdLst>
                  <a:gd name="T0" fmla="*/ 181 w 605"/>
                  <a:gd name="T1" fmla="*/ 302 h 605"/>
                  <a:gd name="T2" fmla="*/ 293 w 605"/>
                  <a:gd name="T3" fmla="*/ 302 h 605"/>
                  <a:gd name="T4" fmla="*/ 237 w 605"/>
                  <a:gd name="T5" fmla="*/ 155 h 605"/>
                  <a:gd name="T6" fmla="*/ 237 w 605"/>
                  <a:gd name="T7" fmla="*/ 450 h 605"/>
                  <a:gd name="T8" fmla="*/ 237 w 605"/>
                  <a:gd name="T9" fmla="*/ 155 h 605"/>
                  <a:gd name="T10" fmla="*/ 352 w 605"/>
                  <a:gd name="T11" fmla="*/ 315 h 605"/>
                  <a:gd name="T12" fmla="*/ 299 w 605"/>
                  <a:gd name="T13" fmla="*/ 347 h 605"/>
                  <a:gd name="T14" fmla="*/ 315 w 605"/>
                  <a:gd name="T15" fmla="*/ 381 h 605"/>
                  <a:gd name="T16" fmla="*/ 297 w 605"/>
                  <a:gd name="T17" fmla="*/ 381 h 605"/>
                  <a:gd name="T18" fmla="*/ 250 w 605"/>
                  <a:gd name="T19" fmla="*/ 378 h 605"/>
                  <a:gd name="T20" fmla="*/ 237 w 605"/>
                  <a:gd name="T21" fmla="*/ 431 h 605"/>
                  <a:gd name="T22" fmla="*/ 224 w 605"/>
                  <a:gd name="T23" fmla="*/ 378 h 605"/>
                  <a:gd name="T24" fmla="*/ 177 w 605"/>
                  <a:gd name="T25" fmla="*/ 380 h 605"/>
                  <a:gd name="T26" fmla="*/ 159 w 605"/>
                  <a:gd name="T27" fmla="*/ 380 h 605"/>
                  <a:gd name="T28" fmla="*/ 174 w 605"/>
                  <a:gd name="T29" fmla="*/ 346 h 605"/>
                  <a:gd name="T30" fmla="*/ 122 w 605"/>
                  <a:gd name="T31" fmla="*/ 315 h 605"/>
                  <a:gd name="T32" fmla="*/ 122 w 605"/>
                  <a:gd name="T33" fmla="*/ 289 h 605"/>
                  <a:gd name="T34" fmla="*/ 175 w 605"/>
                  <a:gd name="T35" fmla="*/ 258 h 605"/>
                  <a:gd name="T36" fmla="*/ 159 w 605"/>
                  <a:gd name="T37" fmla="*/ 224 h 605"/>
                  <a:gd name="T38" fmla="*/ 193 w 605"/>
                  <a:gd name="T39" fmla="*/ 240 h 605"/>
                  <a:gd name="T40" fmla="*/ 224 w 605"/>
                  <a:gd name="T41" fmla="*/ 187 h 605"/>
                  <a:gd name="T42" fmla="*/ 250 w 605"/>
                  <a:gd name="T43" fmla="*/ 187 h 605"/>
                  <a:gd name="T44" fmla="*/ 281 w 605"/>
                  <a:gd name="T45" fmla="*/ 240 h 605"/>
                  <a:gd name="T46" fmla="*/ 315 w 605"/>
                  <a:gd name="T47" fmla="*/ 224 h 605"/>
                  <a:gd name="T48" fmla="*/ 300 w 605"/>
                  <a:gd name="T49" fmla="*/ 258 h 605"/>
                  <a:gd name="T50" fmla="*/ 352 w 605"/>
                  <a:gd name="T51" fmla="*/ 289 h 605"/>
                  <a:gd name="T52" fmla="*/ 605 w 605"/>
                  <a:gd name="T53" fmla="*/ 76 h 605"/>
                  <a:gd name="T54" fmla="*/ 75 w 605"/>
                  <a:gd name="T55" fmla="*/ 0 h 605"/>
                  <a:gd name="T56" fmla="*/ 0 w 605"/>
                  <a:gd name="T57" fmla="*/ 529 h 605"/>
                  <a:gd name="T58" fmla="*/ 529 w 605"/>
                  <a:gd name="T59" fmla="*/ 605 h 605"/>
                  <a:gd name="T60" fmla="*/ 605 w 605"/>
                  <a:gd name="T61" fmla="*/ 76 h 605"/>
                  <a:gd name="T62" fmla="*/ 54 w 605"/>
                  <a:gd name="T63" fmla="*/ 302 h 605"/>
                  <a:gd name="T64" fmla="*/ 421 w 605"/>
                  <a:gd name="T65" fmla="*/ 302 h 605"/>
                  <a:gd name="T66" fmla="*/ 529 w 605"/>
                  <a:gd name="T67" fmla="*/ 272 h 605"/>
                  <a:gd name="T68" fmla="*/ 510 w 605"/>
                  <a:gd name="T69" fmla="*/ 399 h 605"/>
                  <a:gd name="T70" fmla="*/ 491 w 605"/>
                  <a:gd name="T71" fmla="*/ 272 h 605"/>
                  <a:gd name="T72" fmla="*/ 510 w 605"/>
                  <a:gd name="T73" fmla="*/ 204 h 605"/>
                  <a:gd name="T74" fmla="*/ 529 w 605"/>
                  <a:gd name="T75" fmla="*/ 27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5" h="605">
                    <a:moveTo>
                      <a:pt x="237" y="246"/>
                    </a:moveTo>
                    <a:cubicBezTo>
                      <a:pt x="206" y="246"/>
                      <a:pt x="181" y="271"/>
                      <a:pt x="181" y="302"/>
                    </a:cubicBezTo>
                    <a:cubicBezTo>
                      <a:pt x="181" y="333"/>
                      <a:pt x="206" y="359"/>
                      <a:pt x="237" y="359"/>
                    </a:cubicBezTo>
                    <a:cubicBezTo>
                      <a:pt x="268" y="359"/>
                      <a:pt x="293" y="333"/>
                      <a:pt x="293" y="302"/>
                    </a:cubicBezTo>
                    <a:cubicBezTo>
                      <a:pt x="293" y="271"/>
                      <a:pt x="268" y="246"/>
                      <a:pt x="237" y="246"/>
                    </a:cubicBezTo>
                    <a:close/>
                    <a:moveTo>
                      <a:pt x="237" y="155"/>
                    </a:moveTo>
                    <a:cubicBezTo>
                      <a:pt x="155" y="155"/>
                      <a:pt x="89" y="221"/>
                      <a:pt x="89" y="302"/>
                    </a:cubicBezTo>
                    <a:cubicBezTo>
                      <a:pt x="89" y="384"/>
                      <a:pt x="155" y="450"/>
                      <a:pt x="237" y="450"/>
                    </a:cubicBezTo>
                    <a:cubicBezTo>
                      <a:pt x="319" y="450"/>
                      <a:pt x="385" y="384"/>
                      <a:pt x="385" y="302"/>
                    </a:cubicBezTo>
                    <a:cubicBezTo>
                      <a:pt x="385" y="221"/>
                      <a:pt x="319" y="155"/>
                      <a:pt x="237" y="155"/>
                    </a:cubicBezTo>
                    <a:close/>
                    <a:moveTo>
                      <a:pt x="365" y="302"/>
                    </a:moveTo>
                    <a:cubicBezTo>
                      <a:pt x="365" y="310"/>
                      <a:pt x="360" y="315"/>
                      <a:pt x="352" y="315"/>
                    </a:cubicBezTo>
                    <a:cubicBezTo>
                      <a:pt x="313" y="315"/>
                      <a:pt x="313" y="315"/>
                      <a:pt x="313" y="315"/>
                    </a:cubicBezTo>
                    <a:cubicBezTo>
                      <a:pt x="311" y="327"/>
                      <a:pt x="306" y="338"/>
                      <a:pt x="299" y="347"/>
                    </a:cubicBezTo>
                    <a:cubicBezTo>
                      <a:pt x="315" y="363"/>
                      <a:pt x="315" y="363"/>
                      <a:pt x="315" y="363"/>
                    </a:cubicBezTo>
                    <a:cubicBezTo>
                      <a:pt x="320" y="368"/>
                      <a:pt x="320" y="376"/>
                      <a:pt x="315" y="381"/>
                    </a:cubicBezTo>
                    <a:cubicBezTo>
                      <a:pt x="313" y="383"/>
                      <a:pt x="310" y="385"/>
                      <a:pt x="306" y="385"/>
                    </a:cubicBezTo>
                    <a:cubicBezTo>
                      <a:pt x="303" y="385"/>
                      <a:pt x="300" y="383"/>
                      <a:pt x="297" y="381"/>
                    </a:cubicBezTo>
                    <a:cubicBezTo>
                      <a:pt x="281" y="365"/>
                      <a:pt x="281" y="365"/>
                      <a:pt x="281" y="365"/>
                    </a:cubicBezTo>
                    <a:cubicBezTo>
                      <a:pt x="272" y="371"/>
                      <a:pt x="262" y="376"/>
                      <a:pt x="250" y="378"/>
                    </a:cubicBezTo>
                    <a:cubicBezTo>
                      <a:pt x="250" y="418"/>
                      <a:pt x="250" y="418"/>
                      <a:pt x="250" y="418"/>
                    </a:cubicBezTo>
                    <a:cubicBezTo>
                      <a:pt x="250" y="425"/>
                      <a:pt x="244" y="431"/>
                      <a:pt x="237" y="431"/>
                    </a:cubicBezTo>
                    <a:cubicBezTo>
                      <a:pt x="230" y="431"/>
                      <a:pt x="224" y="425"/>
                      <a:pt x="224" y="418"/>
                    </a:cubicBezTo>
                    <a:cubicBezTo>
                      <a:pt x="224" y="378"/>
                      <a:pt x="224" y="378"/>
                      <a:pt x="224" y="378"/>
                    </a:cubicBezTo>
                    <a:cubicBezTo>
                      <a:pt x="213" y="376"/>
                      <a:pt x="202" y="371"/>
                      <a:pt x="193" y="365"/>
                    </a:cubicBezTo>
                    <a:cubicBezTo>
                      <a:pt x="177" y="380"/>
                      <a:pt x="177" y="380"/>
                      <a:pt x="177" y="380"/>
                    </a:cubicBezTo>
                    <a:cubicBezTo>
                      <a:pt x="174" y="383"/>
                      <a:pt x="171" y="384"/>
                      <a:pt x="168" y="384"/>
                    </a:cubicBezTo>
                    <a:cubicBezTo>
                      <a:pt x="164" y="384"/>
                      <a:pt x="161" y="383"/>
                      <a:pt x="159" y="380"/>
                    </a:cubicBezTo>
                    <a:cubicBezTo>
                      <a:pt x="153" y="375"/>
                      <a:pt x="153" y="367"/>
                      <a:pt x="159" y="362"/>
                    </a:cubicBezTo>
                    <a:cubicBezTo>
                      <a:pt x="174" y="346"/>
                      <a:pt x="174" y="346"/>
                      <a:pt x="174" y="346"/>
                    </a:cubicBezTo>
                    <a:cubicBezTo>
                      <a:pt x="168" y="337"/>
                      <a:pt x="164" y="327"/>
                      <a:pt x="162" y="315"/>
                    </a:cubicBezTo>
                    <a:cubicBezTo>
                      <a:pt x="122" y="315"/>
                      <a:pt x="122" y="315"/>
                      <a:pt x="122" y="315"/>
                    </a:cubicBezTo>
                    <a:cubicBezTo>
                      <a:pt x="115" y="315"/>
                      <a:pt x="109" y="310"/>
                      <a:pt x="109" y="302"/>
                    </a:cubicBezTo>
                    <a:cubicBezTo>
                      <a:pt x="109" y="295"/>
                      <a:pt x="115" y="289"/>
                      <a:pt x="122" y="289"/>
                    </a:cubicBezTo>
                    <a:cubicBezTo>
                      <a:pt x="162" y="289"/>
                      <a:pt x="162" y="289"/>
                      <a:pt x="162" y="289"/>
                    </a:cubicBezTo>
                    <a:cubicBezTo>
                      <a:pt x="164" y="278"/>
                      <a:pt x="168" y="267"/>
                      <a:pt x="175" y="258"/>
                    </a:cubicBezTo>
                    <a:cubicBezTo>
                      <a:pt x="159" y="242"/>
                      <a:pt x="159" y="242"/>
                      <a:pt x="159" y="242"/>
                    </a:cubicBezTo>
                    <a:cubicBezTo>
                      <a:pt x="153" y="237"/>
                      <a:pt x="153" y="229"/>
                      <a:pt x="159" y="224"/>
                    </a:cubicBezTo>
                    <a:cubicBezTo>
                      <a:pt x="164" y="218"/>
                      <a:pt x="172" y="218"/>
                      <a:pt x="177" y="224"/>
                    </a:cubicBezTo>
                    <a:cubicBezTo>
                      <a:pt x="193" y="240"/>
                      <a:pt x="193" y="240"/>
                      <a:pt x="193" y="240"/>
                    </a:cubicBezTo>
                    <a:cubicBezTo>
                      <a:pt x="202" y="233"/>
                      <a:pt x="213" y="229"/>
                      <a:pt x="224" y="227"/>
                    </a:cubicBezTo>
                    <a:cubicBezTo>
                      <a:pt x="224" y="187"/>
                      <a:pt x="224" y="187"/>
                      <a:pt x="224" y="187"/>
                    </a:cubicBezTo>
                    <a:cubicBezTo>
                      <a:pt x="224" y="180"/>
                      <a:pt x="230" y="174"/>
                      <a:pt x="237" y="174"/>
                    </a:cubicBezTo>
                    <a:cubicBezTo>
                      <a:pt x="244" y="174"/>
                      <a:pt x="250" y="180"/>
                      <a:pt x="250" y="187"/>
                    </a:cubicBezTo>
                    <a:cubicBezTo>
                      <a:pt x="250" y="227"/>
                      <a:pt x="250" y="227"/>
                      <a:pt x="250" y="227"/>
                    </a:cubicBezTo>
                    <a:cubicBezTo>
                      <a:pt x="262" y="229"/>
                      <a:pt x="272" y="234"/>
                      <a:pt x="281" y="240"/>
                    </a:cubicBezTo>
                    <a:cubicBezTo>
                      <a:pt x="297" y="224"/>
                      <a:pt x="297" y="224"/>
                      <a:pt x="297" y="224"/>
                    </a:cubicBezTo>
                    <a:cubicBezTo>
                      <a:pt x="302" y="219"/>
                      <a:pt x="310" y="219"/>
                      <a:pt x="315" y="224"/>
                    </a:cubicBezTo>
                    <a:cubicBezTo>
                      <a:pt x="320" y="229"/>
                      <a:pt x="320" y="237"/>
                      <a:pt x="315" y="242"/>
                    </a:cubicBezTo>
                    <a:cubicBezTo>
                      <a:pt x="300" y="258"/>
                      <a:pt x="300" y="258"/>
                      <a:pt x="300" y="258"/>
                    </a:cubicBezTo>
                    <a:cubicBezTo>
                      <a:pt x="306" y="267"/>
                      <a:pt x="311" y="278"/>
                      <a:pt x="313" y="289"/>
                    </a:cubicBezTo>
                    <a:cubicBezTo>
                      <a:pt x="352" y="289"/>
                      <a:pt x="352" y="289"/>
                      <a:pt x="352" y="289"/>
                    </a:cubicBezTo>
                    <a:cubicBezTo>
                      <a:pt x="360" y="289"/>
                      <a:pt x="365" y="295"/>
                      <a:pt x="365" y="302"/>
                    </a:cubicBezTo>
                    <a:close/>
                    <a:moveTo>
                      <a:pt x="605" y="76"/>
                    </a:moveTo>
                    <a:cubicBezTo>
                      <a:pt x="605" y="34"/>
                      <a:pt x="570" y="0"/>
                      <a:pt x="529" y="0"/>
                    </a:cubicBezTo>
                    <a:cubicBezTo>
                      <a:pt x="75" y="0"/>
                      <a:pt x="75" y="0"/>
                      <a:pt x="75" y="0"/>
                    </a:cubicBezTo>
                    <a:cubicBezTo>
                      <a:pt x="34" y="0"/>
                      <a:pt x="0" y="34"/>
                      <a:pt x="0" y="76"/>
                    </a:cubicBezTo>
                    <a:cubicBezTo>
                      <a:pt x="0" y="529"/>
                      <a:pt x="0" y="529"/>
                      <a:pt x="0" y="529"/>
                    </a:cubicBezTo>
                    <a:cubicBezTo>
                      <a:pt x="0" y="571"/>
                      <a:pt x="34" y="605"/>
                      <a:pt x="75" y="605"/>
                    </a:cubicBezTo>
                    <a:cubicBezTo>
                      <a:pt x="529" y="605"/>
                      <a:pt x="529" y="605"/>
                      <a:pt x="529" y="605"/>
                    </a:cubicBezTo>
                    <a:cubicBezTo>
                      <a:pt x="571" y="605"/>
                      <a:pt x="605" y="571"/>
                      <a:pt x="605" y="529"/>
                    </a:cubicBezTo>
                    <a:lnTo>
                      <a:pt x="605" y="76"/>
                    </a:lnTo>
                    <a:close/>
                    <a:moveTo>
                      <a:pt x="237" y="486"/>
                    </a:moveTo>
                    <a:cubicBezTo>
                      <a:pt x="136" y="486"/>
                      <a:pt x="54" y="404"/>
                      <a:pt x="54" y="302"/>
                    </a:cubicBezTo>
                    <a:cubicBezTo>
                      <a:pt x="54" y="201"/>
                      <a:pt x="136" y="119"/>
                      <a:pt x="237" y="119"/>
                    </a:cubicBezTo>
                    <a:cubicBezTo>
                      <a:pt x="339" y="119"/>
                      <a:pt x="421" y="201"/>
                      <a:pt x="421" y="302"/>
                    </a:cubicBezTo>
                    <a:cubicBezTo>
                      <a:pt x="421" y="404"/>
                      <a:pt x="339" y="486"/>
                      <a:pt x="237" y="486"/>
                    </a:cubicBezTo>
                    <a:close/>
                    <a:moveTo>
                      <a:pt x="529" y="272"/>
                    </a:moveTo>
                    <a:cubicBezTo>
                      <a:pt x="529" y="380"/>
                      <a:pt x="529" y="380"/>
                      <a:pt x="529" y="380"/>
                    </a:cubicBezTo>
                    <a:cubicBezTo>
                      <a:pt x="529" y="390"/>
                      <a:pt x="521" y="399"/>
                      <a:pt x="510" y="399"/>
                    </a:cubicBezTo>
                    <a:cubicBezTo>
                      <a:pt x="499" y="399"/>
                      <a:pt x="491" y="390"/>
                      <a:pt x="491" y="380"/>
                    </a:cubicBezTo>
                    <a:cubicBezTo>
                      <a:pt x="491" y="272"/>
                      <a:pt x="491" y="272"/>
                      <a:pt x="491" y="272"/>
                    </a:cubicBezTo>
                    <a:cubicBezTo>
                      <a:pt x="480" y="266"/>
                      <a:pt x="473" y="254"/>
                      <a:pt x="473" y="241"/>
                    </a:cubicBezTo>
                    <a:cubicBezTo>
                      <a:pt x="473" y="221"/>
                      <a:pt x="490" y="204"/>
                      <a:pt x="510" y="204"/>
                    </a:cubicBezTo>
                    <a:cubicBezTo>
                      <a:pt x="530" y="204"/>
                      <a:pt x="547" y="221"/>
                      <a:pt x="547" y="241"/>
                    </a:cubicBezTo>
                    <a:cubicBezTo>
                      <a:pt x="547" y="254"/>
                      <a:pt x="540" y="266"/>
                      <a:pt x="529" y="272"/>
                    </a:cubicBezTo>
                    <a:close/>
                  </a:path>
                </a:pathLst>
              </a:custGeom>
              <a:solidFill>
                <a:srgbClr val="4B4848"/>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Freeform 12">
                <a:extLst>
                  <a:ext uri="{FF2B5EF4-FFF2-40B4-BE49-F238E27FC236}">
                    <a16:creationId xmlns:a16="http://schemas.microsoft.com/office/drawing/2014/main" id="{70690487-F325-4C18-869C-212DB537EC1A}"/>
                  </a:ext>
                </a:extLst>
              </p:cNvPr>
              <p:cNvSpPr>
                <a:spLocks noEditPoints="1"/>
              </p:cNvSpPr>
              <p:nvPr/>
            </p:nvSpPr>
            <p:spPr bwMode="auto">
              <a:xfrm>
                <a:off x="8810083" y="2482933"/>
                <a:ext cx="279920" cy="506705"/>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solidFill>
                <a:srgbClr val="4B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Freeform 12">
                <a:extLst>
                  <a:ext uri="{FF2B5EF4-FFF2-40B4-BE49-F238E27FC236}">
                    <a16:creationId xmlns:a16="http://schemas.microsoft.com/office/drawing/2014/main" id="{A9BA6FC0-D720-4126-B4CE-B6EC39122751}"/>
                  </a:ext>
                </a:extLst>
              </p:cNvPr>
              <p:cNvSpPr>
                <a:spLocks noEditPoints="1"/>
              </p:cNvSpPr>
              <p:nvPr/>
            </p:nvSpPr>
            <p:spPr bwMode="auto">
              <a:xfrm>
                <a:off x="8271058" y="3513725"/>
                <a:ext cx="279920" cy="506705"/>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solidFill>
                <a:srgbClr val="4B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Freeform 12">
                <a:extLst>
                  <a:ext uri="{FF2B5EF4-FFF2-40B4-BE49-F238E27FC236}">
                    <a16:creationId xmlns:a16="http://schemas.microsoft.com/office/drawing/2014/main" id="{0E9CCAA0-D2D5-47CE-BD80-05B204F6AF3C}"/>
                  </a:ext>
                </a:extLst>
              </p:cNvPr>
              <p:cNvSpPr>
                <a:spLocks noEditPoints="1"/>
              </p:cNvSpPr>
              <p:nvPr/>
            </p:nvSpPr>
            <p:spPr bwMode="auto">
              <a:xfrm>
                <a:off x="7359205" y="4208375"/>
                <a:ext cx="279920" cy="506705"/>
              </a:xfrm>
              <a:custGeom>
                <a:avLst/>
                <a:gdLst>
                  <a:gd name="T0" fmla="*/ 74 w 90"/>
                  <a:gd name="T1" fmla="*/ 0 h 192"/>
                  <a:gd name="T2" fmla="*/ 16 w 90"/>
                  <a:gd name="T3" fmla="*/ 0 h 192"/>
                  <a:gd name="T4" fmla="*/ 0 w 90"/>
                  <a:gd name="T5" fmla="*/ 9 h 192"/>
                  <a:gd name="T6" fmla="*/ 0 w 90"/>
                  <a:gd name="T7" fmla="*/ 182 h 192"/>
                  <a:gd name="T8" fmla="*/ 16 w 90"/>
                  <a:gd name="T9" fmla="*/ 192 h 192"/>
                  <a:gd name="T10" fmla="*/ 74 w 90"/>
                  <a:gd name="T11" fmla="*/ 192 h 192"/>
                  <a:gd name="T12" fmla="*/ 90 w 90"/>
                  <a:gd name="T13" fmla="*/ 182 h 192"/>
                  <a:gd name="T14" fmla="*/ 90 w 90"/>
                  <a:gd name="T15" fmla="*/ 9 h 192"/>
                  <a:gd name="T16" fmla="*/ 74 w 90"/>
                  <a:gd name="T17" fmla="*/ 0 h 192"/>
                  <a:gd name="T18" fmla="*/ 45 w 90"/>
                  <a:gd name="T19" fmla="*/ 160 h 192"/>
                  <a:gd name="T20" fmla="*/ 32 w 90"/>
                  <a:gd name="T21" fmla="*/ 148 h 192"/>
                  <a:gd name="T22" fmla="*/ 45 w 90"/>
                  <a:gd name="T23" fmla="*/ 135 h 192"/>
                  <a:gd name="T24" fmla="*/ 57 w 90"/>
                  <a:gd name="T25" fmla="*/ 148 h 192"/>
                  <a:gd name="T26" fmla="*/ 45 w 90"/>
                  <a:gd name="T27"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92">
                    <a:moveTo>
                      <a:pt x="74" y="0"/>
                    </a:moveTo>
                    <a:cubicBezTo>
                      <a:pt x="16" y="0"/>
                      <a:pt x="16" y="0"/>
                      <a:pt x="16" y="0"/>
                    </a:cubicBezTo>
                    <a:cubicBezTo>
                      <a:pt x="7" y="0"/>
                      <a:pt x="0" y="4"/>
                      <a:pt x="0" y="9"/>
                    </a:cubicBezTo>
                    <a:cubicBezTo>
                      <a:pt x="0" y="182"/>
                      <a:pt x="0" y="182"/>
                      <a:pt x="0" y="182"/>
                    </a:cubicBezTo>
                    <a:cubicBezTo>
                      <a:pt x="0" y="188"/>
                      <a:pt x="7" y="192"/>
                      <a:pt x="16" y="192"/>
                    </a:cubicBezTo>
                    <a:cubicBezTo>
                      <a:pt x="74" y="192"/>
                      <a:pt x="74" y="192"/>
                      <a:pt x="74" y="192"/>
                    </a:cubicBezTo>
                    <a:cubicBezTo>
                      <a:pt x="83" y="192"/>
                      <a:pt x="90" y="188"/>
                      <a:pt x="90" y="182"/>
                    </a:cubicBezTo>
                    <a:cubicBezTo>
                      <a:pt x="90" y="9"/>
                      <a:pt x="90" y="9"/>
                      <a:pt x="90" y="9"/>
                    </a:cubicBezTo>
                    <a:cubicBezTo>
                      <a:pt x="90" y="4"/>
                      <a:pt x="83" y="0"/>
                      <a:pt x="74" y="0"/>
                    </a:cubicBezTo>
                    <a:close/>
                    <a:moveTo>
                      <a:pt x="45" y="160"/>
                    </a:moveTo>
                    <a:cubicBezTo>
                      <a:pt x="38" y="160"/>
                      <a:pt x="32" y="155"/>
                      <a:pt x="32" y="148"/>
                    </a:cubicBezTo>
                    <a:cubicBezTo>
                      <a:pt x="32" y="141"/>
                      <a:pt x="38" y="135"/>
                      <a:pt x="45" y="135"/>
                    </a:cubicBezTo>
                    <a:cubicBezTo>
                      <a:pt x="52" y="135"/>
                      <a:pt x="57" y="141"/>
                      <a:pt x="57" y="148"/>
                    </a:cubicBezTo>
                    <a:cubicBezTo>
                      <a:pt x="57" y="155"/>
                      <a:pt x="52" y="160"/>
                      <a:pt x="45" y="160"/>
                    </a:cubicBezTo>
                    <a:close/>
                  </a:path>
                </a:pathLst>
              </a:custGeom>
              <a:solidFill>
                <a:srgbClr val="4B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 name="Freeform 10">
                <a:extLst>
                  <a:ext uri="{FF2B5EF4-FFF2-40B4-BE49-F238E27FC236}">
                    <a16:creationId xmlns:a16="http://schemas.microsoft.com/office/drawing/2014/main" id="{88C1101D-5138-4ACA-89C7-2EF0EAC44395}"/>
                  </a:ext>
                </a:extLst>
              </p:cNvPr>
              <p:cNvSpPr>
                <a:spLocks noEditPoints="1"/>
              </p:cNvSpPr>
              <p:nvPr/>
            </p:nvSpPr>
            <p:spPr bwMode="auto">
              <a:xfrm>
                <a:off x="2842891" y="2530590"/>
                <a:ext cx="710707" cy="449262"/>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FFFFFF"/>
              </a:solidFill>
              <a:ln w="9525">
                <a:solidFill>
                  <a:srgbClr val="4B4848"/>
                </a:solidFill>
                <a:round/>
                <a:headEnd/>
                <a:tailEnd/>
              </a:ln>
            </p:spPr>
            <p:txBody>
              <a:bodyPr vert="horz" wrap="square" lIns="91427" tIns="45713" rIns="91427" bIns="45713"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63"/>
                <a:endParaRPr lang="en-GB" dirty="0">
                  <a:solidFill>
                    <a:srgbClr val="FFFFFF"/>
                  </a:solidFill>
                </a:endParaRPr>
              </a:p>
            </p:txBody>
          </p:sp>
          <p:sp>
            <p:nvSpPr>
              <p:cNvPr id="32" name="Freeform 10">
                <a:extLst>
                  <a:ext uri="{FF2B5EF4-FFF2-40B4-BE49-F238E27FC236}">
                    <a16:creationId xmlns:a16="http://schemas.microsoft.com/office/drawing/2014/main" id="{816C4CC8-08AD-40C3-A380-CC48A25F5334}"/>
                  </a:ext>
                </a:extLst>
              </p:cNvPr>
              <p:cNvSpPr>
                <a:spLocks noEditPoints="1"/>
              </p:cNvSpPr>
              <p:nvPr/>
            </p:nvSpPr>
            <p:spPr bwMode="auto">
              <a:xfrm>
                <a:off x="3576313" y="3570246"/>
                <a:ext cx="710707" cy="449262"/>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FFFFFF"/>
              </a:solidFill>
              <a:ln w="9525">
                <a:solidFill>
                  <a:srgbClr val="4B4848"/>
                </a:solidFill>
                <a:round/>
                <a:headEnd/>
                <a:tailEnd/>
              </a:ln>
            </p:spPr>
            <p:txBody>
              <a:bodyPr vert="horz" wrap="square" lIns="91427" tIns="45713" rIns="91427" bIns="45713"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63"/>
                <a:endParaRPr lang="en-GB" dirty="0">
                  <a:solidFill>
                    <a:srgbClr val="FFFFFF"/>
                  </a:solidFill>
                </a:endParaRPr>
              </a:p>
            </p:txBody>
          </p:sp>
          <p:sp>
            <p:nvSpPr>
              <p:cNvPr id="33" name="Freeform 10">
                <a:extLst>
                  <a:ext uri="{FF2B5EF4-FFF2-40B4-BE49-F238E27FC236}">
                    <a16:creationId xmlns:a16="http://schemas.microsoft.com/office/drawing/2014/main" id="{4390314A-F5BF-4CC1-8E2C-65DF161F20EC}"/>
                  </a:ext>
                </a:extLst>
              </p:cNvPr>
              <p:cNvSpPr>
                <a:spLocks noEditPoints="1"/>
              </p:cNvSpPr>
              <p:nvPr/>
            </p:nvSpPr>
            <p:spPr bwMode="auto">
              <a:xfrm>
                <a:off x="4490834" y="4217254"/>
                <a:ext cx="710707" cy="449262"/>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FFFFFF"/>
              </a:solidFill>
              <a:ln w="9525">
                <a:solidFill>
                  <a:srgbClr val="4B4848"/>
                </a:solidFill>
                <a:round/>
                <a:headEnd/>
                <a:tailEnd/>
              </a:ln>
            </p:spPr>
            <p:txBody>
              <a:bodyPr vert="horz" wrap="square" lIns="91427" tIns="45713" rIns="91427" bIns="45713"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63"/>
                <a:endParaRPr lang="en-GB" dirty="0">
                  <a:solidFill>
                    <a:srgbClr val="FFFFFF"/>
                  </a:solidFill>
                </a:endParaRPr>
              </a:p>
            </p:txBody>
          </p:sp>
          <p:sp>
            <p:nvSpPr>
              <p:cNvPr id="34" name="Rectangle 33">
                <a:extLst>
                  <a:ext uri="{FF2B5EF4-FFF2-40B4-BE49-F238E27FC236}">
                    <a16:creationId xmlns:a16="http://schemas.microsoft.com/office/drawing/2014/main" id="{711B27C4-181C-47C1-9994-F8175AE2017B}"/>
                  </a:ext>
                </a:extLst>
              </p:cNvPr>
              <p:cNvSpPr/>
              <p:nvPr/>
            </p:nvSpPr>
            <p:spPr>
              <a:xfrm>
                <a:off x="5248350" y="1525305"/>
                <a:ext cx="1876501" cy="874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a:solidFill>
                      <a:srgbClr val="4B4848"/>
                    </a:solidFill>
                  </a:rPr>
                  <a:t>接收来自客户端的请求时，通过报文中的真正有意义的应用层内容，根据负载均衡中的策略选择服务器</a:t>
                </a:r>
                <a:endParaRPr lang="en-US" altLang="zh-CN" sz="1100" dirty="0">
                  <a:solidFill>
                    <a:srgbClr val="4B4848"/>
                  </a:solidFill>
                </a:endParaRPr>
              </a:p>
            </p:txBody>
          </p:sp>
        </p:grpSp>
        <p:cxnSp>
          <p:nvCxnSpPr>
            <p:cNvPr id="6" name="Straight Connector 5">
              <a:extLst>
                <a:ext uri="{FF2B5EF4-FFF2-40B4-BE49-F238E27FC236}">
                  <a16:creationId xmlns:a16="http://schemas.microsoft.com/office/drawing/2014/main" id="{8A8BEB49-02F7-4CA0-B581-F17746BA5023}"/>
                </a:ext>
              </a:extLst>
            </p:cNvPr>
            <p:cNvCxnSpPr>
              <a:cxnSpLocks/>
            </p:cNvCxnSpPr>
            <p:nvPr/>
          </p:nvCxnSpPr>
          <p:spPr>
            <a:xfrm>
              <a:off x="6390627" y="1940310"/>
              <a:ext cx="0" cy="4066595"/>
            </a:xfrm>
            <a:prstGeom prst="line">
              <a:avLst/>
            </a:prstGeom>
            <a:ln w="19050">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446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08F589-9BFD-45A3-9127-4BB51204C5A8}"/>
              </a:ext>
            </a:extLst>
          </p:cNvPr>
          <p:cNvSpPr/>
          <p:nvPr/>
        </p:nvSpPr>
        <p:spPr>
          <a:xfrm>
            <a:off x="2447779" y="281354"/>
            <a:ext cx="1744394"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多可用区部署</a:t>
            </a:r>
            <a:endParaRPr lang="zh-CN" altLang="zh-CN" sz="2000" dirty="0">
              <a:solidFill>
                <a:schemeClr val="tx1"/>
              </a:solidFill>
            </a:endParaRPr>
          </a:p>
        </p:txBody>
      </p:sp>
      <p:pic>
        <p:nvPicPr>
          <p:cNvPr id="4" name="Picture 3">
            <a:extLst>
              <a:ext uri="{FF2B5EF4-FFF2-40B4-BE49-F238E27FC236}">
                <a16:creationId xmlns:a16="http://schemas.microsoft.com/office/drawing/2014/main" id="{5CD1AB44-BD5E-4720-B342-2EDAE73934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4597" y="2365055"/>
            <a:ext cx="5846032" cy="4162352"/>
          </a:xfrm>
          <a:prstGeom prst="rect">
            <a:avLst/>
          </a:prstGeom>
          <a:noFill/>
          <a:ln>
            <a:noFill/>
          </a:ln>
        </p:spPr>
      </p:pic>
      <p:sp>
        <p:nvSpPr>
          <p:cNvPr id="5" name="Rectangle 4">
            <a:extLst>
              <a:ext uri="{FF2B5EF4-FFF2-40B4-BE49-F238E27FC236}">
                <a16:creationId xmlns:a16="http://schemas.microsoft.com/office/drawing/2014/main" id="{961F8680-AF21-459C-9315-D2CFEBD1876E}"/>
              </a:ext>
            </a:extLst>
          </p:cNvPr>
          <p:cNvSpPr/>
          <p:nvPr/>
        </p:nvSpPr>
        <p:spPr>
          <a:xfrm>
            <a:off x="934597" y="1477107"/>
            <a:ext cx="7807568"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zh-CN" dirty="0">
                <a:solidFill>
                  <a:schemeClr val="tx1"/>
                </a:solidFill>
              </a:rPr>
              <a:t>提高应用系统容灾能力，多可用区部署，机房发生故障后，仍能正常工作。</a:t>
            </a:r>
          </a:p>
        </p:txBody>
      </p:sp>
    </p:spTree>
    <p:extLst>
      <p:ext uri="{BB962C8B-B14F-4D97-AF65-F5344CB8AC3E}">
        <p14:creationId xmlns:p14="http://schemas.microsoft.com/office/powerpoint/2010/main" val="387643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08F589-9BFD-45A3-9127-4BB51204C5A8}"/>
              </a:ext>
            </a:extLst>
          </p:cNvPr>
          <p:cNvSpPr/>
          <p:nvPr/>
        </p:nvSpPr>
        <p:spPr>
          <a:xfrm>
            <a:off x="2447779" y="281354"/>
            <a:ext cx="3334044"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华为弹性负载均衡（</a:t>
            </a:r>
            <a:r>
              <a:rPr lang="en-US" altLang="zh-CN" sz="2000" b="1" dirty="0">
                <a:solidFill>
                  <a:schemeClr val="tx1"/>
                </a:solidFill>
              </a:rPr>
              <a:t>ELB</a:t>
            </a:r>
            <a:r>
              <a:rPr lang="zh-CN" altLang="en-US" sz="2000" b="1" dirty="0">
                <a:solidFill>
                  <a:schemeClr val="tx1"/>
                </a:solidFill>
              </a:rPr>
              <a:t>）</a:t>
            </a:r>
            <a:endParaRPr lang="zh-CN" altLang="zh-CN" sz="2000" dirty="0">
              <a:solidFill>
                <a:schemeClr val="tx1"/>
              </a:solidFill>
            </a:endParaRPr>
          </a:p>
        </p:txBody>
      </p:sp>
      <p:pic>
        <p:nvPicPr>
          <p:cNvPr id="7" name="Picture 6">
            <a:extLst>
              <a:ext uri="{FF2B5EF4-FFF2-40B4-BE49-F238E27FC236}">
                <a16:creationId xmlns:a16="http://schemas.microsoft.com/office/drawing/2014/main" id="{322DE851-A75F-4FEB-9A47-35C2F488D4A4}"/>
              </a:ext>
            </a:extLst>
          </p:cNvPr>
          <p:cNvPicPr/>
          <p:nvPr/>
        </p:nvPicPr>
        <p:blipFill>
          <a:blip r:embed="rId2"/>
          <a:stretch>
            <a:fillRect/>
          </a:stretch>
        </p:blipFill>
        <p:spPr>
          <a:xfrm>
            <a:off x="934597" y="1591334"/>
            <a:ext cx="7674831" cy="4373368"/>
          </a:xfrm>
          <a:prstGeom prst="rect">
            <a:avLst/>
          </a:prstGeom>
        </p:spPr>
      </p:pic>
      <p:sp>
        <p:nvSpPr>
          <p:cNvPr id="8" name="Rectangle 7">
            <a:extLst>
              <a:ext uri="{FF2B5EF4-FFF2-40B4-BE49-F238E27FC236}">
                <a16:creationId xmlns:a16="http://schemas.microsoft.com/office/drawing/2014/main" id="{26E1009A-975C-42AB-9D21-2FEA7D37B0B4}"/>
              </a:ext>
            </a:extLst>
          </p:cNvPr>
          <p:cNvSpPr/>
          <p:nvPr/>
        </p:nvSpPr>
        <p:spPr>
          <a:xfrm>
            <a:off x="9073659" y="1591334"/>
            <a:ext cx="2532185" cy="4485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针对大型门户网站访问量高的特点，通过弹性负载均衡将用户的访问流量均匀的分发到多个后端云服务器上，确保业务快速平稳的运行。</a:t>
            </a:r>
            <a:endParaRPr lang="en-US" altLang="zh-CN" dirty="0">
              <a:solidFill>
                <a:schemeClr val="tx1"/>
              </a:solidFill>
            </a:endParaRPr>
          </a:p>
          <a:p>
            <a:endParaRPr lang="en-US" altLang="zh-CN" b="1" dirty="0">
              <a:solidFill>
                <a:schemeClr val="tx1"/>
              </a:solidFill>
            </a:endParaRPr>
          </a:p>
          <a:p>
            <a:pPr fontAlgn="t"/>
            <a:r>
              <a:rPr lang="zh-CN" altLang="en-US" b="1" dirty="0">
                <a:solidFill>
                  <a:schemeClr val="tx1"/>
                </a:solidFill>
              </a:rPr>
              <a:t>灵活扩展</a:t>
            </a:r>
          </a:p>
          <a:p>
            <a:pPr fontAlgn="t"/>
            <a:r>
              <a:rPr lang="zh-CN" altLang="en-US" dirty="0">
                <a:solidFill>
                  <a:schemeClr val="tx1"/>
                </a:solidFill>
              </a:rPr>
              <a:t>可根据实际的用户访问量，自动扩展负载分发能力</a:t>
            </a:r>
            <a:endParaRPr lang="en-US" altLang="zh-CN" dirty="0">
              <a:solidFill>
                <a:schemeClr val="tx1"/>
              </a:solidFill>
            </a:endParaRPr>
          </a:p>
          <a:p>
            <a:pPr fontAlgn="t"/>
            <a:endParaRPr lang="zh-CN" altLang="en-US" dirty="0">
              <a:solidFill>
                <a:schemeClr val="tx1"/>
              </a:solidFill>
            </a:endParaRPr>
          </a:p>
          <a:p>
            <a:pPr fontAlgn="t"/>
            <a:r>
              <a:rPr lang="zh-CN" altLang="en-US" b="1" dirty="0">
                <a:solidFill>
                  <a:schemeClr val="tx1"/>
                </a:solidFill>
              </a:rPr>
              <a:t>高性能</a:t>
            </a:r>
          </a:p>
          <a:p>
            <a:pPr fontAlgn="t"/>
            <a:r>
              <a:rPr lang="zh-CN" altLang="en-US" dirty="0">
                <a:solidFill>
                  <a:schemeClr val="tx1"/>
                </a:solidFill>
              </a:rPr>
              <a:t>集群支持</a:t>
            </a:r>
            <a:r>
              <a:rPr lang="en-US" altLang="zh-CN" dirty="0">
                <a:solidFill>
                  <a:schemeClr val="tx1"/>
                </a:solidFill>
              </a:rPr>
              <a:t>1</a:t>
            </a:r>
            <a:r>
              <a:rPr lang="zh-CN" altLang="en-US" dirty="0">
                <a:solidFill>
                  <a:schemeClr val="tx1"/>
                </a:solidFill>
              </a:rPr>
              <a:t>亿并发连接，满足海量访问量诉求</a:t>
            </a:r>
          </a:p>
          <a:p>
            <a:endParaRPr lang="zh-CN" altLang="zh-CN" dirty="0">
              <a:solidFill>
                <a:schemeClr val="tx1"/>
              </a:solidFill>
            </a:endParaRPr>
          </a:p>
        </p:txBody>
      </p:sp>
    </p:spTree>
    <p:extLst>
      <p:ext uri="{BB962C8B-B14F-4D97-AF65-F5344CB8AC3E}">
        <p14:creationId xmlns:p14="http://schemas.microsoft.com/office/powerpoint/2010/main" val="273437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5"/>
          <p:cNvSpPr>
            <a:spLocks noChangeArrowheads="1"/>
          </p:cNvSpPr>
          <p:nvPr/>
        </p:nvSpPr>
        <p:spPr bwMode="auto">
          <a:xfrm>
            <a:off x="6098971" y="0"/>
            <a:ext cx="6096204" cy="6858000"/>
          </a:xfrm>
          <a:prstGeom prst="rect">
            <a:avLst/>
          </a:prstGeom>
          <a:solidFill>
            <a:srgbClr val="D7D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文本框 86"/>
          <p:cNvSpPr txBox="1"/>
          <p:nvPr/>
        </p:nvSpPr>
        <p:spPr>
          <a:xfrm>
            <a:off x="395318" y="1377850"/>
            <a:ext cx="5272778" cy="4031873"/>
          </a:xfrm>
          <a:prstGeom prst="rect">
            <a:avLst/>
          </a:prstGeom>
          <a:noFill/>
        </p:spPr>
        <p:txBody>
          <a:bodyPr wrap="square" rtlCol="0">
            <a:spAutoFit/>
          </a:bodyPr>
          <a:lstStyle/>
          <a:p>
            <a:pPr marL="285750" lvl="0" indent="-285750">
              <a:buFont typeface="Wingdings" panose="05000000000000000000" pitchFamily="2" charset="2"/>
              <a:buChar char="Ø"/>
            </a:pPr>
            <a:r>
              <a:rPr lang="zh-CN" altLang="zh-CN" sz="1600" dirty="0"/>
              <a:t>虚拟私有云（</a:t>
            </a:r>
            <a:r>
              <a:rPr lang="en-US" altLang="zh-CN" sz="1600" dirty="0"/>
              <a:t>VPC</a:t>
            </a:r>
            <a:r>
              <a:rPr lang="zh-CN" altLang="zh-CN" sz="1600" dirty="0"/>
              <a:t>）</a:t>
            </a:r>
          </a:p>
          <a:p>
            <a:r>
              <a:rPr lang="zh-CN" altLang="zh-CN" sz="1600" dirty="0"/>
              <a:t>创建</a:t>
            </a:r>
            <a:r>
              <a:rPr lang="en-US" altLang="zh-CN" sz="1600" dirty="0"/>
              <a:t>ELB</a:t>
            </a:r>
            <a:r>
              <a:rPr lang="zh-CN" altLang="zh-CN" sz="1600" dirty="0"/>
              <a:t>时需要使用虚拟私有云服务创建的弹性</a:t>
            </a:r>
            <a:r>
              <a:rPr lang="en-US" altLang="zh-CN" sz="1600" dirty="0"/>
              <a:t>IP</a:t>
            </a:r>
            <a:r>
              <a:rPr lang="zh-CN" altLang="zh-CN" sz="1600" dirty="0"/>
              <a:t>、带宽。</a:t>
            </a:r>
          </a:p>
          <a:p>
            <a:r>
              <a:rPr lang="en-US" altLang="zh-CN" sz="1600" dirty="0"/>
              <a:t> </a:t>
            </a:r>
            <a:endParaRPr lang="zh-CN" altLang="zh-CN" sz="1600" dirty="0"/>
          </a:p>
          <a:p>
            <a:pPr marL="285750" lvl="0" indent="-285750">
              <a:buFont typeface="Wingdings" panose="05000000000000000000" pitchFamily="2" charset="2"/>
              <a:buChar char="Ø"/>
            </a:pPr>
            <a:r>
              <a:rPr lang="zh-CN" altLang="zh-CN" sz="1600" dirty="0"/>
              <a:t>弹性伸缩服务（</a:t>
            </a:r>
            <a:r>
              <a:rPr lang="en-US" altLang="zh-CN" sz="1600" dirty="0"/>
              <a:t>AS</a:t>
            </a:r>
            <a:r>
              <a:rPr lang="zh-CN" altLang="zh-CN" sz="1600" dirty="0"/>
              <a:t>）</a:t>
            </a:r>
          </a:p>
          <a:p>
            <a:r>
              <a:rPr lang="zh-CN" altLang="zh-CN" sz="1600" dirty="0"/>
              <a:t>当配置了负载均衡服务后，弹性伸缩服务在添加和移除云服务器时，自动在负载均衡服务中添加和移除云服务器。</a:t>
            </a:r>
          </a:p>
          <a:p>
            <a:r>
              <a:rPr lang="en-US" altLang="zh-CN" sz="1600" dirty="0"/>
              <a:t> </a:t>
            </a:r>
            <a:endParaRPr lang="zh-CN" altLang="zh-CN" sz="1600" dirty="0"/>
          </a:p>
          <a:p>
            <a:pPr marL="285750" lvl="0" indent="-285750">
              <a:buFont typeface="Wingdings" panose="05000000000000000000" pitchFamily="2" charset="2"/>
              <a:buChar char="Ø"/>
            </a:pPr>
            <a:r>
              <a:rPr lang="zh-CN" altLang="zh-CN" sz="1600" dirty="0"/>
              <a:t>统一身份认证服务（</a:t>
            </a:r>
            <a:r>
              <a:rPr lang="en-US" altLang="zh-CN" sz="1600" dirty="0"/>
              <a:t>IAM</a:t>
            </a:r>
            <a:r>
              <a:rPr lang="zh-CN" altLang="zh-CN" sz="1600" dirty="0"/>
              <a:t>）</a:t>
            </a:r>
          </a:p>
          <a:p>
            <a:r>
              <a:rPr lang="zh-CN" altLang="zh-CN" sz="1600" dirty="0"/>
              <a:t>需要统一身份认证服务供鉴权。</a:t>
            </a:r>
          </a:p>
          <a:p>
            <a:r>
              <a:rPr lang="en-US" altLang="zh-CN" sz="1600" dirty="0"/>
              <a:t> </a:t>
            </a:r>
            <a:endParaRPr lang="zh-CN" altLang="zh-CN" sz="1600" dirty="0"/>
          </a:p>
          <a:p>
            <a:pPr marL="285750" lvl="0" indent="-285750">
              <a:buFont typeface="Wingdings" panose="05000000000000000000" pitchFamily="2" charset="2"/>
              <a:buChar char="Ø"/>
            </a:pPr>
            <a:r>
              <a:rPr lang="zh-CN" altLang="zh-CN" sz="1600" dirty="0"/>
              <a:t>云审计服务（</a:t>
            </a:r>
            <a:r>
              <a:rPr lang="en-US" altLang="zh-CN" sz="1600" dirty="0"/>
              <a:t>CTS</a:t>
            </a:r>
            <a:r>
              <a:rPr lang="zh-CN" altLang="zh-CN" sz="1600" dirty="0"/>
              <a:t>）</a:t>
            </a:r>
          </a:p>
          <a:p>
            <a:r>
              <a:rPr lang="zh-CN" altLang="zh-CN" sz="1600" dirty="0"/>
              <a:t>使用云审计服务记录弹性负载均衡服务的资源操作。</a:t>
            </a:r>
          </a:p>
          <a:p>
            <a:r>
              <a:rPr lang="en-US" altLang="zh-CN" sz="1600" dirty="0"/>
              <a:t> </a:t>
            </a:r>
            <a:endParaRPr lang="zh-CN" altLang="zh-CN" sz="1600" dirty="0"/>
          </a:p>
          <a:p>
            <a:pPr marL="285750" lvl="0" indent="-285750">
              <a:buFont typeface="Wingdings" panose="05000000000000000000" pitchFamily="2" charset="2"/>
              <a:buChar char="Ø"/>
            </a:pPr>
            <a:r>
              <a:rPr lang="zh-CN" altLang="zh-CN" sz="1600" dirty="0"/>
              <a:t>云监控服务（</a:t>
            </a:r>
            <a:r>
              <a:rPr lang="en-US" altLang="zh-CN" sz="1600" dirty="0"/>
              <a:t>CES</a:t>
            </a:r>
            <a:r>
              <a:rPr lang="zh-CN" altLang="zh-CN" sz="1600" dirty="0"/>
              <a:t>）</a:t>
            </a:r>
          </a:p>
          <a:p>
            <a:r>
              <a:rPr lang="zh-CN" altLang="zh-CN" sz="1600" dirty="0"/>
              <a:t>当用户开通了弹性负载均衡服务后，无需额外安装其他插件，即可在云监控服务。</a:t>
            </a:r>
          </a:p>
        </p:txBody>
      </p:sp>
      <p:sp>
        <p:nvSpPr>
          <p:cNvPr id="31" name="Freeform 6"/>
          <p:cNvSpPr>
            <a:spLocks/>
          </p:cNvSpPr>
          <p:nvPr/>
        </p:nvSpPr>
        <p:spPr bwMode="auto">
          <a:xfrm>
            <a:off x="9245235" y="4416726"/>
            <a:ext cx="875972" cy="916580"/>
          </a:xfrm>
          <a:custGeom>
            <a:avLst/>
            <a:gdLst>
              <a:gd name="T0" fmla="*/ 453 w 453"/>
              <a:gd name="T1" fmla="*/ 0 h 474"/>
              <a:gd name="T2" fmla="*/ 0 w 453"/>
              <a:gd name="T3" fmla="*/ 197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7"/>
                </a:lnTo>
                <a:lnTo>
                  <a:pt x="0" y="474"/>
                </a:lnTo>
                <a:lnTo>
                  <a:pt x="453" y="277"/>
                </a:lnTo>
                <a:lnTo>
                  <a:pt x="453" y="0"/>
                </a:lnTo>
                <a:close/>
              </a:path>
            </a:pathLst>
          </a:custGeom>
          <a:solidFill>
            <a:srgbClr val="2AA1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p:cNvSpPr>
            <a:spLocks/>
          </p:cNvSpPr>
          <p:nvPr/>
        </p:nvSpPr>
        <p:spPr bwMode="auto">
          <a:xfrm>
            <a:off x="8369264" y="4416726"/>
            <a:ext cx="875972" cy="916580"/>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close/>
              </a:path>
            </a:pathLst>
          </a:custGeom>
          <a:solidFill>
            <a:srgbClr val="4BAE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
          <p:cNvSpPr>
            <a:spLocks/>
          </p:cNvSpPr>
          <p:nvPr/>
        </p:nvSpPr>
        <p:spPr bwMode="auto">
          <a:xfrm>
            <a:off x="8369264" y="4416726"/>
            <a:ext cx="875972" cy="916580"/>
          </a:xfrm>
          <a:custGeom>
            <a:avLst/>
            <a:gdLst>
              <a:gd name="T0" fmla="*/ 0 w 453"/>
              <a:gd name="T1" fmla="*/ 0 h 474"/>
              <a:gd name="T2" fmla="*/ 453 w 453"/>
              <a:gd name="T3" fmla="*/ 197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7"/>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9"/>
          <p:cNvSpPr>
            <a:spLocks/>
          </p:cNvSpPr>
          <p:nvPr/>
        </p:nvSpPr>
        <p:spPr bwMode="auto">
          <a:xfrm>
            <a:off x="8369264" y="4041585"/>
            <a:ext cx="1751943" cy="756081"/>
          </a:xfrm>
          <a:custGeom>
            <a:avLst/>
            <a:gdLst>
              <a:gd name="T0" fmla="*/ 453 w 906"/>
              <a:gd name="T1" fmla="*/ 0 h 391"/>
              <a:gd name="T2" fmla="*/ 0 w 906"/>
              <a:gd name="T3" fmla="*/ 194 h 391"/>
              <a:gd name="T4" fmla="*/ 453 w 906"/>
              <a:gd name="T5" fmla="*/ 391 h 391"/>
              <a:gd name="T6" fmla="*/ 906 w 906"/>
              <a:gd name="T7" fmla="*/ 194 h 391"/>
              <a:gd name="T8" fmla="*/ 453 w 906"/>
              <a:gd name="T9" fmla="*/ 0 h 391"/>
            </a:gdLst>
            <a:ahLst/>
            <a:cxnLst>
              <a:cxn ang="0">
                <a:pos x="T0" y="T1"/>
              </a:cxn>
              <a:cxn ang="0">
                <a:pos x="T2" y="T3"/>
              </a:cxn>
              <a:cxn ang="0">
                <a:pos x="T4" y="T5"/>
              </a:cxn>
              <a:cxn ang="0">
                <a:pos x="T6" y="T7"/>
              </a:cxn>
              <a:cxn ang="0">
                <a:pos x="T8" y="T9"/>
              </a:cxn>
            </a:cxnLst>
            <a:rect l="0" t="0" r="r" b="b"/>
            <a:pathLst>
              <a:path w="906" h="391">
                <a:moveTo>
                  <a:pt x="453" y="0"/>
                </a:moveTo>
                <a:lnTo>
                  <a:pt x="0" y="194"/>
                </a:lnTo>
                <a:lnTo>
                  <a:pt x="453" y="391"/>
                </a:lnTo>
                <a:lnTo>
                  <a:pt x="906" y="194"/>
                </a:lnTo>
                <a:lnTo>
                  <a:pt x="4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0"/>
          <p:cNvSpPr>
            <a:spLocks/>
          </p:cNvSpPr>
          <p:nvPr/>
        </p:nvSpPr>
        <p:spPr bwMode="auto">
          <a:xfrm>
            <a:off x="9245235" y="3355118"/>
            <a:ext cx="875972" cy="914646"/>
          </a:xfrm>
          <a:custGeom>
            <a:avLst/>
            <a:gdLst>
              <a:gd name="T0" fmla="*/ 453 w 453"/>
              <a:gd name="T1" fmla="*/ 0 h 473"/>
              <a:gd name="T2" fmla="*/ 0 w 453"/>
              <a:gd name="T3" fmla="*/ 194 h 473"/>
              <a:gd name="T4" fmla="*/ 0 w 453"/>
              <a:gd name="T5" fmla="*/ 473 h 473"/>
              <a:gd name="T6" fmla="*/ 453 w 453"/>
              <a:gd name="T7" fmla="*/ 277 h 473"/>
              <a:gd name="T8" fmla="*/ 453 w 453"/>
              <a:gd name="T9" fmla="*/ 0 h 473"/>
            </a:gdLst>
            <a:ahLst/>
            <a:cxnLst>
              <a:cxn ang="0">
                <a:pos x="T0" y="T1"/>
              </a:cxn>
              <a:cxn ang="0">
                <a:pos x="T2" y="T3"/>
              </a:cxn>
              <a:cxn ang="0">
                <a:pos x="T4" y="T5"/>
              </a:cxn>
              <a:cxn ang="0">
                <a:pos x="T6" y="T7"/>
              </a:cxn>
              <a:cxn ang="0">
                <a:pos x="T8" y="T9"/>
              </a:cxn>
            </a:cxnLst>
            <a:rect l="0" t="0" r="r" b="b"/>
            <a:pathLst>
              <a:path w="453" h="473">
                <a:moveTo>
                  <a:pt x="453" y="0"/>
                </a:moveTo>
                <a:lnTo>
                  <a:pt x="0" y="194"/>
                </a:lnTo>
                <a:lnTo>
                  <a:pt x="0" y="473"/>
                </a:lnTo>
                <a:lnTo>
                  <a:pt x="453" y="277"/>
                </a:lnTo>
                <a:lnTo>
                  <a:pt x="453" y="0"/>
                </a:lnTo>
                <a:close/>
              </a:path>
            </a:pathLst>
          </a:cu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1"/>
          <p:cNvSpPr>
            <a:spLocks/>
          </p:cNvSpPr>
          <p:nvPr/>
        </p:nvSpPr>
        <p:spPr bwMode="auto">
          <a:xfrm>
            <a:off x="8369264" y="3355118"/>
            <a:ext cx="875972" cy="914646"/>
          </a:xfrm>
          <a:custGeom>
            <a:avLst/>
            <a:gdLst>
              <a:gd name="T0" fmla="*/ 0 w 453"/>
              <a:gd name="T1" fmla="*/ 0 h 473"/>
              <a:gd name="T2" fmla="*/ 453 w 453"/>
              <a:gd name="T3" fmla="*/ 194 h 473"/>
              <a:gd name="T4" fmla="*/ 453 w 453"/>
              <a:gd name="T5" fmla="*/ 473 h 473"/>
              <a:gd name="T6" fmla="*/ 0 w 453"/>
              <a:gd name="T7" fmla="*/ 277 h 473"/>
              <a:gd name="T8" fmla="*/ 0 w 453"/>
              <a:gd name="T9" fmla="*/ 0 h 473"/>
            </a:gdLst>
            <a:ahLst/>
            <a:cxnLst>
              <a:cxn ang="0">
                <a:pos x="T0" y="T1"/>
              </a:cxn>
              <a:cxn ang="0">
                <a:pos x="T2" y="T3"/>
              </a:cxn>
              <a:cxn ang="0">
                <a:pos x="T4" y="T5"/>
              </a:cxn>
              <a:cxn ang="0">
                <a:pos x="T6" y="T7"/>
              </a:cxn>
              <a:cxn ang="0">
                <a:pos x="T8" y="T9"/>
              </a:cxn>
            </a:cxnLst>
            <a:rect l="0" t="0" r="r" b="b"/>
            <a:pathLst>
              <a:path w="453" h="473">
                <a:moveTo>
                  <a:pt x="0" y="0"/>
                </a:moveTo>
                <a:lnTo>
                  <a:pt x="453" y="194"/>
                </a:lnTo>
                <a:lnTo>
                  <a:pt x="453" y="473"/>
                </a:lnTo>
                <a:lnTo>
                  <a:pt x="0" y="27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
          <p:cNvSpPr>
            <a:spLocks/>
          </p:cNvSpPr>
          <p:nvPr/>
        </p:nvSpPr>
        <p:spPr bwMode="auto">
          <a:xfrm>
            <a:off x="8369264" y="2979978"/>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
          <p:cNvSpPr>
            <a:spLocks/>
          </p:cNvSpPr>
          <p:nvPr/>
        </p:nvSpPr>
        <p:spPr bwMode="auto">
          <a:xfrm>
            <a:off x="9245235" y="2291576"/>
            <a:ext cx="875972" cy="91658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F046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
          <p:cNvSpPr>
            <a:spLocks/>
          </p:cNvSpPr>
          <p:nvPr/>
        </p:nvSpPr>
        <p:spPr bwMode="auto">
          <a:xfrm>
            <a:off x="8369264" y="2291576"/>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F369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5"/>
          <p:cNvSpPr>
            <a:spLocks/>
          </p:cNvSpPr>
          <p:nvPr/>
        </p:nvSpPr>
        <p:spPr bwMode="auto">
          <a:xfrm>
            <a:off x="8369264" y="2291576"/>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6"/>
          <p:cNvSpPr>
            <a:spLocks/>
          </p:cNvSpPr>
          <p:nvPr/>
        </p:nvSpPr>
        <p:spPr bwMode="auto">
          <a:xfrm>
            <a:off x="8369264" y="1916436"/>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p:cNvSpPr>
          <p:nvPr/>
        </p:nvSpPr>
        <p:spPr bwMode="auto">
          <a:xfrm>
            <a:off x="9245235" y="1229968"/>
            <a:ext cx="875972" cy="916580"/>
          </a:xfrm>
          <a:custGeom>
            <a:avLst/>
            <a:gdLst>
              <a:gd name="T0" fmla="*/ 453 w 453"/>
              <a:gd name="T1" fmla="*/ 0 h 474"/>
              <a:gd name="T2" fmla="*/ 0 w 453"/>
              <a:gd name="T3" fmla="*/ 194 h 474"/>
              <a:gd name="T4" fmla="*/ 0 w 453"/>
              <a:gd name="T5" fmla="*/ 474 h 474"/>
              <a:gd name="T6" fmla="*/ 453 w 453"/>
              <a:gd name="T7" fmla="*/ 277 h 474"/>
              <a:gd name="T8" fmla="*/ 453 w 453"/>
              <a:gd name="T9" fmla="*/ 0 h 474"/>
            </a:gdLst>
            <a:ahLst/>
            <a:cxnLst>
              <a:cxn ang="0">
                <a:pos x="T0" y="T1"/>
              </a:cxn>
              <a:cxn ang="0">
                <a:pos x="T2" y="T3"/>
              </a:cxn>
              <a:cxn ang="0">
                <a:pos x="T4" y="T5"/>
              </a:cxn>
              <a:cxn ang="0">
                <a:pos x="T6" y="T7"/>
              </a:cxn>
              <a:cxn ang="0">
                <a:pos x="T8" y="T9"/>
              </a:cxn>
            </a:cxnLst>
            <a:rect l="0" t="0" r="r" b="b"/>
            <a:pathLst>
              <a:path w="453" h="474">
                <a:moveTo>
                  <a:pt x="453" y="0"/>
                </a:moveTo>
                <a:lnTo>
                  <a:pt x="0" y="194"/>
                </a:lnTo>
                <a:lnTo>
                  <a:pt x="0" y="474"/>
                </a:lnTo>
                <a:lnTo>
                  <a:pt x="453" y="277"/>
                </a:lnTo>
                <a:lnTo>
                  <a:pt x="453" y="0"/>
                </a:lnTo>
                <a:close/>
              </a:path>
            </a:pathLst>
          </a:custGeom>
          <a:solidFill>
            <a:srgbClr val="F49C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tLang="zh-CN" dirty="0"/>
          </a:p>
        </p:txBody>
      </p:sp>
      <p:sp>
        <p:nvSpPr>
          <p:cNvPr id="75" name="Freeform 18"/>
          <p:cNvSpPr>
            <a:spLocks/>
          </p:cNvSpPr>
          <p:nvPr/>
        </p:nvSpPr>
        <p:spPr bwMode="auto">
          <a:xfrm>
            <a:off x="8369264" y="1229968"/>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close/>
              </a:path>
            </a:pathLst>
          </a:custGeom>
          <a:solidFill>
            <a:srgbClr val="F6A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9"/>
          <p:cNvSpPr>
            <a:spLocks/>
          </p:cNvSpPr>
          <p:nvPr/>
        </p:nvSpPr>
        <p:spPr bwMode="auto">
          <a:xfrm>
            <a:off x="8369264" y="1229968"/>
            <a:ext cx="875972" cy="916580"/>
          </a:xfrm>
          <a:custGeom>
            <a:avLst/>
            <a:gdLst>
              <a:gd name="T0" fmla="*/ 0 w 453"/>
              <a:gd name="T1" fmla="*/ 0 h 474"/>
              <a:gd name="T2" fmla="*/ 453 w 453"/>
              <a:gd name="T3" fmla="*/ 194 h 474"/>
              <a:gd name="T4" fmla="*/ 453 w 453"/>
              <a:gd name="T5" fmla="*/ 474 h 474"/>
              <a:gd name="T6" fmla="*/ 0 w 453"/>
              <a:gd name="T7" fmla="*/ 277 h 474"/>
              <a:gd name="T8" fmla="*/ 0 w 453"/>
              <a:gd name="T9" fmla="*/ 0 h 474"/>
            </a:gdLst>
            <a:ahLst/>
            <a:cxnLst>
              <a:cxn ang="0">
                <a:pos x="T0" y="T1"/>
              </a:cxn>
              <a:cxn ang="0">
                <a:pos x="T2" y="T3"/>
              </a:cxn>
              <a:cxn ang="0">
                <a:pos x="T4" y="T5"/>
              </a:cxn>
              <a:cxn ang="0">
                <a:pos x="T6" y="T7"/>
              </a:cxn>
              <a:cxn ang="0">
                <a:pos x="T8" y="T9"/>
              </a:cxn>
            </a:cxnLst>
            <a:rect l="0" t="0" r="r" b="b"/>
            <a:pathLst>
              <a:path w="453" h="474">
                <a:moveTo>
                  <a:pt x="0" y="0"/>
                </a:moveTo>
                <a:lnTo>
                  <a:pt x="453" y="194"/>
                </a:lnTo>
                <a:lnTo>
                  <a:pt x="453" y="474"/>
                </a:lnTo>
                <a:lnTo>
                  <a:pt x="0"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0"/>
          <p:cNvSpPr>
            <a:spLocks/>
          </p:cNvSpPr>
          <p:nvPr/>
        </p:nvSpPr>
        <p:spPr bwMode="auto">
          <a:xfrm>
            <a:off x="8369264" y="854828"/>
            <a:ext cx="1751943" cy="750280"/>
          </a:xfrm>
          <a:custGeom>
            <a:avLst/>
            <a:gdLst>
              <a:gd name="T0" fmla="*/ 453 w 906"/>
              <a:gd name="T1" fmla="*/ 0 h 388"/>
              <a:gd name="T2" fmla="*/ 0 w 906"/>
              <a:gd name="T3" fmla="*/ 194 h 388"/>
              <a:gd name="T4" fmla="*/ 453 w 906"/>
              <a:gd name="T5" fmla="*/ 388 h 388"/>
              <a:gd name="T6" fmla="*/ 906 w 906"/>
              <a:gd name="T7" fmla="*/ 194 h 388"/>
              <a:gd name="T8" fmla="*/ 453 w 906"/>
              <a:gd name="T9" fmla="*/ 0 h 388"/>
            </a:gdLst>
            <a:ahLst/>
            <a:cxnLst>
              <a:cxn ang="0">
                <a:pos x="T0" y="T1"/>
              </a:cxn>
              <a:cxn ang="0">
                <a:pos x="T2" y="T3"/>
              </a:cxn>
              <a:cxn ang="0">
                <a:pos x="T4" y="T5"/>
              </a:cxn>
              <a:cxn ang="0">
                <a:pos x="T6" y="T7"/>
              </a:cxn>
              <a:cxn ang="0">
                <a:pos x="T8" y="T9"/>
              </a:cxn>
            </a:cxnLst>
            <a:rect l="0" t="0" r="r" b="b"/>
            <a:pathLst>
              <a:path w="906" h="388">
                <a:moveTo>
                  <a:pt x="453" y="0"/>
                </a:moveTo>
                <a:lnTo>
                  <a:pt x="0" y="194"/>
                </a:lnTo>
                <a:lnTo>
                  <a:pt x="453" y="388"/>
                </a:lnTo>
                <a:lnTo>
                  <a:pt x="906" y="194"/>
                </a:lnTo>
                <a:lnTo>
                  <a:pt x="45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Oval 21"/>
          <p:cNvSpPr>
            <a:spLocks noChangeArrowheads="1"/>
          </p:cNvSpPr>
          <p:nvPr/>
        </p:nvSpPr>
        <p:spPr bwMode="auto">
          <a:xfrm>
            <a:off x="8090809" y="2479146"/>
            <a:ext cx="187570" cy="187570"/>
          </a:xfrm>
          <a:prstGeom prst="ellipse">
            <a:avLst/>
          </a:prstGeom>
          <a:solidFill>
            <a:srgbClr val="D167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2"/>
          <p:cNvSpPr>
            <a:spLocks/>
          </p:cNvSpPr>
          <p:nvPr/>
        </p:nvSpPr>
        <p:spPr bwMode="auto">
          <a:xfrm>
            <a:off x="7736940" y="2544892"/>
            <a:ext cx="357737" cy="58011"/>
          </a:xfrm>
          <a:custGeom>
            <a:avLst/>
            <a:gdLst>
              <a:gd name="T0" fmla="*/ 78 w 78"/>
              <a:gd name="T1" fmla="*/ 0 h 13"/>
              <a:gd name="T2" fmla="*/ 0 w 78"/>
              <a:gd name="T3" fmla="*/ 0 h 13"/>
              <a:gd name="T4" fmla="*/ 0 w 78"/>
              <a:gd name="T5" fmla="*/ 13 h 13"/>
              <a:gd name="T6" fmla="*/ 78 w 78"/>
              <a:gd name="T7" fmla="*/ 13 h 13"/>
              <a:gd name="T8" fmla="*/ 77 w 78"/>
              <a:gd name="T9" fmla="*/ 6 h 13"/>
              <a:gd name="T10" fmla="*/ 78 w 78"/>
              <a:gd name="T11" fmla="*/ 0 h 13"/>
            </a:gdLst>
            <a:ahLst/>
            <a:cxnLst>
              <a:cxn ang="0">
                <a:pos x="T0" y="T1"/>
              </a:cxn>
              <a:cxn ang="0">
                <a:pos x="T2" y="T3"/>
              </a:cxn>
              <a:cxn ang="0">
                <a:pos x="T4" y="T5"/>
              </a:cxn>
              <a:cxn ang="0">
                <a:pos x="T6" y="T7"/>
              </a:cxn>
              <a:cxn ang="0">
                <a:pos x="T8" y="T9"/>
              </a:cxn>
              <a:cxn ang="0">
                <a:pos x="T10" y="T11"/>
              </a:cxn>
            </a:cxnLst>
            <a:rect l="0" t="0" r="r" b="b"/>
            <a:pathLst>
              <a:path w="78" h="13">
                <a:moveTo>
                  <a:pt x="78" y="0"/>
                </a:moveTo>
                <a:cubicBezTo>
                  <a:pt x="0" y="0"/>
                  <a:pt x="0" y="0"/>
                  <a:pt x="0" y="0"/>
                </a:cubicBezTo>
                <a:cubicBezTo>
                  <a:pt x="0" y="13"/>
                  <a:pt x="0" y="13"/>
                  <a:pt x="0" y="13"/>
                </a:cubicBezTo>
                <a:cubicBezTo>
                  <a:pt x="78" y="13"/>
                  <a:pt x="78" y="13"/>
                  <a:pt x="78" y="13"/>
                </a:cubicBezTo>
                <a:cubicBezTo>
                  <a:pt x="78" y="11"/>
                  <a:pt x="77" y="9"/>
                  <a:pt x="77" y="6"/>
                </a:cubicBezTo>
                <a:cubicBezTo>
                  <a:pt x="77" y="4"/>
                  <a:pt x="78" y="2"/>
                  <a:pt x="78"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3"/>
          <p:cNvSpPr>
            <a:spLocks/>
          </p:cNvSpPr>
          <p:nvPr/>
        </p:nvSpPr>
        <p:spPr bwMode="auto">
          <a:xfrm>
            <a:off x="8090809" y="2544892"/>
            <a:ext cx="90884" cy="58011"/>
          </a:xfrm>
          <a:custGeom>
            <a:avLst/>
            <a:gdLst>
              <a:gd name="T0" fmla="*/ 20 w 20"/>
              <a:gd name="T1" fmla="*/ 0 h 13"/>
              <a:gd name="T2" fmla="*/ 1 w 20"/>
              <a:gd name="T3" fmla="*/ 0 h 13"/>
              <a:gd name="T4" fmla="*/ 0 w 20"/>
              <a:gd name="T5" fmla="*/ 6 h 13"/>
              <a:gd name="T6" fmla="*/ 1 w 20"/>
              <a:gd name="T7" fmla="*/ 13 h 13"/>
              <a:gd name="T8" fmla="*/ 20 w 20"/>
              <a:gd name="T9" fmla="*/ 13 h 13"/>
              <a:gd name="T10" fmla="*/ 2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20" y="0"/>
                </a:moveTo>
                <a:cubicBezTo>
                  <a:pt x="1" y="0"/>
                  <a:pt x="1" y="0"/>
                  <a:pt x="1" y="0"/>
                </a:cubicBezTo>
                <a:cubicBezTo>
                  <a:pt x="1" y="2"/>
                  <a:pt x="0" y="4"/>
                  <a:pt x="0" y="6"/>
                </a:cubicBezTo>
                <a:cubicBezTo>
                  <a:pt x="0" y="9"/>
                  <a:pt x="1" y="11"/>
                  <a:pt x="1" y="13"/>
                </a:cubicBezTo>
                <a:cubicBezTo>
                  <a:pt x="20" y="13"/>
                  <a:pt x="20" y="13"/>
                  <a:pt x="20" y="13"/>
                </a:cubicBezTo>
                <a:cubicBezTo>
                  <a:pt x="20" y="0"/>
                  <a:pt x="20" y="0"/>
                  <a:pt x="20" y="0"/>
                </a:cubicBezTo>
              </a:path>
            </a:pathLst>
          </a:custGeom>
          <a:solidFill>
            <a:srgbClr val="A958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Oval 24"/>
          <p:cNvSpPr>
            <a:spLocks noChangeArrowheads="1"/>
          </p:cNvSpPr>
          <p:nvPr/>
        </p:nvSpPr>
        <p:spPr bwMode="auto">
          <a:xfrm>
            <a:off x="8141086" y="2529423"/>
            <a:ext cx="87017" cy="83150"/>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25"/>
          <p:cNvSpPr>
            <a:spLocks noChangeArrowheads="1"/>
          </p:cNvSpPr>
          <p:nvPr/>
        </p:nvSpPr>
        <p:spPr bwMode="auto">
          <a:xfrm>
            <a:off x="7696332" y="2535224"/>
            <a:ext cx="81216" cy="77348"/>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Oval 26"/>
          <p:cNvSpPr>
            <a:spLocks noChangeArrowheads="1"/>
          </p:cNvSpPr>
          <p:nvPr/>
        </p:nvSpPr>
        <p:spPr bwMode="auto">
          <a:xfrm>
            <a:off x="8090809" y="4559820"/>
            <a:ext cx="187570" cy="187570"/>
          </a:xfrm>
          <a:prstGeom prst="ellipse">
            <a:avLst/>
          </a:prstGeom>
          <a:solidFill>
            <a:srgbClr val="4F9D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
          <p:cNvSpPr>
            <a:spLocks/>
          </p:cNvSpPr>
          <p:nvPr/>
        </p:nvSpPr>
        <p:spPr bwMode="auto">
          <a:xfrm>
            <a:off x="7736940" y="4623633"/>
            <a:ext cx="357737" cy="59945"/>
          </a:xfrm>
          <a:custGeom>
            <a:avLst/>
            <a:gdLst>
              <a:gd name="T0" fmla="*/ 78 w 78"/>
              <a:gd name="T1" fmla="*/ 0 h 13"/>
              <a:gd name="T2" fmla="*/ 0 w 78"/>
              <a:gd name="T3" fmla="*/ 0 h 13"/>
              <a:gd name="T4" fmla="*/ 0 w 78"/>
              <a:gd name="T5" fmla="*/ 13 h 13"/>
              <a:gd name="T6" fmla="*/ 78 w 78"/>
              <a:gd name="T7" fmla="*/ 13 h 13"/>
              <a:gd name="T8" fmla="*/ 77 w 78"/>
              <a:gd name="T9" fmla="*/ 7 h 13"/>
              <a:gd name="T10" fmla="*/ 78 w 78"/>
              <a:gd name="T11" fmla="*/ 0 h 13"/>
            </a:gdLst>
            <a:ahLst/>
            <a:cxnLst>
              <a:cxn ang="0">
                <a:pos x="T0" y="T1"/>
              </a:cxn>
              <a:cxn ang="0">
                <a:pos x="T2" y="T3"/>
              </a:cxn>
              <a:cxn ang="0">
                <a:pos x="T4" y="T5"/>
              </a:cxn>
              <a:cxn ang="0">
                <a:pos x="T6" y="T7"/>
              </a:cxn>
              <a:cxn ang="0">
                <a:pos x="T8" y="T9"/>
              </a:cxn>
              <a:cxn ang="0">
                <a:pos x="T10" y="T11"/>
              </a:cxn>
            </a:cxnLst>
            <a:rect l="0" t="0" r="r" b="b"/>
            <a:pathLst>
              <a:path w="78" h="13">
                <a:moveTo>
                  <a:pt x="78" y="0"/>
                </a:moveTo>
                <a:cubicBezTo>
                  <a:pt x="0" y="0"/>
                  <a:pt x="0" y="0"/>
                  <a:pt x="0" y="0"/>
                </a:cubicBezTo>
                <a:cubicBezTo>
                  <a:pt x="0" y="13"/>
                  <a:pt x="0" y="13"/>
                  <a:pt x="0" y="13"/>
                </a:cubicBezTo>
                <a:cubicBezTo>
                  <a:pt x="78" y="13"/>
                  <a:pt x="78" y="13"/>
                  <a:pt x="78" y="13"/>
                </a:cubicBezTo>
                <a:cubicBezTo>
                  <a:pt x="78" y="11"/>
                  <a:pt x="77" y="9"/>
                  <a:pt x="77" y="7"/>
                </a:cubicBezTo>
                <a:cubicBezTo>
                  <a:pt x="77" y="4"/>
                  <a:pt x="78" y="2"/>
                  <a:pt x="78"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8"/>
          <p:cNvSpPr>
            <a:spLocks/>
          </p:cNvSpPr>
          <p:nvPr/>
        </p:nvSpPr>
        <p:spPr bwMode="auto">
          <a:xfrm>
            <a:off x="8090809" y="4623633"/>
            <a:ext cx="90884" cy="59945"/>
          </a:xfrm>
          <a:custGeom>
            <a:avLst/>
            <a:gdLst>
              <a:gd name="T0" fmla="*/ 20 w 20"/>
              <a:gd name="T1" fmla="*/ 0 h 13"/>
              <a:gd name="T2" fmla="*/ 1 w 20"/>
              <a:gd name="T3" fmla="*/ 0 h 13"/>
              <a:gd name="T4" fmla="*/ 0 w 20"/>
              <a:gd name="T5" fmla="*/ 7 h 13"/>
              <a:gd name="T6" fmla="*/ 1 w 20"/>
              <a:gd name="T7" fmla="*/ 13 h 13"/>
              <a:gd name="T8" fmla="*/ 20 w 20"/>
              <a:gd name="T9" fmla="*/ 13 h 13"/>
              <a:gd name="T10" fmla="*/ 20 w 20"/>
              <a:gd name="T11" fmla="*/ 0 h 13"/>
            </a:gdLst>
            <a:ahLst/>
            <a:cxnLst>
              <a:cxn ang="0">
                <a:pos x="T0" y="T1"/>
              </a:cxn>
              <a:cxn ang="0">
                <a:pos x="T2" y="T3"/>
              </a:cxn>
              <a:cxn ang="0">
                <a:pos x="T4" y="T5"/>
              </a:cxn>
              <a:cxn ang="0">
                <a:pos x="T6" y="T7"/>
              </a:cxn>
              <a:cxn ang="0">
                <a:pos x="T8" y="T9"/>
              </a:cxn>
              <a:cxn ang="0">
                <a:pos x="T10" y="T11"/>
              </a:cxn>
            </a:cxnLst>
            <a:rect l="0" t="0" r="r" b="b"/>
            <a:pathLst>
              <a:path w="20" h="13">
                <a:moveTo>
                  <a:pt x="20" y="0"/>
                </a:moveTo>
                <a:cubicBezTo>
                  <a:pt x="1" y="0"/>
                  <a:pt x="1" y="0"/>
                  <a:pt x="1" y="0"/>
                </a:cubicBezTo>
                <a:cubicBezTo>
                  <a:pt x="1" y="2"/>
                  <a:pt x="0" y="4"/>
                  <a:pt x="0" y="7"/>
                </a:cubicBezTo>
                <a:cubicBezTo>
                  <a:pt x="0" y="9"/>
                  <a:pt x="1" y="11"/>
                  <a:pt x="1" y="13"/>
                </a:cubicBezTo>
                <a:cubicBezTo>
                  <a:pt x="20" y="13"/>
                  <a:pt x="20" y="13"/>
                  <a:pt x="20" y="13"/>
                </a:cubicBezTo>
                <a:cubicBezTo>
                  <a:pt x="20" y="0"/>
                  <a:pt x="20" y="0"/>
                  <a:pt x="20" y="0"/>
                </a:cubicBezTo>
              </a:path>
            </a:pathLst>
          </a:custGeom>
          <a:solidFill>
            <a:srgbClr val="3786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29"/>
          <p:cNvSpPr>
            <a:spLocks noChangeArrowheads="1"/>
          </p:cNvSpPr>
          <p:nvPr/>
        </p:nvSpPr>
        <p:spPr bwMode="auto">
          <a:xfrm>
            <a:off x="8141086" y="4613964"/>
            <a:ext cx="87017" cy="83150"/>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Oval 30"/>
          <p:cNvSpPr>
            <a:spLocks noChangeArrowheads="1"/>
          </p:cNvSpPr>
          <p:nvPr/>
        </p:nvSpPr>
        <p:spPr bwMode="auto">
          <a:xfrm>
            <a:off x="7696332" y="4613964"/>
            <a:ext cx="81216" cy="77348"/>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Oval 31"/>
          <p:cNvSpPr>
            <a:spLocks noChangeArrowheads="1"/>
          </p:cNvSpPr>
          <p:nvPr/>
        </p:nvSpPr>
        <p:spPr bwMode="auto">
          <a:xfrm>
            <a:off x="10250766" y="1427207"/>
            <a:ext cx="187570" cy="181769"/>
          </a:xfrm>
          <a:prstGeom prst="ellipse">
            <a:avLst/>
          </a:prstGeom>
          <a:solidFill>
            <a:srgbClr val="EAA7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32"/>
          <p:cNvSpPr>
            <a:spLocks/>
          </p:cNvSpPr>
          <p:nvPr/>
        </p:nvSpPr>
        <p:spPr bwMode="auto">
          <a:xfrm>
            <a:off x="10432535" y="1485218"/>
            <a:ext cx="357737" cy="65746"/>
          </a:xfrm>
          <a:custGeom>
            <a:avLst/>
            <a:gdLst>
              <a:gd name="T0" fmla="*/ 78 w 78"/>
              <a:gd name="T1" fmla="*/ 0 h 14"/>
              <a:gd name="T2" fmla="*/ 0 w 78"/>
              <a:gd name="T3" fmla="*/ 0 h 14"/>
              <a:gd name="T4" fmla="*/ 1 w 78"/>
              <a:gd name="T5" fmla="*/ 7 h 14"/>
              <a:gd name="T6" fmla="*/ 0 w 78"/>
              <a:gd name="T7" fmla="*/ 14 h 14"/>
              <a:gd name="T8" fmla="*/ 78 w 78"/>
              <a:gd name="T9" fmla="*/ 14 h 14"/>
              <a:gd name="T10" fmla="*/ 78 w 78"/>
              <a:gd name="T11" fmla="*/ 0 h 14"/>
            </a:gdLst>
            <a:ahLst/>
            <a:cxnLst>
              <a:cxn ang="0">
                <a:pos x="T0" y="T1"/>
              </a:cxn>
              <a:cxn ang="0">
                <a:pos x="T2" y="T3"/>
              </a:cxn>
              <a:cxn ang="0">
                <a:pos x="T4" y="T5"/>
              </a:cxn>
              <a:cxn ang="0">
                <a:pos x="T6" y="T7"/>
              </a:cxn>
              <a:cxn ang="0">
                <a:pos x="T8" y="T9"/>
              </a:cxn>
              <a:cxn ang="0">
                <a:pos x="T10" y="T11"/>
              </a:cxn>
            </a:cxnLst>
            <a:rect l="0" t="0" r="r" b="b"/>
            <a:pathLst>
              <a:path w="78" h="14">
                <a:moveTo>
                  <a:pt x="78" y="0"/>
                </a:moveTo>
                <a:cubicBezTo>
                  <a:pt x="0" y="0"/>
                  <a:pt x="0" y="0"/>
                  <a:pt x="0" y="0"/>
                </a:cubicBezTo>
                <a:cubicBezTo>
                  <a:pt x="0" y="2"/>
                  <a:pt x="1" y="5"/>
                  <a:pt x="1" y="7"/>
                </a:cubicBezTo>
                <a:cubicBezTo>
                  <a:pt x="1" y="9"/>
                  <a:pt x="0" y="12"/>
                  <a:pt x="0" y="14"/>
                </a:cubicBezTo>
                <a:cubicBezTo>
                  <a:pt x="78" y="14"/>
                  <a:pt x="78" y="14"/>
                  <a:pt x="78" y="14"/>
                </a:cubicBezTo>
                <a:cubicBezTo>
                  <a:pt x="78" y="0"/>
                  <a:pt x="78" y="0"/>
                  <a:pt x="78"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33"/>
          <p:cNvSpPr>
            <a:spLocks/>
          </p:cNvSpPr>
          <p:nvPr/>
        </p:nvSpPr>
        <p:spPr bwMode="auto">
          <a:xfrm>
            <a:off x="10341650" y="1485218"/>
            <a:ext cx="96686" cy="65746"/>
          </a:xfrm>
          <a:custGeom>
            <a:avLst/>
            <a:gdLst>
              <a:gd name="T0" fmla="*/ 20 w 21"/>
              <a:gd name="T1" fmla="*/ 0 h 14"/>
              <a:gd name="T2" fmla="*/ 0 w 21"/>
              <a:gd name="T3" fmla="*/ 0 h 14"/>
              <a:gd name="T4" fmla="*/ 0 w 21"/>
              <a:gd name="T5" fmla="*/ 14 h 14"/>
              <a:gd name="T6" fmla="*/ 20 w 21"/>
              <a:gd name="T7" fmla="*/ 14 h 14"/>
              <a:gd name="T8" fmla="*/ 21 w 21"/>
              <a:gd name="T9" fmla="*/ 7 h 14"/>
              <a:gd name="T10" fmla="*/ 20 w 21"/>
              <a:gd name="T11" fmla="*/ 0 h 14"/>
            </a:gdLst>
            <a:ahLst/>
            <a:cxnLst>
              <a:cxn ang="0">
                <a:pos x="T0" y="T1"/>
              </a:cxn>
              <a:cxn ang="0">
                <a:pos x="T2" y="T3"/>
              </a:cxn>
              <a:cxn ang="0">
                <a:pos x="T4" y="T5"/>
              </a:cxn>
              <a:cxn ang="0">
                <a:pos x="T6" y="T7"/>
              </a:cxn>
              <a:cxn ang="0">
                <a:pos x="T8" y="T9"/>
              </a:cxn>
              <a:cxn ang="0">
                <a:pos x="T10" y="T11"/>
              </a:cxn>
            </a:cxnLst>
            <a:rect l="0" t="0" r="r" b="b"/>
            <a:pathLst>
              <a:path w="21" h="14">
                <a:moveTo>
                  <a:pt x="20" y="0"/>
                </a:moveTo>
                <a:cubicBezTo>
                  <a:pt x="0" y="0"/>
                  <a:pt x="0" y="0"/>
                  <a:pt x="0" y="0"/>
                </a:cubicBezTo>
                <a:cubicBezTo>
                  <a:pt x="0" y="14"/>
                  <a:pt x="0" y="14"/>
                  <a:pt x="0" y="14"/>
                </a:cubicBezTo>
                <a:cubicBezTo>
                  <a:pt x="20" y="14"/>
                  <a:pt x="20" y="14"/>
                  <a:pt x="20" y="14"/>
                </a:cubicBezTo>
                <a:cubicBezTo>
                  <a:pt x="20" y="12"/>
                  <a:pt x="21" y="9"/>
                  <a:pt x="21" y="7"/>
                </a:cubicBezTo>
                <a:cubicBezTo>
                  <a:pt x="21" y="5"/>
                  <a:pt x="20" y="2"/>
                  <a:pt x="20" y="0"/>
                </a:cubicBezTo>
              </a:path>
            </a:pathLst>
          </a:custGeom>
          <a:solidFill>
            <a:srgbClr val="BA8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Oval 34"/>
          <p:cNvSpPr>
            <a:spLocks noChangeArrowheads="1"/>
          </p:cNvSpPr>
          <p:nvPr/>
        </p:nvSpPr>
        <p:spPr bwMode="auto">
          <a:xfrm>
            <a:off x="10301042" y="1477483"/>
            <a:ext cx="81216" cy="81216"/>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Oval 35"/>
          <p:cNvSpPr>
            <a:spLocks noChangeArrowheads="1"/>
          </p:cNvSpPr>
          <p:nvPr/>
        </p:nvSpPr>
        <p:spPr bwMode="auto">
          <a:xfrm>
            <a:off x="10749663" y="1477483"/>
            <a:ext cx="83150" cy="81216"/>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36"/>
          <p:cNvSpPr>
            <a:spLocks noChangeArrowheads="1"/>
          </p:cNvSpPr>
          <p:nvPr/>
        </p:nvSpPr>
        <p:spPr bwMode="auto">
          <a:xfrm>
            <a:off x="10250766" y="3505947"/>
            <a:ext cx="187570" cy="187570"/>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37"/>
          <p:cNvSpPr>
            <a:spLocks/>
          </p:cNvSpPr>
          <p:nvPr/>
        </p:nvSpPr>
        <p:spPr bwMode="auto">
          <a:xfrm>
            <a:off x="10432535" y="3569760"/>
            <a:ext cx="357737" cy="59945"/>
          </a:xfrm>
          <a:custGeom>
            <a:avLst/>
            <a:gdLst>
              <a:gd name="T0" fmla="*/ 78 w 78"/>
              <a:gd name="T1" fmla="*/ 0 h 13"/>
              <a:gd name="T2" fmla="*/ 0 w 78"/>
              <a:gd name="T3" fmla="*/ 0 h 13"/>
              <a:gd name="T4" fmla="*/ 1 w 78"/>
              <a:gd name="T5" fmla="*/ 6 h 13"/>
              <a:gd name="T6" fmla="*/ 0 w 78"/>
              <a:gd name="T7" fmla="*/ 13 h 13"/>
              <a:gd name="T8" fmla="*/ 78 w 78"/>
              <a:gd name="T9" fmla="*/ 13 h 13"/>
              <a:gd name="T10" fmla="*/ 78 w 78"/>
              <a:gd name="T11" fmla="*/ 0 h 13"/>
            </a:gdLst>
            <a:ahLst/>
            <a:cxnLst>
              <a:cxn ang="0">
                <a:pos x="T0" y="T1"/>
              </a:cxn>
              <a:cxn ang="0">
                <a:pos x="T2" y="T3"/>
              </a:cxn>
              <a:cxn ang="0">
                <a:pos x="T4" y="T5"/>
              </a:cxn>
              <a:cxn ang="0">
                <a:pos x="T6" y="T7"/>
              </a:cxn>
              <a:cxn ang="0">
                <a:pos x="T8" y="T9"/>
              </a:cxn>
              <a:cxn ang="0">
                <a:pos x="T10" y="T11"/>
              </a:cxn>
            </a:cxnLst>
            <a:rect l="0" t="0" r="r" b="b"/>
            <a:pathLst>
              <a:path w="78" h="13">
                <a:moveTo>
                  <a:pt x="78" y="0"/>
                </a:moveTo>
                <a:cubicBezTo>
                  <a:pt x="0" y="0"/>
                  <a:pt x="0" y="0"/>
                  <a:pt x="0" y="0"/>
                </a:cubicBezTo>
                <a:cubicBezTo>
                  <a:pt x="0" y="2"/>
                  <a:pt x="1" y="4"/>
                  <a:pt x="1" y="6"/>
                </a:cubicBezTo>
                <a:cubicBezTo>
                  <a:pt x="1" y="9"/>
                  <a:pt x="0" y="11"/>
                  <a:pt x="0" y="13"/>
                </a:cubicBezTo>
                <a:cubicBezTo>
                  <a:pt x="78" y="13"/>
                  <a:pt x="78" y="13"/>
                  <a:pt x="78" y="13"/>
                </a:cubicBezTo>
                <a:cubicBezTo>
                  <a:pt x="78" y="0"/>
                  <a:pt x="78" y="0"/>
                  <a:pt x="78"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38"/>
          <p:cNvSpPr>
            <a:spLocks/>
          </p:cNvSpPr>
          <p:nvPr/>
        </p:nvSpPr>
        <p:spPr bwMode="auto">
          <a:xfrm>
            <a:off x="10341650" y="3569760"/>
            <a:ext cx="96686" cy="59945"/>
          </a:xfrm>
          <a:custGeom>
            <a:avLst/>
            <a:gdLst>
              <a:gd name="T0" fmla="*/ 20 w 21"/>
              <a:gd name="T1" fmla="*/ 0 h 13"/>
              <a:gd name="T2" fmla="*/ 0 w 21"/>
              <a:gd name="T3" fmla="*/ 0 h 13"/>
              <a:gd name="T4" fmla="*/ 0 w 21"/>
              <a:gd name="T5" fmla="*/ 13 h 13"/>
              <a:gd name="T6" fmla="*/ 20 w 21"/>
              <a:gd name="T7" fmla="*/ 13 h 13"/>
              <a:gd name="T8" fmla="*/ 21 w 21"/>
              <a:gd name="T9" fmla="*/ 6 h 13"/>
              <a:gd name="T10" fmla="*/ 20 w 21"/>
              <a:gd name="T11" fmla="*/ 0 h 13"/>
            </a:gdLst>
            <a:ahLst/>
            <a:cxnLst>
              <a:cxn ang="0">
                <a:pos x="T0" y="T1"/>
              </a:cxn>
              <a:cxn ang="0">
                <a:pos x="T2" y="T3"/>
              </a:cxn>
              <a:cxn ang="0">
                <a:pos x="T4" y="T5"/>
              </a:cxn>
              <a:cxn ang="0">
                <a:pos x="T6" y="T7"/>
              </a:cxn>
              <a:cxn ang="0">
                <a:pos x="T8" y="T9"/>
              </a:cxn>
              <a:cxn ang="0">
                <a:pos x="T10" y="T11"/>
              </a:cxn>
            </a:cxnLst>
            <a:rect l="0" t="0" r="r" b="b"/>
            <a:pathLst>
              <a:path w="21" h="13">
                <a:moveTo>
                  <a:pt x="20" y="0"/>
                </a:moveTo>
                <a:cubicBezTo>
                  <a:pt x="0" y="0"/>
                  <a:pt x="0" y="0"/>
                  <a:pt x="0" y="0"/>
                </a:cubicBezTo>
                <a:cubicBezTo>
                  <a:pt x="0" y="13"/>
                  <a:pt x="0" y="13"/>
                  <a:pt x="0" y="13"/>
                </a:cubicBezTo>
                <a:cubicBezTo>
                  <a:pt x="20" y="13"/>
                  <a:pt x="20" y="13"/>
                  <a:pt x="20" y="13"/>
                </a:cubicBezTo>
                <a:cubicBezTo>
                  <a:pt x="20" y="11"/>
                  <a:pt x="21" y="9"/>
                  <a:pt x="21" y="6"/>
                </a:cubicBezTo>
                <a:cubicBezTo>
                  <a:pt x="21" y="4"/>
                  <a:pt x="20" y="2"/>
                  <a:pt x="20" y="0"/>
                </a:cubicBezTo>
              </a:path>
            </a:pathLst>
          </a:custGeom>
          <a:solidFill>
            <a:srgbClr val="37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Oval 39"/>
          <p:cNvSpPr>
            <a:spLocks noChangeArrowheads="1"/>
          </p:cNvSpPr>
          <p:nvPr/>
        </p:nvSpPr>
        <p:spPr bwMode="auto">
          <a:xfrm>
            <a:off x="10301042" y="3556224"/>
            <a:ext cx="81216" cy="83150"/>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Oval 40"/>
          <p:cNvSpPr>
            <a:spLocks noChangeArrowheads="1"/>
          </p:cNvSpPr>
          <p:nvPr/>
        </p:nvSpPr>
        <p:spPr bwMode="auto">
          <a:xfrm>
            <a:off x="10749663" y="3560091"/>
            <a:ext cx="83150" cy="79282"/>
          </a:xfrm>
          <a:prstGeom prst="ellipse">
            <a:avLst/>
          </a:prstGeom>
          <a:solidFill>
            <a:srgbClr val="45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1"/>
          <p:cNvSpPr>
            <a:spLocks noEditPoints="1"/>
          </p:cNvSpPr>
          <p:nvPr/>
        </p:nvSpPr>
        <p:spPr bwMode="auto">
          <a:xfrm>
            <a:off x="8589707" y="4650705"/>
            <a:ext cx="353869" cy="444754"/>
          </a:xfrm>
          <a:custGeom>
            <a:avLst/>
            <a:gdLst>
              <a:gd name="T0" fmla="*/ 25 w 77"/>
              <a:gd name="T1" fmla="*/ 80 h 97"/>
              <a:gd name="T2" fmla="*/ 9 w 77"/>
              <a:gd name="T3" fmla="*/ 46 h 97"/>
              <a:gd name="T4" fmla="*/ 25 w 77"/>
              <a:gd name="T5" fmla="*/ 26 h 97"/>
              <a:gd name="T6" fmla="*/ 41 w 77"/>
              <a:gd name="T7" fmla="*/ 60 h 97"/>
              <a:gd name="T8" fmla="*/ 22 w 77"/>
              <a:gd name="T9" fmla="*/ 9 h 97"/>
              <a:gd name="T10" fmla="*/ 20 w 77"/>
              <a:gd name="T11" fmla="*/ 17 h 97"/>
              <a:gd name="T12" fmla="*/ 11 w 77"/>
              <a:gd name="T13" fmla="*/ 12 h 97"/>
              <a:gd name="T14" fmla="*/ 8 w 77"/>
              <a:gd name="T15" fmla="*/ 26 h 97"/>
              <a:gd name="T16" fmla="*/ 0 w 77"/>
              <a:gd name="T17" fmla="*/ 36 h 97"/>
              <a:gd name="T18" fmla="*/ 5 w 77"/>
              <a:gd name="T19" fmla="*/ 51 h 97"/>
              <a:gd name="T20" fmla="*/ 5 w 77"/>
              <a:gd name="T21" fmla="*/ 70 h 97"/>
              <a:gd name="T22" fmla="*/ 13 w 77"/>
              <a:gd name="T23" fmla="*/ 77 h 97"/>
              <a:gd name="T24" fmla="*/ 21 w 77"/>
              <a:gd name="T25" fmla="*/ 94 h 97"/>
              <a:gd name="T26" fmla="*/ 29 w 77"/>
              <a:gd name="T27" fmla="*/ 89 h 97"/>
              <a:gd name="T28" fmla="*/ 36 w 77"/>
              <a:gd name="T29" fmla="*/ 87 h 97"/>
              <a:gd name="T30" fmla="*/ 45 w 77"/>
              <a:gd name="T31" fmla="*/ 88 h 97"/>
              <a:gd name="T32" fmla="*/ 45 w 77"/>
              <a:gd name="T33" fmla="*/ 69 h 97"/>
              <a:gd name="T34" fmla="*/ 50 w 77"/>
              <a:gd name="T35" fmla="*/ 58 h 97"/>
              <a:gd name="T36" fmla="*/ 42 w 77"/>
              <a:gd name="T37" fmla="*/ 41 h 97"/>
              <a:gd name="T38" fmla="*/ 40 w 77"/>
              <a:gd name="T39" fmla="*/ 25 h 97"/>
              <a:gd name="T40" fmla="*/ 30 w 77"/>
              <a:gd name="T41" fmla="*/ 21 h 97"/>
              <a:gd name="T42" fmla="*/ 22 w 77"/>
              <a:gd name="T43" fmla="*/ 9 h 97"/>
              <a:gd name="T44" fmla="*/ 60 w 77"/>
              <a:gd name="T45" fmla="*/ 48 h 97"/>
              <a:gd name="T46" fmla="*/ 49 w 77"/>
              <a:gd name="T47" fmla="*/ 25 h 97"/>
              <a:gd name="T48" fmla="*/ 60 w 77"/>
              <a:gd name="T49" fmla="*/ 12 h 97"/>
              <a:gd name="T50" fmla="*/ 70 w 77"/>
              <a:gd name="T51" fmla="*/ 35 h 97"/>
              <a:gd name="T52" fmla="*/ 58 w 77"/>
              <a:gd name="T53" fmla="*/ 0 h 97"/>
              <a:gd name="T54" fmla="*/ 57 w 77"/>
              <a:gd name="T55" fmla="*/ 5 h 97"/>
              <a:gd name="T56" fmla="*/ 50 w 77"/>
              <a:gd name="T57" fmla="*/ 2 h 97"/>
              <a:gd name="T58" fmla="*/ 48 w 77"/>
              <a:gd name="T59" fmla="*/ 11 h 97"/>
              <a:gd name="T60" fmla="*/ 43 w 77"/>
              <a:gd name="T61" fmla="*/ 18 h 97"/>
              <a:gd name="T62" fmla="*/ 46 w 77"/>
              <a:gd name="T63" fmla="*/ 28 h 97"/>
              <a:gd name="T64" fmla="*/ 46 w 77"/>
              <a:gd name="T65" fmla="*/ 41 h 97"/>
              <a:gd name="T66" fmla="*/ 52 w 77"/>
              <a:gd name="T67" fmla="*/ 46 h 97"/>
              <a:gd name="T68" fmla="*/ 57 w 77"/>
              <a:gd name="T69" fmla="*/ 57 h 97"/>
              <a:gd name="T70" fmla="*/ 62 w 77"/>
              <a:gd name="T71" fmla="*/ 55 h 97"/>
              <a:gd name="T72" fmla="*/ 67 w 77"/>
              <a:gd name="T73" fmla="*/ 53 h 97"/>
              <a:gd name="T74" fmla="*/ 73 w 77"/>
              <a:gd name="T75" fmla="*/ 53 h 97"/>
              <a:gd name="T76" fmla="*/ 73 w 77"/>
              <a:gd name="T77" fmla="*/ 41 h 97"/>
              <a:gd name="T78" fmla="*/ 77 w 77"/>
              <a:gd name="T79" fmla="*/ 33 h 97"/>
              <a:gd name="T80" fmla="*/ 72 w 77"/>
              <a:gd name="T81" fmla="*/ 22 h 97"/>
              <a:gd name="T82" fmla="*/ 70 w 77"/>
              <a:gd name="T83" fmla="*/ 11 h 97"/>
              <a:gd name="T84" fmla="*/ 63 w 77"/>
              <a:gd name="T85" fmla="*/ 8 h 97"/>
              <a:gd name="T86" fmla="*/ 58 w 77"/>
              <a:gd name="T8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 h="97">
                <a:moveTo>
                  <a:pt x="29" y="81"/>
                </a:moveTo>
                <a:cubicBezTo>
                  <a:pt x="28" y="81"/>
                  <a:pt x="26" y="81"/>
                  <a:pt x="25" y="80"/>
                </a:cubicBezTo>
                <a:cubicBezTo>
                  <a:pt x="25" y="80"/>
                  <a:pt x="25" y="80"/>
                  <a:pt x="25" y="80"/>
                </a:cubicBezTo>
                <a:cubicBezTo>
                  <a:pt x="16" y="76"/>
                  <a:pt x="9" y="61"/>
                  <a:pt x="9" y="46"/>
                </a:cubicBezTo>
                <a:cubicBezTo>
                  <a:pt x="10" y="34"/>
                  <a:pt x="15" y="26"/>
                  <a:pt x="22" y="26"/>
                </a:cubicBezTo>
                <a:cubicBezTo>
                  <a:pt x="23" y="26"/>
                  <a:pt x="24" y="26"/>
                  <a:pt x="25" y="26"/>
                </a:cubicBezTo>
                <a:cubicBezTo>
                  <a:pt x="26" y="27"/>
                  <a:pt x="26" y="27"/>
                  <a:pt x="26" y="27"/>
                </a:cubicBezTo>
                <a:cubicBezTo>
                  <a:pt x="34" y="30"/>
                  <a:pt x="41" y="46"/>
                  <a:pt x="41" y="60"/>
                </a:cubicBezTo>
                <a:cubicBezTo>
                  <a:pt x="41" y="73"/>
                  <a:pt x="36" y="81"/>
                  <a:pt x="29" y="81"/>
                </a:cubicBezTo>
                <a:moveTo>
                  <a:pt x="22" y="9"/>
                </a:moveTo>
                <a:cubicBezTo>
                  <a:pt x="22" y="17"/>
                  <a:pt x="22" y="17"/>
                  <a:pt x="22" y="17"/>
                </a:cubicBezTo>
                <a:cubicBezTo>
                  <a:pt x="21" y="17"/>
                  <a:pt x="21" y="17"/>
                  <a:pt x="20" y="17"/>
                </a:cubicBezTo>
                <a:cubicBezTo>
                  <a:pt x="18" y="17"/>
                  <a:pt x="16" y="18"/>
                  <a:pt x="14" y="19"/>
                </a:cubicBezTo>
                <a:cubicBezTo>
                  <a:pt x="11" y="12"/>
                  <a:pt x="11" y="12"/>
                  <a:pt x="11" y="12"/>
                </a:cubicBezTo>
                <a:cubicBezTo>
                  <a:pt x="5" y="19"/>
                  <a:pt x="5" y="19"/>
                  <a:pt x="5" y="19"/>
                </a:cubicBezTo>
                <a:cubicBezTo>
                  <a:pt x="8" y="26"/>
                  <a:pt x="8" y="26"/>
                  <a:pt x="8" y="26"/>
                </a:cubicBezTo>
                <a:cubicBezTo>
                  <a:pt x="7" y="29"/>
                  <a:pt x="6" y="33"/>
                  <a:pt x="5" y="38"/>
                </a:cubicBezTo>
                <a:cubicBezTo>
                  <a:pt x="0" y="36"/>
                  <a:pt x="0" y="36"/>
                  <a:pt x="0" y="36"/>
                </a:cubicBezTo>
                <a:cubicBezTo>
                  <a:pt x="0" y="49"/>
                  <a:pt x="0" y="49"/>
                  <a:pt x="0" y="49"/>
                </a:cubicBezTo>
                <a:cubicBezTo>
                  <a:pt x="5" y="51"/>
                  <a:pt x="5" y="51"/>
                  <a:pt x="5" y="51"/>
                </a:cubicBezTo>
                <a:cubicBezTo>
                  <a:pt x="5" y="56"/>
                  <a:pt x="6" y="61"/>
                  <a:pt x="8" y="65"/>
                </a:cubicBezTo>
                <a:cubicBezTo>
                  <a:pt x="5" y="70"/>
                  <a:pt x="5" y="70"/>
                  <a:pt x="5" y="70"/>
                </a:cubicBezTo>
                <a:cubicBezTo>
                  <a:pt x="10" y="81"/>
                  <a:pt x="10" y="81"/>
                  <a:pt x="10" y="81"/>
                </a:cubicBezTo>
                <a:cubicBezTo>
                  <a:pt x="13" y="77"/>
                  <a:pt x="13" y="77"/>
                  <a:pt x="13" y="77"/>
                </a:cubicBezTo>
                <a:cubicBezTo>
                  <a:pt x="16" y="81"/>
                  <a:pt x="18" y="84"/>
                  <a:pt x="21" y="86"/>
                </a:cubicBezTo>
                <a:cubicBezTo>
                  <a:pt x="21" y="94"/>
                  <a:pt x="21" y="94"/>
                  <a:pt x="21" y="94"/>
                </a:cubicBezTo>
                <a:cubicBezTo>
                  <a:pt x="29" y="97"/>
                  <a:pt x="29" y="97"/>
                  <a:pt x="29" y="97"/>
                </a:cubicBezTo>
                <a:cubicBezTo>
                  <a:pt x="29" y="89"/>
                  <a:pt x="29" y="89"/>
                  <a:pt x="29" y="89"/>
                </a:cubicBezTo>
                <a:cubicBezTo>
                  <a:pt x="29" y="90"/>
                  <a:pt x="30" y="90"/>
                  <a:pt x="30" y="90"/>
                </a:cubicBezTo>
                <a:cubicBezTo>
                  <a:pt x="32" y="90"/>
                  <a:pt x="34" y="89"/>
                  <a:pt x="36" y="87"/>
                </a:cubicBezTo>
                <a:cubicBezTo>
                  <a:pt x="40" y="94"/>
                  <a:pt x="40" y="94"/>
                  <a:pt x="40" y="94"/>
                </a:cubicBezTo>
                <a:cubicBezTo>
                  <a:pt x="45" y="88"/>
                  <a:pt x="45" y="88"/>
                  <a:pt x="45" y="88"/>
                </a:cubicBezTo>
                <a:cubicBezTo>
                  <a:pt x="42" y="81"/>
                  <a:pt x="42" y="81"/>
                  <a:pt x="42" y="81"/>
                </a:cubicBezTo>
                <a:cubicBezTo>
                  <a:pt x="44" y="77"/>
                  <a:pt x="45" y="73"/>
                  <a:pt x="45" y="69"/>
                </a:cubicBezTo>
                <a:cubicBezTo>
                  <a:pt x="50" y="71"/>
                  <a:pt x="50" y="71"/>
                  <a:pt x="50" y="71"/>
                </a:cubicBezTo>
                <a:cubicBezTo>
                  <a:pt x="50" y="58"/>
                  <a:pt x="50" y="58"/>
                  <a:pt x="50" y="58"/>
                </a:cubicBezTo>
                <a:cubicBezTo>
                  <a:pt x="45" y="56"/>
                  <a:pt x="45" y="56"/>
                  <a:pt x="45" y="56"/>
                </a:cubicBezTo>
                <a:cubicBezTo>
                  <a:pt x="45" y="51"/>
                  <a:pt x="44" y="46"/>
                  <a:pt x="42" y="41"/>
                </a:cubicBezTo>
                <a:cubicBezTo>
                  <a:pt x="46" y="37"/>
                  <a:pt x="46" y="37"/>
                  <a:pt x="46" y="37"/>
                </a:cubicBezTo>
                <a:cubicBezTo>
                  <a:pt x="40" y="25"/>
                  <a:pt x="40" y="25"/>
                  <a:pt x="40" y="25"/>
                </a:cubicBezTo>
                <a:cubicBezTo>
                  <a:pt x="37" y="29"/>
                  <a:pt x="37" y="29"/>
                  <a:pt x="37" y="29"/>
                </a:cubicBezTo>
                <a:cubicBezTo>
                  <a:pt x="35" y="26"/>
                  <a:pt x="32" y="23"/>
                  <a:pt x="30" y="21"/>
                </a:cubicBezTo>
                <a:cubicBezTo>
                  <a:pt x="30" y="13"/>
                  <a:pt x="30" y="13"/>
                  <a:pt x="30" y="13"/>
                </a:cubicBezTo>
                <a:cubicBezTo>
                  <a:pt x="22" y="9"/>
                  <a:pt x="22" y="9"/>
                  <a:pt x="22" y="9"/>
                </a:cubicBezTo>
                <a:moveTo>
                  <a:pt x="62" y="49"/>
                </a:moveTo>
                <a:cubicBezTo>
                  <a:pt x="61" y="49"/>
                  <a:pt x="61" y="49"/>
                  <a:pt x="60" y="48"/>
                </a:cubicBezTo>
                <a:cubicBezTo>
                  <a:pt x="60" y="48"/>
                  <a:pt x="60" y="48"/>
                  <a:pt x="60" y="48"/>
                </a:cubicBezTo>
                <a:cubicBezTo>
                  <a:pt x="54" y="46"/>
                  <a:pt x="49" y="35"/>
                  <a:pt x="49" y="25"/>
                </a:cubicBezTo>
                <a:cubicBezTo>
                  <a:pt x="49" y="17"/>
                  <a:pt x="53" y="11"/>
                  <a:pt x="57" y="11"/>
                </a:cubicBezTo>
                <a:cubicBezTo>
                  <a:pt x="58" y="11"/>
                  <a:pt x="59" y="11"/>
                  <a:pt x="60" y="12"/>
                </a:cubicBezTo>
                <a:cubicBezTo>
                  <a:pt x="60" y="12"/>
                  <a:pt x="60" y="12"/>
                  <a:pt x="60" y="12"/>
                </a:cubicBezTo>
                <a:cubicBezTo>
                  <a:pt x="66" y="14"/>
                  <a:pt x="71" y="25"/>
                  <a:pt x="70" y="35"/>
                </a:cubicBezTo>
                <a:cubicBezTo>
                  <a:pt x="70" y="43"/>
                  <a:pt x="67" y="49"/>
                  <a:pt x="62" y="49"/>
                </a:cubicBezTo>
                <a:moveTo>
                  <a:pt x="58" y="0"/>
                </a:moveTo>
                <a:cubicBezTo>
                  <a:pt x="57" y="5"/>
                  <a:pt x="57" y="5"/>
                  <a:pt x="57" y="5"/>
                </a:cubicBezTo>
                <a:cubicBezTo>
                  <a:pt x="57" y="5"/>
                  <a:pt x="57" y="5"/>
                  <a:pt x="57" y="5"/>
                </a:cubicBezTo>
                <a:cubicBezTo>
                  <a:pt x="55" y="5"/>
                  <a:pt x="54" y="6"/>
                  <a:pt x="52" y="7"/>
                </a:cubicBezTo>
                <a:cubicBezTo>
                  <a:pt x="50" y="2"/>
                  <a:pt x="50" y="2"/>
                  <a:pt x="50" y="2"/>
                </a:cubicBezTo>
                <a:cubicBezTo>
                  <a:pt x="46" y="7"/>
                  <a:pt x="46" y="7"/>
                  <a:pt x="46" y="7"/>
                </a:cubicBezTo>
                <a:cubicBezTo>
                  <a:pt x="48" y="11"/>
                  <a:pt x="48" y="11"/>
                  <a:pt x="48" y="11"/>
                </a:cubicBezTo>
                <a:cubicBezTo>
                  <a:pt x="47" y="14"/>
                  <a:pt x="47" y="16"/>
                  <a:pt x="46" y="19"/>
                </a:cubicBezTo>
                <a:cubicBezTo>
                  <a:pt x="43" y="18"/>
                  <a:pt x="43" y="18"/>
                  <a:pt x="43" y="18"/>
                </a:cubicBezTo>
                <a:cubicBezTo>
                  <a:pt x="43" y="27"/>
                  <a:pt x="43" y="27"/>
                  <a:pt x="43" y="27"/>
                </a:cubicBezTo>
                <a:cubicBezTo>
                  <a:pt x="46" y="28"/>
                  <a:pt x="46" y="28"/>
                  <a:pt x="46" y="28"/>
                </a:cubicBezTo>
                <a:cubicBezTo>
                  <a:pt x="46" y="32"/>
                  <a:pt x="47" y="35"/>
                  <a:pt x="48" y="38"/>
                </a:cubicBezTo>
                <a:cubicBezTo>
                  <a:pt x="46" y="41"/>
                  <a:pt x="46" y="41"/>
                  <a:pt x="46" y="41"/>
                </a:cubicBezTo>
                <a:cubicBezTo>
                  <a:pt x="49" y="49"/>
                  <a:pt x="49" y="49"/>
                  <a:pt x="49" y="49"/>
                </a:cubicBezTo>
                <a:cubicBezTo>
                  <a:pt x="52" y="46"/>
                  <a:pt x="52" y="46"/>
                  <a:pt x="52" y="46"/>
                </a:cubicBezTo>
                <a:cubicBezTo>
                  <a:pt x="53" y="49"/>
                  <a:pt x="55" y="51"/>
                  <a:pt x="57" y="52"/>
                </a:cubicBezTo>
                <a:cubicBezTo>
                  <a:pt x="57" y="57"/>
                  <a:pt x="57" y="57"/>
                  <a:pt x="57" y="57"/>
                </a:cubicBezTo>
                <a:cubicBezTo>
                  <a:pt x="62" y="60"/>
                  <a:pt x="62" y="60"/>
                  <a:pt x="62" y="60"/>
                </a:cubicBezTo>
                <a:cubicBezTo>
                  <a:pt x="62" y="55"/>
                  <a:pt x="62" y="55"/>
                  <a:pt x="62" y="55"/>
                </a:cubicBezTo>
                <a:cubicBezTo>
                  <a:pt x="62" y="55"/>
                  <a:pt x="63" y="55"/>
                  <a:pt x="63" y="55"/>
                </a:cubicBezTo>
                <a:cubicBezTo>
                  <a:pt x="65" y="55"/>
                  <a:pt x="66" y="54"/>
                  <a:pt x="67" y="53"/>
                </a:cubicBezTo>
                <a:cubicBezTo>
                  <a:pt x="70" y="58"/>
                  <a:pt x="70" y="58"/>
                  <a:pt x="70" y="58"/>
                </a:cubicBezTo>
                <a:cubicBezTo>
                  <a:pt x="73" y="53"/>
                  <a:pt x="73" y="53"/>
                  <a:pt x="73" y="53"/>
                </a:cubicBezTo>
                <a:cubicBezTo>
                  <a:pt x="71" y="48"/>
                  <a:pt x="71" y="48"/>
                  <a:pt x="71" y="48"/>
                </a:cubicBezTo>
                <a:cubicBezTo>
                  <a:pt x="72" y="46"/>
                  <a:pt x="73" y="44"/>
                  <a:pt x="73" y="41"/>
                </a:cubicBezTo>
                <a:cubicBezTo>
                  <a:pt x="77" y="42"/>
                  <a:pt x="77" y="42"/>
                  <a:pt x="77" y="42"/>
                </a:cubicBezTo>
                <a:cubicBezTo>
                  <a:pt x="77" y="33"/>
                  <a:pt x="77" y="33"/>
                  <a:pt x="77" y="33"/>
                </a:cubicBezTo>
                <a:cubicBezTo>
                  <a:pt x="74" y="32"/>
                  <a:pt x="74" y="32"/>
                  <a:pt x="74" y="32"/>
                </a:cubicBezTo>
                <a:cubicBezTo>
                  <a:pt x="73" y="28"/>
                  <a:pt x="73" y="25"/>
                  <a:pt x="72" y="22"/>
                </a:cubicBezTo>
                <a:cubicBezTo>
                  <a:pt x="74" y="19"/>
                  <a:pt x="74" y="19"/>
                  <a:pt x="74" y="19"/>
                </a:cubicBezTo>
                <a:cubicBezTo>
                  <a:pt x="70" y="11"/>
                  <a:pt x="70" y="11"/>
                  <a:pt x="70" y="11"/>
                </a:cubicBezTo>
                <a:cubicBezTo>
                  <a:pt x="68" y="14"/>
                  <a:pt x="68" y="14"/>
                  <a:pt x="68" y="14"/>
                </a:cubicBezTo>
                <a:cubicBezTo>
                  <a:pt x="66" y="11"/>
                  <a:pt x="65" y="9"/>
                  <a:pt x="63" y="8"/>
                </a:cubicBezTo>
                <a:cubicBezTo>
                  <a:pt x="63" y="2"/>
                  <a:pt x="63" y="2"/>
                  <a:pt x="63" y="2"/>
                </a:cubicBezTo>
                <a:cubicBezTo>
                  <a:pt x="58" y="0"/>
                  <a:pt x="58" y="0"/>
                  <a:pt x="58"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42"/>
          <p:cNvSpPr>
            <a:spLocks noEditPoints="1"/>
          </p:cNvSpPr>
          <p:nvPr/>
        </p:nvSpPr>
        <p:spPr bwMode="auto">
          <a:xfrm>
            <a:off x="8672857" y="2475279"/>
            <a:ext cx="261051" cy="535638"/>
          </a:xfrm>
          <a:custGeom>
            <a:avLst/>
            <a:gdLst>
              <a:gd name="T0" fmla="*/ 42 w 57"/>
              <a:gd name="T1" fmla="*/ 64 h 117"/>
              <a:gd name="T2" fmla="*/ 43 w 57"/>
              <a:gd name="T3" fmla="*/ 68 h 117"/>
              <a:gd name="T4" fmla="*/ 42 w 57"/>
              <a:gd name="T5" fmla="*/ 71 h 117"/>
              <a:gd name="T6" fmla="*/ 33 w 57"/>
              <a:gd name="T7" fmla="*/ 83 h 117"/>
              <a:gd name="T8" fmla="*/ 32 w 57"/>
              <a:gd name="T9" fmla="*/ 85 h 117"/>
              <a:gd name="T10" fmla="*/ 30 w 57"/>
              <a:gd name="T11" fmla="*/ 83 h 117"/>
              <a:gd name="T12" fmla="*/ 28 w 57"/>
              <a:gd name="T13" fmla="*/ 81 h 117"/>
              <a:gd name="T14" fmla="*/ 29 w 57"/>
              <a:gd name="T15" fmla="*/ 92 h 117"/>
              <a:gd name="T16" fmla="*/ 30 w 57"/>
              <a:gd name="T17" fmla="*/ 92 h 117"/>
              <a:gd name="T18" fmla="*/ 32 w 57"/>
              <a:gd name="T19" fmla="*/ 91 h 117"/>
              <a:gd name="T20" fmla="*/ 33 w 57"/>
              <a:gd name="T21" fmla="*/ 94 h 117"/>
              <a:gd name="T22" fmla="*/ 51 w 57"/>
              <a:gd name="T23" fmla="*/ 117 h 117"/>
              <a:gd name="T24" fmla="*/ 57 w 57"/>
              <a:gd name="T25" fmla="*/ 109 h 117"/>
              <a:gd name="T26" fmla="*/ 48 w 57"/>
              <a:gd name="T27" fmla="*/ 74 h 117"/>
              <a:gd name="T28" fmla="*/ 48 w 57"/>
              <a:gd name="T29" fmla="*/ 70 h 117"/>
              <a:gd name="T30" fmla="*/ 45 w 57"/>
              <a:gd name="T31" fmla="*/ 60 h 117"/>
              <a:gd name="T32" fmla="*/ 11 w 57"/>
              <a:gd name="T33" fmla="*/ 46 h 117"/>
              <a:gd name="T34" fmla="*/ 9 w 57"/>
              <a:gd name="T35" fmla="*/ 54 h 117"/>
              <a:gd name="T36" fmla="*/ 9 w 57"/>
              <a:gd name="T37" fmla="*/ 58 h 117"/>
              <a:gd name="T38" fmla="*/ 0 w 57"/>
              <a:gd name="T39" fmla="*/ 54 h 117"/>
              <a:gd name="T40" fmla="*/ 0 w 57"/>
              <a:gd name="T41" fmla="*/ 70 h 117"/>
              <a:gd name="T42" fmla="*/ 1 w 57"/>
              <a:gd name="T43" fmla="*/ 70 h 117"/>
              <a:gd name="T44" fmla="*/ 3 w 57"/>
              <a:gd name="T45" fmla="*/ 69 h 117"/>
              <a:gd name="T46" fmla="*/ 8 w 57"/>
              <a:gd name="T47" fmla="*/ 78 h 117"/>
              <a:gd name="T48" fmla="*/ 4 w 57"/>
              <a:gd name="T49" fmla="*/ 84 h 117"/>
              <a:gd name="T50" fmla="*/ 1 w 57"/>
              <a:gd name="T51" fmla="*/ 80 h 117"/>
              <a:gd name="T52" fmla="*/ 0 w 57"/>
              <a:gd name="T53" fmla="*/ 80 h 117"/>
              <a:gd name="T54" fmla="*/ 0 w 57"/>
              <a:gd name="T55" fmla="*/ 85 h 117"/>
              <a:gd name="T56" fmla="*/ 24 w 57"/>
              <a:gd name="T57" fmla="*/ 106 h 117"/>
              <a:gd name="T58" fmla="*/ 24 w 57"/>
              <a:gd name="T59" fmla="*/ 89 h 117"/>
              <a:gd name="T60" fmla="*/ 23 w 57"/>
              <a:gd name="T61" fmla="*/ 89 h 117"/>
              <a:gd name="T62" fmla="*/ 21 w 57"/>
              <a:gd name="T63" fmla="*/ 90 h 117"/>
              <a:gd name="T64" fmla="*/ 16 w 57"/>
              <a:gd name="T65" fmla="*/ 81 h 117"/>
              <a:gd name="T66" fmla="*/ 20 w 57"/>
              <a:gd name="T67" fmla="*/ 76 h 117"/>
              <a:gd name="T68" fmla="*/ 23 w 57"/>
              <a:gd name="T69" fmla="*/ 79 h 117"/>
              <a:gd name="T70" fmla="*/ 24 w 57"/>
              <a:gd name="T71" fmla="*/ 80 h 117"/>
              <a:gd name="T72" fmla="*/ 24 w 57"/>
              <a:gd name="T73" fmla="*/ 64 h 117"/>
              <a:gd name="T74" fmla="*/ 14 w 57"/>
              <a:gd name="T75" fmla="*/ 57 h 117"/>
              <a:gd name="T76" fmla="*/ 15 w 57"/>
              <a:gd name="T77" fmla="*/ 53 h 117"/>
              <a:gd name="T78" fmla="*/ 11 w 57"/>
              <a:gd name="T79" fmla="*/ 46 h 117"/>
              <a:gd name="T80" fmla="*/ 0 w 57"/>
              <a:gd name="T81" fmla="*/ 8 h 117"/>
              <a:gd name="T82" fmla="*/ 9 w 57"/>
              <a:gd name="T83" fmla="*/ 43 h 117"/>
              <a:gd name="T84" fmla="*/ 9 w 57"/>
              <a:gd name="T85" fmla="*/ 41 h 117"/>
              <a:gd name="T86" fmla="*/ 8 w 57"/>
              <a:gd name="T87" fmla="*/ 35 h 117"/>
              <a:gd name="T88" fmla="*/ 12 w 57"/>
              <a:gd name="T89" fmla="*/ 30 h 117"/>
              <a:gd name="T90" fmla="*/ 15 w 57"/>
              <a:gd name="T91" fmla="*/ 42 h 117"/>
              <a:gd name="T92" fmla="*/ 15 w 57"/>
              <a:gd name="T93" fmla="*/ 45 h 117"/>
              <a:gd name="T94" fmla="*/ 24 w 57"/>
              <a:gd name="T95" fmla="*/ 49 h 117"/>
              <a:gd name="T96" fmla="*/ 24 w 57"/>
              <a:gd name="T97" fmla="*/ 33 h 117"/>
              <a:gd name="T98" fmla="*/ 23 w 57"/>
              <a:gd name="T99" fmla="*/ 33 h 117"/>
              <a:gd name="T100" fmla="*/ 21 w 57"/>
              <a:gd name="T101" fmla="*/ 34 h 117"/>
              <a:gd name="T102" fmla="*/ 16 w 57"/>
              <a:gd name="T103" fmla="*/ 25 h 117"/>
              <a:gd name="T104" fmla="*/ 20 w 57"/>
              <a:gd name="T105" fmla="*/ 20 h 117"/>
              <a:gd name="T106" fmla="*/ 23 w 57"/>
              <a:gd name="T107" fmla="*/ 23 h 117"/>
              <a:gd name="T108" fmla="*/ 24 w 57"/>
              <a:gd name="T109" fmla="*/ 24 h 117"/>
              <a:gd name="T110" fmla="*/ 24 w 57"/>
              <a:gd name="T111" fmla="*/ 7 h 117"/>
              <a:gd name="T112" fmla="*/ 4 w 57"/>
              <a:gd name="T11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 h="117">
                <a:moveTo>
                  <a:pt x="44" y="59"/>
                </a:moveTo>
                <a:cubicBezTo>
                  <a:pt x="43" y="59"/>
                  <a:pt x="42" y="61"/>
                  <a:pt x="42" y="64"/>
                </a:cubicBezTo>
                <a:cubicBezTo>
                  <a:pt x="42" y="65"/>
                  <a:pt x="42" y="66"/>
                  <a:pt x="42" y="68"/>
                </a:cubicBezTo>
                <a:cubicBezTo>
                  <a:pt x="43" y="68"/>
                  <a:pt x="43" y="68"/>
                  <a:pt x="43" y="68"/>
                </a:cubicBezTo>
                <a:cubicBezTo>
                  <a:pt x="43" y="71"/>
                  <a:pt x="43" y="71"/>
                  <a:pt x="42" y="71"/>
                </a:cubicBezTo>
                <a:cubicBezTo>
                  <a:pt x="42" y="71"/>
                  <a:pt x="42" y="71"/>
                  <a:pt x="42" y="71"/>
                </a:cubicBezTo>
                <a:cubicBezTo>
                  <a:pt x="33" y="68"/>
                  <a:pt x="33" y="68"/>
                  <a:pt x="33" y="68"/>
                </a:cubicBezTo>
                <a:cubicBezTo>
                  <a:pt x="33" y="83"/>
                  <a:pt x="33" y="83"/>
                  <a:pt x="33" y="83"/>
                </a:cubicBezTo>
                <a:cubicBezTo>
                  <a:pt x="33" y="84"/>
                  <a:pt x="33" y="85"/>
                  <a:pt x="32" y="85"/>
                </a:cubicBezTo>
                <a:cubicBezTo>
                  <a:pt x="32" y="85"/>
                  <a:pt x="32" y="85"/>
                  <a:pt x="32" y="85"/>
                </a:cubicBezTo>
                <a:cubicBezTo>
                  <a:pt x="32" y="85"/>
                  <a:pt x="31" y="84"/>
                  <a:pt x="31" y="84"/>
                </a:cubicBezTo>
                <a:cubicBezTo>
                  <a:pt x="30" y="83"/>
                  <a:pt x="30" y="83"/>
                  <a:pt x="30" y="83"/>
                </a:cubicBezTo>
                <a:cubicBezTo>
                  <a:pt x="30" y="82"/>
                  <a:pt x="29" y="81"/>
                  <a:pt x="29" y="81"/>
                </a:cubicBezTo>
                <a:cubicBezTo>
                  <a:pt x="28" y="81"/>
                  <a:pt x="28" y="81"/>
                  <a:pt x="28" y="81"/>
                </a:cubicBezTo>
                <a:cubicBezTo>
                  <a:pt x="26" y="81"/>
                  <a:pt x="25" y="83"/>
                  <a:pt x="25" y="85"/>
                </a:cubicBezTo>
                <a:cubicBezTo>
                  <a:pt x="25" y="88"/>
                  <a:pt x="27" y="92"/>
                  <a:pt x="29" y="92"/>
                </a:cubicBezTo>
                <a:cubicBezTo>
                  <a:pt x="29" y="93"/>
                  <a:pt x="29" y="93"/>
                  <a:pt x="29" y="93"/>
                </a:cubicBezTo>
                <a:cubicBezTo>
                  <a:pt x="30" y="93"/>
                  <a:pt x="30" y="92"/>
                  <a:pt x="30" y="92"/>
                </a:cubicBezTo>
                <a:cubicBezTo>
                  <a:pt x="31" y="92"/>
                  <a:pt x="31" y="92"/>
                  <a:pt x="31" y="92"/>
                </a:cubicBezTo>
                <a:cubicBezTo>
                  <a:pt x="31" y="91"/>
                  <a:pt x="31" y="91"/>
                  <a:pt x="32" y="91"/>
                </a:cubicBezTo>
                <a:cubicBezTo>
                  <a:pt x="32" y="91"/>
                  <a:pt x="32" y="91"/>
                  <a:pt x="32" y="91"/>
                </a:cubicBezTo>
                <a:cubicBezTo>
                  <a:pt x="33" y="92"/>
                  <a:pt x="33" y="93"/>
                  <a:pt x="33" y="94"/>
                </a:cubicBezTo>
                <a:cubicBezTo>
                  <a:pt x="33" y="109"/>
                  <a:pt x="33" y="109"/>
                  <a:pt x="33" y="109"/>
                </a:cubicBezTo>
                <a:cubicBezTo>
                  <a:pt x="51" y="117"/>
                  <a:pt x="51" y="117"/>
                  <a:pt x="51" y="117"/>
                </a:cubicBezTo>
                <a:cubicBezTo>
                  <a:pt x="52" y="117"/>
                  <a:pt x="52" y="117"/>
                  <a:pt x="53" y="117"/>
                </a:cubicBezTo>
                <a:cubicBezTo>
                  <a:pt x="55" y="117"/>
                  <a:pt x="57" y="114"/>
                  <a:pt x="57" y="109"/>
                </a:cubicBezTo>
                <a:cubicBezTo>
                  <a:pt x="57" y="78"/>
                  <a:pt x="57" y="78"/>
                  <a:pt x="57" y="78"/>
                </a:cubicBezTo>
                <a:cubicBezTo>
                  <a:pt x="48" y="74"/>
                  <a:pt x="48" y="74"/>
                  <a:pt x="48" y="74"/>
                </a:cubicBezTo>
                <a:cubicBezTo>
                  <a:pt x="47" y="73"/>
                  <a:pt x="46" y="72"/>
                  <a:pt x="47" y="70"/>
                </a:cubicBezTo>
                <a:cubicBezTo>
                  <a:pt x="48" y="70"/>
                  <a:pt x="48" y="70"/>
                  <a:pt x="48" y="70"/>
                </a:cubicBezTo>
                <a:cubicBezTo>
                  <a:pt x="48" y="69"/>
                  <a:pt x="48" y="68"/>
                  <a:pt x="48" y="67"/>
                </a:cubicBezTo>
                <a:cubicBezTo>
                  <a:pt x="48" y="64"/>
                  <a:pt x="47" y="60"/>
                  <a:pt x="45" y="60"/>
                </a:cubicBezTo>
                <a:cubicBezTo>
                  <a:pt x="45" y="60"/>
                  <a:pt x="45" y="59"/>
                  <a:pt x="44" y="59"/>
                </a:cubicBezTo>
                <a:moveTo>
                  <a:pt x="11" y="46"/>
                </a:moveTo>
                <a:cubicBezTo>
                  <a:pt x="10" y="46"/>
                  <a:pt x="9" y="48"/>
                  <a:pt x="9" y="50"/>
                </a:cubicBezTo>
                <a:cubicBezTo>
                  <a:pt x="9" y="52"/>
                  <a:pt x="9" y="53"/>
                  <a:pt x="9" y="54"/>
                </a:cubicBezTo>
                <a:cubicBezTo>
                  <a:pt x="9" y="55"/>
                  <a:pt x="9" y="55"/>
                  <a:pt x="9" y="55"/>
                </a:cubicBezTo>
                <a:cubicBezTo>
                  <a:pt x="10" y="57"/>
                  <a:pt x="10" y="58"/>
                  <a:pt x="9" y="58"/>
                </a:cubicBezTo>
                <a:cubicBezTo>
                  <a:pt x="9" y="58"/>
                  <a:pt x="9" y="58"/>
                  <a:pt x="9" y="58"/>
                </a:cubicBezTo>
                <a:cubicBezTo>
                  <a:pt x="0" y="54"/>
                  <a:pt x="0" y="54"/>
                  <a:pt x="0" y="54"/>
                </a:cubicBezTo>
                <a:cubicBezTo>
                  <a:pt x="0" y="70"/>
                  <a:pt x="0" y="70"/>
                  <a:pt x="0" y="70"/>
                </a:cubicBezTo>
                <a:cubicBezTo>
                  <a:pt x="0" y="70"/>
                  <a:pt x="0" y="70"/>
                  <a:pt x="0" y="70"/>
                </a:cubicBezTo>
                <a:cubicBezTo>
                  <a:pt x="0" y="71"/>
                  <a:pt x="0" y="71"/>
                  <a:pt x="0" y="71"/>
                </a:cubicBezTo>
                <a:cubicBezTo>
                  <a:pt x="1" y="70"/>
                  <a:pt x="1" y="70"/>
                  <a:pt x="1" y="70"/>
                </a:cubicBezTo>
                <a:cubicBezTo>
                  <a:pt x="1" y="70"/>
                  <a:pt x="1" y="70"/>
                  <a:pt x="1" y="70"/>
                </a:cubicBezTo>
                <a:cubicBezTo>
                  <a:pt x="2" y="70"/>
                  <a:pt x="2" y="69"/>
                  <a:pt x="3" y="69"/>
                </a:cubicBezTo>
                <a:cubicBezTo>
                  <a:pt x="3" y="69"/>
                  <a:pt x="4" y="69"/>
                  <a:pt x="4" y="70"/>
                </a:cubicBezTo>
                <a:cubicBezTo>
                  <a:pt x="6" y="70"/>
                  <a:pt x="8" y="74"/>
                  <a:pt x="8" y="78"/>
                </a:cubicBezTo>
                <a:cubicBezTo>
                  <a:pt x="8" y="82"/>
                  <a:pt x="7" y="84"/>
                  <a:pt x="5" y="84"/>
                </a:cubicBezTo>
                <a:cubicBezTo>
                  <a:pt x="4" y="84"/>
                  <a:pt x="4" y="84"/>
                  <a:pt x="4" y="84"/>
                </a:cubicBezTo>
                <a:cubicBezTo>
                  <a:pt x="3" y="83"/>
                  <a:pt x="2" y="82"/>
                  <a:pt x="1" y="81"/>
                </a:cubicBezTo>
                <a:cubicBezTo>
                  <a:pt x="1" y="80"/>
                  <a:pt x="1" y="80"/>
                  <a:pt x="1" y="80"/>
                </a:cubicBezTo>
                <a:cubicBezTo>
                  <a:pt x="1" y="80"/>
                  <a:pt x="0" y="80"/>
                  <a:pt x="0" y="80"/>
                </a:cubicBezTo>
                <a:cubicBezTo>
                  <a:pt x="0" y="80"/>
                  <a:pt x="0" y="80"/>
                  <a:pt x="0" y="80"/>
                </a:cubicBezTo>
                <a:cubicBezTo>
                  <a:pt x="0" y="80"/>
                  <a:pt x="0" y="80"/>
                  <a:pt x="0" y="80"/>
                </a:cubicBezTo>
                <a:cubicBezTo>
                  <a:pt x="0" y="85"/>
                  <a:pt x="0" y="85"/>
                  <a:pt x="0" y="85"/>
                </a:cubicBezTo>
                <a:cubicBezTo>
                  <a:pt x="0" y="91"/>
                  <a:pt x="2" y="97"/>
                  <a:pt x="6" y="98"/>
                </a:cubicBezTo>
                <a:cubicBezTo>
                  <a:pt x="24" y="106"/>
                  <a:pt x="24" y="106"/>
                  <a:pt x="24" y="106"/>
                </a:cubicBezTo>
                <a:cubicBezTo>
                  <a:pt x="24" y="90"/>
                  <a:pt x="24" y="90"/>
                  <a:pt x="24" y="90"/>
                </a:cubicBezTo>
                <a:cubicBezTo>
                  <a:pt x="24" y="89"/>
                  <a:pt x="24" y="89"/>
                  <a:pt x="24" y="89"/>
                </a:cubicBezTo>
                <a:cubicBezTo>
                  <a:pt x="23" y="89"/>
                  <a:pt x="23" y="89"/>
                  <a:pt x="23" y="89"/>
                </a:cubicBezTo>
                <a:cubicBezTo>
                  <a:pt x="23" y="89"/>
                  <a:pt x="23" y="89"/>
                  <a:pt x="23" y="89"/>
                </a:cubicBezTo>
                <a:cubicBezTo>
                  <a:pt x="22" y="90"/>
                  <a:pt x="22" y="90"/>
                  <a:pt x="22" y="90"/>
                </a:cubicBezTo>
                <a:cubicBezTo>
                  <a:pt x="22" y="90"/>
                  <a:pt x="21" y="90"/>
                  <a:pt x="21" y="90"/>
                </a:cubicBezTo>
                <a:cubicBezTo>
                  <a:pt x="20" y="90"/>
                  <a:pt x="20" y="90"/>
                  <a:pt x="20" y="90"/>
                </a:cubicBezTo>
                <a:cubicBezTo>
                  <a:pt x="18" y="89"/>
                  <a:pt x="16" y="85"/>
                  <a:pt x="16" y="81"/>
                </a:cubicBezTo>
                <a:cubicBezTo>
                  <a:pt x="16" y="78"/>
                  <a:pt x="17" y="76"/>
                  <a:pt x="19" y="76"/>
                </a:cubicBezTo>
                <a:cubicBezTo>
                  <a:pt x="19" y="76"/>
                  <a:pt x="20" y="76"/>
                  <a:pt x="20" y="76"/>
                </a:cubicBezTo>
                <a:cubicBezTo>
                  <a:pt x="21" y="76"/>
                  <a:pt x="22" y="77"/>
                  <a:pt x="22" y="78"/>
                </a:cubicBezTo>
                <a:cubicBezTo>
                  <a:pt x="23" y="79"/>
                  <a:pt x="23" y="79"/>
                  <a:pt x="23" y="79"/>
                </a:cubicBezTo>
                <a:cubicBezTo>
                  <a:pt x="23" y="80"/>
                  <a:pt x="23" y="80"/>
                  <a:pt x="23" y="80"/>
                </a:cubicBezTo>
                <a:cubicBezTo>
                  <a:pt x="24" y="80"/>
                  <a:pt x="24" y="80"/>
                  <a:pt x="24" y="80"/>
                </a:cubicBezTo>
                <a:cubicBezTo>
                  <a:pt x="24" y="80"/>
                  <a:pt x="24" y="80"/>
                  <a:pt x="24" y="80"/>
                </a:cubicBezTo>
                <a:cubicBezTo>
                  <a:pt x="24" y="64"/>
                  <a:pt x="24" y="64"/>
                  <a:pt x="24" y="64"/>
                </a:cubicBezTo>
                <a:cubicBezTo>
                  <a:pt x="15" y="60"/>
                  <a:pt x="15" y="60"/>
                  <a:pt x="15" y="60"/>
                </a:cubicBezTo>
                <a:cubicBezTo>
                  <a:pt x="14" y="60"/>
                  <a:pt x="13" y="59"/>
                  <a:pt x="14" y="57"/>
                </a:cubicBezTo>
                <a:cubicBezTo>
                  <a:pt x="15" y="56"/>
                  <a:pt x="15" y="56"/>
                  <a:pt x="15" y="56"/>
                </a:cubicBezTo>
                <a:cubicBezTo>
                  <a:pt x="15" y="55"/>
                  <a:pt x="15" y="54"/>
                  <a:pt x="15" y="53"/>
                </a:cubicBezTo>
                <a:cubicBezTo>
                  <a:pt x="15" y="50"/>
                  <a:pt x="14" y="47"/>
                  <a:pt x="12" y="46"/>
                </a:cubicBezTo>
                <a:cubicBezTo>
                  <a:pt x="12" y="46"/>
                  <a:pt x="11" y="46"/>
                  <a:pt x="11" y="46"/>
                </a:cubicBezTo>
                <a:moveTo>
                  <a:pt x="4" y="0"/>
                </a:moveTo>
                <a:cubicBezTo>
                  <a:pt x="2" y="0"/>
                  <a:pt x="0" y="3"/>
                  <a:pt x="0" y="8"/>
                </a:cubicBezTo>
                <a:cubicBezTo>
                  <a:pt x="0" y="39"/>
                  <a:pt x="0" y="39"/>
                  <a:pt x="0" y="39"/>
                </a:cubicBezTo>
                <a:cubicBezTo>
                  <a:pt x="9" y="43"/>
                  <a:pt x="9" y="43"/>
                  <a:pt x="9" y="43"/>
                </a:cubicBezTo>
                <a:cubicBezTo>
                  <a:pt x="9" y="43"/>
                  <a:pt x="9" y="43"/>
                  <a:pt x="9" y="43"/>
                </a:cubicBezTo>
                <a:cubicBezTo>
                  <a:pt x="9" y="42"/>
                  <a:pt x="9" y="41"/>
                  <a:pt x="9" y="41"/>
                </a:cubicBezTo>
                <a:cubicBezTo>
                  <a:pt x="9" y="40"/>
                  <a:pt x="9" y="40"/>
                  <a:pt x="9" y="40"/>
                </a:cubicBezTo>
                <a:cubicBezTo>
                  <a:pt x="8" y="38"/>
                  <a:pt x="8" y="37"/>
                  <a:pt x="8" y="35"/>
                </a:cubicBezTo>
                <a:cubicBezTo>
                  <a:pt x="8" y="32"/>
                  <a:pt x="9" y="30"/>
                  <a:pt x="11" y="30"/>
                </a:cubicBezTo>
                <a:cubicBezTo>
                  <a:pt x="11" y="30"/>
                  <a:pt x="12" y="30"/>
                  <a:pt x="12" y="30"/>
                </a:cubicBezTo>
                <a:cubicBezTo>
                  <a:pt x="14" y="31"/>
                  <a:pt x="16" y="35"/>
                  <a:pt x="16" y="39"/>
                </a:cubicBezTo>
                <a:cubicBezTo>
                  <a:pt x="16" y="40"/>
                  <a:pt x="16" y="41"/>
                  <a:pt x="15" y="42"/>
                </a:cubicBezTo>
                <a:cubicBezTo>
                  <a:pt x="15" y="43"/>
                  <a:pt x="15" y="43"/>
                  <a:pt x="15" y="43"/>
                </a:cubicBezTo>
                <a:cubicBezTo>
                  <a:pt x="15" y="44"/>
                  <a:pt x="14" y="44"/>
                  <a:pt x="15" y="45"/>
                </a:cubicBezTo>
                <a:cubicBezTo>
                  <a:pt x="15" y="45"/>
                  <a:pt x="15" y="45"/>
                  <a:pt x="15" y="45"/>
                </a:cubicBezTo>
                <a:cubicBezTo>
                  <a:pt x="24" y="49"/>
                  <a:pt x="24" y="49"/>
                  <a:pt x="24" y="49"/>
                </a:cubicBezTo>
                <a:cubicBezTo>
                  <a:pt x="24" y="33"/>
                  <a:pt x="24" y="33"/>
                  <a:pt x="24" y="33"/>
                </a:cubicBezTo>
                <a:cubicBezTo>
                  <a:pt x="24" y="33"/>
                  <a:pt x="24" y="33"/>
                  <a:pt x="24" y="33"/>
                </a:cubicBezTo>
                <a:cubicBezTo>
                  <a:pt x="24" y="33"/>
                  <a:pt x="24" y="33"/>
                  <a:pt x="24" y="33"/>
                </a:cubicBezTo>
                <a:cubicBezTo>
                  <a:pt x="23" y="33"/>
                  <a:pt x="23" y="33"/>
                  <a:pt x="23" y="33"/>
                </a:cubicBezTo>
                <a:cubicBezTo>
                  <a:pt x="22" y="33"/>
                  <a:pt x="22" y="33"/>
                  <a:pt x="22" y="33"/>
                </a:cubicBezTo>
                <a:cubicBezTo>
                  <a:pt x="22" y="34"/>
                  <a:pt x="21" y="34"/>
                  <a:pt x="21" y="34"/>
                </a:cubicBezTo>
                <a:cubicBezTo>
                  <a:pt x="21" y="34"/>
                  <a:pt x="20" y="34"/>
                  <a:pt x="20" y="34"/>
                </a:cubicBezTo>
                <a:cubicBezTo>
                  <a:pt x="18" y="33"/>
                  <a:pt x="16" y="29"/>
                  <a:pt x="16" y="25"/>
                </a:cubicBezTo>
                <a:cubicBezTo>
                  <a:pt x="16" y="22"/>
                  <a:pt x="17" y="19"/>
                  <a:pt x="19" y="19"/>
                </a:cubicBezTo>
                <a:cubicBezTo>
                  <a:pt x="19" y="19"/>
                  <a:pt x="20" y="19"/>
                  <a:pt x="20" y="20"/>
                </a:cubicBezTo>
                <a:cubicBezTo>
                  <a:pt x="21" y="20"/>
                  <a:pt x="22" y="21"/>
                  <a:pt x="22" y="22"/>
                </a:cubicBezTo>
                <a:cubicBezTo>
                  <a:pt x="23" y="23"/>
                  <a:pt x="23" y="23"/>
                  <a:pt x="23" y="23"/>
                </a:cubicBezTo>
                <a:cubicBezTo>
                  <a:pt x="23" y="23"/>
                  <a:pt x="23" y="23"/>
                  <a:pt x="24" y="24"/>
                </a:cubicBezTo>
                <a:cubicBezTo>
                  <a:pt x="24" y="24"/>
                  <a:pt x="24" y="24"/>
                  <a:pt x="24" y="24"/>
                </a:cubicBezTo>
                <a:cubicBezTo>
                  <a:pt x="24" y="23"/>
                  <a:pt x="24" y="23"/>
                  <a:pt x="24" y="23"/>
                </a:cubicBezTo>
                <a:cubicBezTo>
                  <a:pt x="24" y="7"/>
                  <a:pt x="24" y="7"/>
                  <a:pt x="24" y="7"/>
                </a:cubicBezTo>
                <a:cubicBezTo>
                  <a:pt x="6" y="0"/>
                  <a:pt x="6" y="0"/>
                  <a:pt x="6" y="0"/>
                </a:cubicBezTo>
                <a:cubicBezTo>
                  <a:pt x="5" y="0"/>
                  <a:pt x="5" y="0"/>
                  <a:pt x="4"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43"/>
          <p:cNvSpPr>
            <a:spLocks noEditPoints="1"/>
          </p:cNvSpPr>
          <p:nvPr/>
        </p:nvSpPr>
        <p:spPr bwMode="auto">
          <a:xfrm>
            <a:off x="8649652" y="3560091"/>
            <a:ext cx="320996" cy="485362"/>
          </a:xfrm>
          <a:custGeom>
            <a:avLst/>
            <a:gdLst>
              <a:gd name="T0" fmla="*/ 63 w 70"/>
              <a:gd name="T1" fmla="*/ 23 h 106"/>
              <a:gd name="T2" fmla="*/ 51 w 70"/>
              <a:gd name="T3" fmla="*/ 38 h 106"/>
              <a:gd name="T4" fmla="*/ 42 w 70"/>
              <a:gd name="T5" fmla="*/ 25 h 106"/>
              <a:gd name="T6" fmla="*/ 42 w 70"/>
              <a:gd name="T7" fmla="*/ 24 h 106"/>
              <a:gd name="T8" fmla="*/ 41 w 70"/>
              <a:gd name="T9" fmla="*/ 25 h 106"/>
              <a:gd name="T10" fmla="*/ 33 w 70"/>
              <a:gd name="T11" fmla="*/ 35 h 106"/>
              <a:gd name="T12" fmla="*/ 34 w 70"/>
              <a:gd name="T13" fmla="*/ 37 h 106"/>
              <a:gd name="T14" fmla="*/ 42 w 70"/>
              <a:gd name="T15" fmla="*/ 28 h 106"/>
              <a:gd name="T16" fmla="*/ 51 w 70"/>
              <a:gd name="T17" fmla="*/ 40 h 106"/>
              <a:gd name="T18" fmla="*/ 51 w 70"/>
              <a:gd name="T19" fmla="*/ 41 h 106"/>
              <a:gd name="T20" fmla="*/ 52 w 70"/>
              <a:gd name="T21" fmla="*/ 41 h 106"/>
              <a:gd name="T22" fmla="*/ 64 w 70"/>
              <a:gd name="T23" fmla="*/ 26 h 106"/>
              <a:gd name="T24" fmla="*/ 63 w 70"/>
              <a:gd name="T25" fmla="*/ 23 h 106"/>
              <a:gd name="T26" fmla="*/ 18 w 70"/>
              <a:gd name="T27" fmla="*/ 13 h 106"/>
              <a:gd name="T28" fmla="*/ 8 w 70"/>
              <a:gd name="T29" fmla="*/ 26 h 106"/>
              <a:gd name="T30" fmla="*/ 13 w 70"/>
              <a:gd name="T31" fmla="*/ 43 h 106"/>
              <a:gd name="T32" fmla="*/ 5 w 70"/>
              <a:gd name="T33" fmla="*/ 52 h 106"/>
              <a:gd name="T34" fmla="*/ 29 w 70"/>
              <a:gd name="T35" fmla="*/ 62 h 106"/>
              <a:gd name="T36" fmla="*/ 29 w 70"/>
              <a:gd name="T37" fmla="*/ 98 h 106"/>
              <a:gd name="T38" fmla="*/ 47 w 70"/>
              <a:gd name="T39" fmla="*/ 78 h 106"/>
              <a:gd name="T40" fmla="*/ 47 w 70"/>
              <a:gd name="T41" fmla="*/ 68 h 106"/>
              <a:gd name="T42" fmla="*/ 44 w 70"/>
              <a:gd name="T43" fmla="*/ 66 h 106"/>
              <a:gd name="T44" fmla="*/ 41 w 70"/>
              <a:gd name="T45" fmla="*/ 67 h 106"/>
              <a:gd name="T46" fmla="*/ 33 w 70"/>
              <a:gd name="T47" fmla="*/ 73 h 106"/>
              <a:gd name="T48" fmla="*/ 24 w 70"/>
              <a:gd name="T49" fmla="*/ 48 h 106"/>
              <a:gd name="T50" fmla="*/ 29 w 70"/>
              <a:gd name="T51" fmla="*/ 35 h 106"/>
              <a:gd name="T52" fmla="*/ 18 w 70"/>
              <a:gd name="T53" fmla="*/ 13 h 106"/>
              <a:gd name="T54" fmla="*/ 28 w 70"/>
              <a:gd name="T55" fmla="*/ 64 h 106"/>
              <a:gd name="T56" fmla="*/ 0 w 70"/>
              <a:gd name="T57" fmla="*/ 52 h 106"/>
              <a:gd name="T58" fmla="*/ 0 w 70"/>
              <a:gd name="T59" fmla="*/ 94 h 106"/>
              <a:gd name="T60" fmla="*/ 3 w 70"/>
              <a:gd name="T61" fmla="*/ 96 h 106"/>
              <a:gd name="T62" fmla="*/ 3 w 70"/>
              <a:gd name="T63" fmla="*/ 59 h 106"/>
              <a:gd name="T64" fmla="*/ 25 w 70"/>
              <a:gd name="T65" fmla="*/ 68 h 106"/>
              <a:gd name="T66" fmla="*/ 25 w 70"/>
              <a:gd name="T67" fmla="*/ 105 h 106"/>
              <a:gd name="T68" fmla="*/ 28 w 70"/>
              <a:gd name="T69" fmla="*/ 106 h 106"/>
              <a:gd name="T70" fmla="*/ 28 w 70"/>
              <a:gd name="T71" fmla="*/ 64 h 106"/>
              <a:gd name="T72" fmla="*/ 70 w 70"/>
              <a:gd name="T73" fmla="*/ 17 h 106"/>
              <a:gd name="T74" fmla="*/ 27 w 70"/>
              <a:gd name="T75" fmla="*/ 0 h 106"/>
              <a:gd name="T76" fmla="*/ 27 w 70"/>
              <a:gd name="T77" fmla="*/ 16 h 106"/>
              <a:gd name="T78" fmla="*/ 30 w 70"/>
              <a:gd name="T79" fmla="*/ 23 h 106"/>
              <a:gd name="T80" fmla="*/ 30 w 70"/>
              <a:gd name="T81" fmla="*/ 6 h 106"/>
              <a:gd name="T82" fmla="*/ 67 w 70"/>
              <a:gd name="T83" fmla="*/ 21 h 106"/>
              <a:gd name="T84" fmla="*/ 67 w 70"/>
              <a:gd name="T85" fmla="*/ 53 h 106"/>
              <a:gd name="T86" fmla="*/ 32 w 70"/>
              <a:gd name="T87" fmla="*/ 39 h 106"/>
              <a:gd name="T88" fmla="*/ 31 w 70"/>
              <a:gd name="T89" fmla="*/ 44 h 106"/>
              <a:gd name="T90" fmla="*/ 47 w 70"/>
              <a:gd name="T91" fmla="*/ 50 h 106"/>
              <a:gd name="T92" fmla="*/ 47 w 70"/>
              <a:gd name="T93" fmla="*/ 54 h 106"/>
              <a:gd name="T94" fmla="*/ 43 w 70"/>
              <a:gd name="T95" fmla="*/ 52 h 106"/>
              <a:gd name="T96" fmla="*/ 43 w 70"/>
              <a:gd name="T97" fmla="*/ 57 h 106"/>
              <a:gd name="T98" fmla="*/ 55 w 70"/>
              <a:gd name="T99" fmla="*/ 63 h 106"/>
              <a:gd name="T100" fmla="*/ 55 w 70"/>
              <a:gd name="T101" fmla="*/ 57 h 106"/>
              <a:gd name="T102" fmla="*/ 50 w 70"/>
              <a:gd name="T103" fmla="*/ 55 h 106"/>
              <a:gd name="T104" fmla="*/ 50 w 70"/>
              <a:gd name="T105" fmla="*/ 52 h 106"/>
              <a:gd name="T106" fmla="*/ 70 w 70"/>
              <a:gd name="T107" fmla="*/ 60 h 106"/>
              <a:gd name="T108" fmla="*/ 70 w 70"/>
              <a:gd name="T109" fmla="*/ 1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106">
                <a:moveTo>
                  <a:pt x="63" y="23"/>
                </a:moveTo>
                <a:cubicBezTo>
                  <a:pt x="51" y="38"/>
                  <a:pt x="51" y="38"/>
                  <a:pt x="51" y="38"/>
                </a:cubicBezTo>
                <a:cubicBezTo>
                  <a:pt x="42" y="25"/>
                  <a:pt x="42" y="25"/>
                  <a:pt x="42" y="25"/>
                </a:cubicBezTo>
                <a:cubicBezTo>
                  <a:pt x="42" y="24"/>
                  <a:pt x="42" y="24"/>
                  <a:pt x="42" y="24"/>
                </a:cubicBezTo>
                <a:cubicBezTo>
                  <a:pt x="41" y="25"/>
                  <a:pt x="41" y="25"/>
                  <a:pt x="41" y="25"/>
                </a:cubicBezTo>
                <a:cubicBezTo>
                  <a:pt x="33" y="35"/>
                  <a:pt x="33" y="35"/>
                  <a:pt x="33" y="35"/>
                </a:cubicBezTo>
                <a:cubicBezTo>
                  <a:pt x="34" y="37"/>
                  <a:pt x="34" y="37"/>
                  <a:pt x="34" y="37"/>
                </a:cubicBezTo>
                <a:cubicBezTo>
                  <a:pt x="42" y="28"/>
                  <a:pt x="42" y="28"/>
                  <a:pt x="42" y="28"/>
                </a:cubicBezTo>
                <a:cubicBezTo>
                  <a:pt x="51" y="40"/>
                  <a:pt x="51" y="40"/>
                  <a:pt x="51" y="40"/>
                </a:cubicBezTo>
                <a:cubicBezTo>
                  <a:pt x="51" y="41"/>
                  <a:pt x="51" y="41"/>
                  <a:pt x="51" y="41"/>
                </a:cubicBezTo>
                <a:cubicBezTo>
                  <a:pt x="52" y="41"/>
                  <a:pt x="52" y="41"/>
                  <a:pt x="52" y="41"/>
                </a:cubicBezTo>
                <a:cubicBezTo>
                  <a:pt x="64" y="26"/>
                  <a:pt x="64" y="26"/>
                  <a:pt x="64" y="26"/>
                </a:cubicBezTo>
                <a:lnTo>
                  <a:pt x="63" y="23"/>
                </a:lnTo>
                <a:close/>
                <a:moveTo>
                  <a:pt x="18" y="13"/>
                </a:moveTo>
                <a:cubicBezTo>
                  <a:pt x="13" y="10"/>
                  <a:pt x="8" y="16"/>
                  <a:pt x="8" y="26"/>
                </a:cubicBezTo>
                <a:cubicBezTo>
                  <a:pt x="8" y="33"/>
                  <a:pt x="10" y="39"/>
                  <a:pt x="13" y="43"/>
                </a:cubicBezTo>
                <a:cubicBezTo>
                  <a:pt x="10" y="45"/>
                  <a:pt x="7" y="48"/>
                  <a:pt x="5" y="52"/>
                </a:cubicBezTo>
                <a:cubicBezTo>
                  <a:pt x="29" y="62"/>
                  <a:pt x="29" y="62"/>
                  <a:pt x="29" y="62"/>
                </a:cubicBezTo>
                <a:cubicBezTo>
                  <a:pt x="29" y="98"/>
                  <a:pt x="29" y="98"/>
                  <a:pt x="29" y="98"/>
                </a:cubicBezTo>
                <a:cubicBezTo>
                  <a:pt x="47" y="78"/>
                  <a:pt x="47" y="78"/>
                  <a:pt x="47" y="78"/>
                </a:cubicBezTo>
                <a:cubicBezTo>
                  <a:pt x="49" y="76"/>
                  <a:pt x="48" y="72"/>
                  <a:pt x="47" y="68"/>
                </a:cubicBezTo>
                <a:cubicBezTo>
                  <a:pt x="46" y="67"/>
                  <a:pt x="45" y="66"/>
                  <a:pt x="44" y="66"/>
                </a:cubicBezTo>
                <a:cubicBezTo>
                  <a:pt x="43" y="65"/>
                  <a:pt x="42" y="65"/>
                  <a:pt x="41" y="67"/>
                </a:cubicBezTo>
                <a:cubicBezTo>
                  <a:pt x="33" y="73"/>
                  <a:pt x="33" y="73"/>
                  <a:pt x="33" y="73"/>
                </a:cubicBezTo>
                <a:cubicBezTo>
                  <a:pt x="32" y="65"/>
                  <a:pt x="29" y="56"/>
                  <a:pt x="24" y="48"/>
                </a:cubicBezTo>
                <a:cubicBezTo>
                  <a:pt x="27" y="46"/>
                  <a:pt x="29" y="41"/>
                  <a:pt x="29" y="35"/>
                </a:cubicBezTo>
                <a:cubicBezTo>
                  <a:pt x="29" y="25"/>
                  <a:pt x="24" y="15"/>
                  <a:pt x="18" y="13"/>
                </a:cubicBezTo>
                <a:close/>
                <a:moveTo>
                  <a:pt x="28" y="64"/>
                </a:moveTo>
                <a:cubicBezTo>
                  <a:pt x="0" y="52"/>
                  <a:pt x="0" y="52"/>
                  <a:pt x="0" y="52"/>
                </a:cubicBezTo>
                <a:cubicBezTo>
                  <a:pt x="0" y="94"/>
                  <a:pt x="0" y="94"/>
                  <a:pt x="0" y="94"/>
                </a:cubicBezTo>
                <a:cubicBezTo>
                  <a:pt x="3" y="96"/>
                  <a:pt x="3" y="96"/>
                  <a:pt x="3" y="96"/>
                </a:cubicBezTo>
                <a:cubicBezTo>
                  <a:pt x="3" y="59"/>
                  <a:pt x="3" y="59"/>
                  <a:pt x="3" y="59"/>
                </a:cubicBezTo>
                <a:cubicBezTo>
                  <a:pt x="25" y="68"/>
                  <a:pt x="25" y="68"/>
                  <a:pt x="25" y="68"/>
                </a:cubicBezTo>
                <a:cubicBezTo>
                  <a:pt x="25" y="105"/>
                  <a:pt x="25" y="105"/>
                  <a:pt x="25" y="105"/>
                </a:cubicBezTo>
                <a:cubicBezTo>
                  <a:pt x="28" y="106"/>
                  <a:pt x="28" y="106"/>
                  <a:pt x="28" y="106"/>
                </a:cubicBezTo>
                <a:lnTo>
                  <a:pt x="28" y="64"/>
                </a:lnTo>
                <a:close/>
                <a:moveTo>
                  <a:pt x="70" y="17"/>
                </a:moveTo>
                <a:cubicBezTo>
                  <a:pt x="27" y="0"/>
                  <a:pt x="27" y="0"/>
                  <a:pt x="27" y="0"/>
                </a:cubicBezTo>
                <a:cubicBezTo>
                  <a:pt x="27" y="16"/>
                  <a:pt x="27" y="16"/>
                  <a:pt x="27" y="16"/>
                </a:cubicBezTo>
                <a:cubicBezTo>
                  <a:pt x="28" y="18"/>
                  <a:pt x="29" y="21"/>
                  <a:pt x="30" y="23"/>
                </a:cubicBezTo>
                <a:cubicBezTo>
                  <a:pt x="30" y="6"/>
                  <a:pt x="30" y="6"/>
                  <a:pt x="30" y="6"/>
                </a:cubicBezTo>
                <a:cubicBezTo>
                  <a:pt x="67" y="21"/>
                  <a:pt x="67" y="21"/>
                  <a:pt x="67" y="21"/>
                </a:cubicBezTo>
                <a:cubicBezTo>
                  <a:pt x="67" y="53"/>
                  <a:pt x="67" y="53"/>
                  <a:pt x="67" y="53"/>
                </a:cubicBezTo>
                <a:cubicBezTo>
                  <a:pt x="32" y="39"/>
                  <a:pt x="32" y="39"/>
                  <a:pt x="32" y="39"/>
                </a:cubicBezTo>
                <a:cubicBezTo>
                  <a:pt x="32" y="40"/>
                  <a:pt x="31" y="42"/>
                  <a:pt x="31" y="44"/>
                </a:cubicBezTo>
                <a:cubicBezTo>
                  <a:pt x="47" y="50"/>
                  <a:pt x="47" y="50"/>
                  <a:pt x="47" y="50"/>
                </a:cubicBezTo>
                <a:cubicBezTo>
                  <a:pt x="47" y="54"/>
                  <a:pt x="47" y="54"/>
                  <a:pt x="47" y="54"/>
                </a:cubicBezTo>
                <a:cubicBezTo>
                  <a:pt x="43" y="52"/>
                  <a:pt x="43" y="52"/>
                  <a:pt x="43" y="52"/>
                </a:cubicBezTo>
                <a:cubicBezTo>
                  <a:pt x="43" y="57"/>
                  <a:pt x="43" y="57"/>
                  <a:pt x="43" y="57"/>
                </a:cubicBezTo>
                <a:cubicBezTo>
                  <a:pt x="55" y="63"/>
                  <a:pt x="55" y="63"/>
                  <a:pt x="55" y="63"/>
                </a:cubicBezTo>
                <a:cubicBezTo>
                  <a:pt x="55" y="57"/>
                  <a:pt x="55" y="57"/>
                  <a:pt x="55" y="57"/>
                </a:cubicBezTo>
                <a:cubicBezTo>
                  <a:pt x="50" y="55"/>
                  <a:pt x="50" y="55"/>
                  <a:pt x="50" y="55"/>
                </a:cubicBezTo>
                <a:cubicBezTo>
                  <a:pt x="50" y="52"/>
                  <a:pt x="50" y="52"/>
                  <a:pt x="50" y="52"/>
                </a:cubicBezTo>
                <a:cubicBezTo>
                  <a:pt x="70" y="60"/>
                  <a:pt x="70" y="60"/>
                  <a:pt x="70" y="60"/>
                </a:cubicBezTo>
                <a:lnTo>
                  <a:pt x="70"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44"/>
          <p:cNvSpPr>
            <a:spLocks noEditPoints="1"/>
          </p:cNvSpPr>
          <p:nvPr/>
        </p:nvSpPr>
        <p:spPr bwMode="auto">
          <a:xfrm>
            <a:off x="8612912" y="1454279"/>
            <a:ext cx="421549" cy="471826"/>
          </a:xfrm>
          <a:custGeom>
            <a:avLst/>
            <a:gdLst>
              <a:gd name="T0" fmla="*/ 62 w 92"/>
              <a:gd name="T1" fmla="*/ 36 h 103"/>
              <a:gd name="T2" fmla="*/ 52 w 92"/>
              <a:gd name="T3" fmla="*/ 48 h 103"/>
              <a:gd name="T4" fmla="*/ 50 w 92"/>
              <a:gd name="T5" fmla="*/ 51 h 103"/>
              <a:gd name="T6" fmla="*/ 62 w 92"/>
              <a:gd name="T7" fmla="*/ 77 h 103"/>
              <a:gd name="T8" fmla="*/ 66 w 92"/>
              <a:gd name="T9" fmla="*/ 71 h 103"/>
              <a:gd name="T10" fmla="*/ 62 w 92"/>
              <a:gd name="T11" fmla="*/ 62 h 103"/>
              <a:gd name="T12" fmla="*/ 92 w 92"/>
              <a:gd name="T13" fmla="*/ 74 h 103"/>
              <a:gd name="T14" fmla="*/ 92 w 92"/>
              <a:gd name="T15" fmla="*/ 63 h 103"/>
              <a:gd name="T16" fmla="*/ 62 w 92"/>
              <a:gd name="T17" fmla="*/ 51 h 103"/>
              <a:gd name="T18" fmla="*/ 66 w 92"/>
              <a:gd name="T19" fmla="*/ 45 h 103"/>
              <a:gd name="T20" fmla="*/ 62 w 92"/>
              <a:gd name="T21" fmla="*/ 36 h 103"/>
              <a:gd name="T22" fmla="*/ 35 w 92"/>
              <a:gd name="T23" fmla="*/ 0 h 103"/>
              <a:gd name="T24" fmla="*/ 22 w 92"/>
              <a:gd name="T25" fmla="*/ 21 h 103"/>
              <a:gd name="T26" fmla="*/ 22 w 92"/>
              <a:gd name="T27" fmla="*/ 35 h 103"/>
              <a:gd name="T28" fmla="*/ 13 w 92"/>
              <a:gd name="T29" fmla="*/ 31 h 103"/>
              <a:gd name="T30" fmla="*/ 17 w 92"/>
              <a:gd name="T31" fmla="*/ 25 h 103"/>
              <a:gd name="T32" fmla="*/ 12 w 92"/>
              <a:gd name="T33" fmla="*/ 16 h 103"/>
              <a:gd name="T34" fmla="*/ 3 w 92"/>
              <a:gd name="T35" fmla="*/ 28 h 103"/>
              <a:gd name="T36" fmla="*/ 3 w 92"/>
              <a:gd name="T37" fmla="*/ 28 h 103"/>
              <a:gd name="T38" fmla="*/ 0 w 92"/>
              <a:gd name="T39" fmla="*/ 31 h 103"/>
              <a:gd name="T40" fmla="*/ 12 w 92"/>
              <a:gd name="T41" fmla="*/ 56 h 103"/>
              <a:gd name="T42" fmla="*/ 17 w 92"/>
              <a:gd name="T43" fmla="*/ 51 h 103"/>
              <a:gd name="T44" fmla="*/ 13 w 92"/>
              <a:gd name="T45" fmla="*/ 42 h 103"/>
              <a:gd name="T46" fmla="*/ 22 w 92"/>
              <a:gd name="T47" fmla="*/ 46 h 103"/>
              <a:gd name="T48" fmla="*/ 22 w 92"/>
              <a:gd name="T49" fmla="*/ 59 h 103"/>
              <a:gd name="T50" fmla="*/ 38 w 92"/>
              <a:gd name="T51" fmla="*/ 93 h 103"/>
              <a:gd name="T52" fmla="*/ 61 w 92"/>
              <a:gd name="T53" fmla="*/ 102 h 103"/>
              <a:gd name="T54" fmla="*/ 65 w 92"/>
              <a:gd name="T55" fmla="*/ 103 h 103"/>
              <a:gd name="T56" fmla="*/ 77 w 92"/>
              <a:gd name="T57" fmla="*/ 82 h 103"/>
              <a:gd name="T58" fmla="*/ 77 w 92"/>
              <a:gd name="T59" fmla="*/ 77 h 103"/>
              <a:gd name="T60" fmla="*/ 71 w 92"/>
              <a:gd name="T61" fmla="*/ 74 h 103"/>
              <a:gd name="T62" fmla="*/ 71 w 92"/>
              <a:gd name="T63" fmla="*/ 79 h 103"/>
              <a:gd name="T64" fmla="*/ 63 w 92"/>
              <a:gd name="T65" fmla="*/ 92 h 103"/>
              <a:gd name="T66" fmla="*/ 61 w 92"/>
              <a:gd name="T67" fmla="*/ 91 h 103"/>
              <a:gd name="T68" fmla="*/ 38 w 92"/>
              <a:gd name="T69" fmla="*/ 82 h 103"/>
              <a:gd name="T70" fmla="*/ 29 w 92"/>
              <a:gd name="T71" fmla="*/ 62 h 103"/>
              <a:gd name="T72" fmla="*/ 29 w 92"/>
              <a:gd name="T73" fmla="*/ 24 h 103"/>
              <a:gd name="T74" fmla="*/ 36 w 92"/>
              <a:gd name="T75" fmla="*/ 11 h 103"/>
              <a:gd name="T76" fmla="*/ 38 w 92"/>
              <a:gd name="T77" fmla="*/ 11 h 103"/>
              <a:gd name="T78" fmla="*/ 61 w 92"/>
              <a:gd name="T79" fmla="*/ 21 h 103"/>
              <a:gd name="T80" fmla="*/ 71 w 92"/>
              <a:gd name="T81" fmla="*/ 41 h 103"/>
              <a:gd name="T82" fmla="*/ 71 w 92"/>
              <a:gd name="T83" fmla="*/ 46 h 103"/>
              <a:gd name="T84" fmla="*/ 77 w 92"/>
              <a:gd name="T85" fmla="*/ 48 h 103"/>
              <a:gd name="T86" fmla="*/ 77 w 92"/>
              <a:gd name="T87" fmla="*/ 44 h 103"/>
              <a:gd name="T88" fmla="*/ 61 w 92"/>
              <a:gd name="T89" fmla="*/ 10 h 103"/>
              <a:gd name="T90" fmla="*/ 38 w 92"/>
              <a:gd name="T91" fmla="*/ 0 h 103"/>
              <a:gd name="T92" fmla="*/ 35 w 92"/>
              <a:gd name="T93"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103">
                <a:moveTo>
                  <a:pt x="62" y="36"/>
                </a:moveTo>
                <a:cubicBezTo>
                  <a:pt x="52" y="48"/>
                  <a:pt x="52" y="48"/>
                  <a:pt x="52" y="48"/>
                </a:cubicBezTo>
                <a:cubicBezTo>
                  <a:pt x="50" y="51"/>
                  <a:pt x="50" y="51"/>
                  <a:pt x="50" y="51"/>
                </a:cubicBezTo>
                <a:cubicBezTo>
                  <a:pt x="62" y="77"/>
                  <a:pt x="62" y="77"/>
                  <a:pt x="62" y="77"/>
                </a:cubicBezTo>
                <a:cubicBezTo>
                  <a:pt x="66" y="71"/>
                  <a:pt x="66" y="71"/>
                  <a:pt x="66" y="71"/>
                </a:cubicBezTo>
                <a:cubicBezTo>
                  <a:pt x="62" y="62"/>
                  <a:pt x="62" y="62"/>
                  <a:pt x="62" y="62"/>
                </a:cubicBezTo>
                <a:cubicBezTo>
                  <a:pt x="92" y="74"/>
                  <a:pt x="92" y="74"/>
                  <a:pt x="92" y="74"/>
                </a:cubicBezTo>
                <a:cubicBezTo>
                  <a:pt x="92" y="63"/>
                  <a:pt x="92" y="63"/>
                  <a:pt x="92" y="63"/>
                </a:cubicBezTo>
                <a:cubicBezTo>
                  <a:pt x="62" y="51"/>
                  <a:pt x="62" y="51"/>
                  <a:pt x="62" y="51"/>
                </a:cubicBezTo>
                <a:cubicBezTo>
                  <a:pt x="66" y="45"/>
                  <a:pt x="66" y="45"/>
                  <a:pt x="66" y="45"/>
                </a:cubicBezTo>
                <a:cubicBezTo>
                  <a:pt x="62" y="36"/>
                  <a:pt x="62" y="36"/>
                  <a:pt x="62" y="36"/>
                </a:cubicBezTo>
                <a:moveTo>
                  <a:pt x="35" y="0"/>
                </a:moveTo>
                <a:cubicBezTo>
                  <a:pt x="28" y="0"/>
                  <a:pt x="22" y="8"/>
                  <a:pt x="22" y="21"/>
                </a:cubicBezTo>
                <a:cubicBezTo>
                  <a:pt x="22" y="35"/>
                  <a:pt x="22" y="35"/>
                  <a:pt x="22" y="35"/>
                </a:cubicBezTo>
                <a:cubicBezTo>
                  <a:pt x="13" y="31"/>
                  <a:pt x="13" y="31"/>
                  <a:pt x="13" y="31"/>
                </a:cubicBezTo>
                <a:cubicBezTo>
                  <a:pt x="17" y="25"/>
                  <a:pt x="17" y="25"/>
                  <a:pt x="17" y="25"/>
                </a:cubicBezTo>
                <a:cubicBezTo>
                  <a:pt x="12" y="16"/>
                  <a:pt x="12" y="16"/>
                  <a:pt x="12" y="16"/>
                </a:cubicBezTo>
                <a:cubicBezTo>
                  <a:pt x="3" y="28"/>
                  <a:pt x="3" y="28"/>
                  <a:pt x="3" y="28"/>
                </a:cubicBezTo>
                <a:cubicBezTo>
                  <a:pt x="3" y="28"/>
                  <a:pt x="3" y="28"/>
                  <a:pt x="3" y="28"/>
                </a:cubicBezTo>
                <a:cubicBezTo>
                  <a:pt x="0" y="31"/>
                  <a:pt x="0" y="31"/>
                  <a:pt x="0" y="31"/>
                </a:cubicBezTo>
                <a:cubicBezTo>
                  <a:pt x="12" y="56"/>
                  <a:pt x="12" y="56"/>
                  <a:pt x="12" y="56"/>
                </a:cubicBezTo>
                <a:cubicBezTo>
                  <a:pt x="17" y="51"/>
                  <a:pt x="17" y="51"/>
                  <a:pt x="17" y="51"/>
                </a:cubicBezTo>
                <a:cubicBezTo>
                  <a:pt x="13" y="42"/>
                  <a:pt x="13" y="42"/>
                  <a:pt x="13" y="42"/>
                </a:cubicBezTo>
                <a:cubicBezTo>
                  <a:pt x="22" y="46"/>
                  <a:pt x="22" y="46"/>
                  <a:pt x="22" y="46"/>
                </a:cubicBezTo>
                <a:cubicBezTo>
                  <a:pt x="22" y="59"/>
                  <a:pt x="22" y="59"/>
                  <a:pt x="22" y="59"/>
                </a:cubicBezTo>
                <a:cubicBezTo>
                  <a:pt x="22" y="74"/>
                  <a:pt x="29" y="89"/>
                  <a:pt x="38" y="93"/>
                </a:cubicBezTo>
                <a:cubicBezTo>
                  <a:pt x="61" y="102"/>
                  <a:pt x="61" y="102"/>
                  <a:pt x="61" y="102"/>
                </a:cubicBezTo>
                <a:cubicBezTo>
                  <a:pt x="62" y="103"/>
                  <a:pt x="64" y="103"/>
                  <a:pt x="65" y="103"/>
                </a:cubicBezTo>
                <a:cubicBezTo>
                  <a:pt x="72" y="103"/>
                  <a:pt x="77" y="95"/>
                  <a:pt x="77" y="82"/>
                </a:cubicBezTo>
                <a:cubicBezTo>
                  <a:pt x="77" y="77"/>
                  <a:pt x="77" y="77"/>
                  <a:pt x="77" y="77"/>
                </a:cubicBezTo>
                <a:cubicBezTo>
                  <a:pt x="71" y="74"/>
                  <a:pt x="71" y="74"/>
                  <a:pt x="71" y="74"/>
                </a:cubicBezTo>
                <a:cubicBezTo>
                  <a:pt x="71" y="79"/>
                  <a:pt x="71" y="79"/>
                  <a:pt x="71" y="79"/>
                </a:cubicBezTo>
                <a:cubicBezTo>
                  <a:pt x="71" y="87"/>
                  <a:pt x="68" y="92"/>
                  <a:pt x="63" y="92"/>
                </a:cubicBezTo>
                <a:cubicBezTo>
                  <a:pt x="63" y="92"/>
                  <a:pt x="62" y="92"/>
                  <a:pt x="61" y="91"/>
                </a:cubicBezTo>
                <a:cubicBezTo>
                  <a:pt x="38" y="82"/>
                  <a:pt x="38" y="82"/>
                  <a:pt x="38" y="82"/>
                </a:cubicBezTo>
                <a:cubicBezTo>
                  <a:pt x="33" y="80"/>
                  <a:pt x="29" y="71"/>
                  <a:pt x="29" y="62"/>
                </a:cubicBezTo>
                <a:cubicBezTo>
                  <a:pt x="29" y="24"/>
                  <a:pt x="29" y="24"/>
                  <a:pt x="29" y="24"/>
                </a:cubicBezTo>
                <a:cubicBezTo>
                  <a:pt x="29" y="16"/>
                  <a:pt x="32" y="11"/>
                  <a:pt x="36" y="11"/>
                </a:cubicBezTo>
                <a:cubicBezTo>
                  <a:pt x="37" y="11"/>
                  <a:pt x="38" y="11"/>
                  <a:pt x="38" y="11"/>
                </a:cubicBezTo>
                <a:cubicBezTo>
                  <a:pt x="61" y="21"/>
                  <a:pt x="61" y="21"/>
                  <a:pt x="61" y="21"/>
                </a:cubicBezTo>
                <a:cubicBezTo>
                  <a:pt x="67" y="23"/>
                  <a:pt x="71" y="32"/>
                  <a:pt x="71" y="41"/>
                </a:cubicBezTo>
                <a:cubicBezTo>
                  <a:pt x="71" y="46"/>
                  <a:pt x="71" y="46"/>
                  <a:pt x="71" y="46"/>
                </a:cubicBezTo>
                <a:cubicBezTo>
                  <a:pt x="77" y="48"/>
                  <a:pt x="77" y="48"/>
                  <a:pt x="77" y="48"/>
                </a:cubicBezTo>
                <a:cubicBezTo>
                  <a:pt x="77" y="44"/>
                  <a:pt x="77" y="44"/>
                  <a:pt x="77" y="44"/>
                </a:cubicBezTo>
                <a:cubicBezTo>
                  <a:pt x="77" y="29"/>
                  <a:pt x="70" y="13"/>
                  <a:pt x="61" y="10"/>
                </a:cubicBezTo>
                <a:cubicBezTo>
                  <a:pt x="38" y="0"/>
                  <a:pt x="38" y="0"/>
                  <a:pt x="38" y="0"/>
                </a:cubicBezTo>
                <a:cubicBezTo>
                  <a:pt x="37" y="0"/>
                  <a:pt x="36"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椭圆 106"/>
          <p:cNvSpPr>
            <a:spLocks noChangeAspect="1"/>
          </p:cNvSpPr>
          <p:nvPr/>
        </p:nvSpPr>
        <p:spPr>
          <a:xfrm>
            <a:off x="8228103" y="5329439"/>
            <a:ext cx="2126778" cy="939513"/>
          </a:xfrm>
          <a:prstGeom prst="ellipse">
            <a:avLst/>
          </a:prstGeom>
          <a:solidFill>
            <a:schemeClr val="bg1">
              <a:lumMod val="65000"/>
            </a:schemeClr>
          </a:soli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文本框 118"/>
          <p:cNvSpPr txBox="1"/>
          <p:nvPr/>
        </p:nvSpPr>
        <p:spPr>
          <a:xfrm>
            <a:off x="6489545" y="2638835"/>
            <a:ext cx="1879719" cy="307777"/>
          </a:xfrm>
          <a:prstGeom prst="rect">
            <a:avLst/>
          </a:prstGeom>
          <a:noFill/>
        </p:spPr>
        <p:txBody>
          <a:bodyPr wrap="square" rtlCol="0">
            <a:spAutoFit/>
          </a:bodyPr>
          <a:lstStyle/>
          <a:p>
            <a:pPr lvl="0"/>
            <a:r>
              <a:rPr lang="zh-CN" altLang="zh-CN" sz="1400" dirty="0"/>
              <a:t>弹性伸缩服务（</a:t>
            </a:r>
            <a:r>
              <a:rPr lang="en-US" altLang="zh-CN" sz="1400" dirty="0"/>
              <a:t>AS</a:t>
            </a:r>
            <a:r>
              <a:rPr lang="zh-CN" altLang="zh-CN" sz="1400" dirty="0"/>
              <a:t>）</a:t>
            </a:r>
          </a:p>
        </p:txBody>
      </p:sp>
      <p:sp>
        <p:nvSpPr>
          <p:cNvPr id="121" name="文本框 120"/>
          <p:cNvSpPr txBox="1"/>
          <p:nvPr/>
        </p:nvSpPr>
        <p:spPr>
          <a:xfrm>
            <a:off x="10385878" y="1605584"/>
            <a:ext cx="1811714" cy="307777"/>
          </a:xfrm>
          <a:prstGeom prst="rect">
            <a:avLst/>
          </a:prstGeom>
          <a:noFill/>
        </p:spPr>
        <p:txBody>
          <a:bodyPr wrap="none" rtlCol="0">
            <a:spAutoFit/>
          </a:bodyPr>
          <a:lstStyle/>
          <a:p>
            <a:pPr lvl="0"/>
            <a:r>
              <a:rPr lang="zh-CN" altLang="zh-CN" sz="1400" dirty="0"/>
              <a:t>虚拟私有云（</a:t>
            </a:r>
            <a:r>
              <a:rPr lang="en-US" altLang="zh-CN" sz="1400" dirty="0"/>
              <a:t>VPC</a:t>
            </a:r>
            <a:r>
              <a:rPr lang="zh-CN" altLang="zh-CN" sz="1400" dirty="0"/>
              <a:t>）</a:t>
            </a:r>
          </a:p>
        </p:txBody>
      </p:sp>
      <p:sp>
        <p:nvSpPr>
          <p:cNvPr id="131" name="文本框 130"/>
          <p:cNvSpPr txBox="1"/>
          <p:nvPr/>
        </p:nvSpPr>
        <p:spPr>
          <a:xfrm>
            <a:off x="6177563" y="4732075"/>
            <a:ext cx="2299027" cy="307777"/>
          </a:xfrm>
          <a:prstGeom prst="rect">
            <a:avLst/>
          </a:prstGeom>
          <a:noFill/>
        </p:spPr>
        <p:txBody>
          <a:bodyPr wrap="none" rtlCol="0">
            <a:spAutoFit/>
          </a:bodyPr>
          <a:lstStyle/>
          <a:p>
            <a:pPr lvl="0"/>
            <a:r>
              <a:rPr lang="zh-CN" altLang="zh-CN" sz="1400" dirty="0"/>
              <a:t>统一身份认证服务（</a:t>
            </a:r>
            <a:r>
              <a:rPr lang="en-US" altLang="zh-CN" sz="1400" dirty="0"/>
              <a:t>IAM</a:t>
            </a:r>
            <a:r>
              <a:rPr lang="zh-CN" altLang="zh-CN" sz="1400" dirty="0"/>
              <a:t>）</a:t>
            </a:r>
          </a:p>
        </p:txBody>
      </p:sp>
      <p:sp>
        <p:nvSpPr>
          <p:cNvPr id="133" name="文本框 132"/>
          <p:cNvSpPr txBox="1"/>
          <p:nvPr/>
        </p:nvSpPr>
        <p:spPr>
          <a:xfrm>
            <a:off x="10385878" y="3653446"/>
            <a:ext cx="1800493" cy="307777"/>
          </a:xfrm>
          <a:prstGeom prst="rect">
            <a:avLst/>
          </a:prstGeom>
          <a:noFill/>
        </p:spPr>
        <p:txBody>
          <a:bodyPr wrap="none" rtlCol="0">
            <a:spAutoFit/>
          </a:bodyPr>
          <a:lstStyle/>
          <a:p>
            <a:pPr lvl="0"/>
            <a:r>
              <a:rPr lang="zh-CN" altLang="zh-CN" sz="1400" dirty="0"/>
              <a:t>云审计服务（</a:t>
            </a:r>
            <a:r>
              <a:rPr lang="en-US" altLang="zh-CN" sz="1400" dirty="0"/>
              <a:t>CTS</a:t>
            </a:r>
            <a:r>
              <a:rPr lang="zh-CN" altLang="zh-CN" sz="1400" dirty="0"/>
              <a:t>）</a:t>
            </a:r>
          </a:p>
        </p:txBody>
      </p:sp>
      <p:sp>
        <p:nvSpPr>
          <p:cNvPr id="56" name="Rectangle 55">
            <a:extLst>
              <a:ext uri="{FF2B5EF4-FFF2-40B4-BE49-F238E27FC236}">
                <a16:creationId xmlns:a16="http://schemas.microsoft.com/office/drawing/2014/main" id="{95FE9AE9-4531-47C0-88CB-DAACD258D174}"/>
              </a:ext>
            </a:extLst>
          </p:cNvPr>
          <p:cNvSpPr/>
          <p:nvPr/>
        </p:nvSpPr>
        <p:spPr>
          <a:xfrm>
            <a:off x="2447778" y="281354"/>
            <a:ext cx="2883877"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ELB </a:t>
            </a:r>
            <a:r>
              <a:rPr lang="zh-CN" altLang="zh-CN" sz="2000" b="1" dirty="0">
                <a:solidFill>
                  <a:schemeClr val="tx1"/>
                </a:solidFill>
              </a:rPr>
              <a:t>与其他服务的关系</a:t>
            </a:r>
          </a:p>
        </p:txBody>
      </p:sp>
      <p:sp>
        <p:nvSpPr>
          <p:cNvPr id="60" name="Oval 36">
            <a:extLst>
              <a:ext uri="{FF2B5EF4-FFF2-40B4-BE49-F238E27FC236}">
                <a16:creationId xmlns:a16="http://schemas.microsoft.com/office/drawing/2014/main" id="{0F90B5B9-98D1-4080-B6FC-81A2B3DECB30}"/>
              </a:ext>
            </a:extLst>
          </p:cNvPr>
          <p:cNvSpPr>
            <a:spLocks noChangeArrowheads="1"/>
          </p:cNvSpPr>
          <p:nvPr/>
        </p:nvSpPr>
        <p:spPr bwMode="auto">
          <a:xfrm>
            <a:off x="10206214" y="5191726"/>
            <a:ext cx="187570" cy="187570"/>
          </a:xfrm>
          <a:prstGeom prst="ellipse">
            <a:avLst/>
          </a:prstGeom>
          <a:solidFill>
            <a:srgbClr val="CFDB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7">
            <a:extLst>
              <a:ext uri="{FF2B5EF4-FFF2-40B4-BE49-F238E27FC236}">
                <a16:creationId xmlns:a16="http://schemas.microsoft.com/office/drawing/2014/main" id="{06BBE922-58D3-4DFF-8969-2915089A92E2}"/>
              </a:ext>
            </a:extLst>
          </p:cNvPr>
          <p:cNvSpPr>
            <a:spLocks/>
          </p:cNvSpPr>
          <p:nvPr/>
        </p:nvSpPr>
        <p:spPr bwMode="auto">
          <a:xfrm>
            <a:off x="10387983" y="5255539"/>
            <a:ext cx="357737" cy="59945"/>
          </a:xfrm>
          <a:custGeom>
            <a:avLst/>
            <a:gdLst>
              <a:gd name="T0" fmla="*/ 78 w 78"/>
              <a:gd name="T1" fmla="*/ 0 h 13"/>
              <a:gd name="T2" fmla="*/ 0 w 78"/>
              <a:gd name="T3" fmla="*/ 0 h 13"/>
              <a:gd name="T4" fmla="*/ 1 w 78"/>
              <a:gd name="T5" fmla="*/ 6 h 13"/>
              <a:gd name="T6" fmla="*/ 0 w 78"/>
              <a:gd name="T7" fmla="*/ 13 h 13"/>
              <a:gd name="T8" fmla="*/ 78 w 78"/>
              <a:gd name="T9" fmla="*/ 13 h 13"/>
              <a:gd name="T10" fmla="*/ 78 w 78"/>
              <a:gd name="T11" fmla="*/ 0 h 13"/>
            </a:gdLst>
            <a:ahLst/>
            <a:cxnLst>
              <a:cxn ang="0">
                <a:pos x="T0" y="T1"/>
              </a:cxn>
              <a:cxn ang="0">
                <a:pos x="T2" y="T3"/>
              </a:cxn>
              <a:cxn ang="0">
                <a:pos x="T4" y="T5"/>
              </a:cxn>
              <a:cxn ang="0">
                <a:pos x="T6" y="T7"/>
              </a:cxn>
              <a:cxn ang="0">
                <a:pos x="T8" y="T9"/>
              </a:cxn>
              <a:cxn ang="0">
                <a:pos x="T10" y="T11"/>
              </a:cxn>
            </a:cxnLst>
            <a:rect l="0" t="0" r="r" b="b"/>
            <a:pathLst>
              <a:path w="78" h="13">
                <a:moveTo>
                  <a:pt x="78" y="0"/>
                </a:moveTo>
                <a:cubicBezTo>
                  <a:pt x="0" y="0"/>
                  <a:pt x="0" y="0"/>
                  <a:pt x="0" y="0"/>
                </a:cubicBezTo>
                <a:cubicBezTo>
                  <a:pt x="0" y="2"/>
                  <a:pt x="1" y="4"/>
                  <a:pt x="1" y="6"/>
                </a:cubicBezTo>
                <a:cubicBezTo>
                  <a:pt x="1" y="9"/>
                  <a:pt x="0" y="11"/>
                  <a:pt x="0" y="13"/>
                </a:cubicBezTo>
                <a:cubicBezTo>
                  <a:pt x="78" y="13"/>
                  <a:pt x="78" y="13"/>
                  <a:pt x="78" y="13"/>
                </a:cubicBezTo>
                <a:cubicBezTo>
                  <a:pt x="78" y="0"/>
                  <a:pt x="78" y="0"/>
                  <a:pt x="78" y="0"/>
                </a:cubicBezTo>
              </a:path>
            </a:pathLst>
          </a:custGeom>
          <a:solidFill>
            <a:srgbClr val="C5C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8">
            <a:extLst>
              <a:ext uri="{FF2B5EF4-FFF2-40B4-BE49-F238E27FC236}">
                <a16:creationId xmlns:a16="http://schemas.microsoft.com/office/drawing/2014/main" id="{4A71D838-F1A5-4849-B118-1CF3FFD7785B}"/>
              </a:ext>
            </a:extLst>
          </p:cNvPr>
          <p:cNvSpPr>
            <a:spLocks/>
          </p:cNvSpPr>
          <p:nvPr/>
        </p:nvSpPr>
        <p:spPr bwMode="auto">
          <a:xfrm>
            <a:off x="10297098" y="5255539"/>
            <a:ext cx="96686" cy="59945"/>
          </a:xfrm>
          <a:custGeom>
            <a:avLst/>
            <a:gdLst>
              <a:gd name="T0" fmla="*/ 20 w 21"/>
              <a:gd name="T1" fmla="*/ 0 h 13"/>
              <a:gd name="T2" fmla="*/ 0 w 21"/>
              <a:gd name="T3" fmla="*/ 0 h 13"/>
              <a:gd name="T4" fmla="*/ 0 w 21"/>
              <a:gd name="T5" fmla="*/ 13 h 13"/>
              <a:gd name="T6" fmla="*/ 20 w 21"/>
              <a:gd name="T7" fmla="*/ 13 h 13"/>
              <a:gd name="T8" fmla="*/ 21 w 21"/>
              <a:gd name="T9" fmla="*/ 6 h 13"/>
              <a:gd name="T10" fmla="*/ 20 w 21"/>
              <a:gd name="T11" fmla="*/ 0 h 13"/>
            </a:gdLst>
            <a:ahLst/>
            <a:cxnLst>
              <a:cxn ang="0">
                <a:pos x="T0" y="T1"/>
              </a:cxn>
              <a:cxn ang="0">
                <a:pos x="T2" y="T3"/>
              </a:cxn>
              <a:cxn ang="0">
                <a:pos x="T4" y="T5"/>
              </a:cxn>
              <a:cxn ang="0">
                <a:pos x="T6" y="T7"/>
              </a:cxn>
              <a:cxn ang="0">
                <a:pos x="T8" y="T9"/>
              </a:cxn>
              <a:cxn ang="0">
                <a:pos x="T10" y="T11"/>
              </a:cxn>
            </a:cxnLst>
            <a:rect l="0" t="0" r="r" b="b"/>
            <a:pathLst>
              <a:path w="21" h="13">
                <a:moveTo>
                  <a:pt x="20" y="0"/>
                </a:moveTo>
                <a:cubicBezTo>
                  <a:pt x="0" y="0"/>
                  <a:pt x="0" y="0"/>
                  <a:pt x="0" y="0"/>
                </a:cubicBezTo>
                <a:cubicBezTo>
                  <a:pt x="0" y="13"/>
                  <a:pt x="0" y="13"/>
                  <a:pt x="0" y="13"/>
                </a:cubicBezTo>
                <a:cubicBezTo>
                  <a:pt x="20" y="13"/>
                  <a:pt x="20" y="13"/>
                  <a:pt x="20" y="13"/>
                </a:cubicBezTo>
                <a:cubicBezTo>
                  <a:pt x="20" y="11"/>
                  <a:pt x="21" y="9"/>
                  <a:pt x="21" y="6"/>
                </a:cubicBezTo>
                <a:cubicBezTo>
                  <a:pt x="21" y="4"/>
                  <a:pt x="20" y="2"/>
                  <a:pt x="20" y="0"/>
                </a:cubicBezTo>
              </a:path>
            </a:pathLst>
          </a:custGeom>
          <a:solidFill>
            <a:srgbClr val="CFDB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3" name="Oval 39">
            <a:extLst>
              <a:ext uri="{FF2B5EF4-FFF2-40B4-BE49-F238E27FC236}">
                <a16:creationId xmlns:a16="http://schemas.microsoft.com/office/drawing/2014/main" id="{65BC0E48-44DE-4ED5-862E-5979ADD08191}"/>
              </a:ext>
            </a:extLst>
          </p:cNvPr>
          <p:cNvSpPr>
            <a:spLocks noChangeArrowheads="1"/>
          </p:cNvSpPr>
          <p:nvPr/>
        </p:nvSpPr>
        <p:spPr bwMode="auto">
          <a:xfrm>
            <a:off x="10256490" y="5242003"/>
            <a:ext cx="81216" cy="83150"/>
          </a:xfrm>
          <a:prstGeom prst="ellipse">
            <a:avLst/>
          </a:prstGeom>
          <a:solidFill>
            <a:srgbClr val="E6EA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Oval 40">
            <a:extLst>
              <a:ext uri="{FF2B5EF4-FFF2-40B4-BE49-F238E27FC236}">
                <a16:creationId xmlns:a16="http://schemas.microsoft.com/office/drawing/2014/main" id="{C6300285-8B24-4267-A4B3-41BD1B8A498F}"/>
              </a:ext>
            </a:extLst>
          </p:cNvPr>
          <p:cNvSpPr>
            <a:spLocks noChangeArrowheads="1"/>
          </p:cNvSpPr>
          <p:nvPr/>
        </p:nvSpPr>
        <p:spPr bwMode="auto">
          <a:xfrm>
            <a:off x="10705111" y="5245870"/>
            <a:ext cx="83150" cy="79282"/>
          </a:xfrm>
          <a:prstGeom prst="ellipse">
            <a:avLst/>
          </a:prstGeom>
          <a:solidFill>
            <a:srgbClr val="CFDB00"/>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5" name="文本框 132">
            <a:extLst>
              <a:ext uri="{FF2B5EF4-FFF2-40B4-BE49-F238E27FC236}">
                <a16:creationId xmlns:a16="http://schemas.microsoft.com/office/drawing/2014/main" id="{70ACD536-9717-4615-8F3C-D465CD5D7314}"/>
              </a:ext>
            </a:extLst>
          </p:cNvPr>
          <p:cNvSpPr txBox="1"/>
          <p:nvPr/>
        </p:nvSpPr>
        <p:spPr>
          <a:xfrm>
            <a:off x="10341326" y="5339225"/>
            <a:ext cx="1811714" cy="307777"/>
          </a:xfrm>
          <a:prstGeom prst="rect">
            <a:avLst/>
          </a:prstGeom>
          <a:noFill/>
        </p:spPr>
        <p:txBody>
          <a:bodyPr wrap="none" rtlCol="0">
            <a:spAutoFit/>
          </a:bodyPr>
          <a:lstStyle/>
          <a:p>
            <a:pPr lvl="0"/>
            <a:r>
              <a:rPr lang="zh-CN" altLang="zh-CN" sz="1400" dirty="0"/>
              <a:t>云监控服务（</a:t>
            </a:r>
            <a:r>
              <a:rPr lang="en-US" altLang="zh-CN" sz="1400" dirty="0"/>
              <a:t>CES</a:t>
            </a:r>
            <a:r>
              <a:rPr lang="zh-CN" altLang="zh-CN" sz="1400" dirty="0"/>
              <a:t>）</a:t>
            </a:r>
          </a:p>
        </p:txBody>
      </p:sp>
    </p:spTree>
    <p:extLst>
      <p:ext uri="{BB962C8B-B14F-4D97-AF65-F5344CB8AC3E}">
        <p14:creationId xmlns:p14="http://schemas.microsoft.com/office/powerpoint/2010/main" val="40076557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08F589-9BFD-45A3-9127-4BB51204C5A8}"/>
              </a:ext>
            </a:extLst>
          </p:cNvPr>
          <p:cNvSpPr/>
          <p:nvPr/>
        </p:nvSpPr>
        <p:spPr>
          <a:xfrm>
            <a:off x="2447779" y="281354"/>
            <a:ext cx="1420836"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Demo</a:t>
            </a:r>
            <a:r>
              <a:rPr lang="zh-CN" altLang="en-US" sz="2000" b="1" dirty="0">
                <a:solidFill>
                  <a:schemeClr val="tx1"/>
                </a:solidFill>
              </a:rPr>
              <a:t>实例</a:t>
            </a:r>
            <a:endParaRPr lang="zh-CN" altLang="zh-CN" sz="2000" b="1" dirty="0">
              <a:solidFill>
                <a:schemeClr val="tx1"/>
              </a:solidFill>
            </a:endParaRPr>
          </a:p>
        </p:txBody>
      </p:sp>
      <p:sp>
        <p:nvSpPr>
          <p:cNvPr id="5" name="Rectangle 4">
            <a:extLst>
              <a:ext uri="{FF2B5EF4-FFF2-40B4-BE49-F238E27FC236}">
                <a16:creationId xmlns:a16="http://schemas.microsoft.com/office/drawing/2014/main" id="{961F8680-AF21-459C-9315-D2CFEBD1876E}"/>
              </a:ext>
            </a:extLst>
          </p:cNvPr>
          <p:cNvSpPr/>
          <p:nvPr/>
        </p:nvSpPr>
        <p:spPr>
          <a:xfrm>
            <a:off x="928468" y="1589649"/>
            <a:ext cx="9031458" cy="4338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zh-CN" b="1" dirty="0">
                <a:solidFill>
                  <a:schemeClr val="tx1">
                    <a:lumMod val="65000"/>
                    <a:lumOff val="35000"/>
                  </a:schemeClr>
                </a:solidFill>
                <a:latin typeface="微软雅黑" panose="020B0503020204020204" pitchFamily="34" charset="-122"/>
                <a:ea typeface="微软雅黑" panose="020B0503020204020204" pitchFamily="34" charset="-122"/>
              </a:rPr>
              <a:t>环境准备：</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zh-CN" dirty="0">
              <a:solidFill>
                <a:schemeClr val="tx1"/>
              </a:solidFill>
            </a:endParaRPr>
          </a:p>
          <a:p>
            <a:pPr marL="342900" lvl="0" indent="-342900">
              <a:buAutoNum type="alphaLcPeriod"/>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两台已经部署</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相同</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web</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服务的云主机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，为了区别轮询效果，</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修改了主页内容使</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两个服务在主页显示上能够区分</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lvl="0"/>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0" indent="-342900">
              <a:buAutoNum type="alphaLcPeriod"/>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一台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ELB</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7089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4046</TotalTime>
  <Words>1657</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 Unicode MS</vt:lpstr>
      <vt:lpstr>New Cicle</vt:lpstr>
      <vt:lpstr>宋体</vt:lpstr>
      <vt:lpstr>微软雅黑</vt:lpstr>
      <vt:lpstr>Agency FB</vt:lpstr>
      <vt:lpstr>Arial</vt:lpstr>
      <vt:lpstr>Calibri</vt:lpstr>
      <vt:lpstr>Impact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仝德志</dc:creator>
  <cp:lastModifiedBy>jossbie</cp:lastModifiedBy>
  <cp:revision>931</cp:revision>
  <dcterms:created xsi:type="dcterms:W3CDTF">2015-02-17T00:13:14Z</dcterms:created>
  <dcterms:modified xsi:type="dcterms:W3CDTF">2017-11-16T01:59:33Z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(3)19Xn9MgdyGs3h0ZwlI0NYnsRVEbflR/BMyws9Vg31Qlb1qNpQl5QpH9ppQxrPEF7nTJjVsZu
pwh8YXMbQfUM/wOfrVGVy91UM9s8Mebbbo/5RDRXMpgmJ6DaixPmimOho9fm96Wa3Hgg9+nj
lhojwyVuvVMaL+W/0jbnaPLsGsWLBlH1huic5GRNxQ8fKJp3NADKPMpjl+dS3e6Eq4oYj8hF
1ZCSO+yjyYktlhdzPP</vt:lpwstr>
  </property>
  <property fmtid="{D5CDD505-2E9C-101B-9397-08002B2CF9AE}" pid="3" name="_2015_ms_pID_7253431">
    <vt:lpwstr>YqPwW0t660RHov4eommY/a9LsZO7IQALGK6POCGKisEPFJQbnyyZNR
WK9qK1QK40fep2nKFB0d7OzLf/QcDL+jIN8roImaWPHbNYKc+11Us3jed/xZcO0e+U/aKXsz
nhM+tXMhkPOVMfjCJcIFC/JrTnYQa7HLSQUlP38OqaUjRPmN5q/8OR+nfYcKgEs3vozT00//
lKqKcNxT1tOGXTMqFI/DXUDpBBX0qaSN++av</vt:lpwstr>
  </property>
  <property fmtid="{D5CDD505-2E9C-101B-9397-08002B2CF9AE}" pid="4" name="_2015_ms_pID_7253432">
    <vt:lpwstr>qg==</vt:lpwstr>
  </property>
</Properties>
</file>