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slideLayouts/slideLayout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8" r:id="rId6"/>
    <p:sldMasterId id="2147483805" r:id="rId7"/>
    <p:sldMasterId id="2147483811" r:id="rId8"/>
    <p:sldMasterId id="2147483814" r:id="rId9"/>
    <p:sldMasterId id="2147483821" r:id="rId10"/>
    <p:sldMasterId id="2147483826" r:id="rId11"/>
  </p:sldMasterIdLst>
  <p:notesMasterIdLst>
    <p:notesMasterId r:id="rId22"/>
  </p:notesMasterIdLst>
  <p:handoutMasterIdLst>
    <p:handoutMasterId r:id="rId23"/>
  </p:handoutMasterIdLst>
  <p:sldIdLst>
    <p:sldId id="256" r:id="rId12"/>
    <p:sldId id="460" r:id="rId13"/>
    <p:sldId id="467" r:id="rId14"/>
    <p:sldId id="462" r:id="rId15"/>
    <p:sldId id="468" r:id="rId16"/>
    <p:sldId id="463" r:id="rId17"/>
    <p:sldId id="466" r:id="rId18"/>
    <p:sldId id="469" r:id="rId19"/>
    <p:sldId id="470" r:id="rId20"/>
    <p:sldId id="395" r:id="rId21"/>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36" userDrawn="1">
          <p15:clr>
            <a:srgbClr val="A4A3A4"/>
          </p15:clr>
        </p15:guide>
        <p15:guide id="2" orient="horz" pos="618" userDrawn="1">
          <p15:clr>
            <a:srgbClr val="A4A3A4"/>
          </p15:clr>
        </p15:guide>
        <p15:guide id="3" orient="horz" pos="845" userDrawn="1">
          <p15:clr>
            <a:srgbClr val="A4A3A4"/>
          </p15:clr>
        </p15:guide>
        <p15:guide id="4" orient="horz" pos="2840" userDrawn="1">
          <p15:clr>
            <a:srgbClr val="A4A3A4"/>
          </p15:clr>
        </p15:guide>
        <p15:guide id="5" orient="horz" pos="4020" userDrawn="1">
          <p15:clr>
            <a:srgbClr val="A4A3A4"/>
          </p15:clr>
        </p15:guide>
        <p15:guide id="6" pos="7045"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utao (AE)" initials="z(" lastIdx="1" clrIdx="0">
    <p:extLst>
      <p:ext uri="{19B8F6BF-5375-455C-9EA6-DF929625EA0E}">
        <p15:presenceInfo xmlns:p15="http://schemas.microsoft.com/office/powerpoint/2012/main" userId="S-1-5-21-147214757-305610072-1517763936-38014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B6AA3"/>
    <a:srgbClr val="1B6A5D"/>
    <a:srgbClr val="CF6A13"/>
    <a:srgbClr val="CF1513"/>
    <a:srgbClr val="84CBC5"/>
    <a:srgbClr val="F8D35E"/>
    <a:srgbClr val="F8725E"/>
    <a:srgbClr val="F47264"/>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94424" autoAdjust="0"/>
  </p:normalViewPr>
  <p:slideViewPr>
    <p:cSldViewPr showGuides="1">
      <p:cViewPr varScale="1">
        <p:scale>
          <a:sx n="75" d="100"/>
          <a:sy n="75" d="100"/>
        </p:scale>
        <p:origin x="204" y="78"/>
      </p:cViewPr>
      <p:guideLst>
        <p:guide orient="horz" pos="436"/>
        <p:guide orient="horz" pos="618"/>
        <p:guide orient="horz" pos="845"/>
        <p:guide orient="horz" pos="2840"/>
        <p:guide orient="horz" pos="4020"/>
        <p:guide pos="7045"/>
        <p:guide pos="635"/>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0"/>
    </p:cViewPr>
  </p:sorterViewPr>
  <p:notesViewPr>
    <p:cSldViewPr showGuides="1">
      <p:cViewPr varScale="1">
        <p:scale>
          <a:sx n="57" d="100"/>
          <a:sy n="57" d="100"/>
        </p:scale>
        <p:origin x="2832"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17751A-9737-40D6-A72C-BE95E8994DC1}"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zh-CN" altLang="en-US"/>
        </a:p>
      </dgm:t>
    </dgm:pt>
    <dgm:pt modelId="{6F2CFA02-867F-4C1B-AC03-6EE67FAD66AB}">
      <dgm:prSet phldrT="[文本]"/>
      <dgm:spPr/>
      <dgm:t>
        <a:bodyPr/>
        <a:lstStyle/>
        <a:p>
          <a:endParaRPr lang="zh-CN" altLang="en-US" dirty="0"/>
        </a:p>
      </dgm:t>
    </dgm:pt>
    <dgm:pt modelId="{FE419F4A-A950-424C-8465-EF7DAB2A9077}" type="parTrans" cxnId="{E583BDC0-8072-4195-9308-7956E992050A}">
      <dgm:prSet/>
      <dgm:spPr/>
      <dgm:t>
        <a:bodyPr/>
        <a:lstStyle/>
        <a:p>
          <a:endParaRPr lang="zh-CN" altLang="en-US"/>
        </a:p>
      </dgm:t>
    </dgm:pt>
    <dgm:pt modelId="{81720DB9-2616-4CB6-A036-1BBAC1ED6A84}" type="sibTrans" cxnId="{E583BDC0-8072-4195-9308-7956E992050A}">
      <dgm:prSet/>
      <dgm:spPr/>
      <dgm:t>
        <a:bodyPr/>
        <a:lstStyle/>
        <a:p>
          <a:endParaRPr lang="zh-CN" altLang="en-US"/>
        </a:p>
      </dgm:t>
    </dgm:pt>
    <dgm:pt modelId="{320A4844-A010-49D4-8CDA-E4DDB45D59D0}">
      <dgm:prSet phldrT="[文本]"/>
      <dgm:spPr/>
      <dgm:t>
        <a:bodyPr/>
        <a:lstStyle/>
        <a:p>
          <a:endParaRPr lang="zh-CN" altLang="en-US" dirty="0"/>
        </a:p>
      </dgm:t>
    </dgm:pt>
    <dgm:pt modelId="{90F6B781-FB04-4846-966F-69DBC9ACBC48}" type="parTrans" cxnId="{C483965D-FDF2-46CD-8281-565D04778727}">
      <dgm:prSet/>
      <dgm:spPr/>
      <dgm:t>
        <a:bodyPr/>
        <a:lstStyle/>
        <a:p>
          <a:endParaRPr lang="zh-CN" altLang="en-US"/>
        </a:p>
      </dgm:t>
    </dgm:pt>
    <dgm:pt modelId="{BCAED72C-F666-43B2-875B-8502B2BCAACB}" type="sibTrans" cxnId="{C483965D-FDF2-46CD-8281-565D04778727}">
      <dgm:prSet/>
      <dgm:spPr/>
      <dgm:t>
        <a:bodyPr/>
        <a:lstStyle/>
        <a:p>
          <a:endParaRPr lang="zh-CN" altLang="en-US"/>
        </a:p>
      </dgm:t>
    </dgm:pt>
    <dgm:pt modelId="{5667E66B-0998-4C05-A1DE-7C45F259FE83}">
      <dgm:prSet phldrT="[文本]"/>
      <dgm:spPr/>
      <dgm:t>
        <a:bodyPr/>
        <a:lstStyle/>
        <a:p>
          <a:endParaRPr lang="zh-CN" altLang="en-US" dirty="0"/>
        </a:p>
      </dgm:t>
    </dgm:pt>
    <dgm:pt modelId="{9C35FE9E-48CB-4F42-9101-A6276A493B49}" type="parTrans" cxnId="{036DE89F-1C34-427A-9FD2-269D26702DAC}">
      <dgm:prSet/>
      <dgm:spPr/>
      <dgm:t>
        <a:bodyPr/>
        <a:lstStyle/>
        <a:p>
          <a:endParaRPr lang="zh-CN" altLang="en-US"/>
        </a:p>
      </dgm:t>
    </dgm:pt>
    <dgm:pt modelId="{DA6348E3-2F49-4387-8E8A-05FDDFDA1169}" type="sibTrans" cxnId="{036DE89F-1C34-427A-9FD2-269D26702DAC}">
      <dgm:prSet/>
      <dgm:spPr/>
      <dgm:t>
        <a:bodyPr/>
        <a:lstStyle/>
        <a:p>
          <a:endParaRPr lang="zh-CN" altLang="en-US"/>
        </a:p>
      </dgm:t>
    </dgm:pt>
    <dgm:pt modelId="{F0FEE3AB-BC62-4EA4-9404-30DDD8EBD2A4}">
      <dgm:prSet/>
      <dgm:spPr/>
      <dgm:t>
        <a:bodyPr/>
        <a:lstStyle/>
        <a:p>
          <a:endParaRPr lang="zh-CN" altLang="en-US"/>
        </a:p>
      </dgm:t>
    </dgm:pt>
    <dgm:pt modelId="{B3D2790E-CB4C-47F1-835D-1340178FF8CE}" type="parTrans" cxnId="{6A22111B-48D5-4D8B-86DE-3C4F3C4C9592}">
      <dgm:prSet/>
      <dgm:spPr/>
      <dgm:t>
        <a:bodyPr/>
        <a:lstStyle/>
        <a:p>
          <a:endParaRPr lang="zh-CN" altLang="en-US"/>
        </a:p>
      </dgm:t>
    </dgm:pt>
    <dgm:pt modelId="{EBD3AC75-9B8A-4571-A2BA-F9A3125A20CC}" type="sibTrans" cxnId="{6A22111B-48D5-4D8B-86DE-3C4F3C4C9592}">
      <dgm:prSet/>
      <dgm:spPr/>
      <dgm:t>
        <a:bodyPr/>
        <a:lstStyle/>
        <a:p>
          <a:endParaRPr lang="zh-CN" altLang="en-US"/>
        </a:p>
      </dgm:t>
    </dgm:pt>
    <dgm:pt modelId="{614BF5F0-E980-4C2D-ADD6-066146E7C559}" type="pres">
      <dgm:prSet presAssocID="{3317751A-9737-40D6-A72C-BE95E8994DC1}" presName="rootnode" presStyleCnt="0">
        <dgm:presLayoutVars>
          <dgm:chMax/>
          <dgm:chPref/>
          <dgm:dir/>
          <dgm:animLvl val="lvl"/>
        </dgm:presLayoutVars>
      </dgm:prSet>
      <dgm:spPr/>
      <dgm:t>
        <a:bodyPr/>
        <a:lstStyle/>
        <a:p>
          <a:endParaRPr lang="zh-CN" altLang="en-US"/>
        </a:p>
      </dgm:t>
    </dgm:pt>
    <dgm:pt modelId="{63BC4932-18AF-46F4-A570-BC120145EED7}" type="pres">
      <dgm:prSet presAssocID="{6F2CFA02-867F-4C1B-AC03-6EE67FAD66AB}" presName="composite" presStyleCnt="0"/>
      <dgm:spPr/>
    </dgm:pt>
    <dgm:pt modelId="{A007F431-A548-4CE8-8504-48B2A4FD26F4}" type="pres">
      <dgm:prSet presAssocID="{6F2CFA02-867F-4C1B-AC03-6EE67FAD66AB}" presName="LShape" presStyleLbl="alignNode1" presStyleIdx="0" presStyleCnt="7"/>
      <dgm:spPr>
        <a:solidFill>
          <a:srgbClr val="FF6700"/>
        </a:solidFill>
        <a:ln>
          <a:noFill/>
        </a:ln>
      </dgm:spPr>
      <dgm:t>
        <a:bodyPr/>
        <a:lstStyle/>
        <a:p>
          <a:endParaRPr lang="zh-CN" altLang="en-US"/>
        </a:p>
      </dgm:t>
    </dgm:pt>
    <dgm:pt modelId="{8B776443-F6E9-4280-8E69-11D20F5CCE2C}" type="pres">
      <dgm:prSet presAssocID="{6F2CFA02-867F-4C1B-AC03-6EE67FAD66AB}" presName="ParentText" presStyleLbl="revTx" presStyleIdx="0" presStyleCnt="4">
        <dgm:presLayoutVars>
          <dgm:chMax val="0"/>
          <dgm:chPref val="0"/>
          <dgm:bulletEnabled val="1"/>
        </dgm:presLayoutVars>
      </dgm:prSet>
      <dgm:spPr/>
      <dgm:t>
        <a:bodyPr/>
        <a:lstStyle/>
        <a:p>
          <a:endParaRPr lang="zh-CN" altLang="en-US"/>
        </a:p>
      </dgm:t>
    </dgm:pt>
    <dgm:pt modelId="{5D52708A-1B11-4370-8F10-039BE0178D35}" type="pres">
      <dgm:prSet presAssocID="{6F2CFA02-867F-4C1B-AC03-6EE67FAD66AB}" presName="Triangle" presStyleLbl="alignNode1" presStyleIdx="1" presStyleCnt="7"/>
      <dgm:spPr>
        <a:solidFill>
          <a:srgbClr val="FF6700"/>
        </a:solidFill>
        <a:ln>
          <a:noFill/>
        </a:ln>
      </dgm:spPr>
      <dgm:t>
        <a:bodyPr/>
        <a:lstStyle/>
        <a:p>
          <a:endParaRPr lang="zh-CN" altLang="en-US"/>
        </a:p>
      </dgm:t>
    </dgm:pt>
    <dgm:pt modelId="{A6DE8268-8303-4075-84EC-7413BFA3DC0B}" type="pres">
      <dgm:prSet presAssocID="{81720DB9-2616-4CB6-A036-1BBAC1ED6A84}" presName="sibTrans" presStyleCnt="0"/>
      <dgm:spPr/>
    </dgm:pt>
    <dgm:pt modelId="{64358B3E-A8E0-4EEC-884F-7ED7CBB418AB}" type="pres">
      <dgm:prSet presAssocID="{81720DB9-2616-4CB6-A036-1BBAC1ED6A84}" presName="space" presStyleCnt="0"/>
      <dgm:spPr/>
    </dgm:pt>
    <dgm:pt modelId="{16E07630-5A02-457A-A94E-ACE2AFFE7CDF}" type="pres">
      <dgm:prSet presAssocID="{F0FEE3AB-BC62-4EA4-9404-30DDD8EBD2A4}" presName="composite" presStyleCnt="0"/>
      <dgm:spPr/>
    </dgm:pt>
    <dgm:pt modelId="{10BEA13F-B283-49F4-8ACD-14DA773535A2}" type="pres">
      <dgm:prSet presAssocID="{F0FEE3AB-BC62-4EA4-9404-30DDD8EBD2A4}" presName="LShape" presStyleLbl="alignNode1" presStyleIdx="2" presStyleCnt="7"/>
      <dgm:spPr>
        <a:solidFill>
          <a:srgbClr val="003B90"/>
        </a:solidFill>
        <a:ln>
          <a:noFill/>
        </a:ln>
      </dgm:spPr>
      <dgm:t>
        <a:bodyPr/>
        <a:lstStyle/>
        <a:p>
          <a:endParaRPr lang="zh-CN" altLang="en-US"/>
        </a:p>
      </dgm:t>
    </dgm:pt>
    <dgm:pt modelId="{D09D192A-B115-4CE8-820C-6E087586A308}" type="pres">
      <dgm:prSet presAssocID="{F0FEE3AB-BC62-4EA4-9404-30DDD8EBD2A4}" presName="ParentText" presStyleLbl="revTx" presStyleIdx="1" presStyleCnt="4">
        <dgm:presLayoutVars>
          <dgm:chMax val="0"/>
          <dgm:chPref val="0"/>
          <dgm:bulletEnabled val="1"/>
        </dgm:presLayoutVars>
      </dgm:prSet>
      <dgm:spPr/>
      <dgm:t>
        <a:bodyPr/>
        <a:lstStyle/>
        <a:p>
          <a:endParaRPr lang="zh-CN" altLang="en-US"/>
        </a:p>
      </dgm:t>
    </dgm:pt>
    <dgm:pt modelId="{D6394D43-91D1-4C95-9270-E5516C167474}" type="pres">
      <dgm:prSet presAssocID="{F0FEE3AB-BC62-4EA4-9404-30DDD8EBD2A4}" presName="Triangle" presStyleLbl="alignNode1" presStyleIdx="3" presStyleCnt="7"/>
      <dgm:spPr>
        <a:solidFill>
          <a:srgbClr val="003B90"/>
        </a:solidFill>
        <a:ln>
          <a:noFill/>
        </a:ln>
      </dgm:spPr>
      <dgm:t>
        <a:bodyPr/>
        <a:lstStyle/>
        <a:p>
          <a:endParaRPr lang="zh-CN" altLang="en-US"/>
        </a:p>
      </dgm:t>
    </dgm:pt>
    <dgm:pt modelId="{234E112B-D847-4B06-AB90-A07A10C0D6FF}" type="pres">
      <dgm:prSet presAssocID="{EBD3AC75-9B8A-4571-A2BA-F9A3125A20CC}" presName="sibTrans" presStyleCnt="0"/>
      <dgm:spPr/>
    </dgm:pt>
    <dgm:pt modelId="{45E49C1E-DB98-47F0-95BE-48A863DC0C93}" type="pres">
      <dgm:prSet presAssocID="{EBD3AC75-9B8A-4571-A2BA-F9A3125A20CC}" presName="space" presStyleCnt="0"/>
      <dgm:spPr/>
    </dgm:pt>
    <dgm:pt modelId="{A2F2F67B-634A-485B-A2C4-F14C43E5122A}" type="pres">
      <dgm:prSet presAssocID="{320A4844-A010-49D4-8CDA-E4DDB45D59D0}" presName="composite" presStyleCnt="0"/>
      <dgm:spPr/>
    </dgm:pt>
    <dgm:pt modelId="{3B98AD64-8B7A-456C-B2DB-48D2AAC57C7C}" type="pres">
      <dgm:prSet presAssocID="{320A4844-A010-49D4-8CDA-E4DDB45D59D0}" presName="LShape" presStyleLbl="alignNode1" presStyleIdx="4" presStyleCnt="7"/>
      <dgm:spPr>
        <a:solidFill>
          <a:srgbClr val="C00000"/>
        </a:solidFill>
        <a:ln>
          <a:noFill/>
        </a:ln>
      </dgm:spPr>
      <dgm:t>
        <a:bodyPr/>
        <a:lstStyle/>
        <a:p>
          <a:endParaRPr lang="zh-CN" altLang="en-US"/>
        </a:p>
      </dgm:t>
    </dgm:pt>
    <dgm:pt modelId="{BD884F89-129B-4350-9537-F57AF1B191A8}" type="pres">
      <dgm:prSet presAssocID="{320A4844-A010-49D4-8CDA-E4DDB45D59D0}" presName="ParentText" presStyleLbl="revTx" presStyleIdx="2" presStyleCnt="4">
        <dgm:presLayoutVars>
          <dgm:chMax val="0"/>
          <dgm:chPref val="0"/>
          <dgm:bulletEnabled val="1"/>
        </dgm:presLayoutVars>
      </dgm:prSet>
      <dgm:spPr/>
      <dgm:t>
        <a:bodyPr/>
        <a:lstStyle/>
        <a:p>
          <a:endParaRPr lang="zh-CN" altLang="en-US"/>
        </a:p>
      </dgm:t>
    </dgm:pt>
    <dgm:pt modelId="{DE98FC34-64FE-4342-AEDE-BD9107BAFF67}" type="pres">
      <dgm:prSet presAssocID="{320A4844-A010-49D4-8CDA-E4DDB45D59D0}" presName="Triangle" presStyleLbl="alignNode1" presStyleIdx="5" presStyleCnt="7"/>
      <dgm:spPr>
        <a:solidFill>
          <a:srgbClr val="C00000"/>
        </a:solidFill>
        <a:ln>
          <a:noFill/>
        </a:ln>
      </dgm:spPr>
      <dgm:t>
        <a:bodyPr/>
        <a:lstStyle/>
        <a:p>
          <a:endParaRPr lang="zh-CN" altLang="en-US"/>
        </a:p>
      </dgm:t>
    </dgm:pt>
    <dgm:pt modelId="{33437E1F-9E84-4685-86F5-136915193A52}" type="pres">
      <dgm:prSet presAssocID="{BCAED72C-F666-43B2-875B-8502B2BCAACB}" presName="sibTrans" presStyleCnt="0"/>
      <dgm:spPr/>
    </dgm:pt>
    <dgm:pt modelId="{2AAADD13-875F-4419-B29F-0E765E850D2D}" type="pres">
      <dgm:prSet presAssocID="{BCAED72C-F666-43B2-875B-8502B2BCAACB}" presName="space" presStyleCnt="0"/>
      <dgm:spPr/>
    </dgm:pt>
    <dgm:pt modelId="{40629525-F916-4E48-B508-D5CD5C943A84}" type="pres">
      <dgm:prSet presAssocID="{5667E66B-0998-4C05-A1DE-7C45F259FE83}" presName="composite" presStyleCnt="0"/>
      <dgm:spPr/>
    </dgm:pt>
    <dgm:pt modelId="{DDD02B8A-3F07-441A-936A-CC04155455D3}" type="pres">
      <dgm:prSet presAssocID="{5667E66B-0998-4C05-A1DE-7C45F259FE83}" presName="LShape" presStyleLbl="alignNode1" presStyleIdx="6" presStyleCnt="7"/>
      <dgm:spPr>
        <a:solidFill>
          <a:srgbClr val="00704A"/>
        </a:solidFill>
        <a:ln>
          <a:noFill/>
        </a:ln>
      </dgm:spPr>
      <dgm:t>
        <a:bodyPr/>
        <a:lstStyle/>
        <a:p>
          <a:endParaRPr lang="zh-CN" altLang="en-US"/>
        </a:p>
      </dgm:t>
    </dgm:pt>
    <dgm:pt modelId="{6B2E91A5-88DF-4887-BDF4-5993902478AF}" type="pres">
      <dgm:prSet presAssocID="{5667E66B-0998-4C05-A1DE-7C45F259FE83}" presName="ParentText" presStyleLbl="revTx" presStyleIdx="3" presStyleCnt="4">
        <dgm:presLayoutVars>
          <dgm:chMax val="0"/>
          <dgm:chPref val="0"/>
          <dgm:bulletEnabled val="1"/>
        </dgm:presLayoutVars>
      </dgm:prSet>
      <dgm:spPr/>
      <dgm:t>
        <a:bodyPr/>
        <a:lstStyle/>
        <a:p>
          <a:endParaRPr lang="zh-CN" altLang="en-US"/>
        </a:p>
      </dgm:t>
    </dgm:pt>
  </dgm:ptLst>
  <dgm:cxnLst>
    <dgm:cxn modelId="{E583BDC0-8072-4195-9308-7956E992050A}" srcId="{3317751A-9737-40D6-A72C-BE95E8994DC1}" destId="{6F2CFA02-867F-4C1B-AC03-6EE67FAD66AB}" srcOrd="0" destOrd="0" parTransId="{FE419F4A-A950-424C-8465-EF7DAB2A9077}" sibTransId="{81720DB9-2616-4CB6-A036-1BBAC1ED6A84}"/>
    <dgm:cxn modelId="{6A22111B-48D5-4D8B-86DE-3C4F3C4C9592}" srcId="{3317751A-9737-40D6-A72C-BE95E8994DC1}" destId="{F0FEE3AB-BC62-4EA4-9404-30DDD8EBD2A4}" srcOrd="1" destOrd="0" parTransId="{B3D2790E-CB4C-47F1-835D-1340178FF8CE}" sibTransId="{EBD3AC75-9B8A-4571-A2BA-F9A3125A20CC}"/>
    <dgm:cxn modelId="{E958C59F-8B97-48BD-AA09-ABCA97A3CA6F}" type="presOf" srcId="{F0FEE3AB-BC62-4EA4-9404-30DDD8EBD2A4}" destId="{D09D192A-B115-4CE8-820C-6E087586A308}" srcOrd="0" destOrd="0" presId="urn:microsoft.com/office/officeart/2009/3/layout/StepUpProcess"/>
    <dgm:cxn modelId="{0B788599-0C28-446B-AED2-79982D844977}" type="presOf" srcId="{5667E66B-0998-4C05-A1DE-7C45F259FE83}" destId="{6B2E91A5-88DF-4887-BDF4-5993902478AF}" srcOrd="0" destOrd="0" presId="urn:microsoft.com/office/officeart/2009/3/layout/StepUpProcess"/>
    <dgm:cxn modelId="{036DE89F-1C34-427A-9FD2-269D26702DAC}" srcId="{3317751A-9737-40D6-A72C-BE95E8994DC1}" destId="{5667E66B-0998-4C05-A1DE-7C45F259FE83}" srcOrd="3" destOrd="0" parTransId="{9C35FE9E-48CB-4F42-9101-A6276A493B49}" sibTransId="{DA6348E3-2F49-4387-8E8A-05FDDFDA1169}"/>
    <dgm:cxn modelId="{56E93464-5341-4A18-9D96-86A37D624292}" type="presOf" srcId="{3317751A-9737-40D6-A72C-BE95E8994DC1}" destId="{614BF5F0-E980-4C2D-ADD6-066146E7C559}" srcOrd="0" destOrd="0" presId="urn:microsoft.com/office/officeart/2009/3/layout/StepUpProcess"/>
    <dgm:cxn modelId="{BCD4B915-015C-4804-B6AA-FEE4C41FE4B6}" type="presOf" srcId="{6F2CFA02-867F-4C1B-AC03-6EE67FAD66AB}" destId="{8B776443-F6E9-4280-8E69-11D20F5CCE2C}" srcOrd="0" destOrd="0" presId="urn:microsoft.com/office/officeart/2009/3/layout/StepUpProcess"/>
    <dgm:cxn modelId="{C41CC247-113D-4ED6-930B-32E7BC395B52}" type="presOf" srcId="{320A4844-A010-49D4-8CDA-E4DDB45D59D0}" destId="{BD884F89-129B-4350-9537-F57AF1B191A8}" srcOrd="0" destOrd="0" presId="urn:microsoft.com/office/officeart/2009/3/layout/StepUpProcess"/>
    <dgm:cxn modelId="{C483965D-FDF2-46CD-8281-565D04778727}" srcId="{3317751A-9737-40D6-A72C-BE95E8994DC1}" destId="{320A4844-A010-49D4-8CDA-E4DDB45D59D0}" srcOrd="2" destOrd="0" parTransId="{90F6B781-FB04-4846-966F-69DBC9ACBC48}" sibTransId="{BCAED72C-F666-43B2-875B-8502B2BCAACB}"/>
    <dgm:cxn modelId="{77772185-2704-4B10-847A-124E36C38176}" type="presParOf" srcId="{614BF5F0-E980-4C2D-ADD6-066146E7C559}" destId="{63BC4932-18AF-46F4-A570-BC120145EED7}" srcOrd="0" destOrd="0" presId="urn:microsoft.com/office/officeart/2009/3/layout/StepUpProcess"/>
    <dgm:cxn modelId="{AF85409C-53F1-43A7-9F53-3B3DE9DB7881}" type="presParOf" srcId="{63BC4932-18AF-46F4-A570-BC120145EED7}" destId="{A007F431-A548-4CE8-8504-48B2A4FD26F4}" srcOrd="0" destOrd="0" presId="urn:microsoft.com/office/officeart/2009/3/layout/StepUpProcess"/>
    <dgm:cxn modelId="{4627A295-9783-4955-AAE6-287CA31C7430}" type="presParOf" srcId="{63BC4932-18AF-46F4-A570-BC120145EED7}" destId="{8B776443-F6E9-4280-8E69-11D20F5CCE2C}" srcOrd="1" destOrd="0" presId="urn:microsoft.com/office/officeart/2009/3/layout/StepUpProcess"/>
    <dgm:cxn modelId="{4020EAB0-9D14-49F5-A3CC-ED7A25366092}" type="presParOf" srcId="{63BC4932-18AF-46F4-A570-BC120145EED7}" destId="{5D52708A-1B11-4370-8F10-039BE0178D35}" srcOrd="2" destOrd="0" presId="urn:microsoft.com/office/officeart/2009/3/layout/StepUpProcess"/>
    <dgm:cxn modelId="{BF0D717F-3ADC-493D-AFB0-4728D98A5E8B}" type="presParOf" srcId="{614BF5F0-E980-4C2D-ADD6-066146E7C559}" destId="{A6DE8268-8303-4075-84EC-7413BFA3DC0B}" srcOrd="1" destOrd="0" presId="urn:microsoft.com/office/officeart/2009/3/layout/StepUpProcess"/>
    <dgm:cxn modelId="{9815FD82-7AF6-449D-8407-48EB5B284687}" type="presParOf" srcId="{A6DE8268-8303-4075-84EC-7413BFA3DC0B}" destId="{64358B3E-A8E0-4EEC-884F-7ED7CBB418AB}" srcOrd="0" destOrd="0" presId="urn:microsoft.com/office/officeart/2009/3/layout/StepUpProcess"/>
    <dgm:cxn modelId="{9DE7D90F-8088-479B-AEDE-61BEAB6C26D8}" type="presParOf" srcId="{614BF5F0-E980-4C2D-ADD6-066146E7C559}" destId="{16E07630-5A02-457A-A94E-ACE2AFFE7CDF}" srcOrd="2" destOrd="0" presId="urn:microsoft.com/office/officeart/2009/3/layout/StepUpProcess"/>
    <dgm:cxn modelId="{2F0D1407-75F2-4CFA-8B80-5F7A044F0090}" type="presParOf" srcId="{16E07630-5A02-457A-A94E-ACE2AFFE7CDF}" destId="{10BEA13F-B283-49F4-8ACD-14DA773535A2}" srcOrd="0" destOrd="0" presId="urn:microsoft.com/office/officeart/2009/3/layout/StepUpProcess"/>
    <dgm:cxn modelId="{6C8606B0-64A9-426D-BDA8-02773CFF09AC}" type="presParOf" srcId="{16E07630-5A02-457A-A94E-ACE2AFFE7CDF}" destId="{D09D192A-B115-4CE8-820C-6E087586A308}" srcOrd="1" destOrd="0" presId="urn:microsoft.com/office/officeart/2009/3/layout/StepUpProcess"/>
    <dgm:cxn modelId="{F174AEB4-249E-4220-A083-F9A80F7D015E}" type="presParOf" srcId="{16E07630-5A02-457A-A94E-ACE2AFFE7CDF}" destId="{D6394D43-91D1-4C95-9270-E5516C167474}" srcOrd="2" destOrd="0" presId="urn:microsoft.com/office/officeart/2009/3/layout/StepUpProcess"/>
    <dgm:cxn modelId="{C4212ACC-0EF1-4CBF-9A24-1094398C332A}" type="presParOf" srcId="{614BF5F0-E980-4C2D-ADD6-066146E7C559}" destId="{234E112B-D847-4B06-AB90-A07A10C0D6FF}" srcOrd="3" destOrd="0" presId="urn:microsoft.com/office/officeart/2009/3/layout/StepUpProcess"/>
    <dgm:cxn modelId="{33530332-839A-4928-AE70-DC73F5FE7ECB}" type="presParOf" srcId="{234E112B-D847-4B06-AB90-A07A10C0D6FF}" destId="{45E49C1E-DB98-47F0-95BE-48A863DC0C93}" srcOrd="0" destOrd="0" presId="urn:microsoft.com/office/officeart/2009/3/layout/StepUpProcess"/>
    <dgm:cxn modelId="{32C62EA3-697A-4C9D-8F72-6E45D2ABA32C}" type="presParOf" srcId="{614BF5F0-E980-4C2D-ADD6-066146E7C559}" destId="{A2F2F67B-634A-485B-A2C4-F14C43E5122A}" srcOrd="4" destOrd="0" presId="urn:microsoft.com/office/officeart/2009/3/layout/StepUpProcess"/>
    <dgm:cxn modelId="{6DD846E2-B5C3-43E2-980E-551E9B992566}" type="presParOf" srcId="{A2F2F67B-634A-485B-A2C4-F14C43E5122A}" destId="{3B98AD64-8B7A-456C-B2DB-48D2AAC57C7C}" srcOrd="0" destOrd="0" presId="urn:microsoft.com/office/officeart/2009/3/layout/StepUpProcess"/>
    <dgm:cxn modelId="{985A5D64-3550-43B9-AC52-278F40BCE7F0}" type="presParOf" srcId="{A2F2F67B-634A-485B-A2C4-F14C43E5122A}" destId="{BD884F89-129B-4350-9537-F57AF1B191A8}" srcOrd="1" destOrd="0" presId="urn:microsoft.com/office/officeart/2009/3/layout/StepUpProcess"/>
    <dgm:cxn modelId="{9A62F14A-D52C-4284-A8AD-F64EDEF1F406}" type="presParOf" srcId="{A2F2F67B-634A-485B-A2C4-F14C43E5122A}" destId="{DE98FC34-64FE-4342-AEDE-BD9107BAFF67}" srcOrd="2" destOrd="0" presId="urn:microsoft.com/office/officeart/2009/3/layout/StepUpProcess"/>
    <dgm:cxn modelId="{4C5EBF04-BDAD-41F9-9D95-A30DF47931F2}" type="presParOf" srcId="{614BF5F0-E980-4C2D-ADD6-066146E7C559}" destId="{33437E1F-9E84-4685-86F5-136915193A52}" srcOrd="5" destOrd="0" presId="urn:microsoft.com/office/officeart/2009/3/layout/StepUpProcess"/>
    <dgm:cxn modelId="{F0713383-8198-497F-9B02-32B772D69857}" type="presParOf" srcId="{33437E1F-9E84-4685-86F5-136915193A52}" destId="{2AAADD13-875F-4419-B29F-0E765E850D2D}" srcOrd="0" destOrd="0" presId="urn:microsoft.com/office/officeart/2009/3/layout/StepUpProcess"/>
    <dgm:cxn modelId="{EFC1DC4D-F6A5-4F1B-8D01-8EA7C06730A1}" type="presParOf" srcId="{614BF5F0-E980-4C2D-ADD6-066146E7C559}" destId="{40629525-F916-4E48-B508-D5CD5C943A84}" srcOrd="6" destOrd="0" presId="urn:microsoft.com/office/officeart/2009/3/layout/StepUpProcess"/>
    <dgm:cxn modelId="{6B3CF72A-A6EC-41ED-893B-79CB0290B0C9}" type="presParOf" srcId="{40629525-F916-4E48-B508-D5CD5C943A84}" destId="{DDD02B8A-3F07-441A-936A-CC04155455D3}" srcOrd="0" destOrd="0" presId="urn:microsoft.com/office/officeart/2009/3/layout/StepUpProcess"/>
    <dgm:cxn modelId="{A7636304-9959-4116-9458-FBB38A1C4CE2}" type="presParOf" srcId="{40629525-F916-4E48-B508-D5CD5C943A84}" destId="{6B2E91A5-88DF-4887-BDF4-5993902478AF}"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07F431-A548-4CE8-8504-48B2A4FD26F4}">
      <dsp:nvSpPr>
        <dsp:cNvPr id="0" name=""/>
        <dsp:cNvSpPr/>
      </dsp:nvSpPr>
      <dsp:spPr>
        <a:xfrm rot="5400000">
          <a:off x="411302" y="1723577"/>
          <a:ext cx="1228899" cy="2044861"/>
        </a:xfrm>
        <a:prstGeom prst="corner">
          <a:avLst>
            <a:gd name="adj1" fmla="val 16120"/>
            <a:gd name="adj2" fmla="val 16110"/>
          </a:avLst>
        </a:prstGeom>
        <a:solidFill>
          <a:srgbClr val="FF6700"/>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B776443-F6E9-4280-8E69-11D20F5CCE2C}">
      <dsp:nvSpPr>
        <dsp:cNvPr id="0" name=""/>
        <dsp:cNvSpPr/>
      </dsp:nvSpPr>
      <dsp:spPr>
        <a:xfrm>
          <a:off x="206168" y="2334550"/>
          <a:ext cx="1846112" cy="1618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zh-CN" altLang="en-US" sz="6500" kern="1200" dirty="0"/>
        </a:p>
      </dsp:txBody>
      <dsp:txXfrm>
        <a:off x="206168" y="2334550"/>
        <a:ext cx="1846112" cy="1618226"/>
      </dsp:txXfrm>
    </dsp:sp>
    <dsp:sp modelId="{5D52708A-1B11-4370-8F10-039BE0178D35}">
      <dsp:nvSpPr>
        <dsp:cNvPr id="0" name=""/>
        <dsp:cNvSpPr/>
      </dsp:nvSpPr>
      <dsp:spPr>
        <a:xfrm>
          <a:off x="1703957" y="1573032"/>
          <a:ext cx="348323" cy="348323"/>
        </a:xfrm>
        <a:prstGeom prst="triangle">
          <a:avLst>
            <a:gd name="adj" fmla="val 100000"/>
          </a:avLst>
        </a:prstGeom>
        <a:solidFill>
          <a:srgbClr val="FF6700"/>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BEA13F-B283-49F4-8ACD-14DA773535A2}">
      <dsp:nvSpPr>
        <dsp:cNvPr id="0" name=""/>
        <dsp:cNvSpPr/>
      </dsp:nvSpPr>
      <dsp:spPr>
        <a:xfrm rot="5400000">
          <a:off x="2671304" y="1164337"/>
          <a:ext cx="1228899" cy="2044861"/>
        </a:xfrm>
        <a:prstGeom prst="corner">
          <a:avLst>
            <a:gd name="adj1" fmla="val 16120"/>
            <a:gd name="adj2" fmla="val 16110"/>
          </a:avLst>
        </a:prstGeom>
        <a:solidFill>
          <a:srgbClr val="003B90"/>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9D192A-B115-4CE8-820C-6E087586A308}">
      <dsp:nvSpPr>
        <dsp:cNvPr id="0" name=""/>
        <dsp:cNvSpPr/>
      </dsp:nvSpPr>
      <dsp:spPr>
        <a:xfrm>
          <a:off x="2466170" y="1775310"/>
          <a:ext cx="1846112" cy="1618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zh-CN" altLang="en-US" sz="6500" kern="1200"/>
        </a:p>
      </dsp:txBody>
      <dsp:txXfrm>
        <a:off x="2466170" y="1775310"/>
        <a:ext cx="1846112" cy="1618226"/>
      </dsp:txXfrm>
    </dsp:sp>
    <dsp:sp modelId="{D6394D43-91D1-4C95-9270-E5516C167474}">
      <dsp:nvSpPr>
        <dsp:cNvPr id="0" name=""/>
        <dsp:cNvSpPr/>
      </dsp:nvSpPr>
      <dsp:spPr>
        <a:xfrm>
          <a:off x="3963960" y="1013792"/>
          <a:ext cx="348323" cy="348323"/>
        </a:xfrm>
        <a:prstGeom prst="triangle">
          <a:avLst>
            <a:gd name="adj" fmla="val 100000"/>
          </a:avLst>
        </a:prstGeom>
        <a:solidFill>
          <a:srgbClr val="003B90"/>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B98AD64-8B7A-456C-B2DB-48D2AAC57C7C}">
      <dsp:nvSpPr>
        <dsp:cNvPr id="0" name=""/>
        <dsp:cNvSpPr/>
      </dsp:nvSpPr>
      <dsp:spPr>
        <a:xfrm rot="5400000">
          <a:off x="4931307" y="605097"/>
          <a:ext cx="1228899" cy="2044861"/>
        </a:xfrm>
        <a:prstGeom prst="corner">
          <a:avLst>
            <a:gd name="adj1" fmla="val 16120"/>
            <a:gd name="adj2" fmla="val 16110"/>
          </a:avLst>
        </a:prstGeom>
        <a:solidFill>
          <a:srgbClr val="C00000"/>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884F89-129B-4350-9537-F57AF1B191A8}">
      <dsp:nvSpPr>
        <dsp:cNvPr id="0" name=""/>
        <dsp:cNvSpPr/>
      </dsp:nvSpPr>
      <dsp:spPr>
        <a:xfrm>
          <a:off x="4726173" y="1216070"/>
          <a:ext cx="1846112" cy="1618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zh-CN" altLang="en-US" sz="6500" kern="1200" dirty="0"/>
        </a:p>
      </dsp:txBody>
      <dsp:txXfrm>
        <a:off x="4726173" y="1216070"/>
        <a:ext cx="1846112" cy="1618226"/>
      </dsp:txXfrm>
    </dsp:sp>
    <dsp:sp modelId="{DE98FC34-64FE-4342-AEDE-BD9107BAFF67}">
      <dsp:nvSpPr>
        <dsp:cNvPr id="0" name=""/>
        <dsp:cNvSpPr/>
      </dsp:nvSpPr>
      <dsp:spPr>
        <a:xfrm>
          <a:off x="6223963" y="454552"/>
          <a:ext cx="348323" cy="348323"/>
        </a:xfrm>
        <a:prstGeom prst="triangle">
          <a:avLst>
            <a:gd name="adj" fmla="val 100000"/>
          </a:avLst>
        </a:prstGeom>
        <a:solidFill>
          <a:srgbClr val="C00000"/>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DD02B8A-3F07-441A-936A-CC04155455D3}">
      <dsp:nvSpPr>
        <dsp:cNvPr id="0" name=""/>
        <dsp:cNvSpPr/>
      </dsp:nvSpPr>
      <dsp:spPr>
        <a:xfrm rot="5400000">
          <a:off x="7191310" y="45857"/>
          <a:ext cx="1228899" cy="2044861"/>
        </a:xfrm>
        <a:prstGeom prst="corner">
          <a:avLst>
            <a:gd name="adj1" fmla="val 16120"/>
            <a:gd name="adj2" fmla="val 16110"/>
          </a:avLst>
        </a:prstGeom>
        <a:solidFill>
          <a:srgbClr val="00704A"/>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B2E91A5-88DF-4887-BDF4-5993902478AF}">
      <dsp:nvSpPr>
        <dsp:cNvPr id="0" name=""/>
        <dsp:cNvSpPr/>
      </dsp:nvSpPr>
      <dsp:spPr>
        <a:xfrm>
          <a:off x="6986176" y="656830"/>
          <a:ext cx="1846112" cy="1618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zh-CN" altLang="en-US" sz="6500" kern="1200" dirty="0"/>
        </a:p>
      </dsp:txBody>
      <dsp:txXfrm>
        <a:off x="6986176" y="656830"/>
        <a:ext cx="1846112" cy="161822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2017/8/15</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404AD-0DF0-4714-9947-652B3FB6DF8D}" type="datetimeFigureOut">
              <a:rPr lang="zh-CN" altLang="en-US" smtClean="0"/>
              <a:t>2017/8/15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1547D-E820-4783-83DA-00605DD961E9}" type="slidenum">
              <a:rPr lang="zh-CN" altLang="en-US" smtClean="0"/>
              <a:t>‹#›</a:t>
            </a:fld>
            <a:endParaRPr lang="zh-CN" altLang="en-US"/>
          </a:p>
        </p:txBody>
      </p:sp>
    </p:spTree>
    <p:extLst>
      <p:ext uri="{BB962C8B-B14F-4D97-AF65-F5344CB8AC3E}">
        <p14:creationId xmlns:p14="http://schemas.microsoft.com/office/powerpoint/2010/main" val="351248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ln/>
        </p:spPr>
        <p:txBody>
          <a:bodyPr/>
          <a:lstStyle/>
          <a:p>
            <a:endParaRPr lang="zh-CN" altLang="en-US" smtClean="0">
              <a:latin typeface="Lucida Grande"/>
            </a:endParaRPr>
          </a:p>
        </p:txBody>
      </p:sp>
      <p:sp>
        <p:nvSpPr>
          <p:cNvPr id="5" name="Slide Number Placeholder 4"/>
          <p:cNvSpPr>
            <a:spLocks noGrp="1"/>
          </p:cNvSpPr>
          <p:nvPr>
            <p:ph type="sldNum" sz="quarter" idx="5"/>
          </p:nvPr>
        </p:nvSpPr>
        <p:spPr/>
        <p:txBody>
          <a:bodyPr/>
          <a:lstStyle/>
          <a:p>
            <a:pPr>
              <a:defRPr/>
            </a:pPr>
            <a:fld id="{834464A9-05FD-4B32-AEBA-89F5C60D33C8}" type="slidenum">
              <a:rPr lang="zh-CN" altLang="en-US" smtClean="0">
                <a:solidFill>
                  <a:srgbClr val="000000"/>
                </a:solidFill>
              </a:rPr>
              <a:pPr>
                <a:defRPr/>
              </a:pPr>
              <a:t>1</a:t>
            </a:fld>
            <a:endParaRPr lang="en-US" altLang="zh-CN">
              <a:solidFill>
                <a:srgbClr val="000000"/>
              </a:solidFill>
            </a:endParaRPr>
          </a:p>
        </p:txBody>
      </p:sp>
    </p:spTree>
    <p:extLst>
      <p:ext uri="{BB962C8B-B14F-4D97-AF65-F5344CB8AC3E}">
        <p14:creationId xmlns:p14="http://schemas.microsoft.com/office/powerpoint/2010/main" val="3798666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636839"/>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7" name="Rectangle 5"/>
          <p:cNvSpPr>
            <a:spLocks noChangeArrowheads="1"/>
          </p:cNvSpPr>
          <p:nvPr userDrawn="1"/>
        </p:nvSpPr>
        <p:spPr bwMode="auto">
          <a:xfrm>
            <a:off x="10408115" y="5534027"/>
            <a:ext cx="955426" cy="998539"/>
          </a:xfrm>
          <a:prstGeom prst="rect">
            <a:avLst/>
          </a:prstGeom>
          <a:solidFill>
            <a:schemeClr val="bg1"/>
          </a:solidFill>
          <a:ln w="9525" algn="ctr">
            <a:noFill/>
            <a:miter lim="800000"/>
            <a:headEnd/>
            <a:tailEnd/>
          </a:ln>
          <a:effectLst/>
        </p:spPr>
        <p:txBody>
          <a:bodyPr wrap="none" lIns="91324" tIns="45661" rIns="91324" bIns="45661" anchor="ctr"/>
          <a:lstStyle/>
          <a:p>
            <a:pPr algn="ctr">
              <a:defRPr/>
            </a:pPr>
            <a:endParaRPr lang="zh-CN" altLang="en-US" sz="1200">
              <a:solidFill>
                <a:srgbClr val="000000"/>
              </a:solidFill>
              <a:latin typeface="Lucida Grande" charset="0"/>
              <a:ea typeface="宋体"/>
              <a:sym typeface="Lucida Grande" charset="0"/>
            </a:endParaRPr>
          </a:p>
        </p:txBody>
      </p:sp>
    </p:spTree>
    <p:extLst>
      <p:ext uri="{BB962C8B-B14F-4D97-AF65-F5344CB8AC3E}">
        <p14:creationId xmlns:p14="http://schemas.microsoft.com/office/powerpoint/2010/main" val="2579641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pPr>
              <a:defRPr/>
            </a:pPr>
            <a:endParaRPr lang="en-GB" altLang="zh-CN">
              <a:solidFill>
                <a:srgbClr val="000000"/>
              </a:solidFill>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25326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endParaRPr lang="en-GB" altLang="zh-CN">
              <a:solidFill>
                <a:srgbClr val="000000"/>
              </a:solidFill>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043445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a:defRPr/>
            </a:pPr>
            <a:endParaRPr lang="en-GB" altLang="zh-CN">
              <a:solidFill>
                <a:srgbClr val="000000"/>
              </a:solidFill>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9057832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defRPr/>
            </a:pPr>
            <a:endParaRPr lang="en-GB" altLang="zh-CN">
              <a:solidFill>
                <a:srgbClr val="000000"/>
              </a:solidFill>
            </a:endParaRP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0549997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pPr>
              <a:defRPr/>
            </a:pPr>
            <a:endParaRPr lang="en-GB" altLang="zh-CN">
              <a:solidFill>
                <a:srgbClr val="000000"/>
              </a:solidFill>
            </a:endParaRPr>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9527572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endParaRPr lang="en-GB" altLang="zh-CN">
              <a:solidFill>
                <a:srgbClr val="000000"/>
              </a:solidFill>
            </a:endParaRPr>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25073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pPr>
              <a:defRPr/>
            </a:pPr>
            <a:endParaRPr lang="en-GB" altLang="zh-CN">
              <a:solidFill>
                <a:srgbClr val="000000"/>
              </a:solidFill>
            </a:endParaRPr>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2635869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endParaRPr lang="en-GB" altLang="zh-CN">
              <a:solidFill>
                <a:srgbClr val="000000"/>
              </a:solidFill>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006560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endParaRPr lang="en-GB" altLang="zh-CN">
              <a:solidFill>
                <a:srgbClr val="000000"/>
              </a:solidFill>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0410265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07904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endParaRPr lang="en-GB" altLang="zh-CN">
              <a:solidFill>
                <a:srgbClr val="000000"/>
              </a:solidFill>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98129896"/>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endParaRPr lang="en-GB" altLang="zh-CN">
              <a:solidFill>
                <a:srgbClr val="000000"/>
              </a:solidFill>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5351881"/>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endParaRPr lang="en-GB" altLang="zh-CN">
              <a:solidFill>
                <a:srgbClr val="000000"/>
              </a:solidFill>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84952475"/>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endParaRPr lang="en-GB" altLang="zh-CN">
              <a:solidFill>
                <a:srgbClr val="000000"/>
              </a:solidFill>
            </a:endParaRPr>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56214353"/>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endParaRPr lang="en-GB" altLang="zh-CN">
              <a:solidFill>
                <a:srgbClr val="000000"/>
              </a:solidFill>
            </a:endParaRPr>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696380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endParaRPr lang="en-GB" altLang="zh-CN">
              <a:solidFill>
                <a:srgbClr val="000000"/>
              </a:solidFill>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52481936"/>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endParaRPr lang="en-GB" altLang="zh-CN">
              <a:solidFill>
                <a:srgbClr val="000000"/>
              </a:solidFill>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2066892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2698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64071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98236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内页元素3-1"/>
          <p:cNvPicPr>
            <a:picLocks noChangeAspect="1" noChangeArrowheads="1"/>
          </p:cNvPicPr>
          <p:nvPr/>
        </p:nvPicPr>
        <p:blipFill>
          <a:blip r:embed="rId2" cstate="print"/>
          <a:srcRect/>
          <a:stretch>
            <a:fillRect/>
          </a:stretch>
        </p:blipFill>
        <p:spPr bwMode="auto">
          <a:xfrm>
            <a:off x="0" y="3"/>
            <a:ext cx="12190413" cy="6492875"/>
          </a:xfrm>
          <a:prstGeom prst="rect">
            <a:avLst/>
          </a:prstGeom>
          <a:noFill/>
          <a:ln w="9525">
            <a:noFill/>
            <a:miter lim="800000"/>
            <a:headEnd/>
            <a:tailEnd/>
          </a:ln>
        </p:spPr>
      </p:pic>
      <p:sp>
        <p:nvSpPr>
          <p:cNvPr id="5" name="Rectangle 5"/>
          <p:cNvSpPr>
            <a:spLocks noChangeArrowheads="1"/>
          </p:cNvSpPr>
          <p:nvPr userDrawn="1"/>
        </p:nvSpPr>
        <p:spPr bwMode="auto">
          <a:xfrm>
            <a:off x="10408115" y="5534027"/>
            <a:ext cx="955426" cy="998539"/>
          </a:xfrm>
          <a:prstGeom prst="rect">
            <a:avLst/>
          </a:prstGeom>
          <a:solidFill>
            <a:schemeClr val="bg1"/>
          </a:solidFill>
          <a:ln w="9525" algn="ctr">
            <a:noFill/>
            <a:miter lim="800000"/>
            <a:headEnd/>
            <a:tailEnd/>
          </a:ln>
          <a:effectLst/>
        </p:spPr>
        <p:txBody>
          <a:bodyPr wrap="none" lIns="91324" tIns="45661" rIns="91324" bIns="45661" anchor="ctr"/>
          <a:lstStyle/>
          <a:p>
            <a:pPr algn="ctr">
              <a:defRPr/>
            </a:pPr>
            <a:endParaRPr lang="zh-CN" altLang="en-US" sz="1200">
              <a:solidFill>
                <a:srgbClr val="000000"/>
              </a:solidFill>
              <a:latin typeface="Lucida Grande" charset="0"/>
              <a:ea typeface="宋体"/>
              <a:sym typeface="Lucida Grande" charset="0"/>
            </a:endParaRPr>
          </a:p>
        </p:txBody>
      </p:sp>
      <p:sp>
        <p:nvSpPr>
          <p:cNvPr id="6" name="Text Box 7"/>
          <p:cNvSpPr txBox="1">
            <a:spLocks noChangeArrowheads="1"/>
          </p:cNvSpPr>
          <p:nvPr/>
        </p:nvSpPr>
        <p:spPr bwMode="auto">
          <a:xfrm>
            <a:off x="811003" y="6199193"/>
            <a:ext cx="2996265" cy="292293"/>
          </a:xfrm>
          <a:prstGeom prst="rect">
            <a:avLst/>
          </a:prstGeom>
          <a:noFill/>
          <a:ln w="9525">
            <a:noFill/>
            <a:miter lim="800000"/>
            <a:headEnd/>
            <a:tailEnd/>
          </a:ln>
        </p:spPr>
        <p:txBody>
          <a:bodyPr wrap="none" lIns="91324" tIns="45661" rIns="91324" bIns="45661">
            <a:spAutoFit/>
          </a:bodyPr>
          <a:lstStyle/>
          <a:p>
            <a:pPr eaLnBrk="0" hangingPunct="0">
              <a:defRPr/>
            </a:pPr>
            <a:r>
              <a:rPr lang="en-US" altLang="zh-CN" sz="1300" dirty="0">
                <a:solidFill>
                  <a:srgbClr val="000000"/>
                </a:solidFill>
                <a:latin typeface="FrutigerNext LT Bold" pitchFamily="20" charset="0"/>
                <a:ea typeface="MS PGothic" pitchFamily="34" charset="-128"/>
                <a:sym typeface="Lucida Grande" charset="0"/>
              </a:rPr>
              <a:t>HUAWEI TECHNOLOGIES CO., LTD.</a:t>
            </a:r>
          </a:p>
        </p:txBody>
      </p:sp>
      <p:pic>
        <p:nvPicPr>
          <p:cNvPr id="7" name="Picture 8" descr="Logo"/>
          <p:cNvPicPr>
            <a:picLocks noChangeAspect="1" noChangeArrowheads="1"/>
          </p:cNvPicPr>
          <p:nvPr/>
        </p:nvPicPr>
        <p:blipFill>
          <a:blip r:embed="rId3" cstate="print"/>
          <a:srcRect/>
          <a:stretch>
            <a:fillRect/>
          </a:stretch>
        </p:blipFill>
        <p:spPr bwMode="auto">
          <a:xfrm>
            <a:off x="10519220" y="5691191"/>
            <a:ext cx="706255" cy="704851"/>
          </a:xfrm>
          <a:prstGeom prst="rect">
            <a:avLst/>
          </a:prstGeom>
          <a:noFill/>
          <a:ln w="9525">
            <a:noFill/>
            <a:miter lim="800000"/>
            <a:headEnd/>
            <a:tailEnd/>
          </a:ln>
        </p:spPr>
      </p:pic>
      <p:sp>
        <p:nvSpPr>
          <p:cNvPr id="9" name="Rectangle 12"/>
          <p:cNvSpPr>
            <a:spLocks noChangeArrowheads="1"/>
          </p:cNvSpPr>
          <p:nvPr/>
        </p:nvSpPr>
        <p:spPr bwMode="auto">
          <a:xfrm>
            <a:off x="12358654" y="5443935"/>
            <a:ext cx="1226818" cy="323056"/>
          </a:xfrm>
          <a:prstGeom prst="rect">
            <a:avLst/>
          </a:prstGeom>
          <a:solidFill>
            <a:srgbClr val="F8F8F8"/>
          </a:solidFill>
          <a:ln w="9525" algn="ctr">
            <a:noFill/>
            <a:miter lim="800000"/>
            <a:headEnd/>
            <a:tailEnd/>
          </a:ln>
          <a:effectLst/>
        </p:spPr>
        <p:txBody>
          <a:bodyPr lIns="91308" tIns="45654" rIns="91308" bIns="45654" anchor="ctr">
            <a:spAutoFit/>
          </a:bodyPr>
          <a:lstStyle/>
          <a:p>
            <a:pPr algn="ctr" defTabSz="876757" eaLnBrk="0" hangingPunct="0">
              <a:defRPr/>
            </a:pPr>
            <a:endParaRPr lang="zh-CN" altLang="en-US" sz="1500" dirty="0">
              <a:solidFill>
                <a:srgbClr val="000000"/>
              </a:solidFill>
              <a:latin typeface="FrutigerNext LT Regular" pitchFamily="34" charset="0"/>
              <a:ea typeface="MS PGothic" pitchFamily="34" charset="-128"/>
              <a:sym typeface="Lucida Grande"/>
            </a:endParaRPr>
          </a:p>
        </p:txBody>
      </p:sp>
      <p:grpSp>
        <p:nvGrpSpPr>
          <p:cNvPr id="10" name="Group 13"/>
          <p:cNvGrpSpPr>
            <a:grpSpLocks/>
          </p:cNvGrpSpPr>
          <p:nvPr/>
        </p:nvGrpSpPr>
        <p:grpSpPr bwMode="auto">
          <a:xfrm>
            <a:off x="12469739" y="5278448"/>
            <a:ext cx="988755" cy="184151"/>
            <a:chOff x="6657" y="3492"/>
            <a:chExt cx="527" cy="121"/>
          </a:xfrm>
        </p:grpSpPr>
        <p:sp>
          <p:nvSpPr>
            <p:cNvPr id="11" name="Rectangle 14"/>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12" name="Rectangle 15"/>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13" name="Rectangle 16"/>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14" name="Rectangle 17"/>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grpSp>
      <p:grpSp>
        <p:nvGrpSpPr>
          <p:cNvPr id="15" name="Group 18"/>
          <p:cNvGrpSpPr>
            <a:grpSpLocks/>
          </p:cNvGrpSpPr>
          <p:nvPr/>
        </p:nvGrpSpPr>
        <p:grpSpPr bwMode="auto">
          <a:xfrm>
            <a:off x="12469739" y="6203954"/>
            <a:ext cx="988755" cy="182563"/>
            <a:chOff x="6657" y="4103"/>
            <a:chExt cx="527" cy="121"/>
          </a:xfrm>
        </p:grpSpPr>
        <p:sp>
          <p:nvSpPr>
            <p:cNvPr id="16" name="Rectangle 19"/>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17" name="Rectangle 20"/>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18" name="Rectangle 21"/>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19" name="Rectangle 22"/>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grpSp>
      <p:grpSp>
        <p:nvGrpSpPr>
          <p:cNvPr id="20" name="Group 23"/>
          <p:cNvGrpSpPr>
            <a:grpSpLocks/>
          </p:cNvGrpSpPr>
          <p:nvPr/>
        </p:nvGrpSpPr>
        <p:grpSpPr bwMode="auto">
          <a:xfrm>
            <a:off x="12469739" y="6450014"/>
            <a:ext cx="988755" cy="182563"/>
            <a:chOff x="6657" y="4266"/>
            <a:chExt cx="527" cy="121"/>
          </a:xfrm>
        </p:grpSpPr>
        <p:sp>
          <p:nvSpPr>
            <p:cNvPr id="21" name="Rectangle 24"/>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22" name="Rectangle 25"/>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23" name="Rectangle 26"/>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24" name="Rectangle 27"/>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grpSp>
      <p:grpSp>
        <p:nvGrpSpPr>
          <p:cNvPr id="25" name="Group 28"/>
          <p:cNvGrpSpPr>
            <a:grpSpLocks/>
          </p:cNvGrpSpPr>
          <p:nvPr/>
        </p:nvGrpSpPr>
        <p:grpSpPr bwMode="auto">
          <a:xfrm>
            <a:off x="12469739" y="5527679"/>
            <a:ext cx="988755" cy="182563"/>
            <a:chOff x="6657" y="3656"/>
            <a:chExt cx="527" cy="121"/>
          </a:xfrm>
        </p:grpSpPr>
        <p:sp>
          <p:nvSpPr>
            <p:cNvPr id="26" name="Rectangle 29"/>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27" name="Rectangle 30"/>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28" name="Rectangle 31"/>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29" name="Rectangle 32"/>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grpSp>
      <p:grpSp>
        <p:nvGrpSpPr>
          <p:cNvPr id="30" name="Group 33"/>
          <p:cNvGrpSpPr>
            <a:grpSpLocks/>
          </p:cNvGrpSpPr>
          <p:nvPr/>
        </p:nvGrpSpPr>
        <p:grpSpPr bwMode="auto">
          <a:xfrm>
            <a:off x="12469739" y="5957891"/>
            <a:ext cx="988755" cy="182563"/>
            <a:chOff x="6657" y="3941"/>
            <a:chExt cx="527" cy="121"/>
          </a:xfrm>
        </p:grpSpPr>
        <p:sp>
          <p:nvSpPr>
            <p:cNvPr id="31" name="Rectangle 34"/>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32" name="Rectangle 35"/>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33" name="Rectangle 36"/>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34" name="Rectangle 37"/>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grpSp>
      <p:grpSp>
        <p:nvGrpSpPr>
          <p:cNvPr id="35" name="Group 38"/>
          <p:cNvGrpSpPr>
            <a:grpSpLocks/>
          </p:cNvGrpSpPr>
          <p:nvPr/>
        </p:nvGrpSpPr>
        <p:grpSpPr bwMode="auto">
          <a:xfrm>
            <a:off x="12469739" y="6697667"/>
            <a:ext cx="988755" cy="182563"/>
            <a:chOff x="6657" y="4430"/>
            <a:chExt cx="527" cy="121"/>
          </a:xfrm>
        </p:grpSpPr>
        <p:sp>
          <p:nvSpPr>
            <p:cNvPr id="36" name="Rectangle 39"/>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37" name="Rectangle 40"/>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38" name="Rectangle 41"/>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39" name="Rectangle 42"/>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grpSp>
      <p:grpSp>
        <p:nvGrpSpPr>
          <p:cNvPr id="40" name="Group 43"/>
          <p:cNvGrpSpPr>
            <a:grpSpLocks/>
          </p:cNvGrpSpPr>
          <p:nvPr/>
        </p:nvGrpSpPr>
        <p:grpSpPr bwMode="auto">
          <a:xfrm>
            <a:off x="12469739" y="5032384"/>
            <a:ext cx="988755" cy="184151"/>
            <a:chOff x="6657" y="3329"/>
            <a:chExt cx="527" cy="122"/>
          </a:xfrm>
        </p:grpSpPr>
        <p:sp>
          <p:nvSpPr>
            <p:cNvPr id="41" name="Rectangle 44"/>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42" name="Rectangle 45"/>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43" name="Rectangle 46"/>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44" name="Rectangle 47"/>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grpSp>
      <p:grpSp>
        <p:nvGrpSpPr>
          <p:cNvPr id="45" name="Group 48"/>
          <p:cNvGrpSpPr>
            <a:grpSpLocks/>
          </p:cNvGrpSpPr>
          <p:nvPr/>
        </p:nvGrpSpPr>
        <p:grpSpPr bwMode="auto">
          <a:xfrm>
            <a:off x="12469739" y="4600579"/>
            <a:ext cx="988755" cy="182563"/>
            <a:chOff x="6657" y="3043"/>
            <a:chExt cx="527" cy="121"/>
          </a:xfrm>
        </p:grpSpPr>
        <p:sp>
          <p:nvSpPr>
            <p:cNvPr id="46" name="Rectangle 49"/>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47" name="Rectangle 50"/>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48" name="Rectangle 51"/>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49" name="Rectangle 52"/>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grpSp>
      <p:grpSp>
        <p:nvGrpSpPr>
          <p:cNvPr id="50" name="Group 53"/>
          <p:cNvGrpSpPr>
            <a:grpSpLocks/>
          </p:cNvGrpSpPr>
          <p:nvPr/>
        </p:nvGrpSpPr>
        <p:grpSpPr bwMode="auto">
          <a:xfrm>
            <a:off x="12469739" y="4354521"/>
            <a:ext cx="988755" cy="184151"/>
            <a:chOff x="6657" y="2881"/>
            <a:chExt cx="527" cy="121"/>
          </a:xfrm>
        </p:grpSpPr>
        <p:sp>
          <p:nvSpPr>
            <p:cNvPr id="51" name="Rectangle 54"/>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52" name="Rectangle 55"/>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53" name="Rectangle 56"/>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54" name="Rectangle 57"/>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grpSp>
      <p:sp>
        <p:nvSpPr>
          <p:cNvPr id="98313" name="Rectangle 9"/>
          <p:cNvSpPr>
            <a:spLocks noGrp="1" noChangeArrowheads="1"/>
          </p:cNvSpPr>
          <p:nvPr>
            <p:ph type="ctrTitle"/>
          </p:nvPr>
        </p:nvSpPr>
        <p:spPr>
          <a:xfrm>
            <a:off x="896706" y="2130478"/>
            <a:ext cx="7348212" cy="1470025"/>
          </a:xfrm>
        </p:spPr>
        <p:txBody>
          <a:bodyPr/>
          <a:lstStyle>
            <a:lvl1pPr>
              <a:defRPr sz="3999">
                <a:solidFill>
                  <a:schemeClr val="bg1"/>
                </a:solidFill>
              </a:defRPr>
            </a:lvl1pPr>
          </a:lstStyle>
          <a:p>
            <a:r>
              <a:rPr lang="zh-CN" altLang="en-US" smtClean="0"/>
              <a:t>单击此处编辑母版标题样式</a:t>
            </a:r>
            <a:endParaRPr lang="zh-CN" altLang="en-US"/>
          </a:p>
        </p:txBody>
      </p:sp>
      <p:sp>
        <p:nvSpPr>
          <p:cNvPr id="98314" name="Rectangle 10"/>
          <p:cNvSpPr>
            <a:spLocks noGrp="1" noChangeArrowheads="1"/>
          </p:cNvSpPr>
          <p:nvPr>
            <p:ph type="subTitle" idx="1"/>
          </p:nvPr>
        </p:nvSpPr>
        <p:spPr>
          <a:xfrm>
            <a:off x="896715" y="4108451"/>
            <a:ext cx="7345038" cy="533400"/>
          </a:xfrm>
        </p:spPr>
        <p:txBody>
          <a:bodyPr anchor="ctr"/>
          <a:lstStyle>
            <a:lvl1pPr marL="0" indent="0">
              <a:buFontTx/>
              <a:buNone/>
              <a:defRPr>
                <a:solidFill>
                  <a:schemeClr val="bg1"/>
                </a:solidFill>
              </a:defRPr>
            </a:lvl1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0542937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CN">
              <a:solidFill>
                <a:srgbClr val="000000"/>
              </a:solidFill>
            </a:endParaRPr>
          </a:p>
        </p:txBody>
      </p:sp>
    </p:spTree>
    <p:extLst>
      <p:ext uri="{BB962C8B-B14F-4D97-AF65-F5344CB8AC3E}">
        <p14:creationId xmlns:p14="http://schemas.microsoft.com/office/powerpoint/2010/main" val="85403367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zh-CN">
              <a:solidFill>
                <a:srgbClr val="000000"/>
              </a:solidFill>
            </a:endParaRPr>
          </a:p>
        </p:txBody>
      </p:sp>
    </p:spTree>
    <p:extLst>
      <p:ext uri="{BB962C8B-B14F-4D97-AF65-F5344CB8AC3E}">
        <p14:creationId xmlns:p14="http://schemas.microsoft.com/office/powerpoint/2010/main" val="130122806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78"/>
            <a:ext cx="12192000" cy="6852647"/>
          </a:xfrm>
          <a:prstGeom prst="rect">
            <a:avLst/>
          </a:prstGeom>
        </p:spPr>
      </p:pic>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508878" y="6221188"/>
            <a:ext cx="462687" cy="462687"/>
          </a:xfrm>
          <a:prstGeom prst="rect">
            <a:avLst/>
          </a:prstGeom>
        </p:spPr>
      </p:pic>
    </p:spTree>
    <p:extLst>
      <p:ext uri="{BB962C8B-B14F-4D97-AF65-F5344CB8AC3E}">
        <p14:creationId xmlns:p14="http://schemas.microsoft.com/office/powerpoint/2010/main" val="42909059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8.xml"/><Relationship Id="rId7"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theme" Target="../theme/theme10.xml"/><Relationship Id="rId4"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theme" Target="../theme/theme11.xml"/><Relationship Id="rId3" Type="http://schemas.openxmlformats.org/officeDocument/2006/relationships/slideLayout" Target="../slideLayouts/slideLayout12.xml"/><Relationship Id="rId21" Type="http://schemas.openxmlformats.org/officeDocument/2006/relationships/image" Target="../media/image24.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image" Target="../media/image23.png"/><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image" Target="../media/image22.png"/><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image" Target="../media/image25.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7.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12433301" y="3503614"/>
            <a:ext cx="1225551" cy="3224213"/>
            <a:chOff x="5839" y="2251"/>
            <a:chExt cx="579" cy="2031"/>
          </a:xfrm>
        </p:grpSpPr>
        <p:sp>
          <p:nvSpPr>
            <p:cNvPr id="1038" name="Rectangle 78"/>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pic>
        <p:nvPicPr>
          <p:cNvPr id="1029" name="Picture 146" descr="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973138"/>
            <a:ext cx="12192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9639301" y="4011614"/>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1007534" y="2174292"/>
            <a:ext cx="7488767"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1007533" y="3068638"/>
            <a:ext cx="710565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6"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1007534" y="6219825"/>
            <a:ext cx="3121175"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2" descr="内页元素3-1"/>
          <p:cNvPicPr>
            <a:picLocks noChangeAspect="1" noChangeArrowheads="1"/>
          </p:cNvPicPr>
          <p:nvPr/>
        </p:nvPicPr>
        <p:blipFill>
          <a:blip r:embed="rId6" cstate="print"/>
          <a:srcRect/>
          <a:stretch>
            <a:fillRect/>
          </a:stretch>
        </p:blipFill>
        <p:spPr bwMode="auto">
          <a:xfrm>
            <a:off x="0" y="3"/>
            <a:ext cx="12190413" cy="6492875"/>
          </a:xfrm>
          <a:prstGeom prst="rect">
            <a:avLst/>
          </a:prstGeom>
          <a:noFill/>
          <a:ln w="9525">
            <a:noFill/>
            <a:miter lim="800000"/>
            <a:headEnd/>
            <a:tailEnd/>
          </a:ln>
        </p:spPr>
      </p:pic>
      <p:sp>
        <p:nvSpPr>
          <p:cNvPr id="97283" name="Text Box 3"/>
          <p:cNvSpPr txBox="1">
            <a:spLocks noChangeArrowheads="1"/>
          </p:cNvSpPr>
          <p:nvPr/>
        </p:nvSpPr>
        <p:spPr bwMode="auto">
          <a:xfrm>
            <a:off x="869732" y="6467477"/>
            <a:ext cx="2342815" cy="263716"/>
          </a:xfrm>
          <a:prstGeom prst="rect">
            <a:avLst/>
          </a:prstGeom>
          <a:noFill/>
          <a:ln w="9525">
            <a:noFill/>
            <a:miter lim="800000"/>
            <a:headEnd/>
            <a:tailEnd/>
          </a:ln>
        </p:spPr>
        <p:txBody>
          <a:bodyPr wrap="none" lIns="78257" tIns="39133" rIns="78257" bIns="39133">
            <a:spAutoFit/>
          </a:bodyPr>
          <a:lstStyle/>
          <a:p>
            <a:pPr defTabSz="783212" eaLnBrk="0" hangingPunct="0">
              <a:defRPr/>
            </a:pPr>
            <a:r>
              <a:rPr lang="en-US" altLang="zh-CN" sz="1200">
                <a:solidFill>
                  <a:srgbClr val="000000"/>
                </a:solidFill>
                <a:latin typeface="FrutigerNext LT Bold" pitchFamily="20" charset="0"/>
                <a:ea typeface="MS PGothic" pitchFamily="34" charset="-128"/>
                <a:sym typeface="Lucida Grande" charset="0"/>
              </a:rPr>
              <a:t>HISILICON SEMICONDUCTOR</a:t>
            </a:r>
          </a:p>
        </p:txBody>
      </p:sp>
      <p:sp>
        <p:nvSpPr>
          <p:cNvPr id="97284" name="Rectangle 4"/>
          <p:cNvSpPr>
            <a:spLocks noGrp="1" noChangeArrowheads="1"/>
          </p:cNvSpPr>
          <p:nvPr>
            <p:ph type="dt" sz="half" idx="2"/>
          </p:nvPr>
        </p:nvSpPr>
        <p:spPr bwMode="auto">
          <a:xfrm>
            <a:off x="7908454" y="6402389"/>
            <a:ext cx="1409333" cy="11017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900" b="0">
                <a:solidFill>
                  <a:schemeClr val="tx1"/>
                </a:solidFill>
                <a:latin typeface="FrutigerNext LT Medium" pitchFamily="34" charset="0"/>
                <a:ea typeface="MS PGothic" pitchFamily="34" charset="-128"/>
                <a:sym typeface="Lucida Grande"/>
              </a:defRPr>
            </a:lvl1pPr>
          </a:lstStyle>
          <a:p>
            <a:pPr>
              <a:defRPr/>
            </a:pPr>
            <a:endParaRPr lang="en-GB" altLang="zh-CN">
              <a:solidFill>
                <a:srgbClr val="000000"/>
              </a:solidFill>
            </a:endParaRPr>
          </a:p>
        </p:txBody>
      </p:sp>
      <p:grpSp>
        <p:nvGrpSpPr>
          <p:cNvPr id="2053" name="Group 5"/>
          <p:cNvGrpSpPr>
            <a:grpSpLocks/>
          </p:cNvGrpSpPr>
          <p:nvPr/>
        </p:nvGrpSpPr>
        <p:grpSpPr bwMode="auto">
          <a:xfrm>
            <a:off x="0" y="6216651"/>
            <a:ext cx="12192000" cy="635000"/>
            <a:chOff x="0" y="3920"/>
            <a:chExt cx="7682" cy="400"/>
          </a:xfrm>
        </p:grpSpPr>
        <p:pic>
          <p:nvPicPr>
            <p:cNvPr id="2108" name="Picture 6" descr="图片1"/>
            <p:cNvPicPr>
              <a:picLocks noChangeAspect="1" noChangeArrowheads="1"/>
            </p:cNvPicPr>
            <p:nvPr userDrawn="1"/>
          </p:nvPicPr>
          <p:blipFill>
            <a:blip r:embed="rId7" cstate="print"/>
            <a:srcRect/>
            <a:stretch>
              <a:fillRect/>
            </a:stretch>
          </p:blipFill>
          <p:spPr bwMode="auto">
            <a:xfrm>
              <a:off x="0" y="3920"/>
              <a:ext cx="5760" cy="400"/>
            </a:xfrm>
            <a:prstGeom prst="rect">
              <a:avLst/>
            </a:prstGeom>
            <a:noFill/>
            <a:ln w="9525">
              <a:noFill/>
              <a:miter lim="800000"/>
              <a:headEnd/>
              <a:tailEnd/>
            </a:ln>
          </p:spPr>
        </p:pic>
        <p:pic>
          <p:nvPicPr>
            <p:cNvPr id="2109" name="Picture 7" descr="图片1"/>
            <p:cNvPicPr>
              <a:picLocks noChangeAspect="1" noChangeArrowheads="1"/>
            </p:cNvPicPr>
            <p:nvPr userDrawn="1"/>
          </p:nvPicPr>
          <p:blipFill>
            <a:blip r:embed="rId7" cstate="print"/>
            <a:srcRect/>
            <a:stretch>
              <a:fillRect/>
            </a:stretch>
          </p:blipFill>
          <p:spPr bwMode="auto">
            <a:xfrm>
              <a:off x="1539" y="3920"/>
              <a:ext cx="5760" cy="400"/>
            </a:xfrm>
            <a:prstGeom prst="rect">
              <a:avLst/>
            </a:prstGeom>
            <a:noFill/>
            <a:ln w="9525">
              <a:noFill/>
              <a:miter lim="800000"/>
              <a:headEnd/>
              <a:tailEnd/>
            </a:ln>
          </p:spPr>
        </p:pic>
        <p:pic>
          <p:nvPicPr>
            <p:cNvPr id="2110" name="Picture 8" descr="图片1"/>
            <p:cNvPicPr>
              <a:picLocks noChangeAspect="1" noChangeArrowheads="1"/>
            </p:cNvPicPr>
            <p:nvPr userDrawn="1"/>
          </p:nvPicPr>
          <p:blipFill>
            <a:blip r:embed="rId7" cstate="print"/>
            <a:srcRect/>
            <a:stretch>
              <a:fillRect/>
            </a:stretch>
          </p:blipFill>
          <p:spPr bwMode="auto">
            <a:xfrm rot="10800000">
              <a:off x="6619" y="3920"/>
              <a:ext cx="1063" cy="400"/>
            </a:xfrm>
            <a:prstGeom prst="rect">
              <a:avLst/>
            </a:prstGeom>
            <a:noFill/>
            <a:ln w="9525">
              <a:noFill/>
              <a:miter lim="800000"/>
              <a:headEnd/>
              <a:tailEnd/>
            </a:ln>
          </p:spPr>
        </p:pic>
      </p:grpSp>
      <p:sp>
        <p:nvSpPr>
          <p:cNvPr id="97289" name="Text Box 9"/>
          <p:cNvSpPr txBox="1">
            <a:spLocks noChangeArrowheads="1"/>
          </p:cNvSpPr>
          <p:nvPr/>
        </p:nvSpPr>
        <p:spPr bwMode="auto">
          <a:xfrm>
            <a:off x="869726" y="6457953"/>
            <a:ext cx="2784039" cy="263716"/>
          </a:xfrm>
          <a:prstGeom prst="rect">
            <a:avLst/>
          </a:prstGeom>
          <a:noFill/>
          <a:ln w="9525">
            <a:noFill/>
            <a:miter lim="800000"/>
            <a:headEnd/>
            <a:tailEnd/>
          </a:ln>
        </p:spPr>
        <p:txBody>
          <a:bodyPr wrap="none" lIns="78257" tIns="39133" rIns="78257" bIns="39133">
            <a:spAutoFit/>
          </a:bodyPr>
          <a:lstStyle/>
          <a:p>
            <a:pPr defTabSz="783212" eaLnBrk="0" hangingPunct="0">
              <a:defRPr/>
            </a:pPr>
            <a:r>
              <a:rPr lang="en-US" altLang="zh-CN" sz="1200" b="1">
                <a:solidFill>
                  <a:srgbClr val="000000"/>
                </a:solidFill>
                <a:latin typeface="Arial" charset="0"/>
                <a:ea typeface="MS PGothic" pitchFamily="34" charset="-128"/>
                <a:sym typeface="Lucida Grande" charset="0"/>
              </a:rPr>
              <a:t>HUAWEI TECHNOLOGIES CO., LTD.</a:t>
            </a:r>
          </a:p>
        </p:txBody>
      </p:sp>
      <p:sp>
        <p:nvSpPr>
          <p:cNvPr id="97290" name="Rectangle 10"/>
          <p:cNvSpPr>
            <a:spLocks noChangeArrowheads="1"/>
          </p:cNvSpPr>
          <p:nvPr/>
        </p:nvSpPr>
        <p:spPr bwMode="auto">
          <a:xfrm>
            <a:off x="7908454" y="6396042"/>
            <a:ext cx="1409333" cy="1101725"/>
          </a:xfrm>
          <a:prstGeom prst="rect">
            <a:avLst/>
          </a:prstGeom>
          <a:noFill/>
          <a:ln w="9525">
            <a:noFill/>
            <a:miter lim="800000"/>
            <a:headEnd/>
            <a:tailEnd/>
          </a:ln>
          <a:effectLst/>
        </p:spPr>
        <p:txBody>
          <a:bodyPr lIns="0" tIns="0" rIns="0" bIns="0"/>
          <a:lstStyle/>
          <a:p>
            <a:pPr defTabSz="783212" eaLnBrk="0" hangingPunct="0">
              <a:lnSpc>
                <a:spcPct val="85000"/>
              </a:lnSpc>
              <a:defRPr/>
            </a:pPr>
            <a:endParaRPr lang="de-DE" altLang="zh-CN" sz="900">
              <a:solidFill>
                <a:srgbClr val="000000"/>
              </a:solidFill>
              <a:latin typeface="Arial" pitchFamily="34" charset="0"/>
              <a:ea typeface="MS PGothic" pitchFamily="34" charset="-128"/>
              <a:sym typeface="Lucida Grande"/>
            </a:endParaRPr>
          </a:p>
          <a:p>
            <a:pPr defTabSz="783212" eaLnBrk="0" hangingPunct="0">
              <a:lnSpc>
                <a:spcPct val="85000"/>
              </a:lnSpc>
              <a:defRPr/>
            </a:pPr>
            <a:r>
              <a:rPr lang="de-DE" altLang="zh-CN" sz="900">
                <a:solidFill>
                  <a:srgbClr val="000000"/>
                </a:solidFill>
                <a:latin typeface="Arial" pitchFamily="34" charset="0"/>
                <a:ea typeface="MS PGothic" pitchFamily="34" charset="-128"/>
                <a:sym typeface="Lucida Grande"/>
              </a:rPr>
              <a:t>Page </a:t>
            </a:r>
            <a:fld id="{CFBC6B94-AAC7-4BD9-8619-4BD1BC17B204}" type="slidenum">
              <a:rPr lang="de-DE" altLang="zh-CN" sz="900">
                <a:solidFill>
                  <a:srgbClr val="000000"/>
                </a:solidFill>
                <a:latin typeface="Arial" pitchFamily="34" charset="0"/>
                <a:ea typeface="MS PGothic" pitchFamily="34" charset="-128"/>
                <a:sym typeface="Lucida Grande"/>
              </a:rPr>
              <a:pPr defTabSz="783212" eaLnBrk="0" hangingPunct="0">
                <a:lnSpc>
                  <a:spcPct val="85000"/>
                </a:lnSpc>
                <a:defRPr/>
              </a:pPr>
              <a:t>‹#›</a:t>
            </a:fld>
            <a:endParaRPr lang="en-GB" altLang="zh-CN" sz="900">
              <a:solidFill>
                <a:srgbClr val="000000"/>
              </a:solidFill>
              <a:latin typeface="Arial" pitchFamily="34" charset="0"/>
              <a:ea typeface="MS PGothic" pitchFamily="34" charset="-128"/>
              <a:sym typeface="Lucida Grande"/>
            </a:endParaRPr>
          </a:p>
        </p:txBody>
      </p:sp>
      <p:pic>
        <p:nvPicPr>
          <p:cNvPr id="2056" name="Picture 11" descr="图片3副本"/>
          <p:cNvPicPr>
            <a:picLocks noChangeAspect="1" noChangeArrowheads="1"/>
          </p:cNvPicPr>
          <p:nvPr/>
        </p:nvPicPr>
        <p:blipFill>
          <a:blip r:embed="rId8" cstate="print"/>
          <a:srcRect/>
          <a:stretch>
            <a:fillRect/>
          </a:stretch>
        </p:blipFill>
        <p:spPr bwMode="auto">
          <a:xfrm>
            <a:off x="10179575" y="6386522"/>
            <a:ext cx="1295063" cy="307975"/>
          </a:xfrm>
          <a:prstGeom prst="rect">
            <a:avLst/>
          </a:prstGeom>
          <a:noFill/>
          <a:ln w="9525">
            <a:noFill/>
            <a:miter lim="800000"/>
            <a:headEnd/>
            <a:tailEnd/>
          </a:ln>
        </p:spPr>
      </p:pic>
      <p:sp>
        <p:nvSpPr>
          <p:cNvPr id="2057" name="Rectangle 12"/>
          <p:cNvSpPr>
            <a:spLocks noGrp="1" noChangeArrowheads="1"/>
          </p:cNvSpPr>
          <p:nvPr>
            <p:ph type="title"/>
          </p:nvPr>
        </p:nvSpPr>
        <p:spPr bwMode="auto">
          <a:xfrm>
            <a:off x="780847" y="274637"/>
            <a:ext cx="10973117" cy="1143000"/>
          </a:xfrm>
          <a:prstGeom prst="rect">
            <a:avLst/>
          </a:prstGeom>
          <a:noFill/>
          <a:ln w="9525" algn="ctr">
            <a:noFill/>
            <a:miter lim="800000"/>
            <a:headEnd/>
            <a:tailEnd/>
          </a:ln>
        </p:spPr>
        <p:txBody>
          <a:bodyPr vert="horz" wrap="square" lIns="91348" tIns="45673" rIns="91348" bIns="45673" numCol="1" anchor="ctr" anchorCtr="0" compatLnSpc="1">
            <a:prstTxWarp prst="textNoShape">
              <a:avLst/>
            </a:prstTxWarp>
          </a:bodyPr>
          <a:lstStyle/>
          <a:p>
            <a:pPr lvl="0"/>
            <a:r>
              <a:rPr lang="zh-CN" altLang="en-US" smtClean="0"/>
              <a:t>单击此处编辑母版标题样式</a:t>
            </a:r>
          </a:p>
        </p:txBody>
      </p:sp>
      <p:sp>
        <p:nvSpPr>
          <p:cNvPr id="2058" name="Rectangle 13"/>
          <p:cNvSpPr>
            <a:spLocks noGrp="1" noChangeArrowheads="1"/>
          </p:cNvSpPr>
          <p:nvPr>
            <p:ph type="body" idx="1"/>
          </p:nvPr>
        </p:nvSpPr>
        <p:spPr bwMode="auto">
          <a:xfrm>
            <a:off x="780847" y="1600202"/>
            <a:ext cx="10973117" cy="4525963"/>
          </a:xfrm>
          <a:prstGeom prst="rect">
            <a:avLst/>
          </a:prstGeom>
          <a:noFill/>
          <a:ln w="9525" algn="ctr">
            <a:noFill/>
            <a:miter lim="800000"/>
            <a:headEnd/>
            <a:tailEnd/>
          </a:ln>
        </p:spPr>
        <p:txBody>
          <a:bodyPr vert="horz" wrap="square" lIns="91348" tIns="45673" rIns="91348" bIns="45673"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7295" name="Rectangle 15"/>
          <p:cNvSpPr>
            <a:spLocks noChangeArrowheads="1"/>
          </p:cNvSpPr>
          <p:nvPr/>
        </p:nvSpPr>
        <p:spPr bwMode="auto">
          <a:xfrm>
            <a:off x="12358654" y="5443935"/>
            <a:ext cx="1226818" cy="323056"/>
          </a:xfrm>
          <a:prstGeom prst="rect">
            <a:avLst/>
          </a:prstGeom>
          <a:solidFill>
            <a:srgbClr val="F8F8F8"/>
          </a:solidFill>
          <a:ln w="9525" algn="ctr">
            <a:noFill/>
            <a:miter lim="800000"/>
            <a:headEnd/>
            <a:tailEnd/>
          </a:ln>
          <a:effectLst/>
        </p:spPr>
        <p:txBody>
          <a:bodyPr lIns="91308" tIns="45654" rIns="91308" bIns="45654" anchor="ctr">
            <a:spAutoFit/>
          </a:bodyPr>
          <a:lstStyle/>
          <a:p>
            <a:pPr algn="ctr" defTabSz="876757" eaLnBrk="0" hangingPunct="0">
              <a:defRPr/>
            </a:pPr>
            <a:endParaRPr lang="zh-CN" altLang="en-US" sz="1500">
              <a:solidFill>
                <a:srgbClr val="000000"/>
              </a:solidFill>
              <a:latin typeface="FrutigerNext LT Regular" pitchFamily="34" charset="0"/>
              <a:ea typeface="MS PGothic" pitchFamily="34" charset="-128"/>
              <a:sym typeface="Lucida Grande"/>
            </a:endParaRPr>
          </a:p>
        </p:txBody>
      </p:sp>
      <p:grpSp>
        <p:nvGrpSpPr>
          <p:cNvPr id="2061" name="Group 16"/>
          <p:cNvGrpSpPr>
            <a:grpSpLocks/>
          </p:cNvGrpSpPr>
          <p:nvPr/>
        </p:nvGrpSpPr>
        <p:grpSpPr bwMode="auto">
          <a:xfrm>
            <a:off x="12469739" y="5278448"/>
            <a:ext cx="988755" cy="184151"/>
            <a:chOff x="6657" y="3492"/>
            <a:chExt cx="527" cy="121"/>
          </a:xfrm>
        </p:grpSpPr>
        <p:sp>
          <p:nvSpPr>
            <p:cNvPr id="97297" name="Rectangle 17"/>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97298" name="Rectangle 18"/>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97299" name="Rectangle 19"/>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97300" name="Rectangle 20"/>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grpSp>
      <p:grpSp>
        <p:nvGrpSpPr>
          <p:cNvPr id="2062" name="Group 21"/>
          <p:cNvGrpSpPr>
            <a:grpSpLocks/>
          </p:cNvGrpSpPr>
          <p:nvPr/>
        </p:nvGrpSpPr>
        <p:grpSpPr bwMode="auto">
          <a:xfrm>
            <a:off x="12469739" y="6203954"/>
            <a:ext cx="988755" cy="182563"/>
            <a:chOff x="6657" y="4103"/>
            <a:chExt cx="527" cy="121"/>
          </a:xfrm>
        </p:grpSpPr>
        <p:sp>
          <p:nvSpPr>
            <p:cNvPr id="97302" name="Rectangle 22"/>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97303" name="Rectangle 23"/>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97304" name="Rectangle 24"/>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97305" name="Rectangle 25"/>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grpSp>
      <p:grpSp>
        <p:nvGrpSpPr>
          <p:cNvPr id="2063" name="Group 26"/>
          <p:cNvGrpSpPr>
            <a:grpSpLocks/>
          </p:cNvGrpSpPr>
          <p:nvPr/>
        </p:nvGrpSpPr>
        <p:grpSpPr bwMode="auto">
          <a:xfrm>
            <a:off x="12469739" y="6450014"/>
            <a:ext cx="988755" cy="182563"/>
            <a:chOff x="6657" y="4266"/>
            <a:chExt cx="527" cy="121"/>
          </a:xfrm>
        </p:grpSpPr>
        <p:sp>
          <p:nvSpPr>
            <p:cNvPr id="97307" name="Rectangle 27"/>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97308" name="Rectangle 28"/>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97309" name="Rectangle 29"/>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97310" name="Rectangle 30"/>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grpSp>
      <p:grpSp>
        <p:nvGrpSpPr>
          <p:cNvPr id="2064" name="Group 31"/>
          <p:cNvGrpSpPr>
            <a:grpSpLocks/>
          </p:cNvGrpSpPr>
          <p:nvPr/>
        </p:nvGrpSpPr>
        <p:grpSpPr bwMode="auto">
          <a:xfrm>
            <a:off x="12469739" y="5527679"/>
            <a:ext cx="988755" cy="182563"/>
            <a:chOff x="6657" y="3656"/>
            <a:chExt cx="527" cy="121"/>
          </a:xfrm>
        </p:grpSpPr>
        <p:sp>
          <p:nvSpPr>
            <p:cNvPr id="97312" name="Rectangle 32"/>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97313" name="Rectangle 33"/>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97314" name="Rectangle 34"/>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97315" name="Rectangle 35"/>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grpSp>
      <p:grpSp>
        <p:nvGrpSpPr>
          <p:cNvPr id="2065" name="Group 36"/>
          <p:cNvGrpSpPr>
            <a:grpSpLocks/>
          </p:cNvGrpSpPr>
          <p:nvPr/>
        </p:nvGrpSpPr>
        <p:grpSpPr bwMode="auto">
          <a:xfrm>
            <a:off x="12469739" y="5957891"/>
            <a:ext cx="988755" cy="182563"/>
            <a:chOff x="6657" y="3941"/>
            <a:chExt cx="527" cy="121"/>
          </a:xfrm>
        </p:grpSpPr>
        <p:sp>
          <p:nvSpPr>
            <p:cNvPr id="97317" name="Rectangle 37"/>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97318" name="Rectangle 38"/>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97319" name="Rectangle 39"/>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97320" name="Rectangle 40"/>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grpSp>
      <p:grpSp>
        <p:nvGrpSpPr>
          <p:cNvPr id="2066" name="Group 41"/>
          <p:cNvGrpSpPr>
            <a:grpSpLocks/>
          </p:cNvGrpSpPr>
          <p:nvPr/>
        </p:nvGrpSpPr>
        <p:grpSpPr bwMode="auto">
          <a:xfrm>
            <a:off x="12469739" y="6697667"/>
            <a:ext cx="988755" cy="182563"/>
            <a:chOff x="6657" y="4430"/>
            <a:chExt cx="527" cy="121"/>
          </a:xfrm>
        </p:grpSpPr>
        <p:sp>
          <p:nvSpPr>
            <p:cNvPr id="97322" name="Rectangle 42"/>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97323" name="Rectangle 43"/>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97324" name="Rectangle 44"/>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97325" name="Rectangle 45"/>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grpSp>
      <p:grpSp>
        <p:nvGrpSpPr>
          <p:cNvPr id="2067" name="Group 46"/>
          <p:cNvGrpSpPr>
            <a:grpSpLocks/>
          </p:cNvGrpSpPr>
          <p:nvPr/>
        </p:nvGrpSpPr>
        <p:grpSpPr bwMode="auto">
          <a:xfrm>
            <a:off x="12469739" y="5032384"/>
            <a:ext cx="988755" cy="184151"/>
            <a:chOff x="6657" y="3329"/>
            <a:chExt cx="527" cy="122"/>
          </a:xfrm>
        </p:grpSpPr>
        <p:sp>
          <p:nvSpPr>
            <p:cNvPr id="97327" name="Rectangle 47"/>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97328" name="Rectangle 48"/>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97329" name="Rectangle 49"/>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97330" name="Rectangle 50"/>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grpSp>
      <p:grpSp>
        <p:nvGrpSpPr>
          <p:cNvPr id="2068" name="Group 51"/>
          <p:cNvGrpSpPr>
            <a:grpSpLocks/>
          </p:cNvGrpSpPr>
          <p:nvPr/>
        </p:nvGrpSpPr>
        <p:grpSpPr bwMode="auto">
          <a:xfrm>
            <a:off x="12469739" y="4600579"/>
            <a:ext cx="988755" cy="182563"/>
            <a:chOff x="6657" y="3043"/>
            <a:chExt cx="527" cy="121"/>
          </a:xfrm>
        </p:grpSpPr>
        <p:sp>
          <p:nvSpPr>
            <p:cNvPr id="97332" name="Rectangle 52"/>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97333" name="Rectangle 5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97334" name="Rectangle 5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97335" name="Rectangle 5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grpSp>
      <p:grpSp>
        <p:nvGrpSpPr>
          <p:cNvPr id="2069" name="Group 56"/>
          <p:cNvGrpSpPr>
            <a:grpSpLocks/>
          </p:cNvGrpSpPr>
          <p:nvPr/>
        </p:nvGrpSpPr>
        <p:grpSpPr bwMode="auto">
          <a:xfrm>
            <a:off x="12469739" y="4354521"/>
            <a:ext cx="988755" cy="184151"/>
            <a:chOff x="6657" y="2881"/>
            <a:chExt cx="527" cy="121"/>
          </a:xfrm>
        </p:grpSpPr>
        <p:sp>
          <p:nvSpPr>
            <p:cNvPr id="97337" name="Rectangle 57"/>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97338" name="Rectangle 58"/>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97339" name="Rectangle 59"/>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sp>
          <p:nvSpPr>
            <p:cNvPr id="97340" name="Rectangle 60"/>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lgn="ctr">
                <a:defRPr/>
              </a:pPr>
              <a:endParaRPr lang="zh-CN" altLang="en-US" sz="1200">
                <a:solidFill>
                  <a:srgbClr val="000000"/>
                </a:solidFill>
                <a:latin typeface="Lucida Grande" charset="0"/>
                <a:ea typeface="宋体"/>
                <a:sym typeface="Lucida Grande" charset="0"/>
              </a:endParaRPr>
            </a:p>
          </p:txBody>
        </p:sp>
      </p:grpSp>
    </p:spTree>
    <p:extLst>
      <p:ext uri="{BB962C8B-B14F-4D97-AF65-F5344CB8AC3E}">
        <p14:creationId xmlns:p14="http://schemas.microsoft.com/office/powerpoint/2010/main" val="3010349927"/>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Lst>
  <p:timing>
    <p:tnLst>
      <p:par>
        <p:cTn id="1" dur="indefinite" restart="never" nodeType="tmRoot"/>
      </p:par>
    </p:tnLst>
  </p:timing>
  <p:hf sldNum="0"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宋体"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宋体"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宋体"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宋体" pitchFamily="2" charset="-122"/>
        </a:defRPr>
      </a:lvl5pPr>
      <a:lvl6pPr marL="456615" algn="l" rtl="0" eaLnBrk="1" fontAlgn="base" hangingPunct="1">
        <a:spcBef>
          <a:spcPct val="0"/>
        </a:spcBef>
        <a:spcAft>
          <a:spcPct val="0"/>
        </a:spcAft>
        <a:defRPr sz="3199" b="1">
          <a:solidFill>
            <a:srgbClr val="990000"/>
          </a:solidFill>
          <a:latin typeface="FrutigerNext LT Medium" pitchFamily="34" charset="0"/>
          <a:ea typeface="宋体" pitchFamily="2" charset="-122"/>
        </a:defRPr>
      </a:lvl6pPr>
      <a:lvl7pPr marL="913222" algn="l" rtl="0" eaLnBrk="1" fontAlgn="base" hangingPunct="1">
        <a:spcBef>
          <a:spcPct val="0"/>
        </a:spcBef>
        <a:spcAft>
          <a:spcPct val="0"/>
        </a:spcAft>
        <a:defRPr sz="3199" b="1">
          <a:solidFill>
            <a:srgbClr val="990000"/>
          </a:solidFill>
          <a:latin typeface="FrutigerNext LT Medium" pitchFamily="34" charset="0"/>
          <a:ea typeface="宋体" pitchFamily="2" charset="-122"/>
        </a:defRPr>
      </a:lvl7pPr>
      <a:lvl8pPr marL="1369831" algn="l" rtl="0" eaLnBrk="1" fontAlgn="base" hangingPunct="1">
        <a:spcBef>
          <a:spcPct val="0"/>
        </a:spcBef>
        <a:spcAft>
          <a:spcPct val="0"/>
        </a:spcAft>
        <a:defRPr sz="3199" b="1">
          <a:solidFill>
            <a:srgbClr val="990000"/>
          </a:solidFill>
          <a:latin typeface="FrutigerNext LT Medium" pitchFamily="34" charset="0"/>
          <a:ea typeface="宋体" pitchFamily="2" charset="-122"/>
        </a:defRPr>
      </a:lvl8pPr>
      <a:lvl9pPr marL="1826440" algn="l" rtl="0" eaLnBrk="1" fontAlgn="base" hangingPunct="1">
        <a:spcBef>
          <a:spcPct val="0"/>
        </a:spcBef>
        <a:spcAft>
          <a:spcPct val="0"/>
        </a:spcAft>
        <a:defRPr sz="3199" b="1">
          <a:solidFill>
            <a:srgbClr val="990000"/>
          </a:solidFill>
          <a:latin typeface="FrutigerNext LT Medium" pitchFamily="34" charset="0"/>
          <a:ea typeface="宋体" pitchFamily="2" charset="-122"/>
        </a:defRPr>
      </a:lvl9pPr>
    </p:titleStyle>
    <p:bodyStyle>
      <a:lvl1pPr marL="342460" indent="-342460"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1991" indent="-285383" algn="l" rtl="0" eaLnBrk="1" fontAlgn="base" hangingPunct="1">
        <a:spcBef>
          <a:spcPct val="20000"/>
        </a:spcBef>
        <a:spcAft>
          <a:spcPct val="0"/>
        </a:spcAft>
        <a:buFont typeface="Arial" pitchFamily="34" charset="0"/>
        <a:buChar char="›"/>
        <a:defRPr sz="2099">
          <a:solidFill>
            <a:schemeClr val="tx1"/>
          </a:solidFill>
          <a:latin typeface="+mn-lt"/>
          <a:ea typeface="+mn-ea"/>
        </a:defRPr>
      </a:lvl2pPr>
      <a:lvl3pPr marL="1141524" indent="-228306"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598135" indent="-228306" algn="l" rtl="0" eaLnBrk="1" fontAlgn="base" hangingPunct="1">
        <a:spcBef>
          <a:spcPct val="20000"/>
        </a:spcBef>
        <a:spcAft>
          <a:spcPct val="0"/>
        </a:spcAft>
        <a:buChar char="–"/>
        <a:defRPr sz="1500">
          <a:solidFill>
            <a:schemeClr val="tx1"/>
          </a:solidFill>
          <a:latin typeface="+mn-lt"/>
          <a:ea typeface="+mn-ea"/>
        </a:defRPr>
      </a:lvl4pPr>
      <a:lvl5pPr marL="2054744" indent="-228306" algn="l" rtl="0" eaLnBrk="1" fontAlgn="base" hangingPunct="1">
        <a:spcBef>
          <a:spcPct val="20000"/>
        </a:spcBef>
        <a:spcAft>
          <a:spcPct val="0"/>
        </a:spcAft>
        <a:buFont typeface="Arial" pitchFamily="34" charset="0"/>
        <a:buChar char="~"/>
        <a:defRPr sz="1500">
          <a:solidFill>
            <a:schemeClr val="tx1"/>
          </a:solidFill>
          <a:latin typeface="+mn-lt"/>
          <a:ea typeface="+mn-ea"/>
        </a:defRPr>
      </a:lvl5pPr>
      <a:lvl6pPr marL="2511357" indent="-228306" algn="l" rtl="0" eaLnBrk="1" fontAlgn="base" hangingPunct="1">
        <a:spcBef>
          <a:spcPct val="20000"/>
        </a:spcBef>
        <a:spcAft>
          <a:spcPct val="0"/>
        </a:spcAft>
        <a:buFont typeface="Arial" charset="0"/>
        <a:buChar char="~"/>
        <a:defRPr sz="1500">
          <a:solidFill>
            <a:schemeClr val="tx1"/>
          </a:solidFill>
          <a:latin typeface="+mn-lt"/>
          <a:ea typeface="+mn-ea"/>
        </a:defRPr>
      </a:lvl6pPr>
      <a:lvl7pPr marL="2967967" indent="-228306" algn="l" rtl="0" eaLnBrk="1" fontAlgn="base" hangingPunct="1">
        <a:spcBef>
          <a:spcPct val="20000"/>
        </a:spcBef>
        <a:spcAft>
          <a:spcPct val="0"/>
        </a:spcAft>
        <a:buFont typeface="Arial" charset="0"/>
        <a:buChar char="~"/>
        <a:defRPr sz="1500">
          <a:solidFill>
            <a:schemeClr val="tx1"/>
          </a:solidFill>
          <a:latin typeface="+mn-lt"/>
          <a:ea typeface="+mn-ea"/>
        </a:defRPr>
      </a:lvl7pPr>
      <a:lvl8pPr marL="3424577" indent="-228306" algn="l" rtl="0" eaLnBrk="1" fontAlgn="base" hangingPunct="1">
        <a:spcBef>
          <a:spcPct val="20000"/>
        </a:spcBef>
        <a:spcAft>
          <a:spcPct val="0"/>
        </a:spcAft>
        <a:buFont typeface="Arial" charset="0"/>
        <a:buChar char="~"/>
        <a:defRPr sz="1500">
          <a:solidFill>
            <a:schemeClr val="tx1"/>
          </a:solidFill>
          <a:latin typeface="+mn-lt"/>
          <a:ea typeface="+mn-ea"/>
        </a:defRPr>
      </a:lvl8pPr>
      <a:lvl9pPr marL="3881187" indent="-228306" algn="l" rtl="0" eaLnBrk="1" fontAlgn="base" hangingPunct="1">
        <a:spcBef>
          <a:spcPct val="20000"/>
        </a:spcBef>
        <a:spcAft>
          <a:spcPct val="0"/>
        </a:spcAft>
        <a:buFont typeface="Arial" charset="0"/>
        <a:buChar char="~"/>
        <a:defRPr sz="1500">
          <a:solidFill>
            <a:schemeClr val="tx1"/>
          </a:solidFill>
          <a:latin typeface="+mn-lt"/>
          <a:ea typeface="+mn-ea"/>
        </a:defRPr>
      </a:lvl9pPr>
    </p:bodyStyle>
    <p:otherStyle>
      <a:defPPr>
        <a:defRPr lang="zh-CN"/>
      </a:defPPr>
      <a:lvl1pPr marL="0" algn="l" defTabSz="913222" rtl="0" eaLnBrk="1" latinLnBrk="0" hangingPunct="1">
        <a:defRPr sz="1699" kern="1200">
          <a:solidFill>
            <a:schemeClr val="tx1"/>
          </a:solidFill>
          <a:latin typeface="+mn-lt"/>
          <a:ea typeface="+mn-ea"/>
          <a:cs typeface="+mn-cs"/>
        </a:defRPr>
      </a:lvl1pPr>
      <a:lvl2pPr marL="456615" algn="l" defTabSz="913222" rtl="0" eaLnBrk="1" latinLnBrk="0" hangingPunct="1">
        <a:defRPr sz="1699" kern="1200">
          <a:solidFill>
            <a:schemeClr val="tx1"/>
          </a:solidFill>
          <a:latin typeface="+mn-lt"/>
          <a:ea typeface="+mn-ea"/>
          <a:cs typeface="+mn-cs"/>
        </a:defRPr>
      </a:lvl2pPr>
      <a:lvl3pPr marL="913222" algn="l" defTabSz="913222" rtl="0" eaLnBrk="1" latinLnBrk="0" hangingPunct="1">
        <a:defRPr sz="1699" kern="1200">
          <a:solidFill>
            <a:schemeClr val="tx1"/>
          </a:solidFill>
          <a:latin typeface="+mn-lt"/>
          <a:ea typeface="+mn-ea"/>
          <a:cs typeface="+mn-cs"/>
        </a:defRPr>
      </a:lvl3pPr>
      <a:lvl4pPr marL="1369831" algn="l" defTabSz="913222" rtl="0" eaLnBrk="1" latinLnBrk="0" hangingPunct="1">
        <a:defRPr sz="1699" kern="1200">
          <a:solidFill>
            <a:schemeClr val="tx1"/>
          </a:solidFill>
          <a:latin typeface="+mn-lt"/>
          <a:ea typeface="+mn-ea"/>
          <a:cs typeface="+mn-cs"/>
        </a:defRPr>
      </a:lvl4pPr>
      <a:lvl5pPr marL="1826440" algn="l" defTabSz="913222" rtl="0" eaLnBrk="1" latinLnBrk="0" hangingPunct="1">
        <a:defRPr sz="1699" kern="1200">
          <a:solidFill>
            <a:schemeClr val="tx1"/>
          </a:solidFill>
          <a:latin typeface="+mn-lt"/>
          <a:ea typeface="+mn-ea"/>
          <a:cs typeface="+mn-cs"/>
        </a:defRPr>
      </a:lvl5pPr>
      <a:lvl6pPr marL="2283050" algn="l" defTabSz="913222" rtl="0" eaLnBrk="1" latinLnBrk="0" hangingPunct="1">
        <a:defRPr sz="1699" kern="1200">
          <a:solidFill>
            <a:schemeClr val="tx1"/>
          </a:solidFill>
          <a:latin typeface="+mn-lt"/>
          <a:ea typeface="+mn-ea"/>
          <a:cs typeface="+mn-cs"/>
        </a:defRPr>
      </a:lvl6pPr>
      <a:lvl7pPr marL="2739664" algn="l" defTabSz="913222" rtl="0" eaLnBrk="1" latinLnBrk="0" hangingPunct="1">
        <a:defRPr sz="1699" kern="1200">
          <a:solidFill>
            <a:schemeClr val="tx1"/>
          </a:solidFill>
          <a:latin typeface="+mn-lt"/>
          <a:ea typeface="+mn-ea"/>
          <a:cs typeface="+mn-cs"/>
        </a:defRPr>
      </a:lvl7pPr>
      <a:lvl8pPr marL="3196272" algn="l" defTabSz="913222" rtl="0" eaLnBrk="1" latinLnBrk="0" hangingPunct="1">
        <a:defRPr sz="1699" kern="1200">
          <a:solidFill>
            <a:schemeClr val="tx1"/>
          </a:solidFill>
          <a:latin typeface="+mn-lt"/>
          <a:ea typeface="+mn-ea"/>
          <a:cs typeface="+mn-cs"/>
        </a:defRPr>
      </a:lvl8pPr>
      <a:lvl9pPr marL="3652880" algn="l" defTabSz="913222" rtl="0" eaLnBrk="1" latinLnBrk="0" hangingPunct="1">
        <a:defRPr sz="1699"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endParaRPr lang="en-US" altLang="zh-C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677595800"/>
      </p:ext>
    </p:extLst>
  </p:cSld>
  <p:clrMap bg1="dk1" tx1="lt1" bg2="dk2" tx2="lt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12192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1007534" y="2636839"/>
            <a:ext cx="73977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grpSp>
        <p:nvGrpSpPr>
          <p:cNvPr id="2056" name="Group 22"/>
          <p:cNvGrpSpPr>
            <a:grpSpLocks/>
          </p:cNvGrpSpPr>
          <p:nvPr/>
        </p:nvGrpSpPr>
        <p:grpSpPr bwMode="auto">
          <a:xfrm>
            <a:off x="12433301" y="3511550"/>
            <a:ext cx="1225551" cy="3224212"/>
            <a:chOff x="5839" y="2251"/>
            <a:chExt cx="579" cy="2031"/>
          </a:xfrm>
        </p:grpSpPr>
        <p:sp>
          <p:nvSpPr>
            <p:cNvPr id="2061" name="Rectangle 23"/>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52" name="Text Box 5"/>
          <p:cNvSpPr txBox="1">
            <a:spLocks noChangeArrowheads="1"/>
          </p:cNvSpPr>
          <p:nvPr/>
        </p:nvSpPr>
        <p:spPr bwMode="auto">
          <a:xfrm>
            <a:off x="1007534" y="6230938"/>
            <a:ext cx="3121175"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9639301" y="4019551"/>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1007534" y="6219825"/>
            <a:ext cx="3121175"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1007534" y="4508501"/>
            <a:ext cx="7397751"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grpSp>
        <p:nvGrpSpPr>
          <p:cNvPr id="5131" name="Group 85"/>
          <p:cNvGrpSpPr>
            <a:grpSpLocks/>
          </p:cNvGrpSpPr>
          <p:nvPr/>
        </p:nvGrpSpPr>
        <p:grpSpPr bwMode="auto">
          <a:xfrm>
            <a:off x="12433301" y="3511550"/>
            <a:ext cx="1225551" cy="3224212"/>
            <a:chOff x="5839" y="2251"/>
            <a:chExt cx="579" cy="2031"/>
          </a:xfrm>
        </p:grpSpPr>
        <p:sp>
          <p:nvSpPr>
            <p:cNvPr id="5134" name="Rectangle 86"/>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9639301" y="3795714"/>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1007534" y="4508500"/>
            <a:ext cx="7397751"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1007534" y="6219825"/>
            <a:ext cx="3121175"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grpSp>
        <p:nvGrpSpPr>
          <p:cNvPr id="6155" name="Group 149"/>
          <p:cNvGrpSpPr>
            <a:grpSpLocks/>
          </p:cNvGrpSpPr>
          <p:nvPr/>
        </p:nvGrpSpPr>
        <p:grpSpPr bwMode="auto">
          <a:xfrm>
            <a:off x="12433301" y="3511550"/>
            <a:ext cx="1225551" cy="3224212"/>
            <a:chOff x="5839" y="2251"/>
            <a:chExt cx="579" cy="2031"/>
          </a:xfrm>
        </p:grpSpPr>
        <p:sp>
          <p:nvSpPr>
            <p:cNvPr id="6158" name="Rectangle 150"/>
            <p:cNvSpPr>
              <a:spLocks noChangeArrowheads="1"/>
            </p:cNvSpPr>
            <p:nvPr userDrawn="1"/>
          </p:nvSpPr>
          <p:spPr bwMode="auto">
            <a:xfrm>
              <a:off x="5839" y="3143"/>
              <a:ext cx="579" cy="233"/>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1" y="3795714"/>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1007534" y="4508500"/>
            <a:ext cx="7397751"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1007534" y="6219825"/>
            <a:ext cx="3121175"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grpSp>
        <p:nvGrpSpPr>
          <p:cNvPr id="7179" name="Group 148"/>
          <p:cNvGrpSpPr>
            <a:grpSpLocks/>
          </p:cNvGrpSpPr>
          <p:nvPr/>
        </p:nvGrpSpPr>
        <p:grpSpPr bwMode="auto">
          <a:xfrm>
            <a:off x="12433301" y="3511550"/>
            <a:ext cx="1225551" cy="3224212"/>
            <a:chOff x="5839" y="2251"/>
            <a:chExt cx="579" cy="2031"/>
          </a:xfrm>
        </p:grpSpPr>
        <p:sp>
          <p:nvSpPr>
            <p:cNvPr id="7182" name="Rectangle 149"/>
            <p:cNvSpPr>
              <a:spLocks noChangeArrowheads="1"/>
            </p:cNvSpPr>
            <p:nvPr userDrawn="1"/>
          </p:nvSpPr>
          <p:spPr bwMode="auto">
            <a:xfrm>
              <a:off x="5839" y="3143"/>
              <a:ext cx="579" cy="233"/>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1" y="3795714"/>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3232031"/>
            <a:ext cx="12192000" cy="393938"/>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1007534" y="325439"/>
            <a:ext cx="10176933"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1007534" y="1628776"/>
            <a:ext cx="1017693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grpSp>
        <p:nvGrpSpPr>
          <p:cNvPr id="9222" name="Group 14"/>
          <p:cNvGrpSpPr>
            <a:grpSpLocks/>
          </p:cNvGrpSpPr>
          <p:nvPr/>
        </p:nvGrpSpPr>
        <p:grpSpPr bwMode="auto">
          <a:xfrm>
            <a:off x="12433301" y="3511550"/>
            <a:ext cx="1225551" cy="3224212"/>
            <a:chOff x="5839" y="2251"/>
            <a:chExt cx="579" cy="2031"/>
          </a:xfrm>
        </p:grpSpPr>
        <p:sp>
          <p:nvSpPr>
            <p:cNvPr id="9225" name="Rectangle 15"/>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1007534" y="4508500"/>
            <a:ext cx="7397751"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1007534" y="6219825"/>
            <a:ext cx="3121175"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grpSp>
        <p:nvGrpSpPr>
          <p:cNvPr id="8203" name="Group 83"/>
          <p:cNvGrpSpPr>
            <a:grpSpLocks/>
          </p:cNvGrpSpPr>
          <p:nvPr/>
        </p:nvGrpSpPr>
        <p:grpSpPr bwMode="auto">
          <a:xfrm>
            <a:off x="12433301" y="3511550"/>
            <a:ext cx="1225551" cy="3224212"/>
            <a:chOff x="5839" y="2251"/>
            <a:chExt cx="579" cy="2031"/>
          </a:xfrm>
        </p:grpSpPr>
        <p:sp>
          <p:nvSpPr>
            <p:cNvPr id="8206" name="Rectangle 84"/>
            <p:cNvSpPr>
              <a:spLocks noChangeArrowheads="1"/>
            </p:cNvSpPr>
            <p:nvPr userDrawn="1"/>
          </p:nvSpPr>
          <p:spPr bwMode="auto">
            <a:xfrm>
              <a:off x="5839" y="3143"/>
              <a:ext cx="579" cy="233"/>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1" y="3795714"/>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6224589"/>
            <a:ext cx="12200467"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533" y="6451600"/>
            <a:ext cx="2680326"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011834" y="6386514"/>
            <a:ext cx="174836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534" y="325439"/>
            <a:ext cx="10176933"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1007534" y="1628776"/>
            <a:ext cx="1017693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grpSp>
        <p:nvGrpSpPr>
          <p:cNvPr id="10250" name="Group 16"/>
          <p:cNvGrpSpPr>
            <a:grpSpLocks/>
          </p:cNvGrpSpPr>
          <p:nvPr/>
        </p:nvGrpSpPr>
        <p:grpSpPr bwMode="auto">
          <a:xfrm>
            <a:off x="12433301" y="3511550"/>
            <a:ext cx="1225551"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9" name="Rectangle 21"/>
          <p:cNvSpPr>
            <a:spLocks noChangeArrowheads="1"/>
          </p:cNvSpPr>
          <p:nvPr userDrawn="1"/>
        </p:nvSpPr>
        <p:spPr bwMode="auto">
          <a:xfrm>
            <a:off x="5047622" y="6465937"/>
            <a:ext cx="1522678"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smtClean="0">
                <a:solidFill>
                  <a:srgbClr val="000000"/>
                </a:solidFill>
                <a:latin typeface="+mn-lt"/>
                <a:ea typeface="+mn-ea"/>
              </a:rPr>
              <a:t>Huawei Confidential</a:t>
            </a:r>
            <a:endParaRPr lang="en-US" altLang="zh-CN" sz="1200">
              <a:latin typeface="+mn-lt"/>
              <a:ea typeface="+mn-ea"/>
            </a:endParaRPr>
          </a:p>
        </p:txBody>
      </p:sp>
      <p:sp>
        <p:nvSpPr>
          <p:cNvPr id="81" name="Rectangle 5"/>
          <p:cNvSpPr>
            <a:spLocks noChangeArrowheads="1"/>
          </p:cNvSpPr>
          <p:nvPr userDrawn="1"/>
        </p:nvSpPr>
        <p:spPr bwMode="auto">
          <a:xfrm>
            <a:off x="8461165" y="6489701"/>
            <a:ext cx="240453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5897564"/>
            <a:ext cx="12192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0" name="Group 11"/>
          <p:cNvGrpSpPr>
            <a:grpSpLocks/>
          </p:cNvGrpSpPr>
          <p:nvPr/>
        </p:nvGrpSpPr>
        <p:grpSpPr bwMode="auto">
          <a:xfrm>
            <a:off x="12433301" y="3511550"/>
            <a:ext cx="1225551" cy="3224212"/>
            <a:chOff x="5839" y="2251"/>
            <a:chExt cx="579" cy="2031"/>
          </a:xfrm>
        </p:grpSpPr>
        <p:sp>
          <p:nvSpPr>
            <p:cNvPr id="11273" name="Rectangle 12"/>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5" name="TextBox 74"/>
          <p:cNvSpPr txBox="1"/>
          <p:nvPr/>
        </p:nvSpPr>
        <p:spPr>
          <a:xfrm>
            <a:off x="1007534" y="4508501"/>
            <a:ext cx="10176933" cy="1054135"/>
          </a:xfrm>
          <a:prstGeom prst="rect">
            <a:avLst/>
          </a:prstGeom>
          <a:noFill/>
        </p:spPr>
        <p:txBody>
          <a:bodyPr wrap="square" rtlCol="0">
            <a:spAutoFit/>
          </a:bodyPr>
          <a:lstStyle/>
          <a:p>
            <a:pPr algn="just">
              <a:lnSpc>
                <a:spcPct val="100000"/>
              </a:lnSpc>
            </a:pPr>
            <a:r>
              <a:rPr lang="en-US" altLang="zh-CN" sz="1250" b="1" kern="120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4693268" y="2668589"/>
            <a:ext cx="2805465"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4723308" y="3429000"/>
            <a:ext cx="2745385"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a:solidFill>
                  <a:srgbClr val="666666"/>
                </a:solidFill>
                <a:latin typeface="+mn-lt"/>
                <a:ea typeface="ＭＳ Ｐゴシック" pitchFamily="34" charset="-128"/>
              </a:rPr>
              <a:t>www.huawei.com</a:t>
            </a:r>
            <a:endParaRPr lang="en-US" altLang="zh-CN" sz="260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27.png"/><Relationship Id="rId4"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hyperlink" Target="http://jenkins-ci.org/"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p:cNvSpPr>
          <p:nvPr/>
        </p:nvSpPr>
        <p:spPr bwMode="auto">
          <a:xfrm>
            <a:off x="12358646" y="4292384"/>
            <a:ext cx="1239514" cy="2626629"/>
          </a:xfrm>
          <a:prstGeom prst="rect">
            <a:avLst/>
          </a:prstGeom>
          <a:solidFill>
            <a:srgbClr val="F8F8F8"/>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grpSp>
        <p:nvGrpSpPr>
          <p:cNvPr id="27652" name="Group 4"/>
          <p:cNvGrpSpPr>
            <a:grpSpLocks/>
          </p:cNvGrpSpPr>
          <p:nvPr/>
        </p:nvGrpSpPr>
        <p:grpSpPr bwMode="auto">
          <a:xfrm>
            <a:off x="12469740" y="5277964"/>
            <a:ext cx="988755" cy="184103"/>
            <a:chOff x="0" y="0"/>
            <a:chExt cx="622" cy="116"/>
          </a:xfrm>
        </p:grpSpPr>
        <p:sp>
          <p:nvSpPr>
            <p:cNvPr id="27702" name="Rectangle 5"/>
            <p:cNvSpPr>
              <a:spLocks/>
            </p:cNvSpPr>
            <p:nvPr/>
          </p:nvSpPr>
          <p:spPr bwMode="auto">
            <a:xfrm rot="10800000" flipH="1">
              <a:off x="156" y="0"/>
              <a:ext cx="156" cy="116"/>
            </a:xfrm>
            <a:prstGeom prst="rect">
              <a:avLst/>
            </a:prstGeom>
            <a:solidFill>
              <a:schemeClr val="accent1"/>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sp>
          <p:nvSpPr>
            <p:cNvPr id="27703" name="Rectangle 6"/>
            <p:cNvSpPr>
              <a:spLocks/>
            </p:cNvSpPr>
            <p:nvPr/>
          </p:nvSpPr>
          <p:spPr bwMode="auto">
            <a:xfrm rot="10800000" flipH="1">
              <a:off x="312" y="0"/>
              <a:ext cx="154" cy="116"/>
            </a:xfrm>
            <a:prstGeom prst="rect">
              <a:avLst/>
            </a:prstGeom>
            <a:solidFill>
              <a:srgbClr val="FF9900"/>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sp>
          <p:nvSpPr>
            <p:cNvPr id="27704" name="Rectangle 7"/>
            <p:cNvSpPr>
              <a:spLocks/>
            </p:cNvSpPr>
            <p:nvPr/>
          </p:nvSpPr>
          <p:spPr bwMode="auto">
            <a:xfrm rot="10800000" flipH="1">
              <a:off x="466" y="0"/>
              <a:ext cx="156" cy="116"/>
            </a:xfrm>
            <a:prstGeom prst="rect">
              <a:avLst/>
            </a:prstGeom>
            <a:solidFill>
              <a:srgbClr val="99660A"/>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sp>
          <p:nvSpPr>
            <p:cNvPr id="27705" name="Rectangle 8"/>
            <p:cNvSpPr>
              <a:spLocks/>
            </p:cNvSpPr>
            <p:nvPr/>
          </p:nvSpPr>
          <p:spPr bwMode="auto">
            <a:xfrm rot="10800000" flipH="1">
              <a:off x="0" y="0"/>
              <a:ext cx="156" cy="116"/>
            </a:xfrm>
            <a:prstGeom prst="rect">
              <a:avLst/>
            </a:prstGeom>
            <a:solidFill>
              <a:srgbClr val="FFCC99"/>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grpSp>
      <p:grpSp>
        <p:nvGrpSpPr>
          <p:cNvPr id="27653" name="Group 9"/>
          <p:cNvGrpSpPr>
            <a:grpSpLocks/>
          </p:cNvGrpSpPr>
          <p:nvPr/>
        </p:nvGrpSpPr>
        <p:grpSpPr bwMode="auto">
          <a:xfrm>
            <a:off x="12469740" y="6203231"/>
            <a:ext cx="988755" cy="182515"/>
            <a:chOff x="0" y="0"/>
            <a:chExt cx="622" cy="115"/>
          </a:xfrm>
        </p:grpSpPr>
        <p:sp>
          <p:nvSpPr>
            <p:cNvPr id="27698" name="Rectangle 10"/>
            <p:cNvSpPr>
              <a:spLocks/>
            </p:cNvSpPr>
            <p:nvPr/>
          </p:nvSpPr>
          <p:spPr bwMode="auto">
            <a:xfrm rot="10800000" flipH="1">
              <a:off x="156" y="0"/>
              <a:ext cx="156" cy="115"/>
            </a:xfrm>
            <a:prstGeom prst="rect">
              <a:avLst/>
            </a:prstGeom>
            <a:solidFill>
              <a:srgbClr val="99CCFF"/>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sp>
          <p:nvSpPr>
            <p:cNvPr id="27699" name="Rectangle 11"/>
            <p:cNvSpPr>
              <a:spLocks/>
            </p:cNvSpPr>
            <p:nvPr/>
          </p:nvSpPr>
          <p:spPr bwMode="auto">
            <a:xfrm rot="10800000" flipH="1">
              <a:off x="312" y="0"/>
              <a:ext cx="154" cy="115"/>
            </a:xfrm>
            <a:prstGeom prst="rect">
              <a:avLst/>
            </a:prstGeom>
            <a:solidFill>
              <a:srgbClr val="99CCCC"/>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sp>
          <p:nvSpPr>
            <p:cNvPr id="27700" name="Rectangle 12"/>
            <p:cNvSpPr>
              <a:spLocks/>
            </p:cNvSpPr>
            <p:nvPr/>
          </p:nvSpPr>
          <p:spPr bwMode="auto">
            <a:xfrm rot="10800000" flipH="1">
              <a:off x="466" y="0"/>
              <a:ext cx="156" cy="115"/>
            </a:xfrm>
            <a:prstGeom prst="rect">
              <a:avLst/>
            </a:prstGeom>
            <a:solidFill>
              <a:srgbClr val="009999"/>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sp>
          <p:nvSpPr>
            <p:cNvPr id="27701" name="Rectangle 13"/>
            <p:cNvSpPr>
              <a:spLocks/>
            </p:cNvSpPr>
            <p:nvPr/>
          </p:nvSpPr>
          <p:spPr bwMode="auto">
            <a:xfrm rot="10800000" flipH="1">
              <a:off x="0" y="0"/>
              <a:ext cx="156" cy="115"/>
            </a:xfrm>
            <a:prstGeom prst="rect">
              <a:avLst/>
            </a:prstGeom>
            <a:solidFill>
              <a:srgbClr val="CCCCFF"/>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grpSp>
      <p:grpSp>
        <p:nvGrpSpPr>
          <p:cNvPr id="27654" name="Group 14"/>
          <p:cNvGrpSpPr>
            <a:grpSpLocks/>
          </p:cNvGrpSpPr>
          <p:nvPr/>
        </p:nvGrpSpPr>
        <p:grpSpPr bwMode="auto">
          <a:xfrm>
            <a:off x="12469740" y="6449227"/>
            <a:ext cx="988755" cy="182515"/>
            <a:chOff x="0" y="0"/>
            <a:chExt cx="622" cy="115"/>
          </a:xfrm>
        </p:grpSpPr>
        <p:sp>
          <p:nvSpPr>
            <p:cNvPr id="27694" name="Rectangle 15"/>
            <p:cNvSpPr>
              <a:spLocks/>
            </p:cNvSpPr>
            <p:nvPr/>
          </p:nvSpPr>
          <p:spPr bwMode="auto">
            <a:xfrm rot="10800000" flipH="1">
              <a:off x="156" y="0"/>
              <a:ext cx="156" cy="115"/>
            </a:xfrm>
            <a:prstGeom prst="rect">
              <a:avLst/>
            </a:prstGeom>
            <a:solidFill>
              <a:srgbClr val="99CCCC"/>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sp>
          <p:nvSpPr>
            <p:cNvPr id="27695" name="Rectangle 16"/>
            <p:cNvSpPr>
              <a:spLocks/>
            </p:cNvSpPr>
            <p:nvPr/>
          </p:nvSpPr>
          <p:spPr bwMode="auto">
            <a:xfrm rot="10800000" flipH="1">
              <a:off x="312" y="0"/>
              <a:ext cx="154" cy="115"/>
            </a:xfrm>
            <a:prstGeom prst="rect">
              <a:avLst/>
            </a:prstGeom>
            <a:solidFill>
              <a:srgbClr val="0099CC"/>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sp>
          <p:nvSpPr>
            <p:cNvPr id="27696" name="Rectangle 17"/>
            <p:cNvSpPr>
              <a:spLocks/>
            </p:cNvSpPr>
            <p:nvPr/>
          </p:nvSpPr>
          <p:spPr bwMode="auto">
            <a:xfrm rot="10800000" flipH="1">
              <a:off x="466" y="0"/>
              <a:ext cx="156" cy="115"/>
            </a:xfrm>
            <a:prstGeom prst="rect">
              <a:avLst/>
            </a:prstGeom>
            <a:solidFill>
              <a:srgbClr val="006699"/>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sp>
          <p:nvSpPr>
            <p:cNvPr id="27697" name="Rectangle 18"/>
            <p:cNvSpPr>
              <a:spLocks/>
            </p:cNvSpPr>
            <p:nvPr/>
          </p:nvSpPr>
          <p:spPr bwMode="auto">
            <a:xfrm rot="10800000" flipH="1">
              <a:off x="0" y="0"/>
              <a:ext cx="156" cy="115"/>
            </a:xfrm>
            <a:prstGeom prst="rect">
              <a:avLst/>
            </a:prstGeom>
            <a:solidFill>
              <a:srgbClr val="CCFF99"/>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grpSp>
      <p:grpSp>
        <p:nvGrpSpPr>
          <p:cNvPr id="27655" name="Group 19"/>
          <p:cNvGrpSpPr>
            <a:grpSpLocks/>
          </p:cNvGrpSpPr>
          <p:nvPr/>
        </p:nvGrpSpPr>
        <p:grpSpPr bwMode="auto">
          <a:xfrm>
            <a:off x="12469740" y="5527131"/>
            <a:ext cx="988755" cy="182515"/>
            <a:chOff x="0" y="0"/>
            <a:chExt cx="622" cy="115"/>
          </a:xfrm>
        </p:grpSpPr>
        <p:sp>
          <p:nvSpPr>
            <p:cNvPr id="27690" name="Rectangle 20"/>
            <p:cNvSpPr>
              <a:spLocks/>
            </p:cNvSpPr>
            <p:nvPr/>
          </p:nvSpPr>
          <p:spPr bwMode="auto">
            <a:xfrm rot="10800000" flipH="1">
              <a:off x="0" y="0"/>
              <a:ext cx="156" cy="115"/>
            </a:xfrm>
            <a:prstGeom prst="rect">
              <a:avLst/>
            </a:prstGeom>
            <a:solidFill>
              <a:srgbClr val="CCCCCC"/>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sp>
          <p:nvSpPr>
            <p:cNvPr id="27691" name="Rectangle 21"/>
            <p:cNvSpPr>
              <a:spLocks/>
            </p:cNvSpPr>
            <p:nvPr/>
          </p:nvSpPr>
          <p:spPr bwMode="auto">
            <a:xfrm rot="10800000" flipH="1">
              <a:off x="156" y="0"/>
              <a:ext cx="156" cy="115"/>
            </a:xfrm>
            <a:prstGeom prst="rect">
              <a:avLst/>
            </a:prstGeom>
            <a:solidFill>
              <a:srgbClr val="FF9900"/>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sp>
          <p:nvSpPr>
            <p:cNvPr id="27692" name="Rectangle 22"/>
            <p:cNvSpPr>
              <a:spLocks/>
            </p:cNvSpPr>
            <p:nvPr/>
          </p:nvSpPr>
          <p:spPr bwMode="auto">
            <a:xfrm rot="10800000" flipH="1">
              <a:off x="312" y="0"/>
              <a:ext cx="154" cy="115"/>
            </a:xfrm>
            <a:prstGeom prst="rect">
              <a:avLst/>
            </a:prstGeom>
            <a:solidFill>
              <a:srgbClr val="990000"/>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sp>
          <p:nvSpPr>
            <p:cNvPr id="27693" name="Rectangle 23"/>
            <p:cNvSpPr>
              <a:spLocks/>
            </p:cNvSpPr>
            <p:nvPr/>
          </p:nvSpPr>
          <p:spPr bwMode="auto">
            <a:xfrm rot="10800000" flipH="1">
              <a:off x="466" y="0"/>
              <a:ext cx="156" cy="115"/>
            </a:xfrm>
            <a:prstGeom prst="rect">
              <a:avLst/>
            </a:prstGeom>
            <a:solidFill>
              <a:srgbClr val="080808"/>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grpSp>
      <p:grpSp>
        <p:nvGrpSpPr>
          <p:cNvPr id="27656" name="Group 24"/>
          <p:cNvGrpSpPr>
            <a:grpSpLocks/>
          </p:cNvGrpSpPr>
          <p:nvPr/>
        </p:nvGrpSpPr>
        <p:grpSpPr bwMode="auto">
          <a:xfrm>
            <a:off x="12469740" y="5957231"/>
            <a:ext cx="988755" cy="182515"/>
            <a:chOff x="0" y="0"/>
            <a:chExt cx="622" cy="115"/>
          </a:xfrm>
        </p:grpSpPr>
        <p:sp>
          <p:nvSpPr>
            <p:cNvPr id="27686" name="Rectangle 25"/>
            <p:cNvSpPr>
              <a:spLocks/>
            </p:cNvSpPr>
            <p:nvPr/>
          </p:nvSpPr>
          <p:spPr bwMode="auto">
            <a:xfrm rot="10800000" flipH="1">
              <a:off x="156" y="0"/>
              <a:ext cx="156" cy="115"/>
            </a:xfrm>
            <a:prstGeom prst="rect">
              <a:avLst/>
            </a:prstGeom>
            <a:solidFill>
              <a:srgbClr val="CCFF99"/>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sp>
          <p:nvSpPr>
            <p:cNvPr id="27687" name="Rectangle 26"/>
            <p:cNvSpPr>
              <a:spLocks/>
            </p:cNvSpPr>
            <p:nvPr/>
          </p:nvSpPr>
          <p:spPr bwMode="auto">
            <a:xfrm rot="10800000" flipH="1">
              <a:off x="312" y="0"/>
              <a:ext cx="154" cy="115"/>
            </a:xfrm>
            <a:prstGeom prst="rect">
              <a:avLst/>
            </a:prstGeom>
            <a:solidFill>
              <a:srgbClr val="669900"/>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sp>
          <p:nvSpPr>
            <p:cNvPr id="27688" name="Rectangle 27"/>
            <p:cNvSpPr>
              <a:spLocks/>
            </p:cNvSpPr>
            <p:nvPr/>
          </p:nvSpPr>
          <p:spPr bwMode="auto">
            <a:xfrm rot="10800000" flipH="1">
              <a:off x="466" y="0"/>
              <a:ext cx="156" cy="115"/>
            </a:xfrm>
            <a:prstGeom prst="rect">
              <a:avLst/>
            </a:prstGeom>
            <a:solidFill>
              <a:srgbClr val="080808"/>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sp>
          <p:nvSpPr>
            <p:cNvPr id="27689" name="Rectangle 28"/>
            <p:cNvSpPr>
              <a:spLocks/>
            </p:cNvSpPr>
            <p:nvPr/>
          </p:nvSpPr>
          <p:spPr bwMode="auto">
            <a:xfrm rot="10800000" flipH="1">
              <a:off x="0" y="0"/>
              <a:ext cx="156" cy="115"/>
            </a:xfrm>
            <a:prstGeom prst="rect">
              <a:avLst/>
            </a:prstGeom>
            <a:solidFill>
              <a:srgbClr val="CCCCCC"/>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grpSp>
      <p:grpSp>
        <p:nvGrpSpPr>
          <p:cNvPr id="27657" name="Group 29"/>
          <p:cNvGrpSpPr>
            <a:grpSpLocks/>
          </p:cNvGrpSpPr>
          <p:nvPr/>
        </p:nvGrpSpPr>
        <p:grpSpPr bwMode="auto">
          <a:xfrm>
            <a:off x="12469740" y="6696815"/>
            <a:ext cx="988755" cy="182515"/>
            <a:chOff x="0" y="0"/>
            <a:chExt cx="622" cy="115"/>
          </a:xfrm>
        </p:grpSpPr>
        <p:sp>
          <p:nvSpPr>
            <p:cNvPr id="27682" name="Rectangle 30"/>
            <p:cNvSpPr>
              <a:spLocks/>
            </p:cNvSpPr>
            <p:nvPr/>
          </p:nvSpPr>
          <p:spPr bwMode="auto">
            <a:xfrm rot="10800000" flipH="1">
              <a:off x="156" y="0"/>
              <a:ext cx="156" cy="115"/>
            </a:xfrm>
            <a:prstGeom prst="rect">
              <a:avLst/>
            </a:prstGeom>
            <a:solidFill>
              <a:srgbClr val="FF9900"/>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sp>
          <p:nvSpPr>
            <p:cNvPr id="27683" name="Rectangle 31"/>
            <p:cNvSpPr>
              <a:spLocks/>
            </p:cNvSpPr>
            <p:nvPr/>
          </p:nvSpPr>
          <p:spPr bwMode="auto">
            <a:xfrm rot="10800000" flipH="1">
              <a:off x="312" y="0"/>
              <a:ext cx="154" cy="115"/>
            </a:xfrm>
            <a:prstGeom prst="rect">
              <a:avLst/>
            </a:prstGeom>
            <a:solidFill>
              <a:srgbClr val="006699"/>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sp>
          <p:nvSpPr>
            <p:cNvPr id="27684" name="Rectangle 32"/>
            <p:cNvSpPr>
              <a:spLocks/>
            </p:cNvSpPr>
            <p:nvPr/>
          </p:nvSpPr>
          <p:spPr bwMode="auto">
            <a:xfrm rot="10800000" flipH="1">
              <a:off x="466" y="0"/>
              <a:ext cx="156" cy="115"/>
            </a:xfrm>
            <a:prstGeom prst="rect">
              <a:avLst/>
            </a:prstGeom>
            <a:solidFill>
              <a:srgbClr val="080808"/>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sp>
          <p:nvSpPr>
            <p:cNvPr id="27685" name="Rectangle 33"/>
            <p:cNvSpPr>
              <a:spLocks/>
            </p:cNvSpPr>
            <p:nvPr/>
          </p:nvSpPr>
          <p:spPr bwMode="auto">
            <a:xfrm rot="10800000" flipH="1">
              <a:off x="0" y="0"/>
              <a:ext cx="156" cy="115"/>
            </a:xfrm>
            <a:prstGeom prst="rect">
              <a:avLst/>
            </a:prstGeom>
            <a:solidFill>
              <a:srgbClr val="99CCFF"/>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grpSp>
      <p:grpSp>
        <p:nvGrpSpPr>
          <p:cNvPr id="27658" name="Group 34"/>
          <p:cNvGrpSpPr>
            <a:grpSpLocks/>
          </p:cNvGrpSpPr>
          <p:nvPr/>
        </p:nvGrpSpPr>
        <p:grpSpPr bwMode="auto">
          <a:xfrm>
            <a:off x="12469740" y="5031965"/>
            <a:ext cx="988755" cy="184103"/>
            <a:chOff x="0" y="0"/>
            <a:chExt cx="622" cy="116"/>
          </a:xfrm>
        </p:grpSpPr>
        <p:sp>
          <p:nvSpPr>
            <p:cNvPr id="27678" name="Rectangle 35"/>
            <p:cNvSpPr>
              <a:spLocks/>
            </p:cNvSpPr>
            <p:nvPr/>
          </p:nvSpPr>
          <p:spPr bwMode="auto">
            <a:xfrm rot="10800000" flipH="1">
              <a:off x="156" y="0"/>
              <a:ext cx="156" cy="116"/>
            </a:xfrm>
            <a:prstGeom prst="rect">
              <a:avLst/>
            </a:prstGeom>
            <a:solidFill>
              <a:srgbClr val="FF9900"/>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sp>
          <p:nvSpPr>
            <p:cNvPr id="27679" name="Rectangle 36"/>
            <p:cNvSpPr>
              <a:spLocks/>
            </p:cNvSpPr>
            <p:nvPr/>
          </p:nvSpPr>
          <p:spPr bwMode="auto">
            <a:xfrm rot="10800000" flipH="1">
              <a:off x="312" y="0"/>
              <a:ext cx="154" cy="116"/>
            </a:xfrm>
            <a:prstGeom prst="rect">
              <a:avLst/>
            </a:prstGeom>
            <a:solidFill>
              <a:srgbClr val="99660A"/>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sp>
          <p:nvSpPr>
            <p:cNvPr id="27680" name="Rectangle 37"/>
            <p:cNvSpPr>
              <a:spLocks/>
            </p:cNvSpPr>
            <p:nvPr/>
          </p:nvSpPr>
          <p:spPr bwMode="auto">
            <a:xfrm rot="10800000" flipH="1">
              <a:off x="466" y="0"/>
              <a:ext cx="156" cy="116"/>
            </a:xfrm>
            <a:prstGeom prst="rect">
              <a:avLst/>
            </a:prstGeom>
            <a:solidFill>
              <a:srgbClr val="990000"/>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sp>
          <p:nvSpPr>
            <p:cNvPr id="27681" name="Rectangle 38"/>
            <p:cNvSpPr>
              <a:spLocks/>
            </p:cNvSpPr>
            <p:nvPr/>
          </p:nvSpPr>
          <p:spPr bwMode="auto">
            <a:xfrm rot="10800000" flipH="1">
              <a:off x="0" y="0"/>
              <a:ext cx="156" cy="116"/>
            </a:xfrm>
            <a:prstGeom prst="rect">
              <a:avLst/>
            </a:prstGeom>
            <a:solidFill>
              <a:srgbClr val="FFCC99"/>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grpSp>
      <p:grpSp>
        <p:nvGrpSpPr>
          <p:cNvPr id="27659" name="Group 39"/>
          <p:cNvGrpSpPr>
            <a:grpSpLocks/>
          </p:cNvGrpSpPr>
          <p:nvPr/>
        </p:nvGrpSpPr>
        <p:grpSpPr bwMode="auto">
          <a:xfrm>
            <a:off x="12469740" y="4600273"/>
            <a:ext cx="988755" cy="182515"/>
            <a:chOff x="0" y="0"/>
            <a:chExt cx="622" cy="115"/>
          </a:xfrm>
        </p:grpSpPr>
        <p:sp>
          <p:nvSpPr>
            <p:cNvPr id="27674" name="Rectangle 40"/>
            <p:cNvSpPr>
              <a:spLocks/>
            </p:cNvSpPr>
            <p:nvPr/>
          </p:nvSpPr>
          <p:spPr bwMode="auto">
            <a:xfrm rot="10800000" flipH="1">
              <a:off x="312" y="0"/>
              <a:ext cx="154" cy="115"/>
            </a:xfrm>
            <a:prstGeom prst="rect">
              <a:avLst/>
            </a:prstGeom>
            <a:solidFill>
              <a:srgbClr val="FF9900"/>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sp>
          <p:nvSpPr>
            <p:cNvPr id="27675" name="Rectangle 41"/>
            <p:cNvSpPr>
              <a:spLocks/>
            </p:cNvSpPr>
            <p:nvPr/>
          </p:nvSpPr>
          <p:spPr bwMode="auto">
            <a:xfrm rot="10800000" flipH="1">
              <a:off x="466" y="0"/>
              <a:ext cx="156" cy="115"/>
            </a:xfrm>
            <a:prstGeom prst="rect">
              <a:avLst/>
            </a:prstGeom>
            <a:solidFill>
              <a:srgbClr val="CCCCCC"/>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sp>
          <p:nvSpPr>
            <p:cNvPr id="27676" name="Rectangle 42"/>
            <p:cNvSpPr>
              <a:spLocks/>
            </p:cNvSpPr>
            <p:nvPr/>
          </p:nvSpPr>
          <p:spPr bwMode="auto">
            <a:xfrm rot="10800000" flipH="1">
              <a:off x="0" y="0"/>
              <a:ext cx="156" cy="115"/>
            </a:xfrm>
            <a:prstGeom prst="rect">
              <a:avLst/>
            </a:prstGeom>
            <a:solidFill>
              <a:srgbClr val="99CCFF"/>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sp>
          <p:nvSpPr>
            <p:cNvPr id="27677" name="Rectangle 43"/>
            <p:cNvSpPr>
              <a:spLocks/>
            </p:cNvSpPr>
            <p:nvPr/>
          </p:nvSpPr>
          <p:spPr bwMode="auto">
            <a:xfrm rot="10800000" flipH="1">
              <a:off x="156" y="0"/>
              <a:ext cx="156" cy="115"/>
            </a:xfrm>
            <a:prstGeom prst="rect">
              <a:avLst/>
            </a:prstGeom>
            <a:solidFill>
              <a:srgbClr val="669900"/>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grpSp>
      <p:grpSp>
        <p:nvGrpSpPr>
          <p:cNvPr id="27660" name="Group 44"/>
          <p:cNvGrpSpPr>
            <a:grpSpLocks/>
          </p:cNvGrpSpPr>
          <p:nvPr/>
        </p:nvGrpSpPr>
        <p:grpSpPr bwMode="auto">
          <a:xfrm>
            <a:off x="12469740" y="4354279"/>
            <a:ext cx="988755" cy="184103"/>
            <a:chOff x="0" y="0"/>
            <a:chExt cx="622" cy="116"/>
          </a:xfrm>
        </p:grpSpPr>
        <p:sp>
          <p:nvSpPr>
            <p:cNvPr id="27670" name="Rectangle 45"/>
            <p:cNvSpPr>
              <a:spLocks/>
            </p:cNvSpPr>
            <p:nvPr/>
          </p:nvSpPr>
          <p:spPr bwMode="auto">
            <a:xfrm rot="10800000" flipH="1">
              <a:off x="312" y="0"/>
              <a:ext cx="154" cy="116"/>
            </a:xfrm>
            <a:prstGeom prst="rect">
              <a:avLst/>
            </a:prstGeom>
            <a:solidFill>
              <a:srgbClr val="B2B2B2"/>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sp>
          <p:nvSpPr>
            <p:cNvPr id="27671" name="Rectangle 46"/>
            <p:cNvSpPr>
              <a:spLocks/>
            </p:cNvSpPr>
            <p:nvPr/>
          </p:nvSpPr>
          <p:spPr bwMode="auto">
            <a:xfrm rot="10800000" flipH="1">
              <a:off x="466" y="0"/>
              <a:ext cx="156" cy="116"/>
            </a:xfrm>
            <a:prstGeom prst="rect">
              <a:avLst/>
            </a:prstGeom>
            <a:solidFill>
              <a:srgbClr val="EAEAEA"/>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sp>
          <p:nvSpPr>
            <p:cNvPr id="27672" name="Rectangle 47"/>
            <p:cNvSpPr>
              <a:spLocks/>
            </p:cNvSpPr>
            <p:nvPr/>
          </p:nvSpPr>
          <p:spPr bwMode="auto">
            <a:xfrm rot="10800000" flipH="1">
              <a:off x="0" y="0"/>
              <a:ext cx="156" cy="116"/>
            </a:xfrm>
            <a:prstGeom prst="rect">
              <a:avLst/>
            </a:prstGeom>
            <a:solidFill>
              <a:srgbClr val="990000"/>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sp>
          <p:nvSpPr>
            <p:cNvPr id="27673" name="Rectangle 48"/>
            <p:cNvSpPr>
              <a:spLocks/>
            </p:cNvSpPr>
            <p:nvPr/>
          </p:nvSpPr>
          <p:spPr bwMode="auto">
            <a:xfrm rot="10800000" flipH="1">
              <a:off x="156" y="0"/>
              <a:ext cx="156" cy="116"/>
            </a:xfrm>
            <a:prstGeom prst="rect">
              <a:avLst/>
            </a:prstGeom>
            <a:solidFill>
              <a:srgbClr val="080808"/>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grpSp>
      <p:grpSp>
        <p:nvGrpSpPr>
          <p:cNvPr id="27663" name="Group 51"/>
          <p:cNvGrpSpPr>
            <a:grpSpLocks/>
          </p:cNvGrpSpPr>
          <p:nvPr/>
        </p:nvGrpSpPr>
        <p:grpSpPr bwMode="auto">
          <a:xfrm>
            <a:off x="-4347" y="28269"/>
            <a:ext cx="12190413" cy="6856215"/>
            <a:chOff x="0" y="0"/>
            <a:chExt cx="7681" cy="4320"/>
          </a:xfrm>
        </p:grpSpPr>
        <p:pic>
          <p:nvPicPr>
            <p:cNvPr id="27668" name="Picture 52"/>
            <p:cNvPicPr>
              <a:picLocks noChangeArrowheads="1"/>
            </p:cNvPicPr>
            <p:nvPr/>
          </p:nvPicPr>
          <p:blipFill>
            <a:blip r:embed="rId3" cstate="print"/>
            <a:srcRect/>
            <a:stretch>
              <a:fillRect/>
            </a:stretch>
          </p:blipFill>
          <p:spPr bwMode="auto">
            <a:xfrm>
              <a:off x="0" y="0"/>
              <a:ext cx="7681" cy="4320"/>
            </a:xfrm>
            <a:prstGeom prst="rect">
              <a:avLst/>
            </a:prstGeom>
            <a:noFill/>
            <a:ln w="9525">
              <a:noFill/>
              <a:miter lim="800000"/>
              <a:headEnd/>
              <a:tailEnd/>
            </a:ln>
          </p:spPr>
        </p:pic>
        <p:sp>
          <p:nvSpPr>
            <p:cNvPr id="27669" name="Rectangle 53"/>
            <p:cNvSpPr>
              <a:spLocks/>
            </p:cNvSpPr>
            <p:nvPr/>
          </p:nvSpPr>
          <p:spPr bwMode="auto">
            <a:xfrm>
              <a:off x="6553" y="3481"/>
              <a:ext cx="602" cy="629"/>
            </a:xfrm>
            <a:prstGeom prst="rect">
              <a:avLst/>
            </a:prstGeom>
            <a:solidFill>
              <a:srgbClr val="FFFFFF"/>
            </a:solidFill>
            <a:ln w="9525">
              <a:noFill/>
              <a:miter lim="800000"/>
              <a:headEnd/>
              <a:tailEnd/>
            </a:ln>
          </p:spPr>
          <p:txBody>
            <a:bodyPr lIns="0" tIns="0" rIns="0" bIns="0"/>
            <a:lstStyle/>
            <a:p>
              <a:pPr algn="ctr"/>
              <a:endParaRPr lang="zh-CN" altLang="en-US" sz="1200">
                <a:solidFill>
                  <a:srgbClr val="000000"/>
                </a:solidFill>
                <a:latin typeface="微软雅黑" pitchFamily="34" charset="-122"/>
                <a:ea typeface="微软雅黑" pitchFamily="34" charset="-122"/>
                <a:cs typeface="Arial Unicode MS" pitchFamily="34" charset="-122"/>
                <a:sym typeface="Lucida Grande"/>
              </a:endParaRPr>
            </a:p>
          </p:txBody>
        </p:sp>
      </p:grpSp>
      <p:sp>
        <p:nvSpPr>
          <p:cNvPr id="27664" name="Rectangle 55"/>
          <p:cNvSpPr>
            <a:spLocks/>
          </p:cNvSpPr>
          <p:nvPr/>
        </p:nvSpPr>
        <p:spPr bwMode="auto">
          <a:xfrm>
            <a:off x="801488" y="6176249"/>
            <a:ext cx="2884015" cy="302475"/>
          </a:xfrm>
          <a:prstGeom prst="rect">
            <a:avLst/>
          </a:prstGeom>
          <a:noFill/>
          <a:ln w="9525">
            <a:noFill/>
            <a:miter lim="800000"/>
            <a:headEnd/>
            <a:tailEnd/>
          </a:ln>
        </p:spPr>
        <p:txBody>
          <a:bodyPr wrap="none" lIns="50741" tIns="50741" rIns="91337" bIns="50741">
            <a:spAutoFit/>
          </a:bodyPr>
          <a:lstStyle/>
          <a:p>
            <a:r>
              <a:rPr lang="en-US" altLang="zh-CN" sz="1300">
                <a:solidFill>
                  <a:srgbClr val="000000"/>
                </a:solidFill>
                <a:latin typeface="微软雅黑" pitchFamily="34" charset="-122"/>
                <a:ea typeface="微软雅黑" pitchFamily="34" charset="-122"/>
                <a:cs typeface="Arial Unicode MS" pitchFamily="34" charset="-122"/>
                <a:sym typeface="Lucida Grande"/>
              </a:rPr>
              <a:t>HUAWEI TECHNOLOGIES CO., LTD.</a:t>
            </a:r>
          </a:p>
        </p:txBody>
      </p:sp>
      <p:pic>
        <p:nvPicPr>
          <p:cNvPr id="27665" name="Picture 56"/>
          <p:cNvPicPr>
            <a:picLocks noChangeArrowheads="1"/>
          </p:cNvPicPr>
          <p:nvPr/>
        </p:nvPicPr>
        <p:blipFill>
          <a:blip r:embed="rId4" cstate="print"/>
          <a:srcRect/>
          <a:stretch>
            <a:fillRect/>
          </a:stretch>
        </p:blipFill>
        <p:spPr bwMode="auto">
          <a:xfrm>
            <a:off x="10511276" y="5668383"/>
            <a:ext cx="707840" cy="704667"/>
          </a:xfrm>
          <a:prstGeom prst="rect">
            <a:avLst/>
          </a:prstGeom>
          <a:noFill/>
          <a:ln w="9525">
            <a:noFill/>
            <a:miter lim="800000"/>
            <a:headEnd/>
            <a:tailEnd/>
          </a:ln>
        </p:spPr>
      </p:pic>
      <p:sp>
        <p:nvSpPr>
          <p:cNvPr id="59" name="Title 2"/>
          <p:cNvSpPr txBox="1">
            <a:spLocks/>
          </p:cNvSpPr>
          <p:nvPr/>
        </p:nvSpPr>
        <p:spPr>
          <a:xfrm>
            <a:off x="1934429" y="1948362"/>
            <a:ext cx="8312859" cy="1696662"/>
          </a:xfrm>
          <a:prstGeom prst="rect">
            <a:avLst/>
          </a:prstGeom>
        </p:spPr>
        <p:txBody>
          <a:bodyPr lIns="91260" tIns="45628" rIns="91260" bIns="45628" anchor="ctr"/>
          <a:lstStyle/>
          <a:p>
            <a:pPr algn="ctr">
              <a:lnSpc>
                <a:spcPct val="150000"/>
              </a:lnSpc>
            </a:pPr>
            <a:r>
              <a:rPr lang="en-US" altLang="zh-CN" sz="3600" b="1" dirty="0" err="1">
                <a:solidFill>
                  <a:srgbClr val="FFFFFF"/>
                </a:solidFill>
                <a:latin typeface="微软雅黑" pitchFamily="34" charset="-122"/>
                <a:ea typeface="微软雅黑" pitchFamily="34" charset="-122"/>
              </a:rPr>
              <a:t>Jenkins+Ansible+Git</a:t>
            </a:r>
            <a:r>
              <a:rPr lang="zh-CN" altLang="en-US" sz="3600" b="1" dirty="0">
                <a:solidFill>
                  <a:srgbClr val="FFFFFF"/>
                </a:solidFill>
                <a:latin typeface="微软雅黑" pitchFamily="34" charset="-122"/>
                <a:ea typeface="微软雅黑" pitchFamily="34" charset="-122"/>
              </a:rPr>
              <a:t>部署</a:t>
            </a:r>
            <a:endParaRPr lang="en-US" altLang="zh-CN" sz="3600" b="1" dirty="0">
              <a:solidFill>
                <a:srgbClr val="FFFFFF"/>
              </a:solidFill>
              <a:latin typeface="微软雅黑" pitchFamily="34" charset="-122"/>
              <a:ea typeface="微软雅黑" pitchFamily="34" charset="-122"/>
            </a:endParaRPr>
          </a:p>
        </p:txBody>
      </p:sp>
      <p:sp>
        <p:nvSpPr>
          <p:cNvPr id="60" name="TextBox 59"/>
          <p:cNvSpPr txBox="1"/>
          <p:nvPr/>
        </p:nvSpPr>
        <p:spPr>
          <a:xfrm>
            <a:off x="7895732" y="333463"/>
            <a:ext cx="3916639" cy="461545"/>
          </a:xfrm>
          <a:prstGeom prst="rect">
            <a:avLst/>
          </a:prstGeom>
          <a:noFill/>
        </p:spPr>
        <p:txBody>
          <a:bodyPr wrap="square" rtlCol="0">
            <a:spAutoFit/>
          </a:bodyPr>
          <a:lstStyle/>
          <a:p>
            <a:pPr algn="ctr"/>
            <a:r>
              <a:rPr lang="zh-CN" altLang="en-US" sz="2399" b="1">
                <a:solidFill>
                  <a:srgbClr val="000000"/>
                </a:solidFill>
                <a:latin typeface="微软雅黑" pitchFamily="34" charset="-122"/>
                <a:ea typeface="微软雅黑" pitchFamily="34" charset="-122"/>
              </a:rPr>
              <a:t>云智软件 众享未来</a:t>
            </a:r>
          </a:p>
        </p:txBody>
      </p:sp>
      <p:pic>
        <p:nvPicPr>
          <p:cNvPr id="1026" name="Picture 2" descr="C:\Users\w00315838\Desktop\华为软件开发云logo.png"/>
          <p:cNvPicPr>
            <a:picLocks noChangeAspect="1" noChangeArrowheads="1"/>
          </p:cNvPicPr>
          <p:nvPr/>
        </p:nvPicPr>
        <p:blipFill>
          <a:blip r:embed="rId5" cstate="print"/>
          <a:srcRect/>
          <a:stretch>
            <a:fillRect/>
          </a:stretch>
        </p:blipFill>
        <p:spPr bwMode="auto">
          <a:xfrm>
            <a:off x="408850" y="189492"/>
            <a:ext cx="2519624" cy="458956"/>
          </a:xfrm>
          <a:prstGeom prst="rect">
            <a:avLst/>
          </a:prstGeom>
          <a:noFill/>
        </p:spPr>
      </p:pic>
      <p:sp>
        <p:nvSpPr>
          <p:cNvPr id="57" name="Title 2"/>
          <p:cNvSpPr txBox="1">
            <a:spLocks/>
          </p:cNvSpPr>
          <p:nvPr/>
        </p:nvSpPr>
        <p:spPr>
          <a:xfrm>
            <a:off x="1934429" y="3548969"/>
            <a:ext cx="8312859" cy="1696662"/>
          </a:xfrm>
          <a:prstGeom prst="rect">
            <a:avLst/>
          </a:prstGeom>
        </p:spPr>
        <p:txBody>
          <a:bodyPr lIns="91260" tIns="45628" rIns="91260" bIns="45628" anchor="ctr"/>
          <a:lstStyle/>
          <a:p>
            <a:pPr algn="ctr">
              <a:lnSpc>
                <a:spcPct val="150000"/>
              </a:lnSpc>
            </a:pPr>
            <a:r>
              <a:rPr lang="zh-CN" altLang="en-US" b="1" dirty="0">
                <a:solidFill>
                  <a:srgbClr val="FFFFFF"/>
                </a:solidFill>
                <a:latin typeface="微软雅黑" pitchFamily="34" charset="-122"/>
                <a:ea typeface="微软雅黑" pitchFamily="34" charset="-122"/>
              </a:rPr>
              <a:t>华为软件开发</a:t>
            </a:r>
            <a:r>
              <a:rPr lang="zh-CN" altLang="en-US" b="1" dirty="0" smtClean="0">
                <a:solidFill>
                  <a:srgbClr val="FFFFFF"/>
                </a:solidFill>
                <a:latin typeface="微软雅黑" pitchFamily="34" charset="-122"/>
                <a:ea typeface="微软雅黑" pitchFamily="34" charset="-122"/>
              </a:rPr>
              <a:t>云</a:t>
            </a:r>
            <a:endParaRPr lang="en-US" altLang="zh-CN" b="1" dirty="0">
              <a:solidFill>
                <a:srgbClr val="FFFFFF"/>
              </a:solidFill>
              <a:latin typeface="微软雅黑" pitchFamily="34" charset="-122"/>
              <a:ea typeface="微软雅黑" pitchFamily="34" charset="-122"/>
            </a:endParaRPr>
          </a:p>
        </p:txBody>
      </p:sp>
    </p:spTree>
    <p:extLst>
      <p:ext uri="{BB962C8B-B14F-4D97-AF65-F5344CB8AC3E}">
        <p14:creationId xmlns:p14="http://schemas.microsoft.com/office/powerpoint/2010/main" val="313902984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6"/>
          <p:cNvSpPr txBox="1"/>
          <p:nvPr/>
        </p:nvSpPr>
        <p:spPr>
          <a:xfrm>
            <a:off x="5246420" y="2938038"/>
            <a:ext cx="1569660" cy="923010"/>
          </a:xfrm>
          <a:prstGeom prst="rect">
            <a:avLst/>
          </a:prstGeom>
          <a:noFill/>
        </p:spPr>
        <p:txBody>
          <a:bodyPr wrap="none" rtlCol="0">
            <a:spAutoFit/>
          </a:bodyPr>
          <a:lstStyle/>
          <a:p>
            <a:pPr>
              <a:buNone/>
            </a:pPr>
            <a:r>
              <a:rPr lang="zh-CN" altLang="en-US" sz="5398" dirty="0" smtClean="0">
                <a:latin typeface="微软雅黑" pitchFamily="34" charset="-122"/>
                <a:ea typeface="微软雅黑" pitchFamily="34" charset="-122"/>
              </a:rPr>
              <a:t>谢谢</a:t>
            </a:r>
            <a:endParaRPr lang="zh-CN" altLang="en-US" sz="5398" dirty="0">
              <a:latin typeface="微软雅黑" pitchFamily="34" charset="-122"/>
              <a:ea typeface="微软雅黑" pitchFamily="34" charset="-122"/>
            </a:endParaRPr>
          </a:p>
        </p:txBody>
      </p:sp>
    </p:spTree>
    <p:extLst>
      <p:ext uri="{BB962C8B-B14F-4D97-AF65-F5344CB8AC3E}">
        <p14:creationId xmlns:p14="http://schemas.microsoft.com/office/powerpoint/2010/main" val="3954931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443513" y="261473"/>
            <a:ext cx="1579278" cy="523092"/>
          </a:xfrm>
          <a:prstGeom prst="rect">
            <a:avLst/>
          </a:prstGeom>
          <a:noFill/>
        </p:spPr>
        <p:txBody>
          <a:bodyPr wrap="none" rtlCol="0">
            <a:spAutoFit/>
          </a:bodyPr>
          <a:lstStyle/>
          <a:p>
            <a:r>
              <a:rPr lang="en-US" altLang="zh-CN" sz="2799" b="1" dirty="0">
                <a:latin typeface="微软雅黑" panose="020B0503020204020204" pitchFamily="34" charset="-122"/>
                <a:ea typeface="微软雅黑" panose="020B0503020204020204" pitchFamily="34" charset="-122"/>
              </a:rPr>
              <a:t>Agenda</a:t>
            </a:r>
            <a:endParaRPr lang="en-US" altLang="zh-CN" sz="2799" b="1" dirty="0" smtClean="0">
              <a:latin typeface="微软雅黑" panose="020B0503020204020204" pitchFamily="34" charset="-122"/>
              <a:ea typeface="微软雅黑" panose="020B0503020204020204" pitchFamily="34" charset="-122"/>
            </a:endParaRPr>
          </a:p>
        </p:txBody>
      </p:sp>
      <p:sp>
        <p:nvSpPr>
          <p:cNvPr id="55" name="内容占位符 2"/>
          <p:cNvSpPr>
            <a:spLocks noGrp="1"/>
          </p:cNvSpPr>
          <p:nvPr>
            <p:ph idx="1"/>
          </p:nvPr>
        </p:nvSpPr>
        <p:spPr>
          <a:xfrm>
            <a:off x="780847" y="1340768"/>
            <a:ext cx="10973117" cy="4176464"/>
          </a:xfrm>
        </p:spPr>
        <p:txBody>
          <a:bodyPr>
            <a:normAutofit/>
          </a:bodyPr>
          <a:lstStyle/>
          <a:p>
            <a:pPr>
              <a:lnSpc>
                <a:spcPct val="150000"/>
              </a:lnSpc>
              <a:buFont typeface="Wingdings" panose="05000000000000000000" pitchFamily="2" charset="2"/>
              <a:buChar char="u"/>
            </a:pPr>
            <a:r>
              <a:rPr lang="en-US" altLang="zh-CN" sz="2400" dirty="0" smtClean="0">
                <a:latin typeface="微软雅黑" panose="020B0503020204020204" pitchFamily="34" charset="-122"/>
                <a:ea typeface="微软雅黑" panose="020B0503020204020204" pitchFamily="34" charset="-122"/>
              </a:rPr>
              <a:t>Jenkins &amp; </a:t>
            </a:r>
            <a:r>
              <a:rPr lang="en-US" altLang="zh-CN" sz="2400" dirty="0" err="1" smtClean="0">
                <a:latin typeface="微软雅黑" panose="020B0503020204020204" pitchFamily="34" charset="-122"/>
                <a:ea typeface="微软雅黑" panose="020B0503020204020204" pitchFamily="34" charset="-122"/>
              </a:rPr>
              <a:t>Ansible</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简介</a:t>
            </a:r>
            <a:endParaRPr lang="en-US" altLang="zh-CN" sz="24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endParaRPr lang="en-US" altLang="zh-CN" sz="2400"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en-US" altLang="zh-CN" sz="2400" dirty="0" err="1" smtClean="0">
                <a:latin typeface="微软雅黑" panose="020B0503020204020204" pitchFamily="34" charset="-122"/>
                <a:ea typeface="微软雅黑" panose="020B0503020204020204" pitchFamily="34" charset="-122"/>
              </a:rPr>
              <a:t>Jenkins+Ansible+Git</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自动化</a:t>
            </a:r>
            <a:r>
              <a:rPr lang="zh-CN" altLang="en-US" sz="2400" dirty="0">
                <a:latin typeface="微软雅黑" panose="020B0503020204020204" pitchFamily="34" charset="-122"/>
                <a:ea typeface="微软雅黑" panose="020B0503020204020204" pitchFamily="34" charset="-122"/>
              </a:rPr>
              <a:t>部署三剑客</a:t>
            </a:r>
          </a:p>
          <a:p>
            <a:pPr marL="0" indent="0">
              <a:lnSpc>
                <a:spcPct val="150000"/>
              </a:lnSpc>
              <a:buNone/>
            </a:pP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1364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443513" y="261473"/>
            <a:ext cx="1523174" cy="523092"/>
          </a:xfrm>
          <a:prstGeom prst="rect">
            <a:avLst/>
          </a:prstGeom>
          <a:noFill/>
        </p:spPr>
        <p:txBody>
          <a:bodyPr wrap="none" rtlCol="0">
            <a:spAutoFit/>
          </a:bodyPr>
          <a:lstStyle/>
          <a:p>
            <a:r>
              <a:rPr lang="en-US" altLang="zh-CN" sz="2799" b="1" dirty="0">
                <a:latin typeface="微软雅黑" panose="020B0503020204020204" pitchFamily="34" charset="-122"/>
                <a:ea typeface="微软雅黑" panose="020B0503020204020204" pitchFamily="34" charset="-122"/>
              </a:rPr>
              <a:t>Jenkins</a:t>
            </a:r>
            <a:endParaRPr lang="en-US" altLang="zh-CN" sz="2799" b="1" dirty="0" smtClean="0">
              <a:latin typeface="微软雅黑" panose="020B0503020204020204" pitchFamily="34" charset="-122"/>
              <a:ea typeface="微软雅黑" panose="020B0503020204020204" pitchFamily="34" charset="-122"/>
            </a:endParaRPr>
          </a:p>
        </p:txBody>
      </p:sp>
      <p:sp>
        <p:nvSpPr>
          <p:cNvPr id="55" name="内容占位符 2"/>
          <p:cNvSpPr>
            <a:spLocks noGrp="1"/>
          </p:cNvSpPr>
          <p:nvPr>
            <p:ph idx="1"/>
          </p:nvPr>
        </p:nvSpPr>
        <p:spPr>
          <a:xfrm>
            <a:off x="780847" y="1340768"/>
            <a:ext cx="10973117" cy="4176464"/>
          </a:xfrm>
        </p:spPr>
        <p:txBody>
          <a:bodyPr>
            <a:normAutofit/>
          </a:bodyPr>
          <a:lstStyle/>
          <a:p>
            <a:pPr marL="0" indent="0">
              <a:lnSpc>
                <a:spcPct val="150000"/>
              </a:lnSpc>
              <a:buNone/>
            </a:pPr>
            <a:r>
              <a:rPr lang="en-US" altLang="zh-CN" sz="2400" dirty="0" smtClean="0"/>
              <a:t>Jenkins</a:t>
            </a:r>
            <a:r>
              <a:rPr lang="zh-CN" altLang="en-US" sz="2400" dirty="0"/>
              <a:t>，原名</a:t>
            </a:r>
            <a:r>
              <a:rPr lang="en-US" altLang="zh-CN" sz="2400" dirty="0"/>
              <a:t>Hudson</a:t>
            </a:r>
            <a:r>
              <a:rPr lang="zh-CN" altLang="en-US" sz="2400" dirty="0"/>
              <a:t>，</a:t>
            </a:r>
            <a:r>
              <a:rPr lang="en-US" altLang="zh-CN" sz="2400" dirty="0"/>
              <a:t>2011</a:t>
            </a:r>
            <a:r>
              <a:rPr lang="zh-CN" altLang="en-US" sz="2400" dirty="0"/>
              <a:t>年改为现在的名字，它 是一个开源的实现持续集成的软件工具。官方网站：</a:t>
            </a:r>
            <a:r>
              <a:rPr lang="en-US" altLang="zh-CN" sz="2400" dirty="0">
                <a:hlinkClick r:id="rId2" tooltip="http://jenkins-ci.org/"/>
              </a:rPr>
              <a:t>http://jenkins-ci.org/</a:t>
            </a:r>
            <a:r>
              <a:rPr lang="zh-CN" altLang="en-US" sz="2400" dirty="0" smtClean="0"/>
              <a:t>。</a:t>
            </a:r>
            <a:endParaRPr lang="en-US" altLang="zh-CN" sz="2400" dirty="0"/>
          </a:p>
          <a:p>
            <a:pPr marL="0" indent="0">
              <a:lnSpc>
                <a:spcPct val="150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t>Jenkins </a:t>
            </a:r>
            <a:r>
              <a:rPr lang="zh-CN" altLang="en-US" sz="2400" dirty="0"/>
              <a:t>能实施监控集成中存在的错误，提供详细的日志文件和提醒功能，还能用图表的形式形象地展示项目构建的趋势和稳定性。</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193245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80000" y="252000"/>
            <a:ext cx="11467536" cy="648000"/>
          </a:xfrm>
          <a:prstGeom prst="rect">
            <a:avLst/>
          </a:prstGeom>
        </p:spPr>
        <p:txBody>
          <a:bodyPr/>
          <a:lstStyle/>
          <a:p>
            <a:pPr>
              <a:defRPr/>
            </a:pPr>
            <a:r>
              <a:rPr lang="en-US" altLang="zh-CN" sz="2800" b="1" kern="0" dirty="0" smtClean="0">
                <a:latin typeface="微软雅黑" pitchFamily="34" charset="-122"/>
                <a:ea typeface="微软雅黑" pitchFamily="34" charset="-122"/>
                <a:cs typeface="+mj-cs"/>
              </a:rPr>
              <a:t>Jenkins</a:t>
            </a:r>
            <a:r>
              <a:rPr lang="zh-CN" altLang="en-US" sz="2800" b="1" kern="0" dirty="0" smtClean="0">
                <a:latin typeface="微软雅黑" pitchFamily="34" charset="-122"/>
                <a:ea typeface="微软雅黑" pitchFamily="34" charset="-122"/>
                <a:cs typeface="+mj-cs"/>
              </a:rPr>
              <a:t>特性</a:t>
            </a:r>
          </a:p>
        </p:txBody>
      </p:sp>
      <p:sp>
        <p:nvSpPr>
          <p:cNvPr id="5" name="Freeform 5"/>
          <p:cNvSpPr>
            <a:spLocks/>
          </p:cNvSpPr>
          <p:nvPr/>
        </p:nvSpPr>
        <p:spPr bwMode="auto">
          <a:xfrm>
            <a:off x="5302234" y="2022428"/>
            <a:ext cx="1514881" cy="892926"/>
          </a:xfrm>
          <a:custGeom>
            <a:avLst/>
            <a:gdLst>
              <a:gd name="T0" fmla="*/ 579995 w 798"/>
              <a:gd name="T1" fmla="*/ 631863 h 470"/>
              <a:gd name="T2" fmla="*/ 659537 w 798"/>
              <a:gd name="T3" fmla="*/ 779463 h 470"/>
              <a:gd name="T4" fmla="*/ 737422 w 798"/>
              <a:gd name="T5" fmla="*/ 631863 h 470"/>
              <a:gd name="T6" fmla="*/ 1045648 w 798"/>
              <a:gd name="T7" fmla="*/ 728052 h 470"/>
              <a:gd name="T8" fmla="*/ 1322388 w 798"/>
              <a:gd name="T9" fmla="*/ 230522 h 470"/>
              <a:gd name="T10" fmla="*/ 0 w 798"/>
              <a:gd name="T11" fmla="*/ 227205 h 470"/>
              <a:gd name="T12" fmla="*/ 275083 w 798"/>
              <a:gd name="T13" fmla="*/ 726393 h 470"/>
              <a:gd name="T14" fmla="*/ 579995 w 798"/>
              <a:gd name="T15" fmla="*/ 631863 h 4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98" h="470">
                <a:moveTo>
                  <a:pt x="350" y="381"/>
                </a:moveTo>
                <a:cubicBezTo>
                  <a:pt x="398" y="470"/>
                  <a:pt x="398" y="470"/>
                  <a:pt x="398" y="470"/>
                </a:cubicBezTo>
                <a:cubicBezTo>
                  <a:pt x="445" y="381"/>
                  <a:pt x="445" y="381"/>
                  <a:pt x="445" y="381"/>
                </a:cubicBezTo>
                <a:cubicBezTo>
                  <a:pt x="512" y="388"/>
                  <a:pt x="575" y="408"/>
                  <a:pt x="631" y="439"/>
                </a:cubicBezTo>
                <a:cubicBezTo>
                  <a:pt x="798" y="139"/>
                  <a:pt x="798" y="139"/>
                  <a:pt x="798" y="139"/>
                </a:cubicBezTo>
                <a:cubicBezTo>
                  <a:pt x="550" y="1"/>
                  <a:pt x="249" y="0"/>
                  <a:pt x="0" y="137"/>
                </a:cubicBezTo>
                <a:cubicBezTo>
                  <a:pt x="166" y="438"/>
                  <a:pt x="166" y="438"/>
                  <a:pt x="166" y="438"/>
                </a:cubicBezTo>
                <a:cubicBezTo>
                  <a:pt x="222" y="407"/>
                  <a:pt x="284" y="387"/>
                  <a:pt x="350" y="381"/>
                </a:cubicBezTo>
                <a:close/>
              </a:path>
            </a:pathLst>
          </a:custGeom>
          <a:solidFill>
            <a:srgbClr val="00704A"/>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sp>
        <p:nvSpPr>
          <p:cNvPr id="6" name="Freeform 6"/>
          <p:cNvSpPr>
            <a:spLocks/>
          </p:cNvSpPr>
          <p:nvPr/>
        </p:nvSpPr>
        <p:spPr bwMode="auto">
          <a:xfrm>
            <a:off x="5285864" y="4393864"/>
            <a:ext cx="1514882" cy="889289"/>
          </a:xfrm>
          <a:custGeom>
            <a:avLst/>
            <a:gdLst>
              <a:gd name="T0" fmla="*/ 594909 w 798"/>
              <a:gd name="T1" fmla="*/ 144310 h 468"/>
              <a:gd name="T2" fmla="*/ 672794 w 798"/>
              <a:gd name="T3" fmla="*/ 0 h 468"/>
              <a:gd name="T4" fmla="*/ 747365 w 798"/>
              <a:gd name="T5" fmla="*/ 144310 h 468"/>
              <a:gd name="T6" fmla="*/ 1050619 w 798"/>
              <a:gd name="T7" fmla="*/ 51421 h 468"/>
              <a:gd name="T8" fmla="*/ 1322388 w 798"/>
              <a:gd name="T9" fmla="*/ 552359 h 468"/>
              <a:gd name="T10" fmla="*/ 0 w 798"/>
              <a:gd name="T11" fmla="*/ 539089 h 468"/>
              <a:gd name="T12" fmla="*/ 280055 w 798"/>
              <a:gd name="T13" fmla="*/ 43127 h 468"/>
              <a:gd name="T14" fmla="*/ 594909 w 798"/>
              <a:gd name="T15" fmla="*/ 144310 h 4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98" h="468">
                <a:moveTo>
                  <a:pt x="359" y="87"/>
                </a:moveTo>
                <a:cubicBezTo>
                  <a:pt x="406" y="0"/>
                  <a:pt x="406" y="0"/>
                  <a:pt x="406" y="0"/>
                </a:cubicBezTo>
                <a:cubicBezTo>
                  <a:pt x="451" y="87"/>
                  <a:pt x="451" y="87"/>
                  <a:pt x="451" y="87"/>
                </a:cubicBezTo>
                <a:cubicBezTo>
                  <a:pt x="517" y="80"/>
                  <a:pt x="579" y="61"/>
                  <a:pt x="634" y="31"/>
                </a:cubicBezTo>
                <a:cubicBezTo>
                  <a:pt x="798" y="333"/>
                  <a:pt x="798" y="333"/>
                  <a:pt x="798" y="333"/>
                </a:cubicBezTo>
                <a:cubicBezTo>
                  <a:pt x="548" y="468"/>
                  <a:pt x="246" y="465"/>
                  <a:pt x="0" y="325"/>
                </a:cubicBezTo>
                <a:cubicBezTo>
                  <a:pt x="169" y="26"/>
                  <a:pt x="169" y="26"/>
                  <a:pt x="169" y="26"/>
                </a:cubicBezTo>
                <a:cubicBezTo>
                  <a:pt x="226" y="59"/>
                  <a:pt x="291" y="80"/>
                  <a:pt x="359" y="87"/>
                </a:cubicBezTo>
                <a:close/>
              </a:path>
            </a:pathLst>
          </a:custGeom>
          <a:solidFill>
            <a:srgbClr val="99CC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sp>
        <p:nvSpPr>
          <p:cNvPr id="7" name="Freeform 7"/>
          <p:cNvSpPr>
            <a:spLocks/>
          </p:cNvSpPr>
          <p:nvPr/>
        </p:nvSpPr>
        <p:spPr bwMode="auto">
          <a:xfrm>
            <a:off x="4492962" y="3660974"/>
            <a:ext cx="1087514" cy="1323930"/>
          </a:xfrm>
          <a:custGeom>
            <a:avLst/>
            <a:gdLst>
              <a:gd name="T0" fmla="*/ 644481 w 573"/>
              <a:gd name="T1" fmla="*/ 328305 h 697"/>
              <a:gd name="T2" fmla="*/ 806843 w 573"/>
              <a:gd name="T3" fmla="*/ 321673 h 697"/>
              <a:gd name="T4" fmla="*/ 722349 w 573"/>
              <a:gd name="T5" fmla="*/ 459295 h 697"/>
              <a:gd name="T6" fmla="*/ 949325 w 573"/>
              <a:gd name="T7" fmla="*/ 669875 h 697"/>
              <a:gd name="T8" fmla="*/ 652764 w 573"/>
              <a:gd name="T9" fmla="*/ 1155700 h 697"/>
              <a:gd name="T10" fmla="*/ 0 w 573"/>
              <a:gd name="T11" fmla="*/ 4974 h 697"/>
              <a:gd name="T12" fmla="*/ 569926 w 573"/>
              <a:gd name="T13" fmla="*/ 0 h 697"/>
              <a:gd name="T14" fmla="*/ 644481 w 573"/>
              <a:gd name="T15" fmla="*/ 328305 h 69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3" h="697">
                <a:moveTo>
                  <a:pt x="389" y="198"/>
                </a:moveTo>
                <a:cubicBezTo>
                  <a:pt x="487" y="194"/>
                  <a:pt x="487" y="194"/>
                  <a:pt x="487" y="194"/>
                </a:cubicBezTo>
                <a:cubicBezTo>
                  <a:pt x="436" y="277"/>
                  <a:pt x="436" y="277"/>
                  <a:pt x="436" y="277"/>
                </a:cubicBezTo>
                <a:cubicBezTo>
                  <a:pt x="473" y="328"/>
                  <a:pt x="520" y="371"/>
                  <a:pt x="573" y="404"/>
                </a:cubicBezTo>
                <a:cubicBezTo>
                  <a:pt x="394" y="697"/>
                  <a:pt x="394" y="697"/>
                  <a:pt x="394" y="697"/>
                </a:cubicBezTo>
                <a:cubicBezTo>
                  <a:pt x="152" y="549"/>
                  <a:pt x="3" y="287"/>
                  <a:pt x="0" y="3"/>
                </a:cubicBezTo>
                <a:cubicBezTo>
                  <a:pt x="344" y="0"/>
                  <a:pt x="344" y="0"/>
                  <a:pt x="344" y="0"/>
                </a:cubicBezTo>
                <a:cubicBezTo>
                  <a:pt x="345" y="71"/>
                  <a:pt x="361" y="138"/>
                  <a:pt x="389" y="198"/>
                </a:cubicBezTo>
                <a:close/>
              </a:path>
            </a:pathLst>
          </a:custGeom>
          <a:solidFill>
            <a:srgbClr val="A7A9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sp>
        <p:nvSpPr>
          <p:cNvPr id="8" name="Freeform 8"/>
          <p:cNvSpPr>
            <a:spLocks/>
          </p:cNvSpPr>
          <p:nvPr/>
        </p:nvSpPr>
        <p:spPr bwMode="auto">
          <a:xfrm>
            <a:off x="4494783" y="2309764"/>
            <a:ext cx="1094788" cy="1323930"/>
          </a:xfrm>
          <a:custGeom>
            <a:avLst/>
            <a:gdLst>
              <a:gd name="T0" fmla="*/ 698951 w 577"/>
              <a:gd name="T1" fmla="*/ 734541 h 697"/>
              <a:gd name="T2" fmla="*/ 790047 w 577"/>
              <a:gd name="T3" fmla="*/ 868848 h 697"/>
              <a:gd name="T4" fmla="*/ 627731 w 577"/>
              <a:gd name="T5" fmla="*/ 868848 h 697"/>
              <a:gd name="T6" fmla="*/ 568105 w 577"/>
              <a:gd name="T7" fmla="*/ 1155700 h 697"/>
              <a:gd name="T8" fmla="*/ 0 w 577"/>
              <a:gd name="T9" fmla="*/ 1142435 h 697"/>
              <a:gd name="T10" fmla="*/ 665826 w 577"/>
              <a:gd name="T11" fmla="*/ 0 h 697"/>
              <a:gd name="T12" fmla="*/ 955675 w 577"/>
              <a:gd name="T13" fmla="*/ 489141 h 697"/>
              <a:gd name="T14" fmla="*/ 698951 w 577"/>
              <a:gd name="T15" fmla="*/ 734541 h 69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7" h="697">
                <a:moveTo>
                  <a:pt x="422" y="443"/>
                </a:moveTo>
                <a:cubicBezTo>
                  <a:pt x="477" y="524"/>
                  <a:pt x="477" y="524"/>
                  <a:pt x="477" y="524"/>
                </a:cubicBezTo>
                <a:cubicBezTo>
                  <a:pt x="379" y="524"/>
                  <a:pt x="379" y="524"/>
                  <a:pt x="379" y="524"/>
                </a:cubicBezTo>
                <a:cubicBezTo>
                  <a:pt x="357" y="578"/>
                  <a:pt x="344" y="636"/>
                  <a:pt x="343" y="697"/>
                </a:cubicBezTo>
                <a:cubicBezTo>
                  <a:pt x="0" y="689"/>
                  <a:pt x="0" y="689"/>
                  <a:pt x="0" y="689"/>
                </a:cubicBezTo>
                <a:cubicBezTo>
                  <a:pt x="6" y="406"/>
                  <a:pt x="158" y="145"/>
                  <a:pt x="402" y="0"/>
                </a:cubicBezTo>
                <a:cubicBezTo>
                  <a:pt x="577" y="295"/>
                  <a:pt x="577" y="295"/>
                  <a:pt x="577" y="295"/>
                </a:cubicBezTo>
                <a:cubicBezTo>
                  <a:pt x="515" y="332"/>
                  <a:pt x="462" y="383"/>
                  <a:pt x="422" y="443"/>
                </a:cubicBezTo>
                <a:close/>
              </a:path>
            </a:pathLst>
          </a:custGeom>
          <a:solidFill>
            <a:srgbClr val="003B9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sp>
        <p:nvSpPr>
          <p:cNvPr id="9" name="Freeform 9"/>
          <p:cNvSpPr>
            <a:spLocks/>
          </p:cNvSpPr>
          <p:nvPr/>
        </p:nvSpPr>
        <p:spPr bwMode="auto">
          <a:xfrm>
            <a:off x="6522504" y="3671885"/>
            <a:ext cx="1094788" cy="1323930"/>
          </a:xfrm>
          <a:custGeom>
            <a:avLst/>
            <a:gdLst>
              <a:gd name="T0" fmla="*/ 256724 w 577"/>
              <a:gd name="T1" fmla="*/ 419501 h 697"/>
              <a:gd name="T2" fmla="*/ 165628 w 577"/>
              <a:gd name="T3" fmla="*/ 285194 h 697"/>
              <a:gd name="T4" fmla="*/ 327944 w 577"/>
              <a:gd name="T5" fmla="*/ 285194 h 697"/>
              <a:gd name="T6" fmla="*/ 387570 w 577"/>
              <a:gd name="T7" fmla="*/ 0 h 697"/>
              <a:gd name="T8" fmla="*/ 955675 w 577"/>
              <a:gd name="T9" fmla="*/ 11607 h 697"/>
              <a:gd name="T10" fmla="*/ 289849 w 577"/>
              <a:gd name="T11" fmla="*/ 1155700 h 697"/>
              <a:gd name="T12" fmla="*/ 0 w 577"/>
              <a:gd name="T13" fmla="*/ 664901 h 697"/>
              <a:gd name="T14" fmla="*/ 256724 w 577"/>
              <a:gd name="T15" fmla="*/ 419501 h 69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7" h="697">
                <a:moveTo>
                  <a:pt x="155" y="253"/>
                </a:moveTo>
                <a:cubicBezTo>
                  <a:pt x="100" y="172"/>
                  <a:pt x="100" y="172"/>
                  <a:pt x="100" y="172"/>
                </a:cubicBezTo>
                <a:cubicBezTo>
                  <a:pt x="198" y="172"/>
                  <a:pt x="198" y="172"/>
                  <a:pt x="198" y="172"/>
                </a:cubicBezTo>
                <a:cubicBezTo>
                  <a:pt x="220" y="119"/>
                  <a:pt x="233" y="61"/>
                  <a:pt x="234" y="0"/>
                </a:cubicBezTo>
                <a:cubicBezTo>
                  <a:pt x="577" y="7"/>
                  <a:pt x="577" y="7"/>
                  <a:pt x="577" y="7"/>
                </a:cubicBezTo>
                <a:cubicBezTo>
                  <a:pt x="571" y="291"/>
                  <a:pt x="419" y="551"/>
                  <a:pt x="175" y="697"/>
                </a:cubicBezTo>
                <a:cubicBezTo>
                  <a:pt x="0" y="401"/>
                  <a:pt x="0" y="401"/>
                  <a:pt x="0" y="401"/>
                </a:cubicBezTo>
                <a:cubicBezTo>
                  <a:pt x="62" y="364"/>
                  <a:pt x="115" y="314"/>
                  <a:pt x="155" y="253"/>
                </a:cubicBezTo>
                <a:close/>
              </a:path>
            </a:pathLst>
          </a:cu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sp>
        <p:nvSpPr>
          <p:cNvPr id="10" name="Freeform 10"/>
          <p:cNvSpPr>
            <a:spLocks/>
          </p:cNvSpPr>
          <p:nvPr/>
        </p:nvSpPr>
        <p:spPr bwMode="auto">
          <a:xfrm>
            <a:off x="6527960" y="2317040"/>
            <a:ext cx="1089332" cy="1323930"/>
          </a:xfrm>
          <a:custGeom>
            <a:avLst/>
            <a:gdLst>
              <a:gd name="T0" fmla="*/ 0 w 574"/>
              <a:gd name="T1" fmla="*/ 485825 h 697"/>
              <a:gd name="T2" fmla="*/ 294882 w 574"/>
              <a:gd name="T3" fmla="*/ 0 h 697"/>
              <a:gd name="T4" fmla="*/ 950913 w 574"/>
              <a:gd name="T5" fmla="*/ 1147409 h 697"/>
              <a:gd name="T6" fmla="*/ 382685 w 574"/>
              <a:gd name="T7" fmla="*/ 1155700 h 697"/>
              <a:gd name="T8" fmla="*/ 314762 w 574"/>
              <a:gd name="T9" fmla="*/ 842318 h 697"/>
              <a:gd name="T10" fmla="*/ 150755 w 574"/>
              <a:gd name="T11" fmla="*/ 847292 h 697"/>
              <a:gd name="T12" fmla="*/ 238557 w 574"/>
              <a:gd name="T13" fmla="*/ 709669 h 697"/>
              <a:gd name="T14" fmla="*/ 0 w 574"/>
              <a:gd name="T15" fmla="*/ 485825 h 69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4" h="697">
                <a:moveTo>
                  <a:pt x="0" y="293"/>
                </a:moveTo>
                <a:cubicBezTo>
                  <a:pt x="178" y="0"/>
                  <a:pt x="178" y="0"/>
                  <a:pt x="178" y="0"/>
                </a:cubicBezTo>
                <a:cubicBezTo>
                  <a:pt x="421" y="147"/>
                  <a:pt x="571" y="409"/>
                  <a:pt x="574" y="692"/>
                </a:cubicBezTo>
                <a:cubicBezTo>
                  <a:pt x="231" y="697"/>
                  <a:pt x="231" y="697"/>
                  <a:pt x="231" y="697"/>
                </a:cubicBezTo>
                <a:cubicBezTo>
                  <a:pt x="230" y="630"/>
                  <a:pt x="215" y="566"/>
                  <a:pt x="190" y="508"/>
                </a:cubicBezTo>
                <a:cubicBezTo>
                  <a:pt x="91" y="511"/>
                  <a:pt x="91" y="511"/>
                  <a:pt x="91" y="511"/>
                </a:cubicBezTo>
                <a:cubicBezTo>
                  <a:pt x="144" y="428"/>
                  <a:pt x="144" y="428"/>
                  <a:pt x="144" y="428"/>
                </a:cubicBezTo>
                <a:cubicBezTo>
                  <a:pt x="106" y="374"/>
                  <a:pt x="57" y="328"/>
                  <a:pt x="0" y="293"/>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grpSp>
        <p:nvGrpSpPr>
          <p:cNvPr id="11" name="Group 12"/>
          <p:cNvGrpSpPr/>
          <p:nvPr/>
        </p:nvGrpSpPr>
        <p:grpSpPr>
          <a:xfrm>
            <a:off x="4767063" y="4024319"/>
            <a:ext cx="524426" cy="426739"/>
            <a:chOff x="1550139" y="1314466"/>
            <a:chExt cx="509139" cy="414300"/>
          </a:xfrm>
          <a:solidFill>
            <a:schemeClr val="tx1"/>
          </a:solidFill>
        </p:grpSpPr>
        <p:sp>
          <p:nvSpPr>
            <p:cNvPr id="12" name="Freeform 5"/>
            <p:cNvSpPr>
              <a:spLocks noEditPoints="1"/>
            </p:cNvSpPr>
            <p:nvPr/>
          </p:nvSpPr>
          <p:spPr bwMode="auto">
            <a:xfrm>
              <a:off x="1550139" y="1314466"/>
              <a:ext cx="509139" cy="414300"/>
            </a:xfrm>
            <a:custGeom>
              <a:avLst/>
              <a:gdLst>
                <a:gd name="T0" fmla="*/ 78 w 153"/>
                <a:gd name="T1" fmla="*/ 0 h 125"/>
                <a:gd name="T2" fmla="*/ 0 w 153"/>
                <a:gd name="T3" fmla="*/ 69 h 125"/>
                <a:gd name="T4" fmla="*/ 15 w 153"/>
                <a:gd name="T5" fmla="*/ 69 h 125"/>
                <a:gd name="T6" fmla="*/ 21 w 153"/>
                <a:gd name="T7" fmla="*/ 64 h 125"/>
                <a:gd name="T8" fmla="*/ 21 w 153"/>
                <a:gd name="T9" fmla="*/ 121 h 125"/>
                <a:gd name="T10" fmla="*/ 24 w 153"/>
                <a:gd name="T11" fmla="*/ 125 h 125"/>
                <a:gd name="T12" fmla="*/ 62 w 153"/>
                <a:gd name="T13" fmla="*/ 125 h 125"/>
                <a:gd name="T14" fmla="*/ 63 w 153"/>
                <a:gd name="T15" fmla="*/ 93 h 125"/>
                <a:gd name="T16" fmla="*/ 67 w 153"/>
                <a:gd name="T17" fmla="*/ 88 h 125"/>
                <a:gd name="T18" fmla="*/ 83 w 153"/>
                <a:gd name="T19" fmla="*/ 88 h 125"/>
                <a:gd name="T20" fmla="*/ 89 w 153"/>
                <a:gd name="T21" fmla="*/ 93 h 125"/>
                <a:gd name="T22" fmla="*/ 89 w 153"/>
                <a:gd name="T23" fmla="*/ 125 h 125"/>
                <a:gd name="T24" fmla="*/ 126 w 153"/>
                <a:gd name="T25" fmla="*/ 125 h 125"/>
                <a:gd name="T26" fmla="*/ 130 w 153"/>
                <a:gd name="T27" fmla="*/ 120 h 125"/>
                <a:gd name="T28" fmla="*/ 130 w 153"/>
                <a:gd name="T29" fmla="*/ 63 h 125"/>
                <a:gd name="T30" fmla="*/ 136 w 153"/>
                <a:gd name="T31" fmla="*/ 69 h 125"/>
                <a:gd name="T32" fmla="*/ 153 w 153"/>
                <a:gd name="T33" fmla="*/ 69 h 125"/>
                <a:gd name="T34" fmla="*/ 78 w 153"/>
                <a:gd name="T35" fmla="*/ 0 h 125"/>
                <a:gd name="T36" fmla="*/ 76 w 153"/>
                <a:gd name="T37" fmla="*/ 76 h 125"/>
                <a:gd name="T38" fmla="*/ 60 w 153"/>
                <a:gd name="T39" fmla="*/ 60 h 125"/>
                <a:gd name="T40" fmla="*/ 76 w 153"/>
                <a:gd name="T41" fmla="*/ 43 h 125"/>
                <a:gd name="T42" fmla="*/ 92 w 153"/>
                <a:gd name="T43" fmla="*/ 60 h 125"/>
                <a:gd name="T44" fmla="*/ 76 w 153"/>
                <a:gd name="T45" fmla="*/ 7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125">
                  <a:moveTo>
                    <a:pt x="78" y="0"/>
                  </a:moveTo>
                  <a:cubicBezTo>
                    <a:pt x="0" y="69"/>
                    <a:pt x="0" y="69"/>
                    <a:pt x="0" y="69"/>
                  </a:cubicBezTo>
                  <a:cubicBezTo>
                    <a:pt x="0" y="69"/>
                    <a:pt x="5" y="78"/>
                    <a:pt x="15" y="69"/>
                  </a:cubicBezTo>
                  <a:cubicBezTo>
                    <a:pt x="21" y="64"/>
                    <a:pt x="21" y="64"/>
                    <a:pt x="21" y="64"/>
                  </a:cubicBezTo>
                  <a:cubicBezTo>
                    <a:pt x="21" y="121"/>
                    <a:pt x="21" y="121"/>
                    <a:pt x="21" y="121"/>
                  </a:cubicBezTo>
                  <a:cubicBezTo>
                    <a:pt x="21" y="121"/>
                    <a:pt x="21" y="125"/>
                    <a:pt x="24" y="125"/>
                  </a:cubicBezTo>
                  <a:cubicBezTo>
                    <a:pt x="28" y="125"/>
                    <a:pt x="62" y="125"/>
                    <a:pt x="62" y="125"/>
                  </a:cubicBezTo>
                  <a:cubicBezTo>
                    <a:pt x="63" y="93"/>
                    <a:pt x="63" y="93"/>
                    <a:pt x="63" y="93"/>
                  </a:cubicBezTo>
                  <a:cubicBezTo>
                    <a:pt x="63" y="93"/>
                    <a:pt x="62" y="88"/>
                    <a:pt x="67" y="88"/>
                  </a:cubicBezTo>
                  <a:cubicBezTo>
                    <a:pt x="83" y="88"/>
                    <a:pt x="83" y="88"/>
                    <a:pt x="83" y="88"/>
                  </a:cubicBezTo>
                  <a:cubicBezTo>
                    <a:pt x="89" y="88"/>
                    <a:pt x="89" y="93"/>
                    <a:pt x="89" y="93"/>
                  </a:cubicBezTo>
                  <a:cubicBezTo>
                    <a:pt x="89" y="125"/>
                    <a:pt x="89" y="125"/>
                    <a:pt x="89" y="125"/>
                  </a:cubicBezTo>
                  <a:cubicBezTo>
                    <a:pt x="89" y="125"/>
                    <a:pt x="121" y="125"/>
                    <a:pt x="126" y="125"/>
                  </a:cubicBezTo>
                  <a:cubicBezTo>
                    <a:pt x="131" y="125"/>
                    <a:pt x="130" y="120"/>
                    <a:pt x="130" y="120"/>
                  </a:cubicBezTo>
                  <a:cubicBezTo>
                    <a:pt x="130" y="63"/>
                    <a:pt x="130" y="63"/>
                    <a:pt x="130" y="63"/>
                  </a:cubicBezTo>
                  <a:cubicBezTo>
                    <a:pt x="136" y="69"/>
                    <a:pt x="136" y="69"/>
                    <a:pt x="136" y="69"/>
                  </a:cubicBezTo>
                  <a:cubicBezTo>
                    <a:pt x="148" y="77"/>
                    <a:pt x="153" y="69"/>
                    <a:pt x="153" y="69"/>
                  </a:cubicBezTo>
                  <a:lnTo>
                    <a:pt x="78" y="0"/>
                  </a:lnTo>
                  <a:close/>
                  <a:moveTo>
                    <a:pt x="76" y="76"/>
                  </a:moveTo>
                  <a:cubicBezTo>
                    <a:pt x="67" y="76"/>
                    <a:pt x="60" y="69"/>
                    <a:pt x="60" y="60"/>
                  </a:cubicBezTo>
                  <a:cubicBezTo>
                    <a:pt x="60" y="50"/>
                    <a:pt x="67" y="43"/>
                    <a:pt x="76" y="43"/>
                  </a:cubicBezTo>
                  <a:cubicBezTo>
                    <a:pt x="85" y="43"/>
                    <a:pt x="92" y="50"/>
                    <a:pt x="92" y="60"/>
                  </a:cubicBezTo>
                  <a:cubicBezTo>
                    <a:pt x="92" y="69"/>
                    <a:pt x="85" y="76"/>
                    <a:pt x="76" y="7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latin typeface="+mn-lt"/>
                <a:cs typeface="+mn-cs"/>
              </a:endParaRPr>
            </a:p>
          </p:txBody>
        </p:sp>
        <p:sp>
          <p:nvSpPr>
            <p:cNvPr id="13" name="Freeform 6"/>
            <p:cNvSpPr>
              <a:spLocks/>
            </p:cNvSpPr>
            <p:nvPr/>
          </p:nvSpPr>
          <p:spPr bwMode="auto">
            <a:xfrm>
              <a:off x="1949464" y="1366877"/>
              <a:ext cx="49916" cy="102328"/>
            </a:xfrm>
            <a:custGeom>
              <a:avLst/>
              <a:gdLst>
                <a:gd name="T0" fmla="*/ 20 w 20"/>
                <a:gd name="T1" fmla="*/ 41 h 41"/>
                <a:gd name="T2" fmla="*/ 20 w 20"/>
                <a:gd name="T3" fmla="*/ 0 h 41"/>
                <a:gd name="T4" fmla="*/ 0 w 20"/>
                <a:gd name="T5" fmla="*/ 0 h 41"/>
                <a:gd name="T6" fmla="*/ 0 w 20"/>
                <a:gd name="T7" fmla="*/ 24 h 41"/>
                <a:gd name="T8" fmla="*/ 20 w 20"/>
                <a:gd name="T9" fmla="*/ 41 h 41"/>
              </a:gdLst>
              <a:ahLst/>
              <a:cxnLst>
                <a:cxn ang="0">
                  <a:pos x="T0" y="T1"/>
                </a:cxn>
                <a:cxn ang="0">
                  <a:pos x="T2" y="T3"/>
                </a:cxn>
                <a:cxn ang="0">
                  <a:pos x="T4" y="T5"/>
                </a:cxn>
                <a:cxn ang="0">
                  <a:pos x="T6" y="T7"/>
                </a:cxn>
                <a:cxn ang="0">
                  <a:pos x="T8" y="T9"/>
                </a:cxn>
              </a:cxnLst>
              <a:rect l="0" t="0" r="r" b="b"/>
              <a:pathLst>
                <a:path w="20" h="41">
                  <a:moveTo>
                    <a:pt x="20" y="41"/>
                  </a:moveTo>
                  <a:lnTo>
                    <a:pt x="20" y="0"/>
                  </a:lnTo>
                  <a:lnTo>
                    <a:pt x="0" y="0"/>
                  </a:lnTo>
                  <a:lnTo>
                    <a:pt x="0" y="24"/>
                  </a:lnTo>
                  <a:lnTo>
                    <a:pt x="20" y="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latin typeface="+mn-lt"/>
                <a:cs typeface="+mn-cs"/>
              </a:endParaRPr>
            </a:p>
          </p:txBody>
        </p:sp>
        <p:sp>
          <p:nvSpPr>
            <p:cNvPr id="14" name="Oval 7"/>
            <p:cNvSpPr>
              <a:spLocks noChangeArrowheads="1"/>
            </p:cNvSpPr>
            <p:nvPr/>
          </p:nvSpPr>
          <p:spPr bwMode="auto">
            <a:xfrm>
              <a:off x="1777255" y="1484179"/>
              <a:ext cx="52412" cy="54907"/>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latin typeface="+mn-lt"/>
                <a:cs typeface="+mn-cs"/>
              </a:endParaRPr>
            </a:p>
          </p:txBody>
        </p:sp>
      </p:grpSp>
      <p:sp>
        <p:nvSpPr>
          <p:cNvPr id="15" name="Freeform 34"/>
          <p:cNvSpPr>
            <a:spLocks/>
          </p:cNvSpPr>
          <p:nvPr/>
        </p:nvSpPr>
        <p:spPr bwMode="auto">
          <a:xfrm>
            <a:off x="5863319" y="4707910"/>
            <a:ext cx="380085" cy="336439"/>
          </a:xfrm>
          <a:custGeom>
            <a:avLst/>
            <a:gdLst>
              <a:gd name="T0" fmla="*/ 331787 w 136"/>
              <a:gd name="T1" fmla="*/ 117317 h 120"/>
              <a:gd name="T2" fmla="*/ 165894 w 136"/>
              <a:gd name="T3" fmla="*/ 0 h 120"/>
              <a:gd name="T4" fmla="*/ 0 w 136"/>
              <a:gd name="T5" fmla="*/ 117317 h 120"/>
              <a:gd name="T6" fmla="*/ 90266 w 136"/>
              <a:gd name="T7" fmla="*/ 222413 h 120"/>
              <a:gd name="T8" fmla="*/ 53671 w 136"/>
              <a:gd name="T9" fmla="*/ 293292 h 120"/>
              <a:gd name="T10" fmla="*/ 178092 w 136"/>
              <a:gd name="T11" fmla="*/ 234634 h 120"/>
              <a:gd name="T12" fmla="*/ 331787 w 136"/>
              <a:gd name="T13" fmla="*/ 117317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6" h="120">
                <a:moveTo>
                  <a:pt x="136" y="48"/>
                </a:moveTo>
                <a:cubicBezTo>
                  <a:pt x="136" y="22"/>
                  <a:pt x="106" y="0"/>
                  <a:pt x="68" y="0"/>
                </a:cubicBezTo>
                <a:cubicBezTo>
                  <a:pt x="31" y="0"/>
                  <a:pt x="0" y="22"/>
                  <a:pt x="0" y="48"/>
                </a:cubicBezTo>
                <a:cubicBezTo>
                  <a:pt x="0" y="67"/>
                  <a:pt x="15" y="83"/>
                  <a:pt x="37" y="91"/>
                </a:cubicBezTo>
                <a:cubicBezTo>
                  <a:pt x="38" y="96"/>
                  <a:pt x="37" y="106"/>
                  <a:pt x="22" y="120"/>
                </a:cubicBezTo>
                <a:cubicBezTo>
                  <a:pt x="22" y="120"/>
                  <a:pt x="54" y="111"/>
                  <a:pt x="73" y="96"/>
                </a:cubicBezTo>
                <a:cubicBezTo>
                  <a:pt x="108" y="94"/>
                  <a:pt x="136" y="73"/>
                  <a:pt x="136" y="48"/>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lIns="68580" tIns="34290" rIns="68580" bIns="34290"/>
          <a:lstStyle/>
          <a:p>
            <a:endParaRPr lang="zh-CN" altLang="en-US"/>
          </a:p>
        </p:txBody>
      </p:sp>
      <p:grpSp>
        <p:nvGrpSpPr>
          <p:cNvPr id="16" name="Group 25"/>
          <p:cNvGrpSpPr/>
          <p:nvPr/>
        </p:nvGrpSpPr>
        <p:grpSpPr>
          <a:xfrm>
            <a:off x="4792201" y="2870697"/>
            <a:ext cx="360244" cy="354526"/>
            <a:chOff x="1587575" y="2265358"/>
            <a:chExt cx="314468" cy="309477"/>
          </a:xfrm>
          <a:solidFill>
            <a:schemeClr val="tx1"/>
          </a:solidFill>
        </p:grpSpPr>
        <p:sp>
          <p:nvSpPr>
            <p:cNvPr id="17" name="Freeform 59"/>
            <p:cNvSpPr>
              <a:spLocks noEditPoints="1"/>
            </p:cNvSpPr>
            <p:nvPr/>
          </p:nvSpPr>
          <p:spPr bwMode="auto">
            <a:xfrm>
              <a:off x="1587575" y="2265358"/>
              <a:ext cx="314468" cy="309477"/>
            </a:xfrm>
            <a:custGeom>
              <a:avLst/>
              <a:gdLst>
                <a:gd name="T0" fmla="*/ 82 w 95"/>
                <a:gd name="T1" fmla="*/ 57 h 93"/>
                <a:gd name="T2" fmla="*/ 95 w 95"/>
                <a:gd name="T3" fmla="*/ 51 h 93"/>
                <a:gd name="T4" fmla="*/ 95 w 95"/>
                <a:gd name="T5" fmla="*/ 41 h 93"/>
                <a:gd name="T6" fmla="*/ 82 w 95"/>
                <a:gd name="T7" fmla="*/ 36 h 93"/>
                <a:gd name="T8" fmla="*/ 80 w 95"/>
                <a:gd name="T9" fmla="*/ 30 h 93"/>
                <a:gd name="T10" fmla="*/ 85 w 95"/>
                <a:gd name="T11" fmla="*/ 17 h 93"/>
                <a:gd name="T12" fmla="*/ 77 w 95"/>
                <a:gd name="T13" fmla="*/ 10 h 93"/>
                <a:gd name="T14" fmla="*/ 64 w 95"/>
                <a:gd name="T15" fmla="*/ 15 h 93"/>
                <a:gd name="T16" fmla="*/ 59 w 95"/>
                <a:gd name="T17" fmla="*/ 13 h 93"/>
                <a:gd name="T18" fmla="*/ 53 w 95"/>
                <a:gd name="T19" fmla="*/ 0 h 93"/>
                <a:gd name="T20" fmla="*/ 42 w 95"/>
                <a:gd name="T21" fmla="*/ 0 h 93"/>
                <a:gd name="T22" fmla="*/ 37 w 95"/>
                <a:gd name="T23" fmla="*/ 13 h 93"/>
                <a:gd name="T24" fmla="*/ 31 w 95"/>
                <a:gd name="T25" fmla="*/ 15 h 93"/>
                <a:gd name="T26" fmla="*/ 18 w 95"/>
                <a:gd name="T27" fmla="*/ 10 h 93"/>
                <a:gd name="T28" fmla="*/ 10 w 95"/>
                <a:gd name="T29" fmla="*/ 17 h 93"/>
                <a:gd name="T30" fmla="*/ 16 w 95"/>
                <a:gd name="T31" fmla="*/ 30 h 93"/>
                <a:gd name="T32" fmla="*/ 13 w 95"/>
                <a:gd name="T33" fmla="*/ 36 h 93"/>
                <a:gd name="T34" fmla="*/ 0 w 95"/>
                <a:gd name="T35" fmla="*/ 41 h 93"/>
                <a:gd name="T36" fmla="*/ 0 w 95"/>
                <a:gd name="T37" fmla="*/ 52 h 93"/>
                <a:gd name="T38" fmla="*/ 13 w 95"/>
                <a:gd name="T39" fmla="*/ 57 h 93"/>
                <a:gd name="T40" fmla="*/ 16 w 95"/>
                <a:gd name="T41" fmla="*/ 63 h 93"/>
                <a:gd name="T42" fmla="*/ 11 w 95"/>
                <a:gd name="T43" fmla="*/ 76 h 93"/>
                <a:gd name="T44" fmla="*/ 18 w 95"/>
                <a:gd name="T45" fmla="*/ 83 h 93"/>
                <a:gd name="T46" fmla="*/ 31 w 95"/>
                <a:gd name="T47" fmla="*/ 78 h 93"/>
                <a:gd name="T48" fmla="*/ 37 w 95"/>
                <a:gd name="T49" fmla="*/ 80 h 93"/>
                <a:gd name="T50" fmla="*/ 43 w 95"/>
                <a:gd name="T51" fmla="*/ 93 h 93"/>
                <a:gd name="T52" fmla="*/ 53 w 95"/>
                <a:gd name="T53" fmla="*/ 93 h 93"/>
                <a:gd name="T54" fmla="*/ 59 w 95"/>
                <a:gd name="T55" fmla="*/ 80 h 93"/>
                <a:gd name="T56" fmla="*/ 64 w 95"/>
                <a:gd name="T57" fmla="*/ 78 h 93"/>
                <a:gd name="T58" fmla="*/ 78 w 95"/>
                <a:gd name="T59" fmla="*/ 83 h 93"/>
                <a:gd name="T60" fmla="*/ 85 w 95"/>
                <a:gd name="T61" fmla="*/ 75 h 93"/>
                <a:gd name="T62" fmla="*/ 80 w 95"/>
                <a:gd name="T63" fmla="*/ 63 h 93"/>
                <a:gd name="T64" fmla="*/ 82 w 95"/>
                <a:gd name="T65" fmla="*/ 57 h 93"/>
                <a:gd name="T66" fmla="*/ 48 w 95"/>
                <a:gd name="T67" fmla="*/ 61 h 93"/>
                <a:gd name="T68" fmla="*/ 33 w 95"/>
                <a:gd name="T69" fmla="*/ 46 h 93"/>
                <a:gd name="T70" fmla="*/ 48 w 95"/>
                <a:gd name="T71" fmla="*/ 32 h 93"/>
                <a:gd name="T72" fmla="*/ 63 w 95"/>
                <a:gd name="T73" fmla="*/ 46 h 93"/>
                <a:gd name="T74" fmla="*/ 48 w 95"/>
                <a:gd name="T75" fmla="*/ 6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93">
                  <a:moveTo>
                    <a:pt x="82" y="57"/>
                  </a:moveTo>
                  <a:cubicBezTo>
                    <a:pt x="82" y="57"/>
                    <a:pt x="95" y="52"/>
                    <a:pt x="95" y="51"/>
                  </a:cubicBezTo>
                  <a:cubicBezTo>
                    <a:pt x="95" y="41"/>
                    <a:pt x="95" y="41"/>
                    <a:pt x="95" y="41"/>
                  </a:cubicBezTo>
                  <a:cubicBezTo>
                    <a:pt x="95" y="40"/>
                    <a:pt x="82" y="36"/>
                    <a:pt x="82" y="36"/>
                  </a:cubicBezTo>
                  <a:cubicBezTo>
                    <a:pt x="80" y="30"/>
                    <a:pt x="80" y="30"/>
                    <a:pt x="80" y="30"/>
                  </a:cubicBezTo>
                  <a:cubicBezTo>
                    <a:pt x="80" y="30"/>
                    <a:pt x="85" y="17"/>
                    <a:pt x="85" y="17"/>
                  </a:cubicBezTo>
                  <a:cubicBezTo>
                    <a:pt x="77" y="10"/>
                    <a:pt x="77" y="10"/>
                    <a:pt x="77" y="10"/>
                  </a:cubicBezTo>
                  <a:cubicBezTo>
                    <a:pt x="77" y="9"/>
                    <a:pt x="64" y="15"/>
                    <a:pt x="64" y="15"/>
                  </a:cubicBezTo>
                  <a:cubicBezTo>
                    <a:pt x="59" y="13"/>
                    <a:pt x="59" y="13"/>
                    <a:pt x="59" y="13"/>
                  </a:cubicBezTo>
                  <a:cubicBezTo>
                    <a:pt x="59" y="13"/>
                    <a:pt x="53" y="0"/>
                    <a:pt x="53" y="0"/>
                  </a:cubicBezTo>
                  <a:cubicBezTo>
                    <a:pt x="42" y="0"/>
                    <a:pt x="42" y="0"/>
                    <a:pt x="42" y="0"/>
                  </a:cubicBezTo>
                  <a:cubicBezTo>
                    <a:pt x="42" y="0"/>
                    <a:pt x="37" y="13"/>
                    <a:pt x="37" y="13"/>
                  </a:cubicBezTo>
                  <a:cubicBezTo>
                    <a:pt x="31" y="15"/>
                    <a:pt x="31" y="15"/>
                    <a:pt x="31" y="15"/>
                  </a:cubicBezTo>
                  <a:cubicBezTo>
                    <a:pt x="31" y="15"/>
                    <a:pt x="18" y="10"/>
                    <a:pt x="18" y="10"/>
                  </a:cubicBezTo>
                  <a:cubicBezTo>
                    <a:pt x="10" y="17"/>
                    <a:pt x="10" y="17"/>
                    <a:pt x="10" y="17"/>
                  </a:cubicBezTo>
                  <a:cubicBezTo>
                    <a:pt x="10" y="18"/>
                    <a:pt x="16" y="30"/>
                    <a:pt x="16" y="30"/>
                  </a:cubicBezTo>
                  <a:cubicBezTo>
                    <a:pt x="13" y="36"/>
                    <a:pt x="13" y="36"/>
                    <a:pt x="13" y="36"/>
                  </a:cubicBezTo>
                  <a:cubicBezTo>
                    <a:pt x="13" y="36"/>
                    <a:pt x="0" y="41"/>
                    <a:pt x="0" y="41"/>
                  </a:cubicBezTo>
                  <a:cubicBezTo>
                    <a:pt x="0" y="52"/>
                    <a:pt x="0" y="52"/>
                    <a:pt x="0" y="52"/>
                  </a:cubicBezTo>
                  <a:cubicBezTo>
                    <a:pt x="0" y="52"/>
                    <a:pt x="13" y="57"/>
                    <a:pt x="13" y="57"/>
                  </a:cubicBezTo>
                  <a:cubicBezTo>
                    <a:pt x="16" y="63"/>
                    <a:pt x="16" y="63"/>
                    <a:pt x="16" y="63"/>
                  </a:cubicBezTo>
                  <a:cubicBezTo>
                    <a:pt x="16" y="63"/>
                    <a:pt x="10" y="75"/>
                    <a:pt x="11" y="76"/>
                  </a:cubicBezTo>
                  <a:cubicBezTo>
                    <a:pt x="18" y="83"/>
                    <a:pt x="18" y="83"/>
                    <a:pt x="18" y="83"/>
                  </a:cubicBezTo>
                  <a:cubicBezTo>
                    <a:pt x="19" y="84"/>
                    <a:pt x="31" y="78"/>
                    <a:pt x="31" y="78"/>
                  </a:cubicBezTo>
                  <a:cubicBezTo>
                    <a:pt x="37" y="80"/>
                    <a:pt x="37" y="80"/>
                    <a:pt x="37" y="80"/>
                  </a:cubicBezTo>
                  <a:cubicBezTo>
                    <a:pt x="37" y="80"/>
                    <a:pt x="42" y="93"/>
                    <a:pt x="43" y="93"/>
                  </a:cubicBezTo>
                  <a:cubicBezTo>
                    <a:pt x="53" y="93"/>
                    <a:pt x="53" y="93"/>
                    <a:pt x="53" y="93"/>
                  </a:cubicBezTo>
                  <a:cubicBezTo>
                    <a:pt x="54" y="93"/>
                    <a:pt x="59" y="80"/>
                    <a:pt x="59" y="80"/>
                  </a:cubicBezTo>
                  <a:cubicBezTo>
                    <a:pt x="64" y="78"/>
                    <a:pt x="64" y="78"/>
                    <a:pt x="64" y="78"/>
                  </a:cubicBezTo>
                  <a:cubicBezTo>
                    <a:pt x="64" y="78"/>
                    <a:pt x="77" y="83"/>
                    <a:pt x="78" y="83"/>
                  </a:cubicBezTo>
                  <a:cubicBezTo>
                    <a:pt x="85" y="75"/>
                    <a:pt x="85" y="75"/>
                    <a:pt x="85" y="75"/>
                  </a:cubicBezTo>
                  <a:cubicBezTo>
                    <a:pt x="86" y="75"/>
                    <a:pt x="80" y="63"/>
                    <a:pt x="80" y="63"/>
                  </a:cubicBezTo>
                  <a:lnTo>
                    <a:pt x="82" y="57"/>
                  </a:lnTo>
                  <a:close/>
                  <a:moveTo>
                    <a:pt x="48" y="61"/>
                  </a:moveTo>
                  <a:cubicBezTo>
                    <a:pt x="39" y="61"/>
                    <a:pt x="33" y="55"/>
                    <a:pt x="33" y="46"/>
                  </a:cubicBezTo>
                  <a:cubicBezTo>
                    <a:pt x="33" y="38"/>
                    <a:pt x="39" y="32"/>
                    <a:pt x="48" y="32"/>
                  </a:cubicBezTo>
                  <a:cubicBezTo>
                    <a:pt x="56" y="32"/>
                    <a:pt x="63" y="38"/>
                    <a:pt x="63" y="46"/>
                  </a:cubicBezTo>
                  <a:cubicBezTo>
                    <a:pt x="63" y="55"/>
                    <a:pt x="56" y="61"/>
                    <a:pt x="48" y="6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latin typeface="+mn-lt"/>
                <a:cs typeface="+mn-cs"/>
              </a:endParaRPr>
            </a:p>
          </p:txBody>
        </p:sp>
        <p:sp>
          <p:nvSpPr>
            <p:cNvPr id="18" name="Oval 60"/>
            <p:cNvSpPr>
              <a:spLocks noChangeArrowheads="1"/>
            </p:cNvSpPr>
            <p:nvPr/>
          </p:nvSpPr>
          <p:spPr bwMode="auto">
            <a:xfrm>
              <a:off x="1712364" y="2387652"/>
              <a:ext cx="64890" cy="62395"/>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latin typeface="+mn-lt"/>
                <a:cs typeface="+mn-cs"/>
              </a:endParaRPr>
            </a:p>
          </p:txBody>
        </p:sp>
      </p:grpSp>
      <p:grpSp>
        <p:nvGrpSpPr>
          <p:cNvPr id="19" name="Group 28"/>
          <p:cNvGrpSpPr/>
          <p:nvPr/>
        </p:nvGrpSpPr>
        <p:grpSpPr>
          <a:xfrm>
            <a:off x="6954170" y="4065082"/>
            <a:ext cx="307834" cy="385977"/>
            <a:chOff x="5106627" y="2260366"/>
            <a:chExt cx="324452" cy="406813"/>
          </a:xfrm>
          <a:solidFill>
            <a:schemeClr val="tx1"/>
          </a:solidFill>
        </p:grpSpPr>
        <p:sp>
          <p:nvSpPr>
            <p:cNvPr id="20" name="Freeform 80"/>
            <p:cNvSpPr>
              <a:spLocks/>
            </p:cNvSpPr>
            <p:nvPr/>
          </p:nvSpPr>
          <p:spPr bwMode="auto">
            <a:xfrm>
              <a:off x="5106627" y="2430079"/>
              <a:ext cx="324452" cy="134772"/>
            </a:xfrm>
            <a:custGeom>
              <a:avLst/>
              <a:gdLst>
                <a:gd name="T0" fmla="*/ 49 w 98"/>
                <a:gd name="T1" fmla="*/ 16 h 40"/>
                <a:gd name="T2" fmla="*/ 2 w 98"/>
                <a:gd name="T3" fmla="*/ 0 h 40"/>
                <a:gd name="T4" fmla="*/ 0 w 98"/>
                <a:gd name="T5" fmla="*/ 5 h 40"/>
                <a:gd name="T6" fmla="*/ 0 w 98"/>
                <a:gd name="T7" fmla="*/ 20 h 40"/>
                <a:gd name="T8" fmla="*/ 49 w 98"/>
                <a:gd name="T9" fmla="*/ 40 h 40"/>
                <a:gd name="T10" fmla="*/ 98 w 98"/>
                <a:gd name="T11" fmla="*/ 20 h 40"/>
                <a:gd name="T12" fmla="*/ 98 w 98"/>
                <a:gd name="T13" fmla="*/ 5 h 40"/>
                <a:gd name="T14" fmla="*/ 96 w 98"/>
                <a:gd name="T15" fmla="*/ 0 h 40"/>
                <a:gd name="T16" fmla="*/ 49 w 98"/>
                <a:gd name="T17"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6"/>
                  </a:moveTo>
                  <a:cubicBezTo>
                    <a:pt x="26" y="16"/>
                    <a:pt x="7" y="9"/>
                    <a:pt x="2" y="0"/>
                  </a:cubicBezTo>
                  <a:cubicBezTo>
                    <a:pt x="1" y="2"/>
                    <a:pt x="0" y="3"/>
                    <a:pt x="0" y="5"/>
                  </a:cubicBezTo>
                  <a:cubicBezTo>
                    <a:pt x="0" y="20"/>
                    <a:pt x="0" y="20"/>
                    <a:pt x="0" y="20"/>
                  </a:cubicBezTo>
                  <a:cubicBezTo>
                    <a:pt x="0" y="31"/>
                    <a:pt x="22" y="40"/>
                    <a:pt x="49" y="40"/>
                  </a:cubicBezTo>
                  <a:cubicBezTo>
                    <a:pt x="76" y="40"/>
                    <a:pt x="98" y="31"/>
                    <a:pt x="98" y="20"/>
                  </a:cubicBezTo>
                  <a:cubicBezTo>
                    <a:pt x="98" y="5"/>
                    <a:pt x="98" y="5"/>
                    <a:pt x="98" y="5"/>
                  </a:cubicBezTo>
                  <a:cubicBezTo>
                    <a:pt x="98" y="3"/>
                    <a:pt x="97" y="2"/>
                    <a:pt x="96" y="0"/>
                  </a:cubicBezTo>
                  <a:cubicBezTo>
                    <a:pt x="91" y="9"/>
                    <a:pt x="72" y="16"/>
                    <a:pt x="49" y="1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latin typeface="+mn-lt"/>
                <a:cs typeface="+mn-cs"/>
              </a:endParaRPr>
            </a:p>
          </p:txBody>
        </p:sp>
        <p:sp>
          <p:nvSpPr>
            <p:cNvPr id="21" name="Freeform 81"/>
            <p:cNvSpPr>
              <a:spLocks/>
            </p:cNvSpPr>
            <p:nvPr/>
          </p:nvSpPr>
          <p:spPr bwMode="auto">
            <a:xfrm>
              <a:off x="5106627" y="2534902"/>
              <a:ext cx="324452" cy="132277"/>
            </a:xfrm>
            <a:custGeom>
              <a:avLst/>
              <a:gdLst>
                <a:gd name="T0" fmla="*/ 49 w 98"/>
                <a:gd name="T1" fmla="*/ 15 h 40"/>
                <a:gd name="T2" fmla="*/ 2 w 98"/>
                <a:gd name="T3" fmla="*/ 0 h 40"/>
                <a:gd name="T4" fmla="*/ 0 w 98"/>
                <a:gd name="T5" fmla="*/ 4 h 40"/>
                <a:gd name="T6" fmla="*/ 0 w 98"/>
                <a:gd name="T7" fmla="*/ 19 h 40"/>
                <a:gd name="T8" fmla="*/ 49 w 98"/>
                <a:gd name="T9" fmla="*/ 40 h 40"/>
                <a:gd name="T10" fmla="*/ 98 w 98"/>
                <a:gd name="T11" fmla="*/ 19 h 40"/>
                <a:gd name="T12" fmla="*/ 98 w 98"/>
                <a:gd name="T13" fmla="*/ 4 h 40"/>
                <a:gd name="T14" fmla="*/ 96 w 98"/>
                <a:gd name="T15" fmla="*/ 0 h 40"/>
                <a:gd name="T16" fmla="*/ 49 w 98"/>
                <a:gd name="T1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latin typeface="+mn-lt"/>
                <a:cs typeface="+mn-cs"/>
              </a:endParaRPr>
            </a:p>
          </p:txBody>
        </p:sp>
        <p:sp>
          <p:nvSpPr>
            <p:cNvPr id="22" name="Freeform 82"/>
            <p:cNvSpPr>
              <a:spLocks/>
            </p:cNvSpPr>
            <p:nvPr/>
          </p:nvSpPr>
          <p:spPr bwMode="auto">
            <a:xfrm>
              <a:off x="5106627" y="2330248"/>
              <a:ext cx="324452" cy="137269"/>
            </a:xfrm>
            <a:custGeom>
              <a:avLst/>
              <a:gdLst>
                <a:gd name="T0" fmla="*/ 96 w 98"/>
                <a:gd name="T1" fmla="*/ 0 h 41"/>
                <a:gd name="T2" fmla="*/ 49 w 98"/>
                <a:gd name="T3" fmla="*/ 15 h 41"/>
                <a:gd name="T4" fmla="*/ 2 w 98"/>
                <a:gd name="T5" fmla="*/ 0 h 41"/>
                <a:gd name="T6" fmla="*/ 0 w 98"/>
                <a:gd name="T7" fmla="*/ 5 h 41"/>
                <a:gd name="T8" fmla="*/ 0 w 98"/>
                <a:gd name="T9" fmla="*/ 20 h 41"/>
                <a:gd name="T10" fmla="*/ 49 w 98"/>
                <a:gd name="T11" fmla="*/ 41 h 41"/>
                <a:gd name="T12" fmla="*/ 98 w 98"/>
                <a:gd name="T13" fmla="*/ 20 h 41"/>
                <a:gd name="T14" fmla="*/ 98 w 98"/>
                <a:gd name="T15" fmla="*/ 5 h 41"/>
                <a:gd name="T16" fmla="*/ 96 w 98"/>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1">
                  <a:moveTo>
                    <a:pt x="96" y="0"/>
                  </a:moveTo>
                  <a:cubicBezTo>
                    <a:pt x="95" y="9"/>
                    <a:pt x="75" y="15"/>
                    <a:pt x="49" y="15"/>
                  </a:cubicBezTo>
                  <a:cubicBezTo>
                    <a:pt x="24" y="15"/>
                    <a:pt x="3"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latin typeface="+mn-lt"/>
                <a:cs typeface="+mn-cs"/>
              </a:endParaRPr>
            </a:p>
          </p:txBody>
        </p:sp>
        <p:sp>
          <p:nvSpPr>
            <p:cNvPr id="23" name="Oval 83"/>
            <p:cNvSpPr>
              <a:spLocks noChangeArrowheads="1"/>
            </p:cNvSpPr>
            <p:nvPr/>
          </p:nvSpPr>
          <p:spPr bwMode="auto">
            <a:xfrm>
              <a:off x="5111618" y="2260366"/>
              <a:ext cx="316965" cy="107319"/>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latin typeface="+mn-lt"/>
                <a:cs typeface="+mn-cs"/>
              </a:endParaRPr>
            </a:p>
          </p:txBody>
        </p:sp>
      </p:grpSp>
      <p:grpSp>
        <p:nvGrpSpPr>
          <p:cNvPr id="24" name="Group 33"/>
          <p:cNvGrpSpPr/>
          <p:nvPr/>
        </p:nvGrpSpPr>
        <p:grpSpPr>
          <a:xfrm>
            <a:off x="5839243" y="2181860"/>
            <a:ext cx="428238" cy="483014"/>
            <a:chOff x="5513440" y="1766202"/>
            <a:chExt cx="429274" cy="484183"/>
          </a:xfrm>
          <a:solidFill>
            <a:schemeClr val="tx1"/>
          </a:solidFill>
        </p:grpSpPr>
        <p:sp>
          <p:nvSpPr>
            <p:cNvPr id="25" name="Freeform 147"/>
            <p:cNvSpPr>
              <a:spLocks/>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latin typeface="+mn-lt"/>
                <a:cs typeface="+mn-cs"/>
              </a:endParaRPr>
            </a:p>
          </p:txBody>
        </p:sp>
        <p:sp>
          <p:nvSpPr>
            <p:cNvPr id="26"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latin typeface="+mn-lt"/>
                <a:cs typeface="+mn-cs"/>
              </a:endParaRPr>
            </a:p>
          </p:txBody>
        </p:sp>
        <p:sp>
          <p:nvSpPr>
            <p:cNvPr id="27" name="Freeform 149"/>
            <p:cNvSpPr>
              <a:spLocks/>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defRPr/>
              </a:pPr>
              <a:endParaRPr lang="en-US">
                <a:latin typeface="+mn-lt"/>
                <a:cs typeface="+mn-cs"/>
              </a:endParaRPr>
            </a:p>
          </p:txBody>
        </p:sp>
      </p:grpSp>
      <p:sp>
        <p:nvSpPr>
          <p:cNvPr id="28" name="TextBox 40"/>
          <p:cNvSpPr txBox="1"/>
          <p:nvPr/>
        </p:nvSpPr>
        <p:spPr>
          <a:xfrm>
            <a:off x="7905710" y="2301776"/>
            <a:ext cx="2809912" cy="1069524"/>
          </a:xfrm>
          <a:prstGeom prst="rect">
            <a:avLst/>
          </a:prstGeom>
          <a:noFill/>
        </p:spPr>
        <p:txBody>
          <a:bodyPr wrap="square" lIns="68580" tIns="34290" rIns="68580" bIns="34290" rtlCol="0">
            <a:spAutoFit/>
          </a:bodyPr>
          <a:lstStyle/>
          <a:p>
            <a:pPr lvl="0" defTabSz="457200" eaLnBrk="0" hangingPunct="0">
              <a:lnSpc>
                <a:spcPct val="130000"/>
              </a:lnSpc>
            </a:pPr>
            <a:r>
              <a:rPr lang="zh-CN" altLang="en-US" sz="1400" b="1" dirty="0">
                <a:latin typeface="微软雅黑" pitchFamily="34" charset="-122"/>
                <a:ea typeface="微软雅黑" pitchFamily="34" charset="-122"/>
                <a:cs typeface="Times New Roman" pitchFamily="18" charset="0"/>
              </a:rPr>
              <a:t>变更</a:t>
            </a:r>
            <a:r>
              <a:rPr lang="zh-CN" altLang="en-US" sz="1400" b="1" dirty="0" smtClean="0">
                <a:latin typeface="微软雅黑" pitchFamily="34" charset="-122"/>
                <a:ea typeface="微软雅黑" pitchFamily="34" charset="-122"/>
                <a:cs typeface="Times New Roman" pitchFamily="18" charset="0"/>
              </a:rPr>
              <a:t>支持</a:t>
            </a:r>
            <a:endParaRPr lang="en-US" altLang="zh-CN" sz="1400" b="1" dirty="0" smtClean="0">
              <a:latin typeface="微软雅黑" pitchFamily="34" charset="-122"/>
              <a:ea typeface="微软雅黑" pitchFamily="34" charset="-122"/>
              <a:cs typeface="Times New Roman" pitchFamily="18" charset="0"/>
            </a:endParaRPr>
          </a:p>
          <a:p>
            <a:pPr marL="171450" lvl="0" indent="-171450" defTabSz="457200" eaLnBrk="0" hangingPunct="0">
              <a:lnSpc>
                <a:spcPct val="130000"/>
              </a:lnSpc>
              <a:buFont typeface="Arial" panose="020B0604020202020204" pitchFamily="34" charset="0"/>
              <a:buChar char="•"/>
            </a:pPr>
            <a:r>
              <a:rPr lang="en-US" altLang="zh-CN" sz="1200" dirty="0" smtClean="0">
                <a:latin typeface="微软雅黑" pitchFamily="34" charset="-122"/>
                <a:ea typeface="微软雅黑" pitchFamily="34" charset="-122"/>
                <a:cs typeface="Times New Roman" pitchFamily="18" charset="0"/>
              </a:rPr>
              <a:t>Jenkins</a:t>
            </a:r>
            <a:r>
              <a:rPr lang="zh-CN" altLang="en-US" sz="1200" dirty="0">
                <a:latin typeface="微软雅黑" pitchFamily="34" charset="-122"/>
                <a:ea typeface="微软雅黑" pitchFamily="34" charset="-122"/>
                <a:cs typeface="Times New Roman" pitchFamily="18" charset="0"/>
              </a:rPr>
              <a:t>能从代码仓库（</a:t>
            </a:r>
            <a:r>
              <a:rPr lang="en-US" altLang="zh-CN" sz="1200" dirty="0">
                <a:latin typeface="微软雅黑" pitchFamily="34" charset="-122"/>
                <a:ea typeface="微软雅黑" pitchFamily="34" charset="-122"/>
                <a:cs typeface="Times New Roman" pitchFamily="18" charset="0"/>
              </a:rPr>
              <a:t>Subversion/CVS</a:t>
            </a:r>
            <a:r>
              <a:rPr lang="zh-CN" altLang="en-US" sz="1200" dirty="0">
                <a:latin typeface="微软雅黑" pitchFamily="34" charset="-122"/>
                <a:ea typeface="微软雅黑" pitchFamily="34" charset="-122"/>
                <a:cs typeface="Times New Roman" pitchFamily="18" charset="0"/>
              </a:rPr>
              <a:t>）中获取并产生代码更新列表并输出到编译输出信息</a:t>
            </a:r>
            <a:r>
              <a:rPr lang="zh-CN" altLang="en-US" sz="1200" dirty="0" smtClean="0">
                <a:latin typeface="微软雅黑" pitchFamily="34" charset="-122"/>
                <a:ea typeface="微软雅黑" pitchFamily="34" charset="-122"/>
                <a:cs typeface="Times New Roman" pitchFamily="18" charset="0"/>
              </a:rPr>
              <a:t>中</a:t>
            </a:r>
            <a:endParaRPr lang="en-US" altLang="zh-CN" sz="1200" dirty="0">
              <a:latin typeface="微软雅黑" pitchFamily="34" charset="-122"/>
              <a:ea typeface="微软雅黑" pitchFamily="34" charset="-122"/>
              <a:cs typeface="Times New Roman" pitchFamily="18" charset="0"/>
            </a:endParaRPr>
          </a:p>
        </p:txBody>
      </p:sp>
      <p:sp>
        <p:nvSpPr>
          <p:cNvPr id="29" name="TextBox 40"/>
          <p:cNvSpPr txBox="1"/>
          <p:nvPr/>
        </p:nvSpPr>
        <p:spPr>
          <a:xfrm>
            <a:off x="7905710" y="4221088"/>
            <a:ext cx="3086834" cy="2269852"/>
          </a:xfrm>
          <a:prstGeom prst="rect">
            <a:avLst/>
          </a:prstGeom>
          <a:noFill/>
        </p:spPr>
        <p:txBody>
          <a:bodyPr wrap="square" lIns="68580" tIns="34290" rIns="68580" bIns="34290" rtlCol="0">
            <a:spAutoFit/>
          </a:bodyPr>
          <a:lstStyle/>
          <a:p>
            <a:pPr lvl="0" defTabSz="457200">
              <a:lnSpc>
                <a:spcPct val="130000"/>
              </a:lnSpc>
            </a:pPr>
            <a:r>
              <a:rPr lang="zh-CN" altLang="en-US" sz="1400" b="1" dirty="0">
                <a:latin typeface="微软雅黑" pitchFamily="34" charset="-122"/>
                <a:ea typeface="微软雅黑" pitchFamily="34" charset="-122"/>
                <a:cs typeface="Times New Roman" pitchFamily="18" charset="0"/>
              </a:rPr>
              <a:t>其他</a:t>
            </a:r>
            <a:endParaRPr lang="en-US" altLang="zh-CN" sz="1400" b="1" dirty="0">
              <a:latin typeface="微软雅黑" pitchFamily="34" charset="-122"/>
              <a:ea typeface="微软雅黑" pitchFamily="34" charset="-122"/>
              <a:cs typeface="Times New Roman" pitchFamily="18" charset="0"/>
            </a:endParaRPr>
          </a:p>
          <a:p>
            <a:pPr marL="285750" lvl="0" indent="-285750" defTabSz="457200">
              <a:lnSpc>
                <a:spcPct val="130000"/>
              </a:lnSpc>
              <a:buFont typeface="Arial" panose="020B0604020202020204" pitchFamily="34" charset="0"/>
              <a:buChar char="•"/>
            </a:pPr>
            <a:r>
              <a:rPr lang="zh-CN" altLang="en-US" sz="1200" dirty="0" smtClean="0">
                <a:latin typeface="微软雅黑" pitchFamily="34" charset="-122"/>
                <a:ea typeface="微软雅黑" pitchFamily="34" charset="-122"/>
                <a:cs typeface="Times New Roman" pitchFamily="18" charset="0"/>
              </a:rPr>
              <a:t>生成</a:t>
            </a:r>
            <a:r>
              <a:rPr lang="en-US" altLang="zh-CN" sz="1200" dirty="0">
                <a:latin typeface="微软雅黑" pitchFamily="34" charset="-122"/>
                <a:ea typeface="微软雅黑" pitchFamily="34" charset="-122"/>
                <a:cs typeface="Times New Roman" pitchFamily="18" charset="0"/>
              </a:rPr>
              <a:t>JUnit/</a:t>
            </a:r>
            <a:r>
              <a:rPr lang="en-US" altLang="zh-CN" sz="1200" dirty="0" err="1">
                <a:latin typeface="微软雅黑" pitchFamily="34" charset="-122"/>
                <a:ea typeface="微软雅黑" pitchFamily="34" charset="-122"/>
                <a:cs typeface="Times New Roman" pitchFamily="18" charset="0"/>
              </a:rPr>
              <a:t>TestNG</a:t>
            </a:r>
            <a:r>
              <a:rPr lang="zh-CN" altLang="en-US" sz="1200" dirty="0" smtClean="0">
                <a:latin typeface="微软雅黑" pitchFamily="34" charset="-122"/>
                <a:ea typeface="微软雅黑" pitchFamily="34" charset="-122"/>
                <a:cs typeface="Times New Roman" pitchFamily="18" charset="0"/>
              </a:rPr>
              <a:t>测试报告</a:t>
            </a:r>
            <a:endParaRPr lang="en-US" altLang="zh-CN" sz="1200" dirty="0" smtClean="0">
              <a:latin typeface="微软雅黑" pitchFamily="34" charset="-122"/>
              <a:ea typeface="微软雅黑" pitchFamily="34" charset="-122"/>
              <a:cs typeface="Times New Roman" pitchFamily="18" charset="0"/>
            </a:endParaRPr>
          </a:p>
          <a:p>
            <a:pPr marL="285750" lvl="0" indent="-285750" defTabSz="457200">
              <a:lnSpc>
                <a:spcPct val="130000"/>
              </a:lnSpc>
              <a:buFont typeface="Arial" panose="020B0604020202020204" pitchFamily="34" charset="0"/>
              <a:buChar char="•"/>
            </a:pPr>
            <a:r>
              <a:rPr lang="zh-CN" altLang="en-US" sz="1200" dirty="0" smtClean="0">
                <a:latin typeface="微软雅黑" pitchFamily="34" charset="-122"/>
                <a:ea typeface="微软雅黑" pitchFamily="34" charset="-122"/>
                <a:cs typeface="Times New Roman" pitchFamily="18" charset="0"/>
              </a:rPr>
              <a:t>集成</a:t>
            </a:r>
            <a:r>
              <a:rPr lang="en-US" altLang="zh-CN" sz="1200" dirty="0">
                <a:latin typeface="微软雅黑" pitchFamily="34" charset="-122"/>
                <a:ea typeface="微软雅黑" pitchFamily="34" charset="-122"/>
                <a:cs typeface="Times New Roman" pitchFamily="18" charset="0"/>
              </a:rPr>
              <a:t>RSS/E-mail</a:t>
            </a:r>
            <a:r>
              <a:rPr lang="zh-CN" altLang="en-US" sz="1200" dirty="0">
                <a:latin typeface="微软雅黑" pitchFamily="34" charset="-122"/>
                <a:ea typeface="微软雅黑" pitchFamily="34" charset="-122"/>
                <a:cs typeface="Times New Roman" pitchFamily="18" charset="0"/>
              </a:rPr>
              <a:t>，通过</a:t>
            </a:r>
            <a:r>
              <a:rPr lang="en-US" altLang="zh-CN" sz="1200" dirty="0">
                <a:latin typeface="微软雅黑" pitchFamily="34" charset="-122"/>
                <a:ea typeface="微软雅黑" pitchFamily="34" charset="-122"/>
                <a:cs typeface="Times New Roman" pitchFamily="18" charset="0"/>
              </a:rPr>
              <a:t>RSS</a:t>
            </a:r>
            <a:r>
              <a:rPr lang="zh-CN" altLang="en-US" sz="1200" dirty="0">
                <a:latin typeface="微软雅黑" pitchFamily="34" charset="-122"/>
                <a:ea typeface="微软雅黑" pitchFamily="34" charset="-122"/>
                <a:cs typeface="Times New Roman" pitchFamily="18" charset="0"/>
              </a:rPr>
              <a:t>发布构建结果或当构建完成时通过</a:t>
            </a:r>
            <a:r>
              <a:rPr lang="en-US" altLang="zh-CN" sz="1200" dirty="0">
                <a:latin typeface="微软雅黑" pitchFamily="34" charset="-122"/>
                <a:ea typeface="微软雅黑" pitchFamily="34" charset="-122"/>
                <a:cs typeface="Times New Roman" pitchFamily="18" charset="0"/>
              </a:rPr>
              <a:t>e-mail</a:t>
            </a:r>
            <a:r>
              <a:rPr lang="zh-CN" altLang="en-US" sz="1200" dirty="0" smtClean="0">
                <a:latin typeface="微软雅黑" pitchFamily="34" charset="-122"/>
                <a:ea typeface="微软雅黑" pitchFamily="34" charset="-122"/>
                <a:cs typeface="Times New Roman" pitchFamily="18" charset="0"/>
              </a:rPr>
              <a:t>通知</a:t>
            </a:r>
            <a:endParaRPr lang="en-US" altLang="zh-CN" sz="1200" dirty="0" smtClean="0">
              <a:latin typeface="微软雅黑" pitchFamily="34" charset="-122"/>
              <a:ea typeface="微软雅黑" pitchFamily="34" charset="-122"/>
              <a:cs typeface="Times New Roman" pitchFamily="18" charset="0"/>
            </a:endParaRPr>
          </a:p>
          <a:p>
            <a:pPr marL="285750" indent="-285750" defTabSz="457200">
              <a:lnSpc>
                <a:spcPct val="130000"/>
              </a:lnSpc>
              <a:buFont typeface="Arial" panose="020B0604020202020204" pitchFamily="34" charset="0"/>
              <a:buChar char="•"/>
            </a:pPr>
            <a:r>
              <a:rPr lang="zh-CN" altLang="en-US" sz="1200" dirty="0">
                <a:latin typeface="微软雅黑" pitchFamily="34" charset="-122"/>
                <a:ea typeface="微软雅黑" pitchFamily="34" charset="-122"/>
                <a:cs typeface="Times New Roman" pitchFamily="18" charset="0"/>
              </a:rPr>
              <a:t>支持永久链接：用户是通过</a:t>
            </a:r>
            <a:r>
              <a:rPr lang="en-US" altLang="zh-CN" sz="1200" dirty="0">
                <a:latin typeface="微软雅黑" pitchFamily="34" charset="-122"/>
                <a:ea typeface="微软雅黑" pitchFamily="34" charset="-122"/>
                <a:cs typeface="Times New Roman" pitchFamily="18" charset="0"/>
              </a:rPr>
              <a:t>web</a:t>
            </a:r>
            <a:r>
              <a:rPr lang="zh-CN" altLang="en-US" sz="1200" dirty="0">
                <a:latin typeface="微软雅黑" pitchFamily="34" charset="-122"/>
                <a:ea typeface="微软雅黑" pitchFamily="34" charset="-122"/>
                <a:cs typeface="Times New Roman" pitchFamily="18" charset="0"/>
              </a:rPr>
              <a:t>来访问</a:t>
            </a:r>
            <a:r>
              <a:rPr lang="en-US" altLang="zh-CN" sz="1200" dirty="0">
                <a:latin typeface="微软雅黑" pitchFamily="34" charset="-122"/>
                <a:ea typeface="微软雅黑" pitchFamily="34" charset="-122"/>
                <a:cs typeface="Times New Roman" pitchFamily="18" charset="0"/>
              </a:rPr>
              <a:t>Jenkins</a:t>
            </a:r>
            <a:r>
              <a:rPr lang="zh-CN" altLang="en-US" sz="1200" dirty="0">
                <a:latin typeface="微软雅黑" pitchFamily="34" charset="-122"/>
                <a:ea typeface="微软雅黑" pitchFamily="34" charset="-122"/>
                <a:cs typeface="Times New Roman" pitchFamily="18" charset="0"/>
              </a:rPr>
              <a:t>的，而这些</a:t>
            </a:r>
            <a:r>
              <a:rPr lang="en-US" altLang="zh-CN" sz="1200" dirty="0">
                <a:latin typeface="微软雅黑" pitchFamily="34" charset="-122"/>
                <a:ea typeface="微软雅黑" pitchFamily="34" charset="-122"/>
                <a:cs typeface="Times New Roman" pitchFamily="18" charset="0"/>
              </a:rPr>
              <a:t>web</a:t>
            </a:r>
            <a:r>
              <a:rPr lang="zh-CN" altLang="en-US" sz="1200" dirty="0">
                <a:latin typeface="微软雅黑" pitchFamily="34" charset="-122"/>
                <a:ea typeface="微软雅黑" pitchFamily="34" charset="-122"/>
                <a:cs typeface="Times New Roman" pitchFamily="18" charset="0"/>
              </a:rPr>
              <a:t>页面的链接地址都是永久链接地址，因此，你可以在各种文档中直接使用该</a:t>
            </a:r>
            <a:r>
              <a:rPr lang="zh-CN" altLang="en-US" sz="1200" dirty="0" smtClean="0">
                <a:latin typeface="微软雅黑" pitchFamily="34" charset="-122"/>
                <a:ea typeface="微软雅黑" pitchFamily="34" charset="-122"/>
                <a:cs typeface="Times New Roman" pitchFamily="18" charset="0"/>
              </a:rPr>
              <a:t>链接</a:t>
            </a:r>
            <a:endParaRPr lang="en-US" altLang="zh-CN" sz="1200" dirty="0" smtClean="0">
              <a:latin typeface="微软雅黑" pitchFamily="34" charset="-122"/>
              <a:ea typeface="微软雅黑" pitchFamily="34" charset="-122"/>
              <a:cs typeface="Times New Roman" pitchFamily="18" charset="0"/>
            </a:endParaRPr>
          </a:p>
          <a:p>
            <a:pPr marL="285750" indent="-285750" defTabSz="457200">
              <a:lnSpc>
                <a:spcPct val="130000"/>
              </a:lnSpc>
              <a:buFont typeface="Arial" panose="020B0604020202020204" pitchFamily="34" charset="0"/>
              <a:buChar char="•"/>
            </a:pPr>
            <a:r>
              <a:rPr lang="zh-CN" altLang="en-US" sz="1200" dirty="0">
                <a:latin typeface="微软雅黑" pitchFamily="34" charset="-122"/>
                <a:ea typeface="微软雅黑" pitchFamily="34" charset="-122"/>
                <a:cs typeface="Times New Roman" pitchFamily="18" charset="0"/>
              </a:rPr>
              <a:t>支持第三方</a:t>
            </a:r>
            <a:r>
              <a:rPr lang="zh-CN" altLang="en-US" sz="1200" dirty="0" smtClean="0">
                <a:latin typeface="微软雅黑" pitchFamily="34" charset="-122"/>
                <a:ea typeface="微软雅黑" pitchFamily="34" charset="-122"/>
                <a:cs typeface="Times New Roman" pitchFamily="18" charset="0"/>
              </a:rPr>
              <a:t>插件</a:t>
            </a:r>
            <a:endParaRPr lang="zh-CN" altLang="en-US" sz="1200" dirty="0">
              <a:latin typeface="微软雅黑" pitchFamily="34" charset="-122"/>
              <a:ea typeface="微软雅黑" pitchFamily="34" charset="-122"/>
              <a:cs typeface="Times New Roman" pitchFamily="18" charset="0"/>
            </a:endParaRPr>
          </a:p>
        </p:txBody>
      </p:sp>
      <p:sp>
        <p:nvSpPr>
          <p:cNvPr id="30" name="TextBox 40"/>
          <p:cNvSpPr txBox="1"/>
          <p:nvPr/>
        </p:nvSpPr>
        <p:spPr>
          <a:xfrm>
            <a:off x="4767063" y="5474691"/>
            <a:ext cx="2809912" cy="1054135"/>
          </a:xfrm>
          <a:prstGeom prst="rect">
            <a:avLst/>
          </a:prstGeom>
          <a:noFill/>
        </p:spPr>
        <p:txBody>
          <a:bodyPr wrap="square" lIns="68580" tIns="34290" rIns="68580" bIns="34290" rtlCol="0">
            <a:spAutoFit/>
          </a:bodyPr>
          <a:lstStyle/>
          <a:p>
            <a:pPr eaLnBrk="0" hangingPunct="0"/>
            <a:r>
              <a:rPr lang="zh-CN" altLang="en-US" sz="1400" b="1" dirty="0">
                <a:latin typeface="微软雅黑" pitchFamily="34" charset="-122"/>
                <a:ea typeface="微软雅黑" pitchFamily="34" charset="-122"/>
                <a:cs typeface="Times New Roman" pitchFamily="18" charset="0"/>
              </a:rPr>
              <a:t>文件指纹信息</a:t>
            </a:r>
            <a:endParaRPr lang="en-US" altLang="zh-CN" sz="1400" b="1" dirty="0">
              <a:latin typeface="微软雅黑" pitchFamily="34" charset="-122"/>
              <a:ea typeface="微软雅黑" pitchFamily="34" charset="-122"/>
              <a:cs typeface="Times New Roman" pitchFamily="18" charset="0"/>
            </a:endParaRPr>
          </a:p>
          <a:p>
            <a:pPr eaLnBrk="0" hangingPunct="0"/>
            <a:endParaRPr lang="en-US" altLang="zh-CN" sz="1400" dirty="0" smtClean="0"/>
          </a:p>
          <a:p>
            <a:pPr marL="171450" indent="-171450" eaLnBrk="0" hangingPunct="0">
              <a:buFont typeface="Arial" panose="020B0604020202020204" pitchFamily="34" charset="0"/>
              <a:buChar char="•"/>
            </a:pPr>
            <a:r>
              <a:rPr lang="en-US" altLang="zh-CN" sz="1200" dirty="0">
                <a:latin typeface="微软雅黑" pitchFamily="34" charset="-122"/>
                <a:ea typeface="微软雅黑" pitchFamily="34" charset="-122"/>
                <a:cs typeface="Times New Roman" pitchFamily="18" charset="0"/>
              </a:rPr>
              <a:t>Jenkins</a:t>
            </a:r>
            <a:r>
              <a:rPr lang="zh-CN" altLang="en-US" sz="1200" dirty="0">
                <a:latin typeface="微软雅黑" pitchFamily="34" charset="-122"/>
                <a:ea typeface="微软雅黑" pitchFamily="34" charset="-122"/>
                <a:cs typeface="Times New Roman" pitchFamily="18" charset="0"/>
              </a:rPr>
              <a:t>会保存哪次集成构建产生了哪些</a:t>
            </a:r>
            <a:r>
              <a:rPr lang="en-US" altLang="zh-CN" sz="1200" dirty="0">
                <a:latin typeface="微软雅黑" pitchFamily="34" charset="-122"/>
                <a:ea typeface="微软雅黑" pitchFamily="34" charset="-122"/>
                <a:cs typeface="Times New Roman" pitchFamily="18" charset="0"/>
              </a:rPr>
              <a:t>jars</a:t>
            </a:r>
            <a:r>
              <a:rPr lang="zh-CN" altLang="en-US" sz="1200" dirty="0">
                <a:latin typeface="微软雅黑" pitchFamily="34" charset="-122"/>
                <a:ea typeface="微软雅黑" pitchFamily="34" charset="-122"/>
                <a:cs typeface="Times New Roman" pitchFamily="18" charset="0"/>
              </a:rPr>
              <a:t>文件，哪一次集成构建使用了哪个版本的</a:t>
            </a:r>
            <a:r>
              <a:rPr lang="en-US" altLang="zh-CN" sz="1200" dirty="0">
                <a:latin typeface="微软雅黑" pitchFamily="34" charset="-122"/>
                <a:ea typeface="微软雅黑" pitchFamily="34" charset="-122"/>
                <a:cs typeface="Times New Roman" pitchFamily="18" charset="0"/>
              </a:rPr>
              <a:t>jars</a:t>
            </a:r>
            <a:r>
              <a:rPr lang="zh-CN" altLang="en-US" sz="1200" dirty="0">
                <a:latin typeface="微软雅黑" pitchFamily="34" charset="-122"/>
                <a:ea typeface="微软雅黑" pitchFamily="34" charset="-122"/>
                <a:cs typeface="Times New Roman" pitchFamily="18" charset="0"/>
              </a:rPr>
              <a:t>文件等构建记录</a:t>
            </a:r>
            <a:endParaRPr lang="en-US" altLang="zh-CN" sz="1200" dirty="0">
              <a:latin typeface="微软雅黑" pitchFamily="34" charset="-122"/>
              <a:ea typeface="微软雅黑" pitchFamily="34" charset="-122"/>
              <a:cs typeface="Times New Roman" pitchFamily="18" charset="0"/>
            </a:endParaRPr>
          </a:p>
        </p:txBody>
      </p:sp>
      <p:sp>
        <p:nvSpPr>
          <p:cNvPr id="31" name="TextBox 40"/>
          <p:cNvSpPr txBox="1"/>
          <p:nvPr/>
        </p:nvSpPr>
        <p:spPr>
          <a:xfrm>
            <a:off x="4767063" y="692696"/>
            <a:ext cx="2809912" cy="1054135"/>
          </a:xfrm>
          <a:prstGeom prst="rect">
            <a:avLst/>
          </a:prstGeom>
          <a:noFill/>
        </p:spPr>
        <p:txBody>
          <a:bodyPr wrap="square" lIns="68580" tIns="34290" rIns="68580" bIns="34290" rtlCol="0">
            <a:spAutoFit/>
          </a:bodyPr>
          <a:lstStyle/>
          <a:p>
            <a:pPr eaLnBrk="0" hangingPunct="0"/>
            <a:r>
              <a:rPr lang="zh-CN" altLang="en-US" sz="1400" b="1" dirty="0">
                <a:latin typeface="微软雅黑" pitchFamily="34" charset="-122"/>
                <a:ea typeface="微软雅黑" pitchFamily="34" charset="-122"/>
                <a:cs typeface="Times New Roman" pitchFamily="18" charset="0"/>
              </a:rPr>
              <a:t>易于</a:t>
            </a:r>
            <a:r>
              <a:rPr lang="zh-CN" altLang="en-US" sz="1400" b="1" dirty="0" smtClean="0">
                <a:latin typeface="微软雅黑" pitchFamily="34" charset="-122"/>
                <a:ea typeface="微软雅黑" pitchFamily="34" charset="-122"/>
                <a:cs typeface="Times New Roman" pitchFamily="18" charset="0"/>
              </a:rPr>
              <a:t>安装</a:t>
            </a:r>
            <a:endParaRPr lang="en-US" altLang="zh-CN" sz="1400" b="1" dirty="0" smtClean="0">
              <a:latin typeface="微软雅黑" pitchFamily="34" charset="-122"/>
              <a:ea typeface="微软雅黑" pitchFamily="34" charset="-122"/>
              <a:cs typeface="Times New Roman" pitchFamily="18" charset="0"/>
            </a:endParaRPr>
          </a:p>
          <a:p>
            <a:pPr eaLnBrk="0" hangingPunct="0"/>
            <a:endParaRPr lang="en-US" altLang="zh-CN" sz="1400" b="1" u="sng" dirty="0">
              <a:latin typeface="微软雅黑" pitchFamily="34" charset="-122"/>
              <a:ea typeface="微软雅黑" pitchFamily="34" charset="-122"/>
              <a:cs typeface="Times New Roman" pitchFamily="18" charset="0"/>
            </a:endParaRPr>
          </a:p>
          <a:p>
            <a:pPr marL="171450" indent="-171450" eaLnBrk="0" hangingPunct="0">
              <a:buFont typeface="Arial" panose="020B0604020202020204" pitchFamily="34" charset="0"/>
              <a:buChar char="•"/>
            </a:pPr>
            <a:r>
              <a:rPr lang="zh-CN" altLang="en-US" sz="1200" dirty="0">
                <a:latin typeface="微软雅黑" pitchFamily="34" charset="-122"/>
                <a:ea typeface="微软雅黑" pitchFamily="34" charset="-122"/>
                <a:cs typeface="Times New Roman" pitchFamily="18" charset="0"/>
              </a:rPr>
              <a:t>仅仅一个 </a:t>
            </a:r>
            <a:r>
              <a:rPr lang="en-US" altLang="zh-CN" sz="1200" dirty="0">
                <a:latin typeface="微软雅黑" pitchFamily="34" charset="-122"/>
                <a:ea typeface="微软雅黑" pitchFamily="34" charset="-122"/>
                <a:cs typeface="Times New Roman" pitchFamily="18" charset="0"/>
              </a:rPr>
              <a:t>java -jar </a:t>
            </a:r>
            <a:r>
              <a:rPr lang="en-US" altLang="zh-CN" sz="1200" dirty="0" err="1">
                <a:latin typeface="微软雅黑" pitchFamily="34" charset="-122"/>
                <a:ea typeface="微软雅黑" pitchFamily="34" charset="-122"/>
                <a:cs typeface="Times New Roman" pitchFamily="18" charset="0"/>
              </a:rPr>
              <a:t>jenkins.war</a:t>
            </a:r>
            <a:r>
              <a:rPr lang="zh-CN" altLang="en-US" sz="1200" dirty="0">
                <a:latin typeface="微软雅黑" pitchFamily="34" charset="-122"/>
                <a:ea typeface="微软雅黑" pitchFamily="34" charset="-122"/>
                <a:cs typeface="Times New Roman" pitchFamily="18" charset="0"/>
              </a:rPr>
              <a:t>，从官网下载该文件后，直接运行，无需额外的安装，更无需安装数据库</a:t>
            </a:r>
            <a:endParaRPr lang="en-US" altLang="zh-CN" sz="1200" dirty="0">
              <a:latin typeface="微软雅黑" pitchFamily="34" charset="-122"/>
              <a:ea typeface="微软雅黑" pitchFamily="34" charset="-122"/>
              <a:cs typeface="Times New Roman" pitchFamily="18" charset="0"/>
            </a:endParaRPr>
          </a:p>
        </p:txBody>
      </p:sp>
      <p:sp>
        <p:nvSpPr>
          <p:cNvPr id="32" name="TextBox 40"/>
          <p:cNvSpPr txBox="1"/>
          <p:nvPr/>
        </p:nvSpPr>
        <p:spPr>
          <a:xfrm>
            <a:off x="1386523" y="2269002"/>
            <a:ext cx="2809912" cy="869469"/>
          </a:xfrm>
          <a:prstGeom prst="rect">
            <a:avLst/>
          </a:prstGeom>
          <a:noFill/>
        </p:spPr>
        <p:txBody>
          <a:bodyPr wrap="square" lIns="68580" tIns="34290" rIns="68580" bIns="34290" rtlCol="0">
            <a:spAutoFit/>
          </a:bodyPr>
          <a:lstStyle/>
          <a:p>
            <a:pPr eaLnBrk="0" hangingPunct="0"/>
            <a:r>
              <a:rPr lang="zh-CN" altLang="en-US" sz="1400" b="1" dirty="0">
                <a:latin typeface="微软雅黑" pitchFamily="34" charset="-122"/>
                <a:ea typeface="微软雅黑" pitchFamily="34" charset="-122"/>
                <a:cs typeface="Times New Roman" pitchFamily="18" charset="0"/>
              </a:rPr>
              <a:t>易于</a:t>
            </a:r>
            <a:r>
              <a:rPr lang="zh-CN" altLang="en-US" sz="1400" b="1" dirty="0" smtClean="0">
                <a:latin typeface="微软雅黑" pitchFamily="34" charset="-122"/>
                <a:ea typeface="微软雅黑" pitchFamily="34" charset="-122"/>
                <a:cs typeface="Times New Roman" pitchFamily="18" charset="0"/>
              </a:rPr>
              <a:t>配置</a:t>
            </a:r>
            <a:endParaRPr lang="en-US" altLang="zh-CN" sz="1400" b="1" dirty="0" smtClean="0">
              <a:latin typeface="微软雅黑" pitchFamily="34" charset="-122"/>
              <a:ea typeface="微软雅黑" pitchFamily="34" charset="-122"/>
              <a:cs typeface="Times New Roman" pitchFamily="18" charset="0"/>
            </a:endParaRPr>
          </a:p>
          <a:p>
            <a:pPr eaLnBrk="0" hangingPunct="0"/>
            <a:endParaRPr lang="en-US" altLang="zh-CN" sz="1400" b="1" u="sng" dirty="0">
              <a:latin typeface="微软雅黑" pitchFamily="34" charset="-122"/>
              <a:ea typeface="微软雅黑" pitchFamily="34" charset="-122"/>
              <a:cs typeface="Times New Roman" pitchFamily="18" charset="0"/>
            </a:endParaRPr>
          </a:p>
          <a:p>
            <a:pPr marL="285750" indent="-285750" eaLnBrk="0" hangingPunct="0">
              <a:buFont typeface="Arial" panose="020B0604020202020204" pitchFamily="34" charset="0"/>
              <a:buChar char="•"/>
            </a:pPr>
            <a:r>
              <a:rPr lang="zh-CN" altLang="en-US" sz="1200" dirty="0">
                <a:latin typeface="微软雅黑" pitchFamily="34" charset="-122"/>
                <a:ea typeface="微软雅黑" pitchFamily="34" charset="-122"/>
                <a:cs typeface="Times New Roman" pitchFamily="18" charset="0"/>
              </a:rPr>
              <a:t>提供友好的</a:t>
            </a:r>
            <a:r>
              <a:rPr lang="en-US" altLang="zh-CN" sz="1200" dirty="0">
                <a:latin typeface="微软雅黑" pitchFamily="34" charset="-122"/>
                <a:ea typeface="微软雅黑" pitchFamily="34" charset="-122"/>
                <a:cs typeface="Times New Roman" pitchFamily="18" charset="0"/>
              </a:rPr>
              <a:t>GUI</a:t>
            </a:r>
            <a:r>
              <a:rPr lang="zh-CN" altLang="en-US" sz="1200" dirty="0">
                <a:latin typeface="微软雅黑" pitchFamily="34" charset="-122"/>
                <a:ea typeface="微软雅黑" pitchFamily="34" charset="-122"/>
                <a:cs typeface="Times New Roman" pitchFamily="18" charset="0"/>
              </a:rPr>
              <a:t>配置界面，</a:t>
            </a:r>
            <a:r>
              <a:rPr lang="zh-CN" altLang="en-US" sz="1200" dirty="0" smtClean="0">
                <a:latin typeface="微软雅黑" pitchFamily="34" charset="-122"/>
                <a:ea typeface="微软雅黑" pitchFamily="34" charset="-122"/>
                <a:cs typeface="Times New Roman" pitchFamily="18" charset="0"/>
              </a:rPr>
              <a:t>所有</a:t>
            </a:r>
            <a:r>
              <a:rPr lang="zh-CN" altLang="en-US" sz="1200" dirty="0">
                <a:latin typeface="微软雅黑" pitchFamily="34" charset="-122"/>
                <a:ea typeface="微软雅黑" pitchFamily="34" charset="-122"/>
                <a:cs typeface="Times New Roman" pitchFamily="18" charset="0"/>
              </a:rPr>
              <a:t>配置都是通过其提供的</a:t>
            </a:r>
            <a:r>
              <a:rPr lang="en-US" altLang="zh-CN" sz="1200" dirty="0">
                <a:latin typeface="微软雅黑" pitchFamily="34" charset="-122"/>
                <a:ea typeface="微软雅黑" pitchFamily="34" charset="-122"/>
                <a:cs typeface="Times New Roman" pitchFamily="18" charset="0"/>
              </a:rPr>
              <a:t>web</a:t>
            </a:r>
            <a:r>
              <a:rPr lang="zh-CN" altLang="en-US" sz="1200" dirty="0">
                <a:latin typeface="微软雅黑" pitchFamily="34" charset="-122"/>
                <a:ea typeface="微软雅黑" pitchFamily="34" charset="-122"/>
                <a:cs typeface="Times New Roman" pitchFamily="18" charset="0"/>
              </a:rPr>
              <a:t>界面</a:t>
            </a:r>
            <a:r>
              <a:rPr lang="zh-CN" altLang="en-US" sz="1200" dirty="0" smtClean="0">
                <a:latin typeface="微软雅黑" pitchFamily="34" charset="-122"/>
                <a:ea typeface="微软雅黑" pitchFamily="34" charset="-122"/>
                <a:cs typeface="Times New Roman" pitchFamily="18" charset="0"/>
              </a:rPr>
              <a:t>实现</a:t>
            </a:r>
            <a:endParaRPr lang="en-US" altLang="zh-CN" sz="1200" dirty="0">
              <a:latin typeface="微软雅黑" pitchFamily="34" charset="-122"/>
              <a:ea typeface="微软雅黑" pitchFamily="34" charset="-122"/>
              <a:cs typeface="Times New Roman" pitchFamily="18" charset="0"/>
            </a:endParaRPr>
          </a:p>
        </p:txBody>
      </p:sp>
      <p:sp>
        <p:nvSpPr>
          <p:cNvPr id="33" name="TextBox 40"/>
          <p:cNvSpPr txBox="1"/>
          <p:nvPr/>
        </p:nvSpPr>
        <p:spPr>
          <a:xfrm>
            <a:off x="1386523" y="4459318"/>
            <a:ext cx="2809912" cy="1109535"/>
          </a:xfrm>
          <a:prstGeom prst="rect">
            <a:avLst/>
          </a:prstGeom>
          <a:noFill/>
        </p:spPr>
        <p:txBody>
          <a:bodyPr wrap="square" lIns="68580" tIns="34290" rIns="68580" bIns="34290" rtlCol="0">
            <a:spAutoFit/>
          </a:bodyPr>
          <a:lstStyle/>
          <a:p>
            <a:pPr lvl="0" defTabSz="457200" eaLnBrk="0" hangingPunct="0">
              <a:lnSpc>
                <a:spcPct val="130000"/>
              </a:lnSpc>
            </a:pPr>
            <a:r>
              <a:rPr lang="zh-CN" altLang="en-US" sz="1400" b="1" dirty="0">
                <a:latin typeface="微软雅黑" pitchFamily="34" charset="-122"/>
                <a:ea typeface="微软雅黑" pitchFamily="34" charset="-122"/>
                <a:cs typeface="Times New Roman" pitchFamily="18" charset="0"/>
              </a:rPr>
              <a:t>分布式构建支持</a:t>
            </a:r>
            <a:endParaRPr lang="en-US" altLang="zh-CN" sz="1400" b="1" dirty="0">
              <a:latin typeface="微软雅黑" pitchFamily="34" charset="-122"/>
              <a:ea typeface="微软雅黑" pitchFamily="34" charset="-122"/>
              <a:cs typeface="Times New Roman" pitchFamily="18" charset="0"/>
            </a:endParaRPr>
          </a:p>
          <a:p>
            <a:pPr lvl="0" defTabSz="457200">
              <a:lnSpc>
                <a:spcPct val="130000"/>
              </a:lnSpc>
            </a:pPr>
            <a:endParaRPr lang="en-US" altLang="zh-CN" sz="1400" b="1" dirty="0">
              <a:latin typeface="微软雅黑" pitchFamily="34" charset="-122"/>
              <a:ea typeface="微软雅黑" pitchFamily="34" charset="-122"/>
              <a:cs typeface="Times New Roman" pitchFamily="18" charset="0"/>
            </a:endParaRPr>
          </a:p>
          <a:p>
            <a:pPr marL="171450" lvl="0" indent="-171450" defTabSz="457200">
              <a:lnSpc>
                <a:spcPct val="130000"/>
              </a:lnSpc>
              <a:buFont typeface="Arial" panose="020B0604020202020204" pitchFamily="34" charset="0"/>
              <a:buChar char="•"/>
            </a:pPr>
            <a:r>
              <a:rPr lang="en-US" altLang="zh-CN" sz="1200" dirty="0">
                <a:latin typeface="微软雅黑" pitchFamily="34" charset="-122"/>
                <a:ea typeface="微软雅黑" pitchFamily="34" charset="-122"/>
                <a:cs typeface="Times New Roman" pitchFamily="18" charset="0"/>
              </a:rPr>
              <a:t>Jenkins</a:t>
            </a:r>
            <a:r>
              <a:rPr lang="zh-CN" altLang="en-US" sz="1200" dirty="0">
                <a:latin typeface="微软雅黑" pitchFamily="34" charset="-122"/>
                <a:ea typeface="微软雅黑" pitchFamily="34" charset="-122"/>
                <a:cs typeface="Times New Roman" pitchFamily="18" charset="0"/>
              </a:rPr>
              <a:t>能够让多台计算机一起构建</a:t>
            </a:r>
            <a:r>
              <a:rPr lang="en-US" altLang="zh-CN" sz="1200" dirty="0">
                <a:latin typeface="微软雅黑" pitchFamily="34" charset="-122"/>
                <a:ea typeface="微软雅黑" pitchFamily="34" charset="-122"/>
                <a:cs typeface="Times New Roman" pitchFamily="18" charset="0"/>
              </a:rPr>
              <a:t>/</a:t>
            </a:r>
            <a:r>
              <a:rPr lang="zh-CN" altLang="en-US" sz="1200" dirty="0">
                <a:latin typeface="微软雅黑" pitchFamily="34" charset="-122"/>
                <a:ea typeface="微软雅黑" pitchFamily="34" charset="-122"/>
                <a:cs typeface="Times New Roman" pitchFamily="18" charset="0"/>
              </a:rPr>
              <a:t>测试</a:t>
            </a:r>
          </a:p>
        </p:txBody>
      </p:sp>
      <p:sp>
        <p:nvSpPr>
          <p:cNvPr id="37" name="Freeform 197"/>
          <p:cNvSpPr>
            <a:spLocks noChangeAspect="1" noEditPoints="1"/>
          </p:cNvSpPr>
          <p:nvPr/>
        </p:nvSpPr>
        <p:spPr bwMode="auto">
          <a:xfrm>
            <a:off x="6991637" y="2894622"/>
            <a:ext cx="348803" cy="375297"/>
          </a:xfrm>
          <a:custGeom>
            <a:avLst/>
            <a:gdLst>
              <a:gd name="T0" fmla="*/ 23 w 157"/>
              <a:gd name="T1" fmla="*/ 136 h 171"/>
              <a:gd name="T2" fmla="*/ 25 w 157"/>
              <a:gd name="T3" fmla="*/ 144 h 171"/>
              <a:gd name="T4" fmla="*/ 132 w 157"/>
              <a:gd name="T5" fmla="*/ 144 h 171"/>
              <a:gd name="T6" fmla="*/ 134 w 157"/>
              <a:gd name="T7" fmla="*/ 136 h 171"/>
              <a:gd name="T8" fmla="*/ 29 w 157"/>
              <a:gd name="T9" fmla="*/ 132 h 171"/>
              <a:gd name="T10" fmla="*/ 23 w 157"/>
              <a:gd name="T11" fmla="*/ 100 h 171"/>
              <a:gd name="T12" fmla="*/ 25 w 157"/>
              <a:gd name="T13" fmla="*/ 112 h 171"/>
              <a:gd name="T14" fmla="*/ 132 w 157"/>
              <a:gd name="T15" fmla="*/ 112 h 171"/>
              <a:gd name="T16" fmla="*/ 134 w 157"/>
              <a:gd name="T17" fmla="*/ 100 h 171"/>
              <a:gd name="T18" fmla="*/ 29 w 157"/>
              <a:gd name="T19" fmla="*/ 96 h 171"/>
              <a:gd name="T20" fmla="*/ 23 w 157"/>
              <a:gd name="T21" fmla="*/ 65 h 171"/>
              <a:gd name="T22" fmla="*/ 25 w 157"/>
              <a:gd name="T23" fmla="*/ 77 h 171"/>
              <a:gd name="T24" fmla="*/ 132 w 157"/>
              <a:gd name="T25" fmla="*/ 77 h 171"/>
              <a:gd name="T26" fmla="*/ 134 w 157"/>
              <a:gd name="T27" fmla="*/ 65 h 171"/>
              <a:gd name="T28" fmla="*/ 29 w 157"/>
              <a:gd name="T29" fmla="*/ 61 h 171"/>
              <a:gd name="T30" fmla="*/ 22 w 157"/>
              <a:gd name="T31" fmla="*/ 24 h 171"/>
              <a:gd name="T32" fmla="*/ 31 w 157"/>
              <a:gd name="T33" fmla="*/ 40 h 171"/>
              <a:gd name="T34" fmla="*/ 49 w 157"/>
              <a:gd name="T35" fmla="*/ 36 h 171"/>
              <a:gd name="T36" fmla="*/ 55 w 157"/>
              <a:gd name="T37" fmla="*/ 16 h 171"/>
              <a:gd name="T38" fmla="*/ 63 w 157"/>
              <a:gd name="T39" fmla="*/ 30 h 171"/>
              <a:gd name="T40" fmla="*/ 78 w 157"/>
              <a:gd name="T41" fmla="*/ 40 h 171"/>
              <a:gd name="T42" fmla="*/ 94 w 157"/>
              <a:gd name="T43" fmla="*/ 30 h 171"/>
              <a:gd name="T44" fmla="*/ 102 w 157"/>
              <a:gd name="T45" fmla="*/ 16 h 171"/>
              <a:gd name="T46" fmla="*/ 108 w 157"/>
              <a:gd name="T47" fmla="*/ 36 h 171"/>
              <a:gd name="T48" fmla="*/ 126 w 157"/>
              <a:gd name="T49" fmla="*/ 40 h 171"/>
              <a:gd name="T50" fmla="*/ 135 w 157"/>
              <a:gd name="T51" fmla="*/ 24 h 171"/>
              <a:gd name="T52" fmla="*/ 153 w 157"/>
              <a:gd name="T53" fmla="*/ 18 h 171"/>
              <a:gd name="T54" fmla="*/ 157 w 157"/>
              <a:gd name="T55" fmla="*/ 163 h 171"/>
              <a:gd name="T56" fmla="*/ 149 w 157"/>
              <a:gd name="T57" fmla="*/ 171 h 171"/>
              <a:gd name="T58" fmla="*/ 2 w 157"/>
              <a:gd name="T59" fmla="*/ 167 h 171"/>
              <a:gd name="T60" fmla="*/ 2 w 157"/>
              <a:gd name="T61" fmla="*/ 20 h 171"/>
              <a:gd name="T62" fmla="*/ 118 w 157"/>
              <a:gd name="T63" fmla="*/ 0 h 171"/>
              <a:gd name="T64" fmla="*/ 128 w 157"/>
              <a:gd name="T65" fmla="*/ 8 h 171"/>
              <a:gd name="T66" fmla="*/ 124 w 157"/>
              <a:gd name="T67" fmla="*/ 32 h 171"/>
              <a:gd name="T68" fmla="*/ 112 w 157"/>
              <a:gd name="T69" fmla="*/ 28 h 171"/>
              <a:gd name="T70" fmla="*/ 112 w 157"/>
              <a:gd name="T71" fmla="*/ 4 h 171"/>
              <a:gd name="T72" fmla="*/ 78 w 157"/>
              <a:gd name="T73" fmla="*/ 0 h 171"/>
              <a:gd name="T74" fmla="*/ 86 w 157"/>
              <a:gd name="T75" fmla="*/ 8 h 171"/>
              <a:gd name="T76" fmla="*/ 82 w 157"/>
              <a:gd name="T77" fmla="*/ 32 h 171"/>
              <a:gd name="T78" fmla="*/ 71 w 157"/>
              <a:gd name="T79" fmla="*/ 28 h 171"/>
              <a:gd name="T80" fmla="*/ 71 w 157"/>
              <a:gd name="T81" fmla="*/ 4 h 171"/>
              <a:gd name="T82" fmla="*/ 39 w 157"/>
              <a:gd name="T83" fmla="*/ 0 h 171"/>
              <a:gd name="T84" fmla="*/ 47 w 157"/>
              <a:gd name="T85" fmla="*/ 8 h 171"/>
              <a:gd name="T86" fmla="*/ 43 w 157"/>
              <a:gd name="T87" fmla="*/ 32 h 171"/>
              <a:gd name="T88" fmla="*/ 31 w 157"/>
              <a:gd name="T89" fmla="*/ 28 h 171"/>
              <a:gd name="T90" fmla="*/ 31 w 157"/>
              <a:gd name="T91" fmla="*/ 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7" h="171">
                <a:moveTo>
                  <a:pt x="29" y="132"/>
                </a:moveTo>
                <a:lnTo>
                  <a:pt x="25" y="132"/>
                </a:lnTo>
                <a:lnTo>
                  <a:pt x="23" y="136"/>
                </a:lnTo>
                <a:lnTo>
                  <a:pt x="22" y="138"/>
                </a:lnTo>
                <a:lnTo>
                  <a:pt x="23" y="142"/>
                </a:lnTo>
                <a:lnTo>
                  <a:pt x="25" y="144"/>
                </a:lnTo>
                <a:lnTo>
                  <a:pt x="29" y="146"/>
                </a:lnTo>
                <a:lnTo>
                  <a:pt x="128" y="146"/>
                </a:lnTo>
                <a:lnTo>
                  <a:pt x="132" y="144"/>
                </a:lnTo>
                <a:lnTo>
                  <a:pt x="134" y="142"/>
                </a:lnTo>
                <a:lnTo>
                  <a:pt x="135" y="138"/>
                </a:lnTo>
                <a:lnTo>
                  <a:pt x="134" y="136"/>
                </a:lnTo>
                <a:lnTo>
                  <a:pt x="132" y="132"/>
                </a:lnTo>
                <a:lnTo>
                  <a:pt x="128" y="132"/>
                </a:lnTo>
                <a:lnTo>
                  <a:pt x="29" y="132"/>
                </a:lnTo>
                <a:close/>
                <a:moveTo>
                  <a:pt x="29" y="96"/>
                </a:moveTo>
                <a:lnTo>
                  <a:pt x="25" y="98"/>
                </a:lnTo>
                <a:lnTo>
                  <a:pt x="23" y="100"/>
                </a:lnTo>
                <a:lnTo>
                  <a:pt x="22" y="104"/>
                </a:lnTo>
                <a:lnTo>
                  <a:pt x="23" y="108"/>
                </a:lnTo>
                <a:lnTo>
                  <a:pt x="25" y="112"/>
                </a:lnTo>
                <a:lnTo>
                  <a:pt x="29" y="112"/>
                </a:lnTo>
                <a:lnTo>
                  <a:pt x="128" y="112"/>
                </a:lnTo>
                <a:lnTo>
                  <a:pt x="132" y="112"/>
                </a:lnTo>
                <a:lnTo>
                  <a:pt x="134" y="108"/>
                </a:lnTo>
                <a:lnTo>
                  <a:pt x="135" y="104"/>
                </a:lnTo>
                <a:lnTo>
                  <a:pt x="134" y="100"/>
                </a:lnTo>
                <a:lnTo>
                  <a:pt x="132" y="98"/>
                </a:lnTo>
                <a:lnTo>
                  <a:pt x="128" y="96"/>
                </a:lnTo>
                <a:lnTo>
                  <a:pt x="29" y="96"/>
                </a:lnTo>
                <a:close/>
                <a:moveTo>
                  <a:pt x="29" y="61"/>
                </a:moveTo>
                <a:lnTo>
                  <a:pt x="25" y="63"/>
                </a:lnTo>
                <a:lnTo>
                  <a:pt x="23" y="65"/>
                </a:lnTo>
                <a:lnTo>
                  <a:pt x="22" y="69"/>
                </a:lnTo>
                <a:lnTo>
                  <a:pt x="23" y="73"/>
                </a:lnTo>
                <a:lnTo>
                  <a:pt x="25" y="77"/>
                </a:lnTo>
                <a:lnTo>
                  <a:pt x="29" y="79"/>
                </a:lnTo>
                <a:lnTo>
                  <a:pt x="128" y="79"/>
                </a:lnTo>
                <a:lnTo>
                  <a:pt x="132" y="77"/>
                </a:lnTo>
                <a:lnTo>
                  <a:pt x="134" y="73"/>
                </a:lnTo>
                <a:lnTo>
                  <a:pt x="135" y="69"/>
                </a:lnTo>
                <a:lnTo>
                  <a:pt x="134" y="65"/>
                </a:lnTo>
                <a:lnTo>
                  <a:pt x="132" y="63"/>
                </a:lnTo>
                <a:lnTo>
                  <a:pt x="128" y="61"/>
                </a:lnTo>
                <a:lnTo>
                  <a:pt x="29" y="61"/>
                </a:lnTo>
                <a:close/>
                <a:moveTo>
                  <a:pt x="8" y="16"/>
                </a:moveTo>
                <a:lnTo>
                  <a:pt x="22" y="16"/>
                </a:lnTo>
                <a:lnTo>
                  <a:pt x="22" y="24"/>
                </a:lnTo>
                <a:lnTo>
                  <a:pt x="23" y="30"/>
                </a:lnTo>
                <a:lnTo>
                  <a:pt x="27" y="36"/>
                </a:lnTo>
                <a:lnTo>
                  <a:pt x="31" y="40"/>
                </a:lnTo>
                <a:lnTo>
                  <a:pt x="39" y="40"/>
                </a:lnTo>
                <a:lnTo>
                  <a:pt x="45" y="40"/>
                </a:lnTo>
                <a:lnTo>
                  <a:pt x="49" y="36"/>
                </a:lnTo>
                <a:lnTo>
                  <a:pt x="53" y="30"/>
                </a:lnTo>
                <a:lnTo>
                  <a:pt x="55" y="24"/>
                </a:lnTo>
                <a:lnTo>
                  <a:pt x="55" y="16"/>
                </a:lnTo>
                <a:lnTo>
                  <a:pt x="63" y="16"/>
                </a:lnTo>
                <a:lnTo>
                  <a:pt x="63" y="24"/>
                </a:lnTo>
                <a:lnTo>
                  <a:pt x="63" y="30"/>
                </a:lnTo>
                <a:lnTo>
                  <a:pt x="67" y="36"/>
                </a:lnTo>
                <a:lnTo>
                  <a:pt x="73" y="40"/>
                </a:lnTo>
                <a:lnTo>
                  <a:pt x="78" y="40"/>
                </a:lnTo>
                <a:lnTo>
                  <a:pt x="84" y="40"/>
                </a:lnTo>
                <a:lnTo>
                  <a:pt x="90" y="36"/>
                </a:lnTo>
                <a:lnTo>
                  <a:pt x="94" y="30"/>
                </a:lnTo>
                <a:lnTo>
                  <a:pt x="94" y="24"/>
                </a:lnTo>
                <a:lnTo>
                  <a:pt x="94" y="16"/>
                </a:lnTo>
                <a:lnTo>
                  <a:pt x="102" y="16"/>
                </a:lnTo>
                <a:lnTo>
                  <a:pt x="102" y="24"/>
                </a:lnTo>
                <a:lnTo>
                  <a:pt x="104" y="30"/>
                </a:lnTo>
                <a:lnTo>
                  <a:pt x="108" y="36"/>
                </a:lnTo>
                <a:lnTo>
                  <a:pt x="112" y="40"/>
                </a:lnTo>
                <a:lnTo>
                  <a:pt x="118" y="40"/>
                </a:lnTo>
                <a:lnTo>
                  <a:pt x="126" y="40"/>
                </a:lnTo>
                <a:lnTo>
                  <a:pt x="130" y="36"/>
                </a:lnTo>
                <a:lnTo>
                  <a:pt x="134" y="30"/>
                </a:lnTo>
                <a:lnTo>
                  <a:pt x="135" y="24"/>
                </a:lnTo>
                <a:lnTo>
                  <a:pt x="135" y="16"/>
                </a:lnTo>
                <a:lnTo>
                  <a:pt x="149" y="16"/>
                </a:lnTo>
                <a:lnTo>
                  <a:pt x="153" y="18"/>
                </a:lnTo>
                <a:lnTo>
                  <a:pt x="155" y="20"/>
                </a:lnTo>
                <a:lnTo>
                  <a:pt x="157" y="24"/>
                </a:lnTo>
                <a:lnTo>
                  <a:pt x="157" y="163"/>
                </a:lnTo>
                <a:lnTo>
                  <a:pt x="155" y="167"/>
                </a:lnTo>
                <a:lnTo>
                  <a:pt x="153" y="171"/>
                </a:lnTo>
                <a:lnTo>
                  <a:pt x="149" y="171"/>
                </a:lnTo>
                <a:lnTo>
                  <a:pt x="8" y="171"/>
                </a:lnTo>
                <a:lnTo>
                  <a:pt x="4" y="171"/>
                </a:lnTo>
                <a:lnTo>
                  <a:pt x="2" y="167"/>
                </a:lnTo>
                <a:lnTo>
                  <a:pt x="0" y="163"/>
                </a:lnTo>
                <a:lnTo>
                  <a:pt x="0" y="24"/>
                </a:lnTo>
                <a:lnTo>
                  <a:pt x="2" y="20"/>
                </a:lnTo>
                <a:lnTo>
                  <a:pt x="4" y="18"/>
                </a:lnTo>
                <a:lnTo>
                  <a:pt x="8" y="16"/>
                </a:lnTo>
                <a:close/>
                <a:moveTo>
                  <a:pt x="118" y="0"/>
                </a:moveTo>
                <a:lnTo>
                  <a:pt x="124" y="0"/>
                </a:lnTo>
                <a:lnTo>
                  <a:pt x="126" y="4"/>
                </a:lnTo>
                <a:lnTo>
                  <a:pt x="128" y="8"/>
                </a:lnTo>
                <a:lnTo>
                  <a:pt x="128" y="24"/>
                </a:lnTo>
                <a:lnTo>
                  <a:pt x="126" y="28"/>
                </a:lnTo>
                <a:lnTo>
                  <a:pt x="124" y="32"/>
                </a:lnTo>
                <a:lnTo>
                  <a:pt x="118" y="32"/>
                </a:lnTo>
                <a:lnTo>
                  <a:pt x="114" y="32"/>
                </a:lnTo>
                <a:lnTo>
                  <a:pt x="112" y="28"/>
                </a:lnTo>
                <a:lnTo>
                  <a:pt x="110" y="24"/>
                </a:lnTo>
                <a:lnTo>
                  <a:pt x="110" y="8"/>
                </a:lnTo>
                <a:lnTo>
                  <a:pt x="112" y="4"/>
                </a:lnTo>
                <a:lnTo>
                  <a:pt x="114" y="0"/>
                </a:lnTo>
                <a:lnTo>
                  <a:pt x="118" y="0"/>
                </a:lnTo>
                <a:close/>
                <a:moveTo>
                  <a:pt x="78" y="0"/>
                </a:moveTo>
                <a:lnTo>
                  <a:pt x="82" y="0"/>
                </a:lnTo>
                <a:lnTo>
                  <a:pt x="86" y="4"/>
                </a:lnTo>
                <a:lnTo>
                  <a:pt x="86" y="8"/>
                </a:lnTo>
                <a:lnTo>
                  <a:pt x="86" y="24"/>
                </a:lnTo>
                <a:lnTo>
                  <a:pt x="86" y="28"/>
                </a:lnTo>
                <a:lnTo>
                  <a:pt x="82" y="32"/>
                </a:lnTo>
                <a:lnTo>
                  <a:pt x="78" y="32"/>
                </a:lnTo>
                <a:lnTo>
                  <a:pt x="75" y="32"/>
                </a:lnTo>
                <a:lnTo>
                  <a:pt x="71" y="28"/>
                </a:lnTo>
                <a:lnTo>
                  <a:pt x="71" y="24"/>
                </a:lnTo>
                <a:lnTo>
                  <a:pt x="71" y="8"/>
                </a:lnTo>
                <a:lnTo>
                  <a:pt x="71" y="4"/>
                </a:lnTo>
                <a:lnTo>
                  <a:pt x="75" y="0"/>
                </a:lnTo>
                <a:lnTo>
                  <a:pt x="78" y="0"/>
                </a:lnTo>
                <a:close/>
                <a:moveTo>
                  <a:pt x="39" y="0"/>
                </a:moveTo>
                <a:lnTo>
                  <a:pt x="43" y="0"/>
                </a:lnTo>
                <a:lnTo>
                  <a:pt x="45" y="4"/>
                </a:lnTo>
                <a:lnTo>
                  <a:pt x="47" y="8"/>
                </a:lnTo>
                <a:lnTo>
                  <a:pt x="47" y="24"/>
                </a:lnTo>
                <a:lnTo>
                  <a:pt x="45" y="28"/>
                </a:lnTo>
                <a:lnTo>
                  <a:pt x="43" y="32"/>
                </a:lnTo>
                <a:lnTo>
                  <a:pt x="39" y="32"/>
                </a:lnTo>
                <a:lnTo>
                  <a:pt x="33" y="32"/>
                </a:lnTo>
                <a:lnTo>
                  <a:pt x="31" y="28"/>
                </a:lnTo>
                <a:lnTo>
                  <a:pt x="29" y="24"/>
                </a:lnTo>
                <a:lnTo>
                  <a:pt x="29" y="8"/>
                </a:lnTo>
                <a:lnTo>
                  <a:pt x="31" y="4"/>
                </a:lnTo>
                <a:lnTo>
                  <a:pt x="33" y="0"/>
                </a:lnTo>
                <a:lnTo>
                  <a:pt x="39" y="0"/>
                </a:ln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dirty="0">
              <a:latin typeface="微软雅黑" panose="020B0503020204020204" pitchFamily="34" charset="-122"/>
              <a:ea typeface="微软雅黑" panose="020B0503020204020204" pitchFamily="34" charset="-122"/>
            </a:endParaRPr>
          </a:p>
        </p:txBody>
      </p:sp>
      <p:sp>
        <p:nvSpPr>
          <p:cNvPr id="40" name="TextBox 40"/>
          <p:cNvSpPr txBox="1"/>
          <p:nvPr/>
        </p:nvSpPr>
        <p:spPr>
          <a:xfrm>
            <a:off x="5321420" y="3460901"/>
            <a:ext cx="1463881" cy="295253"/>
          </a:xfrm>
          <a:prstGeom prst="rect">
            <a:avLst/>
          </a:prstGeom>
          <a:noFill/>
        </p:spPr>
        <p:txBody>
          <a:bodyPr wrap="square" lIns="68580" tIns="34290" rIns="68580" bIns="34290" rtlCol="0">
            <a:spAutoFit/>
          </a:bodyPr>
          <a:lstStyle/>
          <a:p>
            <a:pPr algn="ctr" eaLnBrk="0" hangingPunct="0"/>
            <a:r>
              <a:rPr lang="zh-CN" altLang="en-US" sz="1400" b="1" dirty="0" smtClean="0">
                <a:latin typeface="微软雅黑" pitchFamily="34" charset="-122"/>
                <a:ea typeface="微软雅黑" pitchFamily="34" charset="-122"/>
                <a:cs typeface="Times New Roman" pitchFamily="18" charset="0"/>
              </a:rPr>
              <a:t>持续集成</a:t>
            </a:r>
            <a:endParaRPr lang="en-US" altLang="zh-CN" sz="1400" b="1" dirty="0">
              <a:latin typeface="微软雅黑" pitchFamily="34" charset="-122"/>
              <a:ea typeface="微软雅黑" pitchFamily="34" charset="-122"/>
              <a:cs typeface="Times New Roman" pitchFamily="18" charset="0"/>
            </a:endParaRPr>
          </a:p>
        </p:txBody>
      </p:sp>
    </p:spTree>
    <p:extLst>
      <p:ext uri="{BB962C8B-B14F-4D97-AF65-F5344CB8AC3E}">
        <p14:creationId xmlns:p14="http://schemas.microsoft.com/office/powerpoint/2010/main" val="3704867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443513" y="261473"/>
            <a:ext cx="1523174" cy="523092"/>
          </a:xfrm>
          <a:prstGeom prst="rect">
            <a:avLst/>
          </a:prstGeom>
          <a:noFill/>
        </p:spPr>
        <p:txBody>
          <a:bodyPr wrap="none" rtlCol="0">
            <a:spAutoFit/>
          </a:bodyPr>
          <a:lstStyle/>
          <a:p>
            <a:r>
              <a:rPr lang="en-US" altLang="zh-CN" sz="2799" b="1" dirty="0" err="1" smtClean="0">
                <a:latin typeface="微软雅黑" panose="020B0503020204020204" pitchFamily="34" charset="-122"/>
                <a:ea typeface="微软雅黑" panose="020B0503020204020204" pitchFamily="34" charset="-122"/>
              </a:rPr>
              <a:t>Ansible</a:t>
            </a:r>
            <a:endParaRPr lang="en-US" altLang="zh-CN" sz="2799" b="1" dirty="0" smtClean="0">
              <a:latin typeface="微软雅黑" panose="020B0503020204020204" pitchFamily="34" charset="-122"/>
              <a:ea typeface="微软雅黑" panose="020B0503020204020204" pitchFamily="34" charset="-122"/>
            </a:endParaRPr>
          </a:p>
        </p:txBody>
      </p:sp>
      <p:sp>
        <p:nvSpPr>
          <p:cNvPr id="55" name="内容占位符 2"/>
          <p:cNvSpPr>
            <a:spLocks noGrp="1"/>
          </p:cNvSpPr>
          <p:nvPr>
            <p:ph idx="1"/>
          </p:nvPr>
        </p:nvSpPr>
        <p:spPr>
          <a:xfrm>
            <a:off x="780847" y="1340768"/>
            <a:ext cx="10973117" cy="4176464"/>
          </a:xfrm>
        </p:spPr>
        <p:txBody>
          <a:bodyPr>
            <a:normAutofit fontScale="77500" lnSpcReduction="20000"/>
          </a:bodyPr>
          <a:lstStyle/>
          <a:p>
            <a:pPr marL="0" indent="0">
              <a:lnSpc>
                <a:spcPct val="150000"/>
              </a:lnSpc>
              <a:buNone/>
            </a:pPr>
            <a:r>
              <a:rPr lang="en-US" altLang="zh-CN" sz="2400" dirty="0" err="1"/>
              <a:t>A</a:t>
            </a:r>
            <a:r>
              <a:rPr lang="en-US" altLang="zh-CN" sz="2400" dirty="0" err="1" smtClean="0"/>
              <a:t>nsible</a:t>
            </a:r>
            <a:r>
              <a:rPr lang="zh-CN" altLang="en-US" sz="2400" dirty="0"/>
              <a:t>是新出现的自动化运维工具，基于</a:t>
            </a:r>
            <a:r>
              <a:rPr lang="en-US" altLang="zh-CN" sz="2400" dirty="0"/>
              <a:t>Python</a:t>
            </a:r>
            <a:r>
              <a:rPr lang="zh-CN" altLang="en-US" sz="2400" dirty="0"/>
              <a:t>开发，集合了众多运维工具（</a:t>
            </a:r>
            <a:r>
              <a:rPr lang="en-US" altLang="zh-CN" sz="2400" dirty="0"/>
              <a:t>puppet</a:t>
            </a:r>
            <a:r>
              <a:rPr lang="zh-CN" altLang="en-US" sz="2400" dirty="0"/>
              <a:t>、</a:t>
            </a:r>
            <a:r>
              <a:rPr lang="en-US" altLang="zh-CN" sz="2400" dirty="0" err="1"/>
              <a:t>cfengine</a:t>
            </a:r>
            <a:r>
              <a:rPr lang="zh-CN" altLang="en-US" sz="2400" dirty="0"/>
              <a:t>、</a:t>
            </a:r>
            <a:r>
              <a:rPr lang="en-US" altLang="zh-CN" sz="2400" dirty="0"/>
              <a:t>chef</a:t>
            </a:r>
            <a:r>
              <a:rPr lang="zh-CN" altLang="en-US" sz="2400" dirty="0"/>
              <a:t>、</a:t>
            </a:r>
            <a:r>
              <a:rPr lang="en-US" altLang="zh-CN" sz="2400" dirty="0" err="1"/>
              <a:t>func</a:t>
            </a:r>
            <a:r>
              <a:rPr lang="zh-CN" altLang="en-US" sz="2400" dirty="0"/>
              <a:t>、</a:t>
            </a:r>
            <a:r>
              <a:rPr lang="en-US" altLang="zh-CN" sz="2400" dirty="0"/>
              <a:t>fabric</a:t>
            </a:r>
            <a:r>
              <a:rPr lang="zh-CN" altLang="en-US" sz="2400" dirty="0"/>
              <a:t>）的优点，实现了批量系统配置、批量程序部署、批量运行命令等功能</a:t>
            </a:r>
            <a:r>
              <a:rPr lang="zh-CN" altLang="en-US" sz="2400" dirty="0" smtClean="0"/>
              <a:t>。</a:t>
            </a:r>
            <a:endParaRPr lang="en-US" altLang="zh-CN" sz="2400" dirty="0" smtClean="0"/>
          </a:p>
          <a:p>
            <a:pPr marL="0" indent="0">
              <a:lnSpc>
                <a:spcPct val="150000"/>
              </a:lnSpc>
              <a:buNone/>
            </a:pP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sz="2400" dirty="0" err="1"/>
              <a:t>ansible</a:t>
            </a:r>
            <a:r>
              <a:rPr lang="zh-CN" altLang="en-US" sz="2400" dirty="0"/>
              <a:t>是基于模块工作的，本身没有批量部署的能力。真正具有批量部署的是</a:t>
            </a:r>
            <a:r>
              <a:rPr lang="en-US" altLang="zh-CN" sz="2400" dirty="0" err="1"/>
              <a:t>ansible</a:t>
            </a:r>
            <a:r>
              <a:rPr lang="zh-CN" altLang="en-US" sz="2400" dirty="0"/>
              <a:t>所运行的模块，</a:t>
            </a:r>
            <a:r>
              <a:rPr lang="en-US" altLang="zh-CN" sz="2400" dirty="0" err="1"/>
              <a:t>ansible</a:t>
            </a:r>
            <a:r>
              <a:rPr lang="zh-CN" altLang="en-US" sz="2400" dirty="0"/>
              <a:t>只是提供一种框架。主要包括</a:t>
            </a:r>
            <a:r>
              <a:rPr lang="zh-CN" altLang="en-US" sz="2400" dirty="0" smtClean="0"/>
              <a:t>：</a:t>
            </a:r>
            <a:endParaRPr lang="en-US" altLang="zh-CN" sz="2400" dirty="0"/>
          </a:p>
          <a:p>
            <a:pPr marL="0" indent="0">
              <a:buNone/>
            </a:pPr>
            <a:r>
              <a:rPr lang="en-US" altLang="zh-CN" sz="2400" dirty="0" smtClean="0"/>
              <a:t>(</a:t>
            </a:r>
            <a:r>
              <a:rPr lang="en-US" altLang="zh-CN" sz="2400" dirty="0"/>
              <a:t>1)</a:t>
            </a:r>
            <a:r>
              <a:rPr lang="zh-CN" altLang="en-US" sz="2400" dirty="0"/>
              <a:t>、连接插件</a:t>
            </a:r>
            <a:r>
              <a:rPr lang="en-US" altLang="zh-CN" sz="2400" dirty="0"/>
              <a:t>connection plugins</a:t>
            </a:r>
            <a:r>
              <a:rPr lang="zh-CN" altLang="en-US" sz="2400" dirty="0"/>
              <a:t>：负责和被监控端实现通信；</a:t>
            </a:r>
          </a:p>
          <a:p>
            <a:pPr marL="0" indent="0">
              <a:buNone/>
            </a:pPr>
            <a:r>
              <a:rPr lang="en-US" altLang="zh-CN" sz="2400" dirty="0" smtClean="0"/>
              <a:t>(</a:t>
            </a:r>
            <a:r>
              <a:rPr lang="en-US" altLang="zh-CN" sz="2400" dirty="0"/>
              <a:t>2)</a:t>
            </a:r>
            <a:r>
              <a:rPr lang="zh-CN" altLang="en-US" sz="2400" dirty="0"/>
              <a:t>、</a:t>
            </a:r>
            <a:r>
              <a:rPr lang="en-US" altLang="zh-CN" sz="2400" dirty="0"/>
              <a:t>host inventory</a:t>
            </a:r>
            <a:r>
              <a:rPr lang="zh-CN" altLang="en-US" sz="2400" dirty="0"/>
              <a:t>：指定操作的主机，是一个配置文件里面定义监控的主机；</a:t>
            </a:r>
          </a:p>
          <a:p>
            <a:pPr marL="0" indent="0">
              <a:buNone/>
            </a:pPr>
            <a:r>
              <a:rPr lang="en-US" altLang="zh-CN" sz="2400" dirty="0" smtClean="0"/>
              <a:t>(</a:t>
            </a:r>
            <a:r>
              <a:rPr lang="en-US" altLang="zh-CN" sz="2400" dirty="0"/>
              <a:t>3)</a:t>
            </a:r>
            <a:r>
              <a:rPr lang="zh-CN" altLang="en-US" sz="2400" dirty="0"/>
              <a:t>、各种模块核心模块、</a:t>
            </a:r>
            <a:r>
              <a:rPr lang="en-US" altLang="zh-CN" sz="2400" dirty="0"/>
              <a:t>command</a:t>
            </a:r>
            <a:r>
              <a:rPr lang="zh-CN" altLang="en-US" sz="2400" dirty="0"/>
              <a:t>模块、自定义模块；</a:t>
            </a:r>
          </a:p>
          <a:p>
            <a:pPr marL="0" indent="0">
              <a:buNone/>
            </a:pPr>
            <a:r>
              <a:rPr lang="en-US" altLang="zh-CN" sz="2400" dirty="0"/>
              <a:t>(4)</a:t>
            </a:r>
            <a:r>
              <a:rPr lang="zh-CN" altLang="en-US" sz="2400" dirty="0"/>
              <a:t>、借助于插件完成记录日志邮件等功能；</a:t>
            </a:r>
          </a:p>
          <a:p>
            <a:pPr marL="0" indent="0">
              <a:buNone/>
            </a:pPr>
            <a:r>
              <a:rPr lang="en-US" altLang="zh-CN" sz="2400" dirty="0"/>
              <a:t>(5)</a:t>
            </a:r>
            <a:r>
              <a:rPr lang="zh-CN" altLang="en-US" sz="2400" dirty="0"/>
              <a:t>、</a:t>
            </a:r>
            <a:r>
              <a:rPr lang="en-US" altLang="zh-CN" sz="2400" dirty="0"/>
              <a:t>playbook</a:t>
            </a:r>
            <a:r>
              <a:rPr lang="zh-CN" altLang="en-US" sz="2400" dirty="0"/>
              <a:t>：剧本执行多个任务时，非必需可以让节点一次性运行多个任务。</a:t>
            </a:r>
          </a:p>
        </p:txBody>
      </p:sp>
    </p:spTree>
    <p:extLst>
      <p:ext uri="{BB962C8B-B14F-4D97-AF65-F5344CB8AC3E}">
        <p14:creationId xmlns:p14="http://schemas.microsoft.com/office/powerpoint/2010/main" val="817301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1"/>
          <p:cNvGraphicFramePr/>
          <p:nvPr>
            <p:extLst/>
          </p:nvPr>
        </p:nvGraphicFramePr>
        <p:xfrm>
          <a:off x="1588917" y="2014260"/>
          <a:ext cx="8835610" cy="4406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p:cNvSpPr txBox="1"/>
          <p:nvPr/>
        </p:nvSpPr>
        <p:spPr>
          <a:xfrm>
            <a:off x="1816758" y="4450362"/>
            <a:ext cx="1183337" cy="412421"/>
          </a:xfrm>
          <a:prstGeom prst="rect">
            <a:avLst/>
          </a:prstGeom>
          <a:noFill/>
        </p:spPr>
        <p:txBody>
          <a:bodyPr wrap="none" rtlCol="0">
            <a:spAutoFit/>
          </a:bodyPr>
          <a:lstStyle/>
          <a:p>
            <a:pPr>
              <a:lnSpc>
                <a:spcPct val="130000"/>
              </a:lnSpc>
            </a:pPr>
            <a:r>
              <a:rPr lang="en-US" altLang="zh-CN" sz="1600" b="1" dirty="0" smtClean="0">
                <a:latin typeface="微软雅黑" pitchFamily="34" charset="-122"/>
                <a:ea typeface="微软雅黑" pitchFamily="34" charset="-122"/>
                <a:cs typeface="Times New Roman" pitchFamily="18" charset="0"/>
              </a:rPr>
              <a:t>No Agent</a:t>
            </a:r>
            <a:endParaRPr lang="en-US" altLang="zh-CN" sz="1600" b="1" dirty="0">
              <a:latin typeface="Microsoft YaHei" charset="0"/>
              <a:ea typeface="Microsoft YaHei" charset="0"/>
              <a:cs typeface="Microsoft YaHei" charset="0"/>
            </a:endParaRPr>
          </a:p>
        </p:txBody>
      </p:sp>
      <p:sp>
        <p:nvSpPr>
          <p:cNvPr id="7" name="矩形 6"/>
          <p:cNvSpPr/>
          <p:nvPr/>
        </p:nvSpPr>
        <p:spPr>
          <a:xfrm>
            <a:off x="1810385" y="4821492"/>
            <a:ext cx="1922885" cy="1169551"/>
          </a:xfrm>
          <a:prstGeom prst="rect">
            <a:avLst/>
          </a:prstGeom>
        </p:spPr>
        <p:txBody>
          <a:bodyPr wrap="square">
            <a:spAutoFit/>
          </a:bodyPr>
          <a:lstStyle/>
          <a:p>
            <a:pPr eaLnBrk="0" hangingPunct="0"/>
            <a:endParaRPr lang="en-US" altLang="zh-CN" sz="1400" dirty="0" smtClean="0"/>
          </a:p>
          <a:p>
            <a:pPr marL="285750" indent="-285750" eaLnBrk="0" hangingPunct="0">
              <a:buFont typeface="Wingdings" panose="05000000000000000000" pitchFamily="2" charset="2"/>
              <a:buChar char="ü"/>
            </a:pPr>
            <a:r>
              <a:rPr lang="zh-CN" altLang="en-US" sz="1400" dirty="0" smtClean="0"/>
              <a:t>不</a:t>
            </a:r>
            <a:r>
              <a:rPr lang="zh-CN" altLang="en-US" sz="1400" dirty="0"/>
              <a:t>需要在被管控主机上安装任何</a:t>
            </a:r>
            <a:r>
              <a:rPr lang="zh-CN" altLang="en-US" sz="1400" dirty="0" smtClean="0"/>
              <a:t>客户端</a:t>
            </a:r>
            <a:endParaRPr lang="en-US" altLang="zh-CN" sz="1400" dirty="0"/>
          </a:p>
          <a:p>
            <a:pPr marL="285750" indent="-285750" eaLnBrk="0" hangingPunct="0">
              <a:buFont typeface="Wingdings" panose="05000000000000000000" pitchFamily="2" charset="2"/>
              <a:buChar char="ü"/>
            </a:pPr>
            <a:r>
              <a:rPr lang="zh-CN" altLang="en-US" sz="1400" dirty="0" smtClean="0"/>
              <a:t>基于</a:t>
            </a:r>
            <a:r>
              <a:rPr lang="en-US" altLang="zh-CN" sz="1400" dirty="0"/>
              <a:t>SSH</a:t>
            </a:r>
            <a:r>
              <a:rPr lang="zh-CN" altLang="en-US" sz="1400" dirty="0"/>
              <a:t>工作</a:t>
            </a:r>
            <a:endParaRPr lang="en-US" altLang="zh-CN" sz="1400" dirty="0">
              <a:latin typeface="微软雅黑" pitchFamily="34" charset="-122"/>
              <a:ea typeface="微软雅黑" pitchFamily="34" charset="-122"/>
              <a:cs typeface="Times New Roman" pitchFamily="18" charset="0"/>
            </a:endParaRPr>
          </a:p>
        </p:txBody>
      </p:sp>
      <p:sp>
        <p:nvSpPr>
          <p:cNvPr id="8" name="文本框 7"/>
          <p:cNvSpPr txBox="1"/>
          <p:nvPr/>
        </p:nvSpPr>
        <p:spPr>
          <a:xfrm>
            <a:off x="4090213" y="3815187"/>
            <a:ext cx="1217256" cy="412421"/>
          </a:xfrm>
          <a:prstGeom prst="rect">
            <a:avLst/>
          </a:prstGeom>
          <a:noFill/>
        </p:spPr>
        <p:txBody>
          <a:bodyPr wrap="none" rtlCol="0">
            <a:spAutoFit/>
          </a:bodyPr>
          <a:lstStyle/>
          <a:p>
            <a:pPr lvl="0">
              <a:lnSpc>
                <a:spcPct val="130000"/>
              </a:lnSpc>
            </a:pPr>
            <a:r>
              <a:rPr lang="en-US" altLang="zh-CN" sz="1600" b="1" dirty="0" smtClean="0">
                <a:latin typeface="微软雅黑" pitchFamily="34" charset="-122"/>
                <a:ea typeface="微软雅黑" pitchFamily="34" charset="-122"/>
                <a:cs typeface="Times New Roman" pitchFamily="18" charset="0"/>
              </a:rPr>
              <a:t>No Server</a:t>
            </a:r>
            <a:endParaRPr lang="en-US" altLang="zh-CN" sz="1600" b="1" dirty="0">
              <a:latin typeface="Microsoft YaHei" charset="0"/>
              <a:ea typeface="Microsoft YaHei" charset="0"/>
              <a:cs typeface="Microsoft YaHei" charset="0"/>
            </a:endParaRPr>
          </a:p>
        </p:txBody>
      </p:sp>
      <p:sp>
        <p:nvSpPr>
          <p:cNvPr id="9" name="矩形 8"/>
          <p:cNvSpPr/>
          <p:nvPr/>
        </p:nvSpPr>
        <p:spPr>
          <a:xfrm>
            <a:off x="4083838" y="4186317"/>
            <a:ext cx="1922885" cy="738664"/>
          </a:xfrm>
          <a:prstGeom prst="rect">
            <a:avLst/>
          </a:prstGeom>
        </p:spPr>
        <p:txBody>
          <a:bodyPr wrap="square">
            <a:spAutoFit/>
          </a:bodyPr>
          <a:lstStyle/>
          <a:p>
            <a:pPr eaLnBrk="0" hangingPunct="0"/>
            <a:endParaRPr lang="en-US" altLang="zh-CN" sz="1400" dirty="0" smtClean="0"/>
          </a:p>
          <a:p>
            <a:pPr eaLnBrk="0" hangingPunct="0"/>
            <a:r>
              <a:rPr lang="zh-CN" altLang="en-US" sz="1400" dirty="0" smtClean="0"/>
              <a:t>无</a:t>
            </a:r>
            <a:r>
              <a:rPr lang="zh-CN" altLang="en-US" sz="1400" dirty="0"/>
              <a:t>服务器端，使用时直接运行命令即可</a:t>
            </a:r>
            <a:endParaRPr lang="en-US" altLang="zh-CN" sz="1400" dirty="0">
              <a:latin typeface="微软雅黑" pitchFamily="34" charset="-122"/>
              <a:ea typeface="微软雅黑" pitchFamily="34" charset="-122"/>
              <a:cs typeface="Times New Roman" pitchFamily="18" charset="0"/>
            </a:endParaRPr>
          </a:p>
        </p:txBody>
      </p:sp>
      <p:sp>
        <p:nvSpPr>
          <p:cNvPr id="10" name="文本框 9"/>
          <p:cNvSpPr txBox="1"/>
          <p:nvPr/>
        </p:nvSpPr>
        <p:spPr>
          <a:xfrm>
            <a:off x="6363664" y="3246800"/>
            <a:ext cx="778803" cy="412421"/>
          </a:xfrm>
          <a:prstGeom prst="rect">
            <a:avLst/>
          </a:prstGeom>
          <a:noFill/>
        </p:spPr>
        <p:txBody>
          <a:bodyPr wrap="none" rtlCol="0">
            <a:spAutoFit/>
          </a:bodyPr>
          <a:lstStyle/>
          <a:p>
            <a:pPr lvl="0">
              <a:lnSpc>
                <a:spcPct val="130000"/>
              </a:lnSpc>
            </a:pPr>
            <a:r>
              <a:rPr lang="en-US" altLang="zh-CN" sz="1600" b="1" dirty="0" smtClean="0">
                <a:latin typeface="Microsoft YaHei" charset="0"/>
                <a:ea typeface="Microsoft YaHei" charset="0"/>
                <a:cs typeface="Microsoft YaHei" charset="0"/>
              </a:rPr>
              <a:t>YAML</a:t>
            </a:r>
            <a:endParaRPr lang="en-US" altLang="zh-CN" sz="1600" b="1" dirty="0">
              <a:latin typeface="Microsoft YaHei" charset="0"/>
              <a:ea typeface="Microsoft YaHei" charset="0"/>
              <a:cs typeface="Microsoft YaHei" charset="0"/>
            </a:endParaRPr>
          </a:p>
        </p:txBody>
      </p:sp>
      <p:sp>
        <p:nvSpPr>
          <p:cNvPr id="11" name="矩形 10"/>
          <p:cNvSpPr/>
          <p:nvPr/>
        </p:nvSpPr>
        <p:spPr>
          <a:xfrm>
            <a:off x="6357289" y="3617930"/>
            <a:ext cx="1922885" cy="2052870"/>
          </a:xfrm>
          <a:prstGeom prst="rect">
            <a:avLst/>
          </a:prstGeom>
        </p:spPr>
        <p:txBody>
          <a:bodyPr wrap="square">
            <a:spAutoFit/>
          </a:bodyPr>
          <a:lstStyle/>
          <a:p>
            <a:pPr>
              <a:lnSpc>
                <a:spcPct val="130000"/>
              </a:lnSpc>
            </a:pPr>
            <a:endParaRPr lang="en-US" altLang="zh-CN" sz="1400" dirty="0" smtClean="0"/>
          </a:p>
          <a:p>
            <a:pPr marL="285750" indent="-285750">
              <a:lnSpc>
                <a:spcPct val="130000"/>
              </a:lnSpc>
              <a:buFont typeface="Wingdings" panose="05000000000000000000" pitchFamily="2" charset="2"/>
              <a:buChar char="ü"/>
            </a:pPr>
            <a:r>
              <a:rPr lang="zh-CN" altLang="en-US" sz="1400" dirty="0" smtClean="0"/>
              <a:t>使用</a:t>
            </a:r>
            <a:r>
              <a:rPr lang="en-US" altLang="zh-CN" sz="1400" dirty="0" err="1"/>
              <a:t>yaml</a:t>
            </a:r>
            <a:r>
              <a:rPr lang="zh-CN" altLang="en-US" sz="1400" dirty="0"/>
              <a:t>语言定制剧本</a:t>
            </a:r>
            <a:r>
              <a:rPr lang="en-US" altLang="zh-CN" sz="1400" dirty="0" smtClean="0"/>
              <a:t>playbook</a:t>
            </a:r>
          </a:p>
          <a:p>
            <a:pPr marL="285750" indent="-285750">
              <a:lnSpc>
                <a:spcPct val="130000"/>
              </a:lnSpc>
              <a:buFont typeface="Wingdings" panose="05000000000000000000" pitchFamily="2" charset="2"/>
              <a:buChar char="ü"/>
            </a:pPr>
            <a:r>
              <a:rPr lang="zh-CN" altLang="en-US" sz="1400" dirty="0" smtClean="0"/>
              <a:t>批量</a:t>
            </a:r>
            <a:r>
              <a:rPr lang="zh-CN" altLang="en-US" sz="1400" dirty="0"/>
              <a:t>任务执行可以写成脚本，而且不用分发到远程就可以执行</a:t>
            </a:r>
            <a:endParaRPr lang="zh-CN" altLang="en-US" sz="1333" dirty="0">
              <a:latin typeface="Microsoft YaHei" charset="0"/>
              <a:ea typeface="Microsoft YaHei" charset="0"/>
              <a:cs typeface="Microsoft YaHei" charset="0"/>
            </a:endParaRPr>
          </a:p>
        </p:txBody>
      </p:sp>
      <p:sp>
        <p:nvSpPr>
          <p:cNvPr id="12" name="文本框 11"/>
          <p:cNvSpPr txBox="1"/>
          <p:nvPr/>
        </p:nvSpPr>
        <p:spPr>
          <a:xfrm>
            <a:off x="8637115" y="2665996"/>
            <a:ext cx="2880917" cy="412421"/>
          </a:xfrm>
          <a:prstGeom prst="rect">
            <a:avLst/>
          </a:prstGeom>
          <a:noFill/>
        </p:spPr>
        <p:txBody>
          <a:bodyPr wrap="none" rtlCol="0">
            <a:spAutoFit/>
          </a:bodyPr>
          <a:lstStyle/>
          <a:p>
            <a:pPr lvl="0">
              <a:lnSpc>
                <a:spcPct val="130000"/>
              </a:lnSpc>
            </a:pPr>
            <a:r>
              <a:rPr lang="en-US" altLang="zh-CN" sz="1600" b="1" dirty="0" smtClean="0">
                <a:latin typeface="微软雅黑" pitchFamily="34" charset="-122"/>
                <a:ea typeface="微软雅黑" pitchFamily="34" charset="-122"/>
                <a:cs typeface="Times New Roman" pitchFamily="18" charset="0"/>
              </a:rPr>
              <a:t>Modules In Any Language</a:t>
            </a:r>
            <a:endParaRPr lang="en-US" altLang="zh-CN" sz="1600" b="1" dirty="0">
              <a:latin typeface="Microsoft YaHei" charset="0"/>
              <a:ea typeface="Microsoft YaHei" charset="0"/>
              <a:cs typeface="Microsoft YaHei" charset="0"/>
            </a:endParaRPr>
          </a:p>
        </p:txBody>
      </p:sp>
      <p:sp>
        <p:nvSpPr>
          <p:cNvPr id="13" name="矩形 12"/>
          <p:cNvSpPr/>
          <p:nvPr/>
        </p:nvSpPr>
        <p:spPr>
          <a:xfrm>
            <a:off x="8630740" y="3037126"/>
            <a:ext cx="1922885" cy="1600438"/>
          </a:xfrm>
          <a:prstGeom prst="rect">
            <a:avLst/>
          </a:prstGeom>
        </p:spPr>
        <p:txBody>
          <a:bodyPr wrap="square">
            <a:spAutoFit/>
          </a:bodyPr>
          <a:lstStyle/>
          <a:p>
            <a:pPr eaLnBrk="0" hangingPunct="0"/>
            <a:endParaRPr lang="en-US" altLang="zh-CN" sz="1400" dirty="0" smtClean="0"/>
          </a:p>
          <a:p>
            <a:pPr marL="285750" indent="-285750" eaLnBrk="0" hangingPunct="0">
              <a:buFont typeface="Wingdings" panose="05000000000000000000" pitchFamily="2" charset="2"/>
              <a:buChar char="ü"/>
            </a:pPr>
            <a:r>
              <a:rPr lang="zh-CN" altLang="en-US" sz="1400" dirty="0" smtClean="0"/>
              <a:t>基于</a:t>
            </a:r>
            <a:r>
              <a:rPr lang="zh-CN" altLang="en-US" sz="1400" dirty="0"/>
              <a:t>模块工作，可使用任意语言开发</a:t>
            </a:r>
            <a:r>
              <a:rPr lang="zh-CN" altLang="en-US" sz="1400" dirty="0" smtClean="0"/>
              <a:t>模块</a:t>
            </a:r>
            <a:endParaRPr lang="en-US" altLang="zh-CN" sz="1400" dirty="0" smtClean="0"/>
          </a:p>
          <a:p>
            <a:pPr marL="285750" indent="-285750" eaLnBrk="0" hangingPunct="0">
              <a:buFont typeface="Wingdings" panose="05000000000000000000" pitchFamily="2" charset="2"/>
              <a:buChar char="ü"/>
            </a:pPr>
            <a:r>
              <a:rPr lang="zh-CN" altLang="en-US" sz="1400" dirty="0"/>
              <a:t>使用</a:t>
            </a:r>
            <a:r>
              <a:rPr lang="en-US" altLang="zh-CN" sz="1400" dirty="0"/>
              <a:t>python</a:t>
            </a:r>
            <a:r>
              <a:rPr lang="zh-CN" altLang="en-US" sz="1400" dirty="0"/>
              <a:t>编写，维护更简单，</a:t>
            </a:r>
            <a:r>
              <a:rPr lang="en-US" altLang="zh-CN" sz="1400" dirty="0"/>
              <a:t>ruby</a:t>
            </a:r>
            <a:r>
              <a:rPr lang="zh-CN" altLang="en-US" sz="1400" dirty="0"/>
              <a:t>语法过于复杂</a:t>
            </a:r>
            <a:endParaRPr lang="en-US" altLang="zh-CN" sz="1400" dirty="0" smtClean="0">
              <a:latin typeface="微软雅黑" pitchFamily="34" charset="-122"/>
              <a:ea typeface="微软雅黑" pitchFamily="34" charset="-122"/>
              <a:cs typeface="Times New Roman" pitchFamily="18" charset="0"/>
            </a:endParaRPr>
          </a:p>
        </p:txBody>
      </p:sp>
      <p:grpSp>
        <p:nvGrpSpPr>
          <p:cNvPr id="14" name="组 39"/>
          <p:cNvGrpSpPr/>
          <p:nvPr/>
        </p:nvGrpSpPr>
        <p:grpSpPr>
          <a:xfrm>
            <a:off x="9197760" y="1574571"/>
            <a:ext cx="704850" cy="666750"/>
            <a:chOff x="4321175" y="111125"/>
            <a:chExt cx="704850" cy="666750"/>
          </a:xfrm>
          <a:solidFill>
            <a:srgbClr val="00704A"/>
          </a:solidFill>
        </p:grpSpPr>
        <p:sp>
          <p:nvSpPr>
            <p:cNvPr id="15" name="Freeform 34"/>
            <p:cNvSpPr>
              <a:spLocks noEditPoints="1"/>
            </p:cNvSpPr>
            <p:nvPr/>
          </p:nvSpPr>
          <p:spPr bwMode="auto">
            <a:xfrm>
              <a:off x="4321175" y="111125"/>
              <a:ext cx="704850" cy="666750"/>
            </a:xfrm>
            <a:custGeom>
              <a:avLst/>
              <a:gdLst/>
              <a:ahLst/>
              <a:cxnLst>
                <a:cxn ang="0">
                  <a:pos x="444" y="0"/>
                </a:cxn>
                <a:cxn ang="0">
                  <a:pos x="0" y="0"/>
                </a:cxn>
                <a:cxn ang="0">
                  <a:pos x="0" y="54"/>
                </a:cxn>
                <a:cxn ang="0">
                  <a:pos x="36" y="54"/>
                </a:cxn>
                <a:cxn ang="0">
                  <a:pos x="36" y="330"/>
                </a:cxn>
                <a:cxn ang="0">
                  <a:pos x="194" y="330"/>
                </a:cxn>
                <a:cxn ang="0">
                  <a:pos x="194" y="368"/>
                </a:cxn>
                <a:cxn ang="0">
                  <a:pos x="194" y="368"/>
                </a:cxn>
                <a:cxn ang="0">
                  <a:pos x="172" y="374"/>
                </a:cxn>
                <a:cxn ang="0">
                  <a:pos x="154" y="382"/>
                </a:cxn>
                <a:cxn ang="0">
                  <a:pos x="148" y="386"/>
                </a:cxn>
                <a:cxn ang="0">
                  <a:pos x="144" y="392"/>
                </a:cxn>
                <a:cxn ang="0">
                  <a:pos x="140" y="398"/>
                </a:cxn>
                <a:cxn ang="0">
                  <a:pos x="140" y="404"/>
                </a:cxn>
                <a:cxn ang="0">
                  <a:pos x="140" y="404"/>
                </a:cxn>
                <a:cxn ang="0">
                  <a:pos x="142" y="408"/>
                </a:cxn>
                <a:cxn ang="0">
                  <a:pos x="146" y="410"/>
                </a:cxn>
                <a:cxn ang="0">
                  <a:pos x="166" y="416"/>
                </a:cxn>
                <a:cxn ang="0">
                  <a:pos x="192" y="418"/>
                </a:cxn>
                <a:cxn ang="0">
                  <a:pos x="222" y="420"/>
                </a:cxn>
                <a:cxn ang="0">
                  <a:pos x="252" y="418"/>
                </a:cxn>
                <a:cxn ang="0">
                  <a:pos x="278" y="416"/>
                </a:cxn>
                <a:cxn ang="0">
                  <a:pos x="298" y="410"/>
                </a:cxn>
                <a:cxn ang="0">
                  <a:pos x="302" y="408"/>
                </a:cxn>
                <a:cxn ang="0">
                  <a:pos x="304" y="404"/>
                </a:cxn>
                <a:cxn ang="0">
                  <a:pos x="304" y="404"/>
                </a:cxn>
                <a:cxn ang="0">
                  <a:pos x="304" y="398"/>
                </a:cxn>
                <a:cxn ang="0">
                  <a:pos x="300" y="392"/>
                </a:cxn>
                <a:cxn ang="0">
                  <a:pos x="296" y="386"/>
                </a:cxn>
                <a:cxn ang="0">
                  <a:pos x="290" y="382"/>
                </a:cxn>
                <a:cxn ang="0">
                  <a:pos x="272" y="374"/>
                </a:cxn>
                <a:cxn ang="0">
                  <a:pos x="250" y="368"/>
                </a:cxn>
                <a:cxn ang="0">
                  <a:pos x="250" y="330"/>
                </a:cxn>
                <a:cxn ang="0">
                  <a:pos x="408" y="330"/>
                </a:cxn>
                <a:cxn ang="0">
                  <a:pos x="408" y="54"/>
                </a:cxn>
                <a:cxn ang="0">
                  <a:pos x="444" y="54"/>
                </a:cxn>
                <a:cxn ang="0">
                  <a:pos x="444" y="0"/>
                </a:cxn>
                <a:cxn ang="0">
                  <a:pos x="444" y="0"/>
                </a:cxn>
                <a:cxn ang="0">
                  <a:pos x="378" y="300"/>
                </a:cxn>
                <a:cxn ang="0">
                  <a:pos x="66" y="300"/>
                </a:cxn>
                <a:cxn ang="0">
                  <a:pos x="66" y="56"/>
                </a:cxn>
                <a:cxn ang="0">
                  <a:pos x="378" y="56"/>
                </a:cxn>
                <a:cxn ang="0">
                  <a:pos x="378" y="300"/>
                </a:cxn>
                <a:cxn ang="0">
                  <a:pos x="378" y="300"/>
                </a:cxn>
              </a:cxnLst>
              <a:rect l="0" t="0" r="r" b="b"/>
              <a:pathLst>
                <a:path w="444" h="420">
                  <a:moveTo>
                    <a:pt x="444" y="0"/>
                  </a:moveTo>
                  <a:lnTo>
                    <a:pt x="0" y="0"/>
                  </a:lnTo>
                  <a:lnTo>
                    <a:pt x="0" y="54"/>
                  </a:lnTo>
                  <a:lnTo>
                    <a:pt x="36" y="54"/>
                  </a:lnTo>
                  <a:lnTo>
                    <a:pt x="36" y="330"/>
                  </a:lnTo>
                  <a:lnTo>
                    <a:pt x="194" y="330"/>
                  </a:lnTo>
                  <a:lnTo>
                    <a:pt x="194" y="368"/>
                  </a:lnTo>
                  <a:lnTo>
                    <a:pt x="194" y="368"/>
                  </a:lnTo>
                  <a:lnTo>
                    <a:pt x="172" y="374"/>
                  </a:lnTo>
                  <a:lnTo>
                    <a:pt x="154" y="382"/>
                  </a:lnTo>
                  <a:lnTo>
                    <a:pt x="148" y="386"/>
                  </a:lnTo>
                  <a:lnTo>
                    <a:pt x="144" y="392"/>
                  </a:lnTo>
                  <a:lnTo>
                    <a:pt x="140" y="398"/>
                  </a:lnTo>
                  <a:lnTo>
                    <a:pt x="140" y="404"/>
                  </a:lnTo>
                  <a:lnTo>
                    <a:pt x="140" y="404"/>
                  </a:lnTo>
                  <a:lnTo>
                    <a:pt x="142" y="408"/>
                  </a:lnTo>
                  <a:lnTo>
                    <a:pt x="146" y="410"/>
                  </a:lnTo>
                  <a:lnTo>
                    <a:pt x="166" y="416"/>
                  </a:lnTo>
                  <a:lnTo>
                    <a:pt x="192" y="418"/>
                  </a:lnTo>
                  <a:lnTo>
                    <a:pt x="222" y="420"/>
                  </a:lnTo>
                  <a:lnTo>
                    <a:pt x="252" y="418"/>
                  </a:lnTo>
                  <a:lnTo>
                    <a:pt x="278" y="416"/>
                  </a:lnTo>
                  <a:lnTo>
                    <a:pt x="298" y="410"/>
                  </a:lnTo>
                  <a:lnTo>
                    <a:pt x="302" y="408"/>
                  </a:lnTo>
                  <a:lnTo>
                    <a:pt x="304" y="404"/>
                  </a:lnTo>
                  <a:lnTo>
                    <a:pt x="304" y="404"/>
                  </a:lnTo>
                  <a:lnTo>
                    <a:pt x="304" y="398"/>
                  </a:lnTo>
                  <a:lnTo>
                    <a:pt x="300" y="392"/>
                  </a:lnTo>
                  <a:lnTo>
                    <a:pt x="296" y="386"/>
                  </a:lnTo>
                  <a:lnTo>
                    <a:pt x="290" y="382"/>
                  </a:lnTo>
                  <a:lnTo>
                    <a:pt x="272" y="374"/>
                  </a:lnTo>
                  <a:lnTo>
                    <a:pt x="250" y="368"/>
                  </a:lnTo>
                  <a:lnTo>
                    <a:pt x="250" y="330"/>
                  </a:lnTo>
                  <a:lnTo>
                    <a:pt x="408" y="330"/>
                  </a:lnTo>
                  <a:lnTo>
                    <a:pt x="408" y="54"/>
                  </a:lnTo>
                  <a:lnTo>
                    <a:pt x="444" y="54"/>
                  </a:lnTo>
                  <a:lnTo>
                    <a:pt x="444" y="0"/>
                  </a:lnTo>
                  <a:lnTo>
                    <a:pt x="444" y="0"/>
                  </a:lnTo>
                  <a:close/>
                  <a:moveTo>
                    <a:pt x="378" y="300"/>
                  </a:moveTo>
                  <a:lnTo>
                    <a:pt x="66" y="300"/>
                  </a:lnTo>
                  <a:lnTo>
                    <a:pt x="66" y="56"/>
                  </a:lnTo>
                  <a:lnTo>
                    <a:pt x="378" y="56"/>
                  </a:lnTo>
                  <a:lnTo>
                    <a:pt x="378" y="300"/>
                  </a:lnTo>
                  <a:lnTo>
                    <a:pt x="378" y="3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Rectangle 35"/>
            <p:cNvSpPr>
              <a:spLocks noChangeArrowheads="1"/>
            </p:cNvSpPr>
            <p:nvPr/>
          </p:nvSpPr>
          <p:spPr bwMode="auto">
            <a:xfrm>
              <a:off x="4476750" y="276225"/>
              <a:ext cx="139700" cy="14287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Rectangle 36"/>
            <p:cNvSpPr>
              <a:spLocks noChangeArrowheads="1"/>
            </p:cNvSpPr>
            <p:nvPr/>
          </p:nvSpPr>
          <p:spPr bwMode="auto">
            <a:xfrm>
              <a:off x="4667250" y="276225"/>
              <a:ext cx="203200" cy="5080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Rectangle 37"/>
            <p:cNvSpPr>
              <a:spLocks noChangeArrowheads="1"/>
            </p:cNvSpPr>
            <p:nvPr/>
          </p:nvSpPr>
          <p:spPr bwMode="auto">
            <a:xfrm>
              <a:off x="4667250" y="368300"/>
              <a:ext cx="203200" cy="5080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Rectangle 38"/>
            <p:cNvSpPr>
              <a:spLocks noChangeArrowheads="1"/>
            </p:cNvSpPr>
            <p:nvPr/>
          </p:nvSpPr>
          <p:spPr bwMode="auto">
            <a:xfrm>
              <a:off x="4476750" y="460375"/>
              <a:ext cx="393700" cy="5080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0" name="Freeform 89"/>
          <p:cNvSpPr>
            <a:spLocks noEditPoints="1"/>
          </p:cNvSpPr>
          <p:nvPr/>
        </p:nvSpPr>
        <p:spPr bwMode="auto">
          <a:xfrm>
            <a:off x="2290701" y="3307734"/>
            <a:ext cx="679450" cy="679450"/>
          </a:xfrm>
          <a:custGeom>
            <a:avLst/>
            <a:gdLst/>
            <a:ahLst/>
            <a:cxnLst>
              <a:cxn ang="0">
                <a:pos x="152" y="10"/>
              </a:cxn>
              <a:cxn ang="0">
                <a:pos x="64" y="64"/>
              </a:cxn>
              <a:cxn ang="0">
                <a:pos x="10" y="150"/>
              </a:cxn>
              <a:cxn ang="0">
                <a:pos x="2" y="236"/>
              </a:cxn>
              <a:cxn ang="0">
                <a:pos x="38" y="334"/>
              </a:cxn>
              <a:cxn ang="0">
                <a:pos x="112" y="402"/>
              </a:cxn>
              <a:cxn ang="0">
                <a:pos x="214" y="428"/>
              </a:cxn>
              <a:cxn ang="0">
                <a:pos x="298" y="412"/>
              </a:cxn>
              <a:cxn ang="0">
                <a:pos x="380" y="350"/>
              </a:cxn>
              <a:cxn ang="0">
                <a:pos x="424" y="258"/>
              </a:cxn>
              <a:cxn ang="0">
                <a:pos x="424" y="172"/>
              </a:cxn>
              <a:cxn ang="0">
                <a:pos x="380" y="78"/>
              </a:cxn>
              <a:cxn ang="0">
                <a:pos x="298" y="18"/>
              </a:cxn>
              <a:cxn ang="0">
                <a:pos x="214" y="0"/>
              </a:cxn>
              <a:cxn ang="0">
                <a:pos x="136" y="86"/>
              </a:cxn>
              <a:cxn ang="0">
                <a:pos x="88" y="82"/>
              </a:cxn>
              <a:cxn ang="0">
                <a:pos x="158" y="40"/>
              </a:cxn>
              <a:cxn ang="0">
                <a:pos x="118" y="126"/>
              </a:cxn>
              <a:cxn ang="0">
                <a:pos x="32" y="204"/>
              </a:cxn>
              <a:cxn ang="0">
                <a:pos x="54" y="126"/>
              </a:cxn>
              <a:cxn ang="0">
                <a:pos x="38" y="266"/>
              </a:cxn>
              <a:cxn ang="0">
                <a:pos x="104" y="246"/>
              </a:cxn>
              <a:cxn ang="0">
                <a:pos x="68" y="324"/>
              </a:cxn>
              <a:cxn ang="0">
                <a:pos x="160" y="378"/>
              </a:cxn>
              <a:cxn ang="0">
                <a:pos x="128" y="376"/>
              </a:cxn>
              <a:cxn ang="0">
                <a:pos x="68" y="324"/>
              </a:cxn>
              <a:cxn ang="0">
                <a:pos x="172" y="362"/>
              </a:cxn>
              <a:cxn ang="0">
                <a:pos x="204" y="304"/>
              </a:cxn>
              <a:cxn ang="0">
                <a:pos x="124" y="246"/>
              </a:cxn>
              <a:cxn ang="0">
                <a:pos x="204" y="204"/>
              </a:cxn>
              <a:cxn ang="0">
                <a:pos x="132" y="144"/>
              </a:cxn>
              <a:cxn ang="0">
                <a:pos x="148" y="104"/>
              </a:cxn>
              <a:cxn ang="0">
                <a:pos x="204" y="36"/>
              </a:cxn>
              <a:cxn ang="0">
                <a:pos x="384" y="144"/>
              </a:cxn>
              <a:cxn ang="0">
                <a:pos x="326" y="204"/>
              </a:cxn>
              <a:cxn ang="0">
                <a:pos x="374" y="126"/>
              </a:cxn>
              <a:cxn ang="0">
                <a:pos x="282" y="68"/>
              </a:cxn>
              <a:cxn ang="0">
                <a:pos x="286" y="46"/>
              </a:cxn>
              <a:cxn ang="0">
                <a:pos x="352" y="92"/>
              </a:cxn>
              <a:cxn ang="0">
                <a:pos x="242" y="50"/>
              </a:cxn>
              <a:cxn ang="0">
                <a:pos x="224" y="36"/>
              </a:cxn>
              <a:cxn ang="0">
                <a:pos x="302" y="164"/>
              </a:cxn>
              <a:cxn ang="0">
                <a:pos x="224" y="224"/>
              </a:cxn>
              <a:cxn ang="0">
                <a:pos x="296" y="284"/>
              </a:cxn>
              <a:cxn ang="0">
                <a:pos x="224" y="324"/>
              </a:cxn>
              <a:cxn ang="0">
                <a:pos x="242" y="378"/>
              </a:cxn>
              <a:cxn ang="0">
                <a:pos x="270" y="378"/>
              </a:cxn>
              <a:cxn ang="0">
                <a:pos x="362" y="324"/>
              </a:cxn>
              <a:cxn ang="0">
                <a:pos x="302" y="376"/>
              </a:cxn>
              <a:cxn ang="0">
                <a:pos x="374" y="304"/>
              </a:cxn>
              <a:cxn ang="0">
                <a:pos x="326" y="246"/>
              </a:cxn>
              <a:cxn ang="0">
                <a:pos x="390" y="266"/>
              </a:cxn>
            </a:cxnLst>
            <a:rect l="0" t="0" r="r" b="b"/>
            <a:pathLst>
              <a:path w="428" h="428">
                <a:moveTo>
                  <a:pt x="214" y="0"/>
                </a:moveTo>
                <a:lnTo>
                  <a:pt x="214" y="0"/>
                </a:lnTo>
                <a:lnTo>
                  <a:pt x="192" y="2"/>
                </a:lnTo>
                <a:lnTo>
                  <a:pt x="172" y="6"/>
                </a:lnTo>
                <a:lnTo>
                  <a:pt x="152" y="10"/>
                </a:lnTo>
                <a:lnTo>
                  <a:pt x="132" y="18"/>
                </a:lnTo>
                <a:lnTo>
                  <a:pt x="112" y="26"/>
                </a:lnTo>
                <a:lnTo>
                  <a:pt x="96" y="38"/>
                </a:lnTo>
                <a:lnTo>
                  <a:pt x="78" y="50"/>
                </a:lnTo>
                <a:lnTo>
                  <a:pt x="64" y="64"/>
                </a:lnTo>
                <a:lnTo>
                  <a:pt x="50" y="78"/>
                </a:lnTo>
                <a:lnTo>
                  <a:pt x="38" y="94"/>
                </a:lnTo>
                <a:lnTo>
                  <a:pt x="26" y="112"/>
                </a:lnTo>
                <a:lnTo>
                  <a:pt x="18" y="132"/>
                </a:lnTo>
                <a:lnTo>
                  <a:pt x="10" y="150"/>
                </a:lnTo>
                <a:lnTo>
                  <a:pt x="6" y="172"/>
                </a:lnTo>
                <a:lnTo>
                  <a:pt x="2" y="192"/>
                </a:lnTo>
                <a:lnTo>
                  <a:pt x="0" y="214"/>
                </a:lnTo>
                <a:lnTo>
                  <a:pt x="0" y="214"/>
                </a:lnTo>
                <a:lnTo>
                  <a:pt x="2" y="236"/>
                </a:lnTo>
                <a:lnTo>
                  <a:pt x="6" y="258"/>
                </a:lnTo>
                <a:lnTo>
                  <a:pt x="10" y="278"/>
                </a:lnTo>
                <a:lnTo>
                  <a:pt x="18" y="298"/>
                </a:lnTo>
                <a:lnTo>
                  <a:pt x="26" y="316"/>
                </a:lnTo>
                <a:lnTo>
                  <a:pt x="38" y="334"/>
                </a:lnTo>
                <a:lnTo>
                  <a:pt x="50" y="350"/>
                </a:lnTo>
                <a:lnTo>
                  <a:pt x="64" y="366"/>
                </a:lnTo>
                <a:lnTo>
                  <a:pt x="78" y="380"/>
                </a:lnTo>
                <a:lnTo>
                  <a:pt x="96" y="392"/>
                </a:lnTo>
                <a:lnTo>
                  <a:pt x="112" y="402"/>
                </a:lnTo>
                <a:lnTo>
                  <a:pt x="132" y="412"/>
                </a:lnTo>
                <a:lnTo>
                  <a:pt x="152" y="418"/>
                </a:lnTo>
                <a:lnTo>
                  <a:pt x="172" y="424"/>
                </a:lnTo>
                <a:lnTo>
                  <a:pt x="192" y="428"/>
                </a:lnTo>
                <a:lnTo>
                  <a:pt x="214" y="428"/>
                </a:lnTo>
                <a:lnTo>
                  <a:pt x="214" y="428"/>
                </a:lnTo>
                <a:lnTo>
                  <a:pt x="236" y="428"/>
                </a:lnTo>
                <a:lnTo>
                  <a:pt x="258" y="424"/>
                </a:lnTo>
                <a:lnTo>
                  <a:pt x="278" y="418"/>
                </a:lnTo>
                <a:lnTo>
                  <a:pt x="298" y="412"/>
                </a:lnTo>
                <a:lnTo>
                  <a:pt x="316" y="402"/>
                </a:lnTo>
                <a:lnTo>
                  <a:pt x="334" y="392"/>
                </a:lnTo>
                <a:lnTo>
                  <a:pt x="350" y="380"/>
                </a:lnTo>
                <a:lnTo>
                  <a:pt x="366" y="366"/>
                </a:lnTo>
                <a:lnTo>
                  <a:pt x="380" y="350"/>
                </a:lnTo>
                <a:lnTo>
                  <a:pt x="392" y="334"/>
                </a:lnTo>
                <a:lnTo>
                  <a:pt x="402" y="316"/>
                </a:lnTo>
                <a:lnTo>
                  <a:pt x="412" y="298"/>
                </a:lnTo>
                <a:lnTo>
                  <a:pt x="418" y="278"/>
                </a:lnTo>
                <a:lnTo>
                  <a:pt x="424" y="258"/>
                </a:lnTo>
                <a:lnTo>
                  <a:pt x="428" y="236"/>
                </a:lnTo>
                <a:lnTo>
                  <a:pt x="428" y="214"/>
                </a:lnTo>
                <a:lnTo>
                  <a:pt x="428" y="214"/>
                </a:lnTo>
                <a:lnTo>
                  <a:pt x="428" y="192"/>
                </a:lnTo>
                <a:lnTo>
                  <a:pt x="424" y="172"/>
                </a:lnTo>
                <a:lnTo>
                  <a:pt x="418" y="150"/>
                </a:lnTo>
                <a:lnTo>
                  <a:pt x="412" y="132"/>
                </a:lnTo>
                <a:lnTo>
                  <a:pt x="402" y="112"/>
                </a:lnTo>
                <a:lnTo>
                  <a:pt x="392" y="94"/>
                </a:lnTo>
                <a:lnTo>
                  <a:pt x="380" y="78"/>
                </a:lnTo>
                <a:lnTo>
                  <a:pt x="366" y="64"/>
                </a:lnTo>
                <a:lnTo>
                  <a:pt x="350" y="50"/>
                </a:lnTo>
                <a:lnTo>
                  <a:pt x="334" y="38"/>
                </a:lnTo>
                <a:lnTo>
                  <a:pt x="316" y="26"/>
                </a:lnTo>
                <a:lnTo>
                  <a:pt x="298" y="18"/>
                </a:lnTo>
                <a:lnTo>
                  <a:pt x="278" y="10"/>
                </a:lnTo>
                <a:lnTo>
                  <a:pt x="258" y="6"/>
                </a:lnTo>
                <a:lnTo>
                  <a:pt x="236" y="2"/>
                </a:lnTo>
                <a:lnTo>
                  <a:pt x="214" y="0"/>
                </a:lnTo>
                <a:lnTo>
                  <a:pt x="214" y="0"/>
                </a:lnTo>
                <a:close/>
                <a:moveTo>
                  <a:pt x="174" y="36"/>
                </a:moveTo>
                <a:lnTo>
                  <a:pt x="174" y="36"/>
                </a:lnTo>
                <a:lnTo>
                  <a:pt x="160" y="52"/>
                </a:lnTo>
                <a:lnTo>
                  <a:pt x="146" y="68"/>
                </a:lnTo>
                <a:lnTo>
                  <a:pt x="136" y="86"/>
                </a:lnTo>
                <a:lnTo>
                  <a:pt x="126" y="104"/>
                </a:lnTo>
                <a:lnTo>
                  <a:pt x="68" y="104"/>
                </a:lnTo>
                <a:lnTo>
                  <a:pt x="68" y="104"/>
                </a:lnTo>
                <a:lnTo>
                  <a:pt x="78" y="92"/>
                </a:lnTo>
                <a:lnTo>
                  <a:pt x="88" y="82"/>
                </a:lnTo>
                <a:lnTo>
                  <a:pt x="102" y="70"/>
                </a:lnTo>
                <a:lnTo>
                  <a:pt x="114" y="62"/>
                </a:lnTo>
                <a:lnTo>
                  <a:pt x="128" y="52"/>
                </a:lnTo>
                <a:lnTo>
                  <a:pt x="142" y="46"/>
                </a:lnTo>
                <a:lnTo>
                  <a:pt x="158" y="40"/>
                </a:lnTo>
                <a:lnTo>
                  <a:pt x="174" y="36"/>
                </a:lnTo>
                <a:lnTo>
                  <a:pt x="174" y="36"/>
                </a:lnTo>
                <a:close/>
                <a:moveTo>
                  <a:pt x="54" y="126"/>
                </a:moveTo>
                <a:lnTo>
                  <a:pt x="118" y="126"/>
                </a:lnTo>
                <a:lnTo>
                  <a:pt x="118" y="126"/>
                </a:lnTo>
                <a:lnTo>
                  <a:pt x="112" y="144"/>
                </a:lnTo>
                <a:lnTo>
                  <a:pt x="108" y="164"/>
                </a:lnTo>
                <a:lnTo>
                  <a:pt x="104" y="184"/>
                </a:lnTo>
                <a:lnTo>
                  <a:pt x="102" y="204"/>
                </a:lnTo>
                <a:lnTo>
                  <a:pt x="32" y="204"/>
                </a:lnTo>
                <a:lnTo>
                  <a:pt x="32" y="204"/>
                </a:lnTo>
                <a:lnTo>
                  <a:pt x="34" y="184"/>
                </a:lnTo>
                <a:lnTo>
                  <a:pt x="38" y="162"/>
                </a:lnTo>
                <a:lnTo>
                  <a:pt x="46" y="144"/>
                </a:lnTo>
                <a:lnTo>
                  <a:pt x="54" y="126"/>
                </a:lnTo>
                <a:lnTo>
                  <a:pt x="54" y="126"/>
                </a:lnTo>
                <a:close/>
                <a:moveTo>
                  <a:pt x="54" y="304"/>
                </a:moveTo>
                <a:lnTo>
                  <a:pt x="54" y="304"/>
                </a:lnTo>
                <a:lnTo>
                  <a:pt x="46" y="286"/>
                </a:lnTo>
                <a:lnTo>
                  <a:pt x="38" y="266"/>
                </a:lnTo>
                <a:lnTo>
                  <a:pt x="34" y="246"/>
                </a:lnTo>
                <a:lnTo>
                  <a:pt x="32" y="224"/>
                </a:lnTo>
                <a:lnTo>
                  <a:pt x="102" y="224"/>
                </a:lnTo>
                <a:lnTo>
                  <a:pt x="102" y="224"/>
                </a:lnTo>
                <a:lnTo>
                  <a:pt x="104" y="246"/>
                </a:lnTo>
                <a:lnTo>
                  <a:pt x="108" y="266"/>
                </a:lnTo>
                <a:lnTo>
                  <a:pt x="112" y="284"/>
                </a:lnTo>
                <a:lnTo>
                  <a:pt x="118" y="304"/>
                </a:lnTo>
                <a:lnTo>
                  <a:pt x="54" y="304"/>
                </a:lnTo>
                <a:close/>
                <a:moveTo>
                  <a:pt x="68" y="324"/>
                </a:moveTo>
                <a:lnTo>
                  <a:pt x="126" y="324"/>
                </a:lnTo>
                <a:lnTo>
                  <a:pt x="126" y="324"/>
                </a:lnTo>
                <a:lnTo>
                  <a:pt x="136" y="342"/>
                </a:lnTo>
                <a:lnTo>
                  <a:pt x="146" y="362"/>
                </a:lnTo>
                <a:lnTo>
                  <a:pt x="160" y="378"/>
                </a:lnTo>
                <a:lnTo>
                  <a:pt x="174" y="394"/>
                </a:lnTo>
                <a:lnTo>
                  <a:pt x="174" y="394"/>
                </a:lnTo>
                <a:lnTo>
                  <a:pt x="158" y="388"/>
                </a:lnTo>
                <a:lnTo>
                  <a:pt x="142" y="384"/>
                </a:lnTo>
                <a:lnTo>
                  <a:pt x="128" y="376"/>
                </a:lnTo>
                <a:lnTo>
                  <a:pt x="114" y="368"/>
                </a:lnTo>
                <a:lnTo>
                  <a:pt x="102" y="358"/>
                </a:lnTo>
                <a:lnTo>
                  <a:pt x="88" y="348"/>
                </a:lnTo>
                <a:lnTo>
                  <a:pt x="78" y="336"/>
                </a:lnTo>
                <a:lnTo>
                  <a:pt x="68" y="324"/>
                </a:lnTo>
                <a:lnTo>
                  <a:pt x="68" y="324"/>
                </a:lnTo>
                <a:close/>
                <a:moveTo>
                  <a:pt x="204" y="394"/>
                </a:moveTo>
                <a:lnTo>
                  <a:pt x="204" y="394"/>
                </a:lnTo>
                <a:lnTo>
                  <a:pt x="188" y="378"/>
                </a:lnTo>
                <a:lnTo>
                  <a:pt x="172" y="362"/>
                </a:lnTo>
                <a:lnTo>
                  <a:pt x="160" y="344"/>
                </a:lnTo>
                <a:lnTo>
                  <a:pt x="148" y="324"/>
                </a:lnTo>
                <a:lnTo>
                  <a:pt x="204" y="324"/>
                </a:lnTo>
                <a:lnTo>
                  <a:pt x="204" y="394"/>
                </a:lnTo>
                <a:close/>
                <a:moveTo>
                  <a:pt x="204" y="304"/>
                </a:moveTo>
                <a:lnTo>
                  <a:pt x="140" y="304"/>
                </a:lnTo>
                <a:lnTo>
                  <a:pt x="140" y="304"/>
                </a:lnTo>
                <a:lnTo>
                  <a:pt x="132" y="284"/>
                </a:lnTo>
                <a:lnTo>
                  <a:pt x="128" y="266"/>
                </a:lnTo>
                <a:lnTo>
                  <a:pt x="124" y="246"/>
                </a:lnTo>
                <a:lnTo>
                  <a:pt x="122" y="224"/>
                </a:lnTo>
                <a:lnTo>
                  <a:pt x="204" y="224"/>
                </a:lnTo>
                <a:lnTo>
                  <a:pt x="204" y="304"/>
                </a:lnTo>
                <a:lnTo>
                  <a:pt x="204" y="304"/>
                </a:lnTo>
                <a:close/>
                <a:moveTo>
                  <a:pt x="204" y="204"/>
                </a:moveTo>
                <a:lnTo>
                  <a:pt x="122" y="204"/>
                </a:lnTo>
                <a:lnTo>
                  <a:pt x="122" y="204"/>
                </a:lnTo>
                <a:lnTo>
                  <a:pt x="124" y="184"/>
                </a:lnTo>
                <a:lnTo>
                  <a:pt x="128" y="164"/>
                </a:lnTo>
                <a:lnTo>
                  <a:pt x="132" y="144"/>
                </a:lnTo>
                <a:lnTo>
                  <a:pt x="140" y="126"/>
                </a:lnTo>
                <a:lnTo>
                  <a:pt x="204" y="126"/>
                </a:lnTo>
                <a:lnTo>
                  <a:pt x="204" y="204"/>
                </a:lnTo>
                <a:close/>
                <a:moveTo>
                  <a:pt x="204" y="104"/>
                </a:moveTo>
                <a:lnTo>
                  <a:pt x="148" y="104"/>
                </a:lnTo>
                <a:lnTo>
                  <a:pt x="148" y="104"/>
                </a:lnTo>
                <a:lnTo>
                  <a:pt x="160" y="86"/>
                </a:lnTo>
                <a:lnTo>
                  <a:pt x="172" y="66"/>
                </a:lnTo>
                <a:lnTo>
                  <a:pt x="188" y="50"/>
                </a:lnTo>
                <a:lnTo>
                  <a:pt x="204" y="36"/>
                </a:lnTo>
                <a:lnTo>
                  <a:pt x="204" y="104"/>
                </a:lnTo>
                <a:lnTo>
                  <a:pt x="204" y="104"/>
                </a:lnTo>
                <a:close/>
                <a:moveTo>
                  <a:pt x="374" y="126"/>
                </a:moveTo>
                <a:lnTo>
                  <a:pt x="374" y="126"/>
                </a:lnTo>
                <a:lnTo>
                  <a:pt x="384" y="144"/>
                </a:lnTo>
                <a:lnTo>
                  <a:pt x="390" y="162"/>
                </a:lnTo>
                <a:lnTo>
                  <a:pt x="396" y="184"/>
                </a:lnTo>
                <a:lnTo>
                  <a:pt x="398" y="204"/>
                </a:lnTo>
                <a:lnTo>
                  <a:pt x="326" y="204"/>
                </a:lnTo>
                <a:lnTo>
                  <a:pt x="326" y="204"/>
                </a:lnTo>
                <a:lnTo>
                  <a:pt x="326" y="184"/>
                </a:lnTo>
                <a:lnTo>
                  <a:pt x="322" y="164"/>
                </a:lnTo>
                <a:lnTo>
                  <a:pt x="318" y="144"/>
                </a:lnTo>
                <a:lnTo>
                  <a:pt x="312" y="126"/>
                </a:lnTo>
                <a:lnTo>
                  <a:pt x="374" y="126"/>
                </a:lnTo>
                <a:close/>
                <a:moveTo>
                  <a:pt x="362" y="104"/>
                </a:moveTo>
                <a:lnTo>
                  <a:pt x="304" y="104"/>
                </a:lnTo>
                <a:lnTo>
                  <a:pt x="304" y="104"/>
                </a:lnTo>
                <a:lnTo>
                  <a:pt x="294" y="86"/>
                </a:lnTo>
                <a:lnTo>
                  <a:pt x="282" y="68"/>
                </a:lnTo>
                <a:lnTo>
                  <a:pt x="270" y="52"/>
                </a:lnTo>
                <a:lnTo>
                  <a:pt x="256" y="36"/>
                </a:lnTo>
                <a:lnTo>
                  <a:pt x="256" y="36"/>
                </a:lnTo>
                <a:lnTo>
                  <a:pt x="272" y="40"/>
                </a:lnTo>
                <a:lnTo>
                  <a:pt x="286" y="46"/>
                </a:lnTo>
                <a:lnTo>
                  <a:pt x="302" y="52"/>
                </a:lnTo>
                <a:lnTo>
                  <a:pt x="314" y="62"/>
                </a:lnTo>
                <a:lnTo>
                  <a:pt x="328" y="70"/>
                </a:lnTo>
                <a:lnTo>
                  <a:pt x="340" y="82"/>
                </a:lnTo>
                <a:lnTo>
                  <a:pt x="352" y="92"/>
                </a:lnTo>
                <a:lnTo>
                  <a:pt x="362" y="104"/>
                </a:lnTo>
                <a:lnTo>
                  <a:pt x="362" y="104"/>
                </a:lnTo>
                <a:close/>
                <a:moveTo>
                  <a:pt x="224" y="36"/>
                </a:moveTo>
                <a:lnTo>
                  <a:pt x="224" y="36"/>
                </a:lnTo>
                <a:lnTo>
                  <a:pt x="242" y="50"/>
                </a:lnTo>
                <a:lnTo>
                  <a:pt x="256" y="66"/>
                </a:lnTo>
                <a:lnTo>
                  <a:pt x="270" y="86"/>
                </a:lnTo>
                <a:lnTo>
                  <a:pt x="280" y="104"/>
                </a:lnTo>
                <a:lnTo>
                  <a:pt x="224" y="104"/>
                </a:lnTo>
                <a:lnTo>
                  <a:pt x="224" y="36"/>
                </a:lnTo>
                <a:close/>
                <a:moveTo>
                  <a:pt x="224" y="126"/>
                </a:moveTo>
                <a:lnTo>
                  <a:pt x="290" y="126"/>
                </a:lnTo>
                <a:lnTo>
                  <a:pt x="290" y="126"/>
                </a:lnTo>
                <a:lnTo>
                  <a:pt x="296" y="144"/>
                </a:lnTo>
                <a:lnTo>
                  <a:pt x="302" y="164"/>
                </a:lnTo>
                <a:lnTo>
                  <a:pt x="304" y="184"/>
                </a:lnTo>
                <a:lnTo>
                  <a:pt x="306" y="204"/>
                </a:lnTo>
                <a:lnTo>
                  <a:pt x="224" y="204"/>
                </a:lnTo>
                <a:lnTo>
                  <a:pt x="224" y="126"/>
                </a:lnTo>
                <a:close/>
                <a:moveTo>
                  <a:pt x="224" y="224"/>
                </a:moveTo>
                <a:lnTo>
                  <a:pt x="306" y="224"/>
                </a:lnTo>
                <a:lnTo>
                  <a:pt x="306" y="224"/>
                </a:lnTo>
                <a:lnTo>
                  <a:pt x="304" y="246"/>
                </a:lnTo>
                <a:lnTo>
                  <a:pt x="302" y="266"/>
                </a:lnTo>
                <a:lnTo>
                  <a:pt x="296" y="284"/>
                </a:lnTo>
                <a:lnTo>
                  <a:pt x="290" y="304"/>
                </a:lnTo>
                <a:lnTo>
                  <a:pt x="224" y="304"/>
                </a:lnTo>
                <a:lnTo>
                  <a:pt x="224" y="224"/>
                </a:lnTo>
                <a:close/>
                <a:moveTo>
                  <a:pt x="224" y="394"/>
                </a:moveTo>
                <a:lnTo>
                  <a:pt x="224" y="324"/>
                </a:lnTo>
                <a:lnTo>
                  <a:pt x="280" y="324"/>
                </a:lnTo>
                <a:lnTo>
                  <a:pt x="280" y="324"/>
                </a:lnTo>
                <a:lnTo>
                  <a:pt x="270" y="344"/>
                </a:lnTo>
                <a:lnTo>
                  <a:pt x="256" y="362"/>
                </a:lnTo>
                <a:lnTo>
                  <a:pt x="242" y="378"/>
                </a:lnTo>
                <a:lnTo>
                  <a:pt x="224" y="394"/>
                </a:lnTo>
                <a:lnTo>
                  <a:pt x="224" y="394"/>
                </a:lnTo>
                <a:close/>
                <a:moveTo>
                  <a:pt x="256" y="394"/>
                </a:moveTo>
                <a:lnTo>
                  <a:pt x="256" y="394"/>
                </a:lnTo>
                <a:lnTo>
                  <a:pt x="270" y="378"/>
                </a:lnTo>
                <a:lnTo>
                  <a:pt x="282" y="362"/>
                </a:lnTo>
                <a:lnTo>
                  <a:pt x="294" y="342"/>
                </a:lnTo>
                <a:lnTo>
                  <a:pt x="304" y="324"/>
                </a:lnTo>
                <a:lnTo>
                  <a:pt x="362" y="324"/>
                </a:lnTo>
                <a:lnTo>
                  <a:pt x="362" y="324"/>
                </a:lnTo>
                <a:lnTo>
                  <a:pt x="352" y="336"/>
                </a:lnTo>
                <a:lnTo>
                  <a:pt x="340" y="348"/>
                </a:lnTo>
                <a:lnTo>
                  <a:pt x="328" y="358"/>
                </a:lnTo>
                <a:lnTo>
                  <a:pt x="314" y="368"/>
                </a:lnTo>
                <a:lnTo>
                  <a:pt x="302" y="376"/>
                </a:lnTo>
                <a:lnTo>
                  <a:pt x="286" y="384"/>
                </a:lnTo>
                <a:lnTo>
                  <a:pt x="272" y="388"/>
                </a:lnTo>
                <a:lnTo>
                  <a:pt x="256" y="394"/>
                </a:lnTo>
                <a:lnTo>
                  <a:pt x="256" y="394"/>
                </a:lnTo>
                <a:close/>
                <a:moveTo>
                  <a:pt x="374" y="304"/>
                </a:moveTo>
                <a:lnTo>
                  <a:pt x="312" y="304"/>
                </a:lnTo>
                <a:lnTo>
                  <a:pt x="312" y="304"/>
                </a:lnTo>
                <a:lnTo>
                  <a:pt x="318" y="284"/>
                </a:lnTo>
                <a:lnTo>
                  <a:pt x="322" y="266"/>
                </a:lnTo>
                <a:lnTo>
                  <a:pt x="326" y="246"/>
                </a:lnTo>
                <a:lnTo>
                  <a:pt x="326" y="224"/>
                </a:lnTo>
                <a:lnTo>
                  <a:pt x="398" y="224"/>
                </a:lnTo>
                <a:lnTo>
                  <a:pt x="398" y="224"/>
                </a:lnTo>
                <a:lnTo>
                  <a:pt x="396" y="246"/>
                </a:lnTo>
                <a:lnTo>
                  <a:pt x="390" y="266"/>
                </a:lnTo>
                <a:lnTo>
                  <a:pt x="384" y="286"/>
                </a:lnTo>
                <a:lnTo>
                  <a:pt x="374" y="304"/>
                </a:lnTo>
                <a:lnTo>
                  <a:pt x="374" y="304"/>
                </a:lnTo>
                <a:close/>
              </a:path>
            </a:pathLst>
          </a:custGeom>
          <a:solidFill>
            <a:srgbClr val="F06712"/>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1" name="组 46"/>
          <p:cNvGrpSpPr/>
          <p:nvPr/>
        </p:nvGrpSpPr>
        <p:grpSpPr>
          <a:xfrm>
            <a:off x="6744703" y="1952855"/>
            <a:ext cx="732943" cy="814381"/>
            <a:chOff x="7553325" y="1654175"/>
            <a:chExt cx="542925" cy="603250"/>
          </a:xfrm>
          <a:solidFill>
            <a:srgbClr val="C00000"/>
          </a:solidFill>
        </p:grpSpPr>
        <p:sp>
          <p:nvSpPr>
            <p:cNvPr id="22" name="Freeform 131"/>
            <p:cNvSpPr>
              <a:spLocks noEditPoints="1"/>
            </p:cNvSpPr>
            <p:nvPr/>
          </p:nvSpPr>
          <p:spPr bwMode="auto">
            <a:xfrm>
              <a:off x="7553325" y="1654175"/>
              <a:ext cx="542925" cy="603250"/>
            </a:xfrm>
            <a:custGeom>
              <a:avLst/>
              <a:gdLst/>
              <a:ahLst/>
              <a:cxnLst>
                <a:cxn ang="0">
                  <a:pos x="80" y="0"/>
                </a:cxn>
                <a:cxn ang="0">
                  <a:pos x="54" y="8"/>
                </a:cxn>
                <a:cxn ang="0">
                  <a:pos x="38" y="28"/>
                </a:cxn>
                <a:cxn ang="0">
                  <a:pos x="34" y="52"/>
                </a:cxn>
                <a:cxn ang="0">
                  <a:pos x="22" y="54"/>
                </a:cxn>
                <a:cxn ang="0">
                  <a:pos x="6" y="66"/>
                </a:cxn>
                <a:cxn ang="0">
                  <a:pos x="0" y="86"/>
                </a:cxn>
                <a:cxn ang="0">
                  <a:pos x="6" y="106"/>
                </a:cxn>
                <a:cxn ang="0">
                  <a:pos x="22" y="118"/>
                </a:cxn>
                <a:cxn ang="0">
                  <a:pos x="2" y="138"/>
                </a:cxn>
                <a:cxn ang="0">
                  <a:pos x="2" y="160"/>
                </a:cxn>
                <a:cxn ang="0">
                  <a:pos x="22" y="182"/>
                </a:cxn>
                <a:cxn ang="0">
                  <a:pos x="6" y="194"/>
                </a:cxn>
                <a:cxn ang="0">
                  <a:pos x="0" y="212"/>
                </a:cxn>
                <a:cxn ang="0">
                  <a:pos x="14" y="240"/>
                </a:cxn>
                <a:cxn ang="0">
                  <a:pos x="14" y="250"/>
                </a:cxn>
                <a:cxn ang="0">
                  <a:pos x="0" y="278"/>
                </a:cxn>
                <a:cxn ang="0">
                  <a:pos x="4" y="290"/>
                </a:cxn>
                <a:cxn ang="0">
                  <a:pos x="16" y="306"/>
                </a:cxn>
                <a:cxn ang="0">
                  <a:pos x="34" y="312"/>
                </a:cxn>
                <a:cxn ang="0">
                  <a:pos x="36" y="344"/>
                </a:cxn>
                <a:cxn ang="0">
                  <a:pos x="48" y="366"/>
                </a:cxn>
                <a:cxn ang="0">
                  <a:pos x="72" y="380"/>
                </a:cxn>
                <a:cxn ang="0">
                  <a:pos x="296" y="380"/>
                </a:cxn>
                <a:cxn ang="0">
                  <a:pos x="322" y="372"/>
                </a:cxn>
                <a:cxn ang="0">
                  <a:pos x="340" y="352"/>
                </a:cxn>
                <a:cxn ang="0">
                  <a:pos x="342" y="46"/>
                </a:cxn>
                <a:cxn ang="0">
                  <a:pos x="340" y="28"/>
                </a:cxn>
                <a:cxn ang="0">
                  <a:pos x="322" y="8"/>
                </a:cxn>
                <a:cxn ang="0">
                  <a:pos x="296" y="0"/>
                </a:cxn>
                <a:cxn ang="0">
                  <a:pos x="34" y="102"/>
                </a:cxn>
                <a:cxn ang="0">
                  <a:pos x="24" y="96"/>
                </a:cxn>
                <a:cxn ang="0">
                  <a:pos x="20" y="86"/>
                </a:cxn>
                <a:cxn ang="0">
                  <a:pos x="28" y="72"/>
                </a:cxn>
                <a:cxn ang="0">
                  <a:pos x="34" y="134"/>
                </a:cxn>
                <a:cxn ang="0">
                  <a:pos x="28" y="164"/>
                </a:cxn>
                <a:cxn ang="0">
                  <a:pos x="20" y="150"/>
                </a:cxn>
                <a:cxn ang="0">
                  <a:pos x="24" y="138"/>
                </a:cxn>
                <a:cxn ang="0">
                  <a:pos x="34" y="134"/>
                </a:cxn>
                <a:cxn ang="0">
                  <a:pos x="34" y="228"/>
                </a:cxn>
                <a:cxn ang="0">
                  <a:pos x="20" y="218"/>
                </a:cxn>
                <a:cxn ang="0">
                  <a:pos x="20" y="208"/>
                </a:cxn>
                <a:cxn ang="0">
                  <a:pos x="34" y="198"/>
                </a:cxn>
                <a:cxn ang="0">
                  <a:pos x="20" y="278"/>
                </a:cxn>
                <a:cxn ang="0">
                  <a:pos x="28" y="264"/>
                </a:cxn>
                <a:cxn ang="0">
                  <a:pos x="34" y="292"/>
                </a:cxn>
                <a:cxn ang="0">
                  <a:pos x="20" y="284"/>
                </a:cxn>
                <a:cxn ang="0">
                  <a:pos x="308" y="334"/>
                </a:cxn>
                <a:cxn ang="0">
                  <a:pos x="304" y="342"/>
                </a:cxn>
                <a:cxn ang="0">
                  <a:pos x="80" y="346"/>
                </a:cxn>
                <a:cxn ang="0">
                  <a:pos x="72" y="342"/>
                </a:cxn>
                <a:cxn ang="0">
                  <a:pos x="70" y="46"/>
                </a:cxn>
                <a:cxn ang="0">
                  <a:pos x="72" y="38"/>
                </a:cxn>
                <a:cxn ang="0">
                  <a:pos x="296" y="34"/>
                </a:cxn>
                <a:cxn ang="0">
                  <a:pos x="304" y="38"/>
                </a:cxn>
                <a:cxn ang="0">
                  <a:pos x="308" y="334"/>
                </a:cxn>
              </a:cxnLst>
              <a:rect l="0" t="0" r="r" b="b"/>
              <a:pathLst>
                <a:path w="342" h="380">
                  <a:moveTo>
                    <a:pt x="296" y="0"/>
                  </a:moveTo>
                  <a:lnTo>
                    <a:pt x="80" y="0"/>
                  </a:lnTo>
                  <a:lnTo>
                    <a:pt x="80" y="0"/>
                  </a:lnTo>
                  <a:lnTo>
                    <a:pt x="72" y="0"/>
                  </a:lnTo>
                  <a:lnTo>
                    <a:pt x="62" y="4"/>
                  </a:lnTo>
                  <a:lnTo>
                    <a:pt x="54" y="8"/>
                  </a:lnTo>
                  <a:lnTo>
                    <a:pt x="48" y="14"/>
                  </a:lnTo>
                  <a:lnTo>
                    <a:pt x="42" y="20"/>
                  </a:lnTo>
                  <a:lnTo>
                    <a:pt x="38" y="28"/>
                  </a:lnTo>
                  <a:lnTo>
                    <a:pt x="36" y="36"/>
                  </a:lnTo>
                  <a:lnTo>
                    <a:pt x="34" y="46"/>
                  </a:lnTo>
                  <a:lnTo>
                    <a:pt x="34" y="52"/>
                  </a:lnTo>
                  <a:lnTo>
                    <a:pt x="34" y="52"/>
                  </a:lnTo>
                  <a:lnTo>
                    <a:pt x="28" y="52"/>
                  </a:lnTo>
                  <a:lnTo>
                    <a:pt x="22" y="54"/>
                  </a:lnTo>
                  <a:lnTo>
                    <a:pt x="16" y="58"/>
                  </a:lnTo>
                  <a:lnTo>
                    <a:pt x="10" y="62"/>
                  </a:lnTo>
                  <a:lnTo>
                    <a:pt x="6" y="66"/>
                  </a:lnTo>
                  <a:lnTo>
                    <a:pt x="4" y="72"/>
                  </a:lnTo>
                  <a:lnTo>
                    <a:pt x="2" y="78"/>
                  </a:lnTo>
                  <a:lnTo>
                    <a:pt x="0" y="86"/>
                  </a:lnTo>
                  <a:lnTo>
                    <a:pt x="0" y="86"/>
                  </a:lnTo>
                  <a:lnTo>
                    <a:pt x="2" y="96"/>
                  </a:lnTo>
                  <a:lnTo>
                    <a:pt x="6" y="106"/>
                  </a:lnTo>
                  <a:lnTo>
                    <a:pt x="14" y="112"/>
                  </a:lnTo>
                  <a:lnTo>
                    <a:pt x="22" y="118"/>
                  </a:lnTo>
                  <a:lnTo>
                    <a:pt x="22" y="118"/>
                  </a:lnTo>
                  <a:lnTo>
                    <a:pt x="14" y="122"/>
                  </a:lnTo>
                  <a:lnTo>
                    <a:pt x="6" y="130"/>
                  </a:lnTo>
                  <a:lnTo>
                    <a:pt x="2" y="138"/>
                  </a:lnTo>
                  <a:lnTo>
                    <a:pt x="0" y="150"/>
                  </a:lnTo>
                  <a:lnTo>
                    <a:pt x="0" y="150"/>
                  </a:lnTo>
                  <a:lnTo>
                    <a:pt x="2" y="160"/>
                  </a:lnTo>
                  <a:lnTo>
                    <a:pt x="6" y="168"/>
                  </a:lnTo>
                  <a:lnTo>
                    <a:pt x="14" y="176"/>
                  </a:lnTo>
                  <a:lnTo>
                    <a:pt x="22" y="182"/>
                  </a:lnTo>
                  <a:lnTo>
                    <a:pt x="22" y="182"/>
                  </a:lnTo>
                  <a:lnTo>
                    <a:pt x="14" y="186"/>
                  </a:lnTo>
                  <a:lnTo>
                    <a:pt x="6" y="194"/>
                  </a:lnTo>
                  <a:lnTo>
                    <a:pt x="2" y="202"/>
                  </a:lnTo>
                  <a:lnTo>
                    <a:pt x="0" y="212"/>
                  </a:lnTo>
                  <a:lnTo>
                    <a:pt x="0" y="212"/>
                  </a:lnTo>
                  <a:lnTo>
                    <a:pt x="2" y="224"/>
                  </a:lnTo>
                  <a:lnTo>
                    <a:pt x="6" y="232"/>
                  </a:lnTo>
                  <a:lnTo>
                    <a:pt x="14" y="240"/>
                  </a:lnTo>
                  <a:lnTo>
                    <a:pt x="24" y="246"/>
                  </a:lnTo>
                  <a:lnTo>
                    <a:pt x="24" y="246"/>
                  </a:lnTo>
                  <a:lnTo>
                    <a:pt x="14" y="250"/>
                  </a:lnTo>
                  <a:lnTo>
                    <a:pt x="6" y="258"/>
                  </a:lnTo>
                  <a:lnTo>
                    <a:pt x="2" y="266"/>
                  </a:lnTo>
                  <a:lnTo>
                    <a:pt x="0" y="278"/>
                  </a:lnTo>
                  <a:lnTo>
                    <a:pt x="0" y="278"/>
                  </a:lnTo>
                  <a:lnTo>
                    <a:pt x="2" y="284"/>
                  </a:lnTo>
                  <a:lnTo>
                    <a:pt x="4" y="290"/>
                  </a:lnTo>
                  <a:lnTo>
                    <a:pt x="6" y="296"/>
                  </a:lnTo>
                  <a:lnTo>
                    <a:pt x="10" y="302"/>
                  </a:lnTo>
                  <a:lnTo>
                    <a:pt x="16" y="306"/>
                  </a:lnTo>
                  <a:lnTo>
                    <a:pt x="22" y="308"/>
                  </a:lnTo>
                  <a:lnTo>
                    <a:pt x="28" y="310"/>
                  </a:lnTo>
                  <a:lnTo>
                    <a:pt x="34" y="312"/>
                  </a:lnTo>
                  <a:lnTo>
                    <a:pt x="34" y="334"/>
                  </a:lnTo>
                  <a:lnTo>
                    <a:pt x="34" y="334"/>
                  </a:lnTo>
                  <a:lnTo>
                    <a:pt x="36" y="344"/>
                  </a:lnTo>
                  <a:lnTo>
                    <a:pt x="38" y="352"/>
                  </a:lnTo>
                  <a:lnTo>
                    <a:pt x="42" y="360"/>
                  </a:lnTo>
                  <a:lnTo>
                    <a:pt x="48" y="366"/>
                  </a:lnTo>
                  <a:lnTo>
                    <a:pt x="54" y="372"/>
                  </a:lnTo>
                  <a:lnTo>
                    <a:pt x="62" y="376"/>
                  </a:lnTo>
                  <a:lnTo>
                    <a:pt x="72" y="380"/>
                  </a:lnTo>
                  <a:lnTo>
                    <a:pt x="80" y="380"/>
                  </a:lnTo>
                  <a:lnTo>
                    <a:pt x="296" y="380"/>
                  </a:lnTo>
                  <a:lnTo>
                    <a:pt x="296" y="380"/>
                  </a:lnTo>
                  <a:lnTo>
                    <a:pt x="306" y="380"/>
                  </a:lnTo>
                  <a:lnTo>
                    <a:pt x="314" y="376"/>
                  </a:lnTo>
                  <a:lnTo>
                    <a:pt x="322" y="372"/>
                  </a:lnTo>
                  <a:lnTo>
                    <a:pt x="330" y="366"/>
                  </a:lnTo>
                  <a:lnTo>
                    <a:pt x="334" y="360"/>
                  </a:lnTo>
                  <a:lnTo>
                    <a:pt x="340" y="352"/>
                  </a:lnTo>
                  <a:lnTo>
                    <a:pt x="342" y="344"/>
                  </a:lnTo>
                  <a:lnTo>
                    <a:pt x="342" y="334"/>
                  </a:lnTo>
                  <a:lnTo>
                    <a:pt x="342" y="46"/>
                  </a:lnTo>
                  <a:lnTo>
                    <a:pt x="342" y="46"/>
                  </a:lnTo>
                  <a:lnTo>
                    <a:pt x="342" y="36"/>
                  </a:lnTo>
                  <a:lnTo>
                    <a:pt x="340" y="28"/>
                  </a:lnTo>
                  <a:lnTo>
                    <a:pt x="334" y="20"/>
                  </a:lnTo>
                  <a:lnTo>
                    <a:pt x="330" y="14"/>
                  </a:lnTo>
                  <a:lnTo>
                    <a:pt x="322" y="8"/>
                  </a:lnTo>
                  <a:lnTo>
                    <a:pt x="314" y="4"/>
                  </a:lnTo>
                  <a:lnTo>
                    <a:pt x="306" y="0"/>
                  </a:lnTo>
                  <a:lnTo>
                    <a:pt x="296" y="0"/>
                  </a:lnTo>
                  <a:lnTo>
                    <a:pt x="296" y="0"/>
                  </a:lnTo>
                  <a:close/>
                  <a:moveTo>
                    <a:pt x="34" y="70"/>
                  </a:moveTo>
                  <a:lnTo>
                    <a:pt x="34" y="102"/>
                  </a:lnTo>
                  <a:lnTo>
                    <a:pt x="34" y="102"/>
                  </a:lnTo>
                  <a:lnTo>
                    <a:pt x="28" y="100"/>
                  </a:lnTo>
                  <a:lnTo>
                    <a:pt x="24" y="96"/>
                  </a:lnTo>
                  <a:lnTo>
                    <a:pt x="20" y="92"/>
                  </a:lnTo>
                  <a:lnTo>
                    <a:pt x="20" y="86"/>
                  </a:lnTo>
                  <a:lnTo>
                    <a:pt x="20" y="86"/>
                  </a:lnTo>
                  <a:lnTo>
                    <a:pt x="20" y="80"/>
                  </a:lnTo>
                  <a:lnTo>
                    <a:pt x="24" y="74"/>
                  </a:lnTo>
                  <a:lnTo>
                    <a:pt x="28" y="72"/>
                  </a:lnTo>
                  <a:lnTo>
                    <a:pt x="34" y="70"/>
                  </a:lnTo>
                  <a:lnTo>
                    <a:pt x="34" y="70"/>
                  </a:lnTo>
                  <a:close/>
                  <a:moveTo>
                    <a:pt x="34" y="134"/>
                  </a:moveTo>
                  <a:lnTo>
                    <a:pt x="34" y="164"/>
                  </a:lnTo>
                  <a:lnTo>
                    <a:pt x="34" y="164"/>
                  </a:lnTo>
                  <a:lnTo>
                    <a:pt x="28" y="164"/>
                  </a:lnTo>
                  <a:lnTo>
                    <a:pt x="24" y="160"/>
                  </a:lnTo>
                  <a:lnTo>
                    <a:pt x="20" y="156"/>
                  </a:lnTo>
                  <a:lnTo>
                    <a:pt x="20" y="150"/>
                  </a:lnTo>
                  <a:lnTo>
                    <a:pt x="20" y="150"/>
                  </a:lnTo>
                  <a:lnTo>
                    <a:pt x="20" y="144"/>
                  </a:lnTo>
                  <a:lnTo>
                    <a:pt x="24" y="138"/>
                  </a:lnTo>
                  <a:lnTo>
                    <a:pt x="28" y="136"/>
                  </a:lnTo>
                  <a:lnTo>
                    <a:pt x="34" y="134"/>
                  </a:lnTo>
                  <a:lnTo>
                    <a:pt x="34" y="134"/>
                  </a:lnTo>
                  <a:close/>
                  <a:moveTo>
                    <a:pt x="34" y="198"/>
                  </a:moveTo>
                  <a:lnTo>
                    <a:pt x="34" y="228"/>
                  </a:lnTo>
                  <a:lnTo>
                    <a:pt x="34" y="228"/>
                  </a:lnTo>
                  <a:lnTo>
                    <a:pt x="28" y="228"/>
                  </a:lnTo>
                  <a:lnTo>
                    <a:pt x="24" y="224"/>
                  </a:lnTo>
                  <a:lnTo>
                    <a:pt x="20" y="218"/>
                  </a:lnTo>
                  <a:lnTo>
                    <a:pt x="20" y="212"/>
                  </a:lnTo>
                  <a:lnTo>
                    <a:pt x="20" y="212"/>
                  </a:lnTo>
                  <a:lnTo>
                    <a:pt x="20" y="208"/>
                  </a:lnTo>
                  <a:lnTo>
                    <a:pt x="24" y="202"/>
                  </a:lnTo>
                  <a:lnTo>
                    <a:pt x="28" y="198"/>
                  </a:lnTo>
                  <a:lnTo>
                    <a:pt x="34" y="198"/>
                  </a:lnTo>
                  <a:lnTo>
                    <a:pt x="34" y="198"/>
                  </a:lnTo>
                  <a:close/>
                  <a:moveTo>
                    <a:pt x="20" y="278"/>
                  </a:moveTo>
                  <a:lnTo>
                    <a:pt x="20" y="278"/>
                  </a:lnTo>
                  <a:lnTo>
                    <a:pt x="20" y="272"/>
                  </a:lnTo>
                  <a:lnTo>
                    <a:pt x="24" y="266"/>
                  </a:lnTo>
                  <a:lnTo>
                    <a:pt x="28" y="264"/>
                  </a:lnTo>
                  <a:lnTo>
                    <a:pt x="34" y="262"/>
                  </a:lnTo>
                  <a:lnTo>
                    <a:pt x="34" y="292"/>
                  </a:lnTo>
                  <a:lnTo>
                    <a:pt x="34" y="292"/>
                  </a:lnTo>
                  <a:lnTo>
                    <a:pt x="28" y="292"/>
                  </a:lnTo>
                  <a:lnTo>
                    <a:pt x="24" y="288"/>
                  </a:lnTo>
                  <a:lnTo>
                    <a:pt x="20" y="284"/>
                  </a:lnTo>
                  <a:lnTo>
                    <a:pt x="20" y="278"/>
                  </a:lnTo>
                  <a:lnTo>
                    <a:pt x="20" y="278"/>
                  </a:lnTo>
                  <a:close/>
                  <a:moveTo>
                    <a:pt x="308" y="334"/>
                  </a:moveTo>
                  <a:lnTo>
                    <a:pt x="308" y="334"/>
                  </a:lnTo>
                  <a:lnTo>
                    <a:pt x="308" y="338"/>
                  </a:lnTo>
                  <a:lnTo>
                    <a:pt x="304" y="342"/>
                  </a:lnTo>
                  <a:lnTo>
                    <a:pt x="302" y="344"/>
                  </a:lnTo>
                  <a:lnTo>
                    <a:pt x="296" y="346"/>
                  </a:lnTo>
                  <a:lnTo>
                    <a:pt x="80" y="346"/>
                  </a:lnTo>
                  <a:lnTo>
                    <a:pt x="80" y="346"/>
                  </a:lnTo>
                  <a:lnTo>
                    <a:pt x="76" y="344"/>
                  </a:lnTo>
                  <a:lnTo>
                    <a:pt x="72" y="342"/>
                  </a:lnTo>
                  <a:lnTo>
                    <a:pt x="70" y="338"/>
                  </a:lnTo>
                  <a:lnTo>
                    <a:pt x="70" y="334"/>
                  </a:lnTo>
                  <a:lnTo>
                    <a:pt x="70" y="46"/>
                  </a:lnTo>
                  <a:lnTo>
                    <a:pt x="70" y="46"/>
                  </a:lnTo>
                  <a:lnTo>
                    <a:pt x="70" y="42"/>
                  </a:lnTo>
                  <a:lnTo>
                    <a:pt x="72" y="38"/>
                  </a:lnTo>
                  <a:lnTo>
                    <a:pt x="76" y="36"/>
                  </a:lnTo>
                  <a:lnTo>
                    <a:pt x="80" y="34"/>
                  </a:lnTo>
                  <a:lnTo>
                    <a:pt x="296" y="34"/>
                  </a:lnTo>
                  <a:lnTo>
                    <a:pt x="296" y="34"/>
                  </a:lnTo>
                  <a:lnTo>
                    <a:pt x="302" y="36"/>
                  </a:lnTo>
                  <a:lnTo>
                    <a:pt x="304" y="38"/>
                  </a:lnTo>
                  <a:lnTo>
                    <a:pt x="308" y="42"/>
                  </a:lnTo>
                  <a:lnTo>
                    <a:pt x="308" y="46"/>
                  </a:lnTo>
                  <a:lnTo>
                    <a:pt x="308" y="334"/>
                  </a:lnTo>
                  <a:lnTo>
                    <a:pt x="308" y="3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Rectangle 132"/>
            <p:cNvSpPr>
              <a:spLocks noChangeArrowheads="1"/>
            </p:cNvSpPr>
            <p:nvPr/>
          </p:nvSpPr>
          <p:spPr bwMode="auto">
            <a:xfrm>
              <a:off x="7721600" y="1771650"/>
              <a:ext cx="263525" cy="2857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Rectangle 133"/>
            <p:cNvSpPr>
              <a:spLocks noChangeArrowheads="1"/>
            </p:cNvSpPr>
            <p:nvPr/>
          </p:nvSpPr>
          <p:spPr bwMode="auto">
            <a:xfrm>
              <a:off x="7721600" y="1847850"/>
              <a:ext cx="263525" cy="2857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Rectangle 134"/>
            <p:cNvSpPr>
              <a:spLocks noChangeArrowheads="1"/>
            </p:cNvSpPr>
            <p:nvPr/>
          </p:nvSpPr>
          <p:spPr bwMode="auto">
            <a:xfrm>
              <a:off x="7721600" y="1927225"/>
              <a:ext cx="263525" cy="2857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Rectangle 135"/>
            <p:cNvSpPr>
              <a:spLocks noChangeArrowheads="1"/>
            </p:cNvSpPr>
            <p:nvPr/>
          </p:nvSpPr>
          <p:spPr bwMode="auto">
            <a:xfrm>
              <a:off x="7721600" y="2003425"/>
              <a:ext cx="263525" cy="2857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Rectangle 136"/>
            <p:cNvSpPr>
              <a:spLocks noChangeArrowheads="1"/>
            </p:cNvSpPr>
            <p:nvPr/>
          </p:nvSpPr>
          <p:spPr bwMode="auto">
            <a:xfrm>
              <a:off x="7721600" y="2079625"/>
              <a:ext cx="263525" cy="317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8" name="Freeform 195"/>
          <p:cNvSpPr>
            <a:spLocks noEditPoints="1"/>
          </p:cNvSpPr>
          <p:nvPr/>
        </p:nvSpPr>
        <p:spPr bwMode="auto">
          <a:xfrm>
            <a:off x="4429495" y="2580930"/>
            <a:ext cx="774700" cy="809625"/>
          </a:xfrm>
          <a:custGeom>
            <a:avLst/>
            <a:gdLst/>
            <a:ahLst/>
            <a:cxnLst>
              <a:cxn ang="0">
                <a:pos x="488" y="354"/>
              </a:cxn>
              <a:cxn ang="0">
                <a:pos x="468" y="320"/>
              </a:cxn>
              <a:cxn ang="0">
                <a:pos x="432" y="300"/>
              </a:cxn>
              <a:cxn ang="0">
                <a:pos x="410" y="298"/>
              </a:cxn>
              <a:cxn ang="0">
                <a:pos x="438" y="266"/>
              </a:cxn>
              <a:cxn ang="0">
                <a:pos x="452" y="224"/>
              </a:cxn>
              <a:cxn ang="0">
                <a:pos x="456" y="196"/>
              </a:cxn>
              <a:cxn ang="0">
                <a:pos x="450" y="154"/>
              </a:cxn>
              <a:cxn ang="0">
                <a:pos x="432" y="116"/>
              </a:cxn>
              <a:cxn ang="0">
                <a:pos x="404" y="86"/>
              </a:cxn>
              <a:cxn ang="0">
                <a:pos x="370" y="66"/>
              </a:cxn>
              <a:cxn ang="0">
                <a:pos x="328" y="56"/>
              </a:cxn>
              <a:cxn ang="0">
                <a:pos x="294" y="56"/>
              </a:cxn>
              <a:cxn ang="0">
                <a:pos x="238" y="76"/>
              </a:cxn>
              <a:cxn ang="0">
                <a:pos x="234" y="68"/>
              </a:cxn>
              <a:cxn ang="0">
                <a:pos x="218" y="40"/>
              </a:cxn>
              <a:cxn ang="0">
                <a:pos x="182" y="12"/>
              </a:cxn>
              <a:cxn ang="0">
                <a:pos x="136" y="0"/>
              </a:cxn>
              <a:cxn ang="0">
                <a:pos x="94" y="8"/>
              </a:cxn>
              <a:cxn ang="0">
                <a:pos x="46" y="48"/>
              </a:cxn>
              <a:cxn ang="0">
                <a:pos x="28" y="108"/>
              </a:cxn>
              <a:cxn ang="0">
                <a:pos x="34" y="142"/>
              </a:cxn>
              <a:cxn ang="0">
                <a:pos x="50" y="172"/>
              </a:cxn>
              <a:cxn ang="0">
                <a:pos x="82" y="200"/>
              </a:cxn>
              <a:cxn ang="0">
                <a:pos x="48" y="204"/>
              </a:cxn>
              <a:cxn ang="0">
                <a:pos x="20" y="212"/>
              </a:cxn>
              <a:cxn ang="0">
                <a:pos x="4" y="234"/>
              </a:cxn>
              <a:cxn ang="0">
                <a:pos x="0" y="360"/>
              </a:cxn>
              <a:cxn ang="0">
                <a:pos x="140" y="500"/>
              </a:cxn>
              <a:cxn ang="0">
                <a:pos x="144" y="510"/>
              </a:cxn>
              <a:cxn ang="0">
                <a:pos x="482" y="510"/>
              </a:cxn>
              <a:cxn ang="0">
                <a:pos x="488" y="368"/>
              </a:cxn>
              <a:cxn ang="0">
                <a:pos x="164" y="368"/>
              </a:cxn>
              <a:cxn ang="0">
                <a:pos x="172" y="344"/>
              </a:cxn>
              <a:cxn ang="0">
                <a:pos x="192" y="328"/>
              </a:cxn>
              <a:cxn ang="0">
                <a:pos x="258" y="324"/>
              </a:cxn>
              <a:cxn ang="0">
                <a:pos x="266" y="322"/>
              </a:cxn>
              <a:cxn ang="0">
                <a:pos x="270" y="316"/>
              </a:cxn>
              <a:cxn ang="0">
                <a:pos x="270" y="304"/>
              </a:cxn>
              <a:cxn ang="0">
                <a:pos x="264" y="300"/>
              </a:cxn>
              <a:cxn ang="0">
                <a:pos x="256" y="296"/>
              </a:cxn>
              <a:cxn ang="0">
                <a:pos x="222" y="264"/>
              </a:cxn>
              <a:cxn ang="0">
                <a:pos x="200" y="214"/>
              </a:cxn>
              <a:cxn ang="0">
                <a:pos x="200" y="184"/>
              </a:cxn>
              <a:cxn ang="0">
                <a:pos x="218" y="132"/>
              </a:cxn>
              <a:cxn ang="0">
                <a:pos x="270" y="90"/>
              </a:cxn>
              <a:cxn ang="0">
                <a:pos x="314" y="80"/>
              </a:cxn>
              <a:cxn ang="0">
                <a:pos x="338" y="82"/>
              </a:cxn>
              <a:cxn ang="0">
                <a:pos x="396" y="114"/>
              </a:cxn>
              <a:cxn ang="0">
                <a:pos x="428" y="172"/>
              </a:cxn>
              <a:cxn ang="0">
                <a:pos x="430" y="196"/>
              </a:cxn>
              <a:cxn ang="0">
                <a:pos x="420" y="244"/>
              </a:cxn>
              <a:cxn ang="0">
                <a:pos x="390" y="282"/>
              </a:cxn>
              <a:cxn ang="0">
                <a:pos x="364" y="300"/>
              </a:cxn>
              <a:cxn ang="0">
                <a:pos x="356" y="310"/>
              </a:cxn>
              <a:cxn ang="0">
                <a:pos x="358" y="318"/>
              </a:cxn>
              <a:cxn ang="0">
                <a:pos x="370" y="324"/>
              </a:cxn>
              <a:cxn ang="0">
                <a:pos x="418" y="324"/>
              </a:cxn>
              <a:cxn ang="0">
                <a:pos x="436" y="328"/>
              </a:cxn>
              <a:cxn ang="0">
                <a:pos x="456" y="344"/>
              </a:cxn>
              <a:cxn ang="0">
                <a:pos x="462" y="368"/>
              </a:cxn>
              <a:cxn ang="0">
                <a:pos x="166" y="484"/>
              </a:cxn>
            </a:cxnLst>
            <a:rect l="0" t="0" r="r" b="b"/>
            <a:pathLst>
              <a:path w="488" h="510">
                <a:moveTo>
                  <a:pt x="488" y="368"/>
                </a:moveTo>
                <a:lnTo>
                  <a:pt x="488" y="368"/>
                </a:lnTo>
                <a:lnTo>
                  <a:pt x="488" y="354"/>
                </a:lnTo>
                <a:lnTo>
                  <a:pt x="484" y="342"/>
                </a:lnTo>
                <a:lnTo>
                  <a:pt x="476" y="330"/>
                </a:lnTo>
                <a:lnTo>
                  <a:pt x="468" y="320"/>
                </a:lnTo>
                <a:lnTo>
                  <a:pt x="458" y="310"/>
                </a:lnTo>
                <a:lnTo>
                  <a:pt x="446" y="304"/>
                </a:lnTo>
                <a:lnTo>
                  <a:pt x="432" y="300"/>
                </a:lnTo>
                <a:lnTo>
                  <a:pt x="418" y="298"/>
                </a:lnTo>
                <a:lnTo>
                  <a:pt x="410" y="298"/>
                </a:lnTo>
                <a:lnTo>
                  <a:pt x="410" y="298"/>
                </a:lnTo>
                <a:lnTo>
                  <a:pt x="420" y="288"/>
                </a:lnTo>
                <a:lnTo>
                  <a:pt x="430" y="278"/>
                </a:lnTo>
                <a:lnTo>
                  <a:pt x="438" y="266"/>
                </a:lnTo>
                <a:lnTo>
                  <a:pt x="444" y="252"/>
                </a:lnTo>
                <a:lnTo>
                  <a:pt x="448" y="238"/>
                </a:lnTo>
                <a:lnTo>
                  <a:pt x="452" y="224"/>
                </a:lnTo>
                <a:lnTo>
                  <a:pt x="454" y="210"/>
                </a:lnTo>
                <a:lnTo>
                  <a:pt x="456" y="196"/>
                </a:lnTo>
                <a:lnTo>
                  <a:pt x="456" y="196"/>
                </a:lnTo>
                <a:lnTo>
                  <a:pt x="454" y="182"/>
                </a:lnTo>
                <a:lnTo>
                  <a:pt x="452" y="168"/>
                </a:lnTo>
                <a:lnTo>
                  <a:pt x="450" y="154"/>
                </a:lnTo>
                <a:lnTo>
                  <a:pt x="444" y="140"/>
                </a:lnTo>
                <a:lnTo>
                  <a:pt x="438" y="128"/>
                </a:lnTo>
                <a:lnTo>
                  <a:pt x="432" y="116"/>
                </a:lnTo>
                <a:lnTo>
                  <a:pt x="424" y="106"/>
                </a:lnTo>
                <a:lnTo>
                  <a:pt x="414" y="96"/>
                </a:lnTo>
                <a:lnTo>
                  <a:pt x="404" y="86"/>
                </a:lnTo>
                <a:lnTo>
                  <a:pt x="394" y="78"/>
                </a:lnTo>
                <a:lnTo>
                  <a:pt x="382" y="72"/>
                </a:lnTo>
                <a:lnTo>
                  <a:pt x="370" y="66"/>
                </a:lnTo>
                <a:lnTo>
                  <a:pt x="356" y="60"/>
                </a:lnTo>
                <a:lnTo>
                  <a:pt x="342" y="58"/>
                </a:lnTo>
                <a:lnTo>
                  <a:pt x="328" y="56"/>
                </a:lnTo>
                <a:lnTo>
                  <a:pt x="314" y="54"/>
                </a:lnTo>
                <a:lnTo>
                  <a:pt x="314" y="54"/>
                </a:lnTo>
                <a:lnTo>
                  <a:pt x="294" y="56"/>
                </a:lnTo>
                <a:lnTo>
                  <a:pt x="274" y="60"/>
                </a:lnTo>
                <a:lnTo>
                  <a:pt x="256" y="68"/>
                </a:lnTo>
                <a:lnTo>
                  <a:pt x="238" y="76"/>
                </a:lnTo>
                <a:lnTo>
                  <a:pt x="238" y="76"/>
                </a:lnTo>
                <a:lnTo>
                  <a:pt x="238" y="76"/>
                </a:lnTo>
                <a:lnTo>
                  <a:pt x="234" y="68"/>
                </a:lnTo>
                <a:lnTo>
                  <a:pt x="234" y="68"/>
                </a:lnTo>
                <a:lnTo>
                  <a:pt x="228" y="52"/>
                </a:lnTo>
                <a:lnTo>
                  <a:pt x="218" y="40"/>
                </a:lnTo>
                <a:lnTo>
                  <a:pt x="208" y="28"/>
                </a:lnTo>
                <a:lnTo>
                  <a:pt x="196" y="18"/>
                </a:lnTo>
                <a:lnTo>
                  <a:pt x="182" y="12"/>
                </a:lnTo>
                <a:lnTo>
                  <a:pt x="168" y="6"/>
                </a:lnTo>
                <a:lnTo>
                  <a:pt x="152" y="2"/>
                </a:lnTo>
                <a:lnTo>
                  <a:pt x="136" y="0"/>
                </a:lnTo>
                <a:lnTo>
                  <a:pt x="136" y="0"/>
                </a:lnTo>
                <a:lnTo>
                  <a:pt x="114" y="2"/>
                </a:lnTo>
                <a:lnTo>
                  <a:pt x="94" y="8"/>
                </a:lnTo>
                <a:lnTo>
                  <a:pt x="76" y="18"/>
                </a:lnTo>
                <a:lnTo>
                  <a:pt x="60" y="32"/>
                </a:lnTo>
                <a:lnTo>
                  <a:pt x="46" y="48"/>
                </a:lnTo>
                <a:lnTo>
                  <a:pt x="36" y="66"/>
                </a:lnTo>
                <a:lnTo>
                  <a:pt x="30" y="86"/>
                </a:lnTo>
                <a:lnTo>
                  <a:pt x="28" y="108"/>
                </a:lnTo>
                <a:lnTo>
                  <a:pt x="28" y="108"/>
                </a:lnTo>
                <a:lnTo>
                  <a:pt x="30" y="124"/>
                </a:lnTo>
                <a:lnTo>
                  <a:pt x="34" y="142"/>
                </a:lnTo>
                <a:lnTo>
                  <a:pt x="40" y="156"/>
                </a:lnTo>
                <a:lnTo>
                  <a:pt x="50" y="172"/>
                </a:lnTo>
                <a:lnTo>
                  <a:pt x="50" y="172"/>
                </a:lnTo>
                <a:lnTo>
                  <a:pt x="64" y="188"/>
                </a:lnTo>
                <a:lnTo>
                  <a:pt x="82" y="200"/>
                </a:lnTo>
                <a:lnTo>
                  <a:pt x="82" y="200"/>
                </a:lnTo>
                <a:lnTo>
                  <a:pt x="90" y="204"/>
                </a:lnTo>
                <a:lnTo>
                  <a:pt x="48" y="204"/>
                </a:lnTo>
                <a:lnTo>
                  <a:pt x="48" y="204"/>
                </a:lnTo>
                <a:lnTo>
                  <a:pt x="38" y="206"/>
                </a:lnTo>
                <a:lnTo>
                  <a:pt x="30" y="208"/>
                </a:lnTo>
                <a:lnTo>
                  <a:pt x="20" y="212"/>
                </a:lnTo>
                <a:lnTo>
                  <a:pt x="14" y="218"/>
                </a:lnTo>
                <a:lnTo>
                  <a:pt x="8" y="226"/>
                </a:lnTo>
                <a:lnTo>
                  <a:pt x="4" y="234"/>
                </a:lnTo>
                <a:lnTo>
                  <a:pt x="0" y="242"/>
                </a:lnTo>
                <a:lnTo>
                  <a:pt x="0" y="252"/>
                </a:lnTo>
                <a:lnTo>
                  <a:pt x="0" y="360"/>
                </a:lnTo>
                <a:lnTo>
                  <a:pt x="138" y="360"/>
                </a:lnTo>
                <a:lnTo>
                  <a:pt x="140" y="500"/>
                </a:lnTo>
                <a:lnTo>
                  <a:pt x="140" y="500"/>
                </a:lnTo>
                <a:lnTo>
                  <a:pt x="140" y="506"/>
                </a:lnTo>
                <a:lnTo>
                  <a:pt x="140" y="508"/>
                </a:lnTo>
                <a:lnTo>
                  <a:pt x="144" y="510"/>
                </a:lnTo>
                <a:lnTo>
                  <a:pt x="148" y="510"/>
                </a:lnTo>
                <a:lnTo>
                  <a:pt x="482" y="510"/>
                </a:lnTo>
                <a:lnTo>
                  <a:pt x="482" y="510"/>
                </a:lnTo>
                <a:lnTo>
                  <a:pt x="486" y="508"/>
                </a:lnTo>
                <a:lnTo>
                  <a:pt x="488" y="502"/>
                </a:lnTo>
                <a:lnTo>
                  <a:pt x="488" y="368"/>
                </a:lnTo>
                <a:close/>
                <a:moveTo>
                  <a:pt x="166" y="484"/>
                </a:moveTo>
                <a:lnTo>
                  <a:pt x="164" y="368"/>
                </a:lnTo>
                <a:lnTo>
                  <a:pt x="164" y="368"/>
                </a:lnTo>
                <a:lnTo>
                  <a:pt x="166" y="360"/>
                </a:lnTo>
                <a:lnTo>
                  <a:pt x="168" y="352"/>
                </a:lnTo>
                <a:lnTo>
                  <a:pt x="172" y="344"/>
                </a:lnTo>
                <a:lnTo>
                  <a:pt x="178" y="338"/>
                </a:lnTo>
                <a:lnTo>
                  <a:pt x="184" y="332"/>
                </a:lnTo>
                <a:lnTo>
                  <a:pt x="192" y="328"/>
                </a:lnTo>
                <a:lnTo>
                  <a:pt x="200" y="326"/>
                </a:lnTo>
                <a:lnTo>
                  <a:pt x="208" y="324"/>
                </a:lnTo>
                <a:lnTo>
                  <a:pt x="258" y="324"/>
                </a:lnTo>
                <a:lnTo>
                  <a:pt x="258" y="324"/>
                </a:lnTo>
                <a:lnTo>
                  <a:pt x="262" y="324"/>
                </a:lnTo>
                <a:lnTo>
                  <a:pt x="266" y="322"/>
                </a:lnTo>
                <a:lnTo>
                  <a:pt x="268" y="320"/>
                </a:lnTo>
                <a:lnTo>
                  <a:pt x="270" y="316"/>
                </a:lnTo>
                <a:lnTo>
                  <a:pt x="270" y="316"/>
                </a:lnTo>
                <a:lnTo>
                  <a:pt x="272" y="312"/>
                </a:lnTo>
                <a:lnTo>
                  <a:pt x="270" y="308"/>
                </a:lnTo>
                <a:lnTo>
                  <a:pt x="270" y="304"/>
                </a:lnTo>
                <a:lnTo>
                  <a:pt x="266" y="302"/>
                </a:lnTo>
                <a:lnTo>
                  <a:pt x="266" y="302"/>
                </a:lnTo>
                <a:lnTo>
                  <a:pt x="264" y="300"/>
                </a:lnTo>
                <a:lnTo>
                  <a:pt x="264" y="300"/>
                </a:lnTo>
                <a:lnTo>
                  <a:pt x="256" y="296"/>
                </a:lnTo>
                <a:lnTo>
                  <a:pt x="256" y="296"/>
                </a:lnTo>
                <a:lnTo>
                  <a:pt x="236" y="282"/>
                </a:lnTo>
                <a:lnTo>
                  <a:pt x="222" y="264"/>
                </a:lnTo>
                <a:lnTo>
                  <a:pt x="222" y="264"/>
                </a:lnTo>
                <a:lnTo>
                  <a:pt x="212" y="248"/>
                </a:lnTo>
                <a:lnTo>
                  <a:pt x="204" y="232"/>
                </a:lnTo>
                <a:lnTo>
                  <a:pt x="200" y="214"/>
                </a:lnTo>
                <a:lnTo>
                  <a:pt x="198" y="196"/>
                </a:lnTo>
                <a:lnTo>
                  <a:pt x="198" y="196"/>
                </a:lnTo>
                <a:lnTo>
                  <a:pt x="200" y="184"/>
                </a:lnTo>
                <a:lnTo>
                  <a:pt x="200" y="172"/>
                </a:lnTo>
                <a:lnTo>
                  <a:pt x="208" y="150"/>
                </a:lnTo>
                <a:lnTo>
                  <a:pt x="218" y="132"/>
                </a:lnTo>
                <a:lnTo>
                  <a:pt x="232" y="114"/>
                </a:lnTo>
                <a:lnTo>
                  <a:pt x="250" y="100"/>
                </a:lnTo>
                <a:lnTo>
                  <a:pt x="270" y="90"/>
                </a:lnTo>
                <a:lnTo>
                  <a:pt x="290" y="82"/>
                </a:lnTo>
                <a:lnTo>
                  <a:pt x="302" y="80"/>
                </a:lnTo>
                <a:lnTo>
                  <a:pt x="314" y="80"/>
                </a:lnTo>
                <a:lnTo>
                  <a:pt x="314" y="80"/>
                </a:lnTo>
                <a:lnTo>
                  <a:pt x="326" y="80"/>
                </a:lnTo>
                <a:lnTo>
                  <a:pt x="338" y="82"/>
                </a:lnTo>
                <a:lnTo>
                  <a:pt x="358" y="90"/>
                </a:lnTo>
                <a:lnTo>
                  <a:pt x="378" y="100"/>
                </a:lnTo>
                <a:lnTo>
                  <a:pt x="396" y="114"/>
                </a:lnTo>
                <a:lnTo>
                  <a:pt x="410" y="132"/>
                </a:lnTo>
                <a:lnTo>
                  <a:pt x="420" y="150"/>
                </a:lnTo>
                <a:lnTo>
                  <a:pt x="428" y="172"/>
                </a:lnTo>
                <a:lnTo>
                  <a:pt x="428" y="184"/>
                </a:lnTo>
                <a:lnTo>
                  <a:pt x="430" y="196"/>
                </a:lnTo>
                <a:lnTo>
                  <a:pt x="430" y="196"/>
                </a:lnTo>
                <a:lnTo>
                  <a:pt x="428" y="212"/>
                </a:lnTo>
                <a:lnTo>
                  <a:pt x="424" y="228"/>
                </a:lnTo>
                <a:lnTo>
                  <a:pt x="420" y="244"/>
                </a:lnTo>
                <a:lnTo>
                  <a:pt x="412" y="258"/>
                </a:lnTo>
                <a:lnTo>
                  <a:pt x="402" y="270"/>
                </a:lnTo>
                <a:lnTo>
                  <a:pt x="390" y="282"/>
                </a:lnTo>
                <a:lnTo>
                  <a:pt x="378" y="292"/>
                </a:lnTo>
                <a:lnTo>
                  <a:pt x="364" y="300"/>
                </a:lnTo>
                <a:lnTo>
                  <a:pt x="364" y="300"/>
                </a:lnTo>
                <a:lnTo>
                  <a:pt x="360" y="302"/>
                </a:lnTo>
                <a:lnTo>
                  <a:pt x="358" y="306"/>
                </a:lnTo>
                <a:lnTo>
                  <a:pt x="356" y="310"/>
                </a:lnTo>
                <a:lnTo>
                  <a:pt x="356" y="314"/>
                </a:lnTo>
                <a:lnTo>
                  <a:pt x="356" y="314"/>
                </a:lnTo>
                <a:lnTo>
                  <a:pt x="358" y="318"/>
                </a:lnTo>
                <a:lnTo>
                  <a:pt x="362" y="322"/>
                </a:lnTo>
                <a:lnTo>
                  <a:pt x="364" y="324"/>
                </a:lnTo>
                <a:lnTo>
                  <a:pt x="370" y="324"/>
                </a:lnTo>
                <a:lnTo>
                  <a:pt x="370" y="324"/>
                </a:lnTo>
                <a:lnTo>
                  <a:pt x="370" y="324"/>
                </a:lnTo>
                <a:lnTo>
                  <a:pt x="418" y="324"/>
                </a:lnTo>
                <a:lnTo>
                  <a:pt x="418" y="324"/>
                </a:lnTo>
                <a:lnTo>
                  <a:pt x="428" y="326"/>
                </a:lnTo>
                <a:lnTo>
                  <a:pt x="436" y="328"/>
                </a:lnTo>
                <a:lnTo>
                  <a:pt x="444" y="332"/>
                </a:lnTo>
                <a:lnTo>
                  <a:pt x="450" y="338"/>
                </a:lnTo>
                <a:lnTo>
                  <a:pt x="456" y="344"/>
                </a:lnTo>
                <a:lnTo>
                  <a:pt x="460" y="352"/>
                </a:lnTo>
                <a:lnTo>
                  <a:pt x="462" y="360"/>
                </a:lnTo>
                <a:lnTo>
                  <a:pt x="462" y="368"/>
                </a:lnTo>
                <a:lnTo>
                  <a:pt x="462" y="484"/>
                </a:lnTo>
                <a:lnTo>
                  <a:pt x="166" y="484"/>
                </a:lnTo>
                <a:lnTo>
                  <a:pt x="166" y="484"/>
                </a:lnTo>
                <a:close/>
              </a:path>
            </a:pathLst>
          </a:custGeom>
          <a:solidFill>
            <a:srgbClr val="003B9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标题 1"/>
          <p:cNvSpPr txBox="1">
            <a:spLocks/>
          </p:cNvSpPr>
          <p:nvPr/>
        </p:nvSpPr>
        <p:spPr>
          <a:xfrm>
            <a:off x="180000" y="252000"/>
            <a:ext cx="11467536" cy="648000"/>
          </a:xfrm>
          <a:prstGeom prst="rect">
            <a:avLst/>
          </a:prstGeom>
        </p:spPr>
        <p:txBody>
          <a:bodyPr/>
          <a:lstStyle/>
          <a:p>
            <a:r>
              <a:rPr lang="en-US" altLang="zh-CN" sz="2799" b="1" dirty="0" err="1">
                <a:latin typeface="微软雅黑" panose="020B0503020204020204" pitchFamily="34" charset="-122"/>
                <a:ea typeface="微软雅黑" panose="020B0503020204020204" pitchFamily="34" charset="-122"/>
              </a:rPr>
              <a:t>Ansible</a:t>
            </a:r>
            <a:r>
              <a:rPr lang="zh-CN" altLang="en-US" sz="2799" b="1" dirty="0">
                <a:latin typeface="微软雅黑" panose="020B0503020204020204" pitchFamily="34" charset="-122"/>
                <a:ea typeface="微软雅黑" panose="020B0503020204020204" pitchFamily="34" charset="-122"/>
              </a:rPr>
              <a:t>特性</a:t>
            </a:r>
            <a:endParaRPr lang="en-US" altLang="zh-CN" sz="2799"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3385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8976320" y="3356992"/>
            <a:ext cx="1692207" cy="3408847"/>
            <a:chOff x="6745467" y="2207796"/>
            <a:chExt cx="1269155" cy="2556635"/>
          </a:xfrm>
        </p:grpSpPr>
        <p:sp>
          <p:nvSpPr>
            <p:cNvPr id="51" name="下弧形箭头 127"/>
            <p:cNvSpPr/>
            <p:nvPr/>
          </p:nvSpPr>
          <p:spPr>
            <a:xfrm rot="7200000">
              <a:off x="6101727" y="2851536"/>
              <a:ext cx="2556635" cy="1269155"/>
            </a:xfrm>
            <a:prstGeom prst="curvedDownArrow">
              <a:avLst>
                <a:gd name="adj1" fmla="val 62168"/>
                <a:gd name="adj2" fmla="val 115702"/>
                <a:gd name="adj3" fmla="val 25000"/>
              </a:avLst>
            </a:prstGeom>
            <a:solidFill>
              <a:srgbClr val="C00000"/>
            </a:solidFill>
            <a:ln w="381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tx1"/>
                </a:solidFill>
                <a:latin typeface="微软雅黑" panose="020B0503020204020204" pitchFamily="34" charset="-122"/>
                <a:ea typeface="微软雅黑" panose="020B0503020204020204" pitchFamily="34" charset="-122"/>
              </a:endParaRPr>
            </a:p>
          </p:txBody>
        </p:sp>
        <p:sp>
          <p:nvSpPr>
            <p:cNvPr id="52" name="Freeform 119"/>
            <p:cNvSpPr>
              <a:spLocks noEditPoints="1"/>
            </p:cNvSpPr>
            <p:nvPr/>
          </p:nvSpPr>
          <p:spPr bwMode="auto">
            <a:xfrm>
              <a:off x="6778577" y="3735299"/>
              <a:ext cx="332804" cy="332802"/>
            </a:xfrm>
            <a:custGeom>
              <a:avLst/>
              <a:gdLst/>
              <a:ahLst/>
              <a:cxnLst>
                <a:cxn ang="0">
                  <a:pos x="182" y="12"/>
                </a:cxn>
                <a:cxn ang="0">
                  <a:pos x="76" y="76"/>
                </a:cxn>
                <a:cxn ang="0">
                  <a:pos x="10" y="182"/>
                </a:cxn>
                <a:cxn ang="0">
                  <a:pos x="0" y="286"/>
                </a:cxn>
                <a:cxn ang="0">
                  <a:pos x="44" y="406"/>
                </a:cxn>
                <a:cxn ang="0">
                  <a:pos x="136" y="488"/>
                </a:cxn>
                <a:cxn ang="0">
                  <a:pos x="260" y="520"/>
                </a:cxn>
                <a:cxn ang="0">
                  <a:pos x="360" y="500"/>
                </a:cxn>
                <a:cxn ang="0">
                  <a:pos x="460" y="426"/>
                </a:cxn>
                <a:cxn ang="0">
                  <a:pos x="514" y="312"/>
                </a:cxn>
                <a:cxn ang="0">
                  <a:pos x="514" y="208"/>
                </a:cxn>
                <a:cxn ang="0">
                  <a:pos x="460" y="94"/>
                </a:cxn>
                <a:cxn ang="0">
                  <a:pos x="360" y="20"/>
                </a:cxn>
                <a:cxn ang="0">
                  <a:pos x="260" y="0"/>
                </a:cxn>
                <a:cxn ang="0">
                  <a:pos x="172" y="88"/>
                </a:cxn>
                <a:cxn ang="0">
                  <a:pos x="118" y="96"/>
                </a:cxn>
                <a:cxn ang="0">
                  <a:pos x="194" y="54"/>
                </a:cxn>
                <a:cxn ang="0">
                  <a:pos x="148" y="140"/>
                </a:cxn>
                <a:cxn ang="0">
                  <a:pos x="42" y="252"/>
                </a:cxn>
                <a:cxn ang="0">
                  <a:pos x="58" y="180"/>
                </a:cxn>
                <a:cxn ang="0">
                  <a:pos x="100" y="114"/>
                </a:cxn>
                <a:cxn ang="0">
                  <a:pos x="132" y="336"/>
                </a:cxn>
                <a:cxn ang="0">
                  <a:pos x="100" y="410"/>
                </a:cxn>
                <a:cxn ang="0">
                  <a:pos x="58" y="350"/>
                </a:cxn>
                <a:cxn ang="0">
                  <a:pos x="42" y="276"/>
                </a:cxn>
                <a:cxn ang="0">
                  <a:pos x="156" y="406"/>
                </a:cxn>
                <a:cxn ang="0">
                  <a:pos x="192" y="466"/>
                </a:cxn>
                <a:cxn ang="0">
                  <a:pos x="118" y="426"/>
                </a:cxn>
                <a:cxn ang="0">
                  <a:pos x="220" y="460"/>
                </a:cxn>
                <a:cxn ang="0">
                  <a:pos x="210" y="392"/>
                </a:cxn>
                <a:cxn ang="0">
                  <a:pos x="248" y="364"/>
                </a:cxn>
                <a:cxn ang="0">
                  <a:pos x="162" y="356"/>
                </a:cxn>
                <a:cxn ang="0">
                  <a:pos x="248" y="364"/>
                </a:cxn>
                <a:cxn ang="0">
                  <a:pos x="156" y="196"/>
                </a:cxn>
                <a:cxn ang="0">
                  <a:pos x="208" y="154"/>
                </a:cxn>
                <a:cxn ang="0">
                  <a:pos x="212" y="130"/>
                </a:cxn>
                <a:cxn ang="0">
                  <a:pos x="206" y="80"/>
                </a:cxn>
                <a:cxn ang="0">
                  <a:pos x="248" y="134"/>
                </a:cxn>
                <a:cxn ang="0">
                  <a:pos x="358" y="114"/>
                </a:cxn>
                <a:cxn ang="0">
                  <a:pos x="320" y="54"/>
                </a:cxn>
                <a:cxn ang="0">
                  <a:pos x="396" y="94"/>
                </a:cxn>
                <a:cxn ang="0">
                  <a:pos x="294" y="60"/>
                </a:cxn>
                <a:cxn ang="0">
                  <a:pos x="334" y="122"/>
                </a:cxn>
                <a:cxn ang="0">
                  <a:pos x="268" y="158"/>
                </a:cxn>
                <a:cxn ang="0">
                  <a:pos x="352" y="170"/>
                </a:cxn>
                <a:cxn ang="0">
                  <a:pos x="268" y="158"/>
                </a:cxn>
                <a:cxn ang="0">
                  <a:pos x="360" y="330"/>
                </a:cxn>
                <a:cxn ang="0">
                  <a:pos x="290" y="366"/>
                </a:cxn>
                <a:cxn ang="0">
                  <a:pos x="268" y="476"/>
                </a:cxn>
                <a:cxn ang="0">
                  <a:pos x="336" y="400"/>
                </a:cxn>
                <a:cxn ang="0">
                  <a:pos x="296" y="462"/>
                </a:cxn>
                <a:cxn ang="0">
                  <a:pos x="328" y="460"/>
                </a:cxn>
                <a:cxn ang="0">
                  <a:pos x="380" y="418"/>
                </a:cxn>
                <a:cxn ang="0">
                  <a:pos x="342" y="460"/>
                </a:cxn>
                <a:cxn ang="0">
                  <a:pos x="394" y="400"/>
                </a:cxn>
                <a:cxn ang="0">
                  <a:pos x="388" y="308"/>
                </a:cxn>
                <a:cxn ang="0">
                  <a:pos x="468" y="314"/>
                </a:cxn>
                <a:cxn ang="0">
                  <a:pos x="428" y="396"/>
                </a:cxn>
                <a:cxn ang="0">
                  <a:pos x="388" y="222"/>
                </a:cxn>
                <a:cxn ang="0">
                  <a:pos x="394" y="126"/>
                </a:cxn>
                <a:cxn ang="0">
                  <a:pos x="448" y="162"/>
                </a:cxn>
                <a:cxn ang="0">
                  <a:pos x="474" y="252"/>
                </a:cxn>
              </a:cxnLst>
              <a:rect l="0" t="0" r="r" b="b"/>
              <a:pathLst>
                <a:path w="520" h="520">
                  <a:moveTo>
                    <a:pt x="260" y="0"/>
                  </a:moveTo>
                  <a:lnTo>
                    <a:pt x="260" y="0"/>
                  </a:lnTo>
                  <a:lnTo>
                    <a:pt x="232" y="2"/>
                  </a:lnTo>
                  <a:lnTo>
                    <a:pt x="206" y="6"/>
                  </a:lnTo>
                  <a:lnTo>
                    <a:pt x="182" y="12"/>
                  </a:lnTo>
                  <a:lnTo>
                    <a:pt x="158" y="20"/>
                  </a:lnTo>
                  <a:lnTo>
                    <a:pt x="136" y="32"/>
                  </a:lnTo>
                  <a:lnTo>
                    <a:pt x="114" y="44"/>
                  </a:lnTo>
                  <a:lnTo>
                    <a:pt x="94" y="60"/>
                  </a:lnTo>
                  <a:lnTo>
                    <a:pt x="76" y="76"/>
                  </a:lnTo>
                  <a:lnTo>
                    <a:pt x="58" y="94"/>
                  </a:lnTo>
                  <a:lnTo>
                    <a:pt x="44" y="114"/>
                  </a:lnTo>
                  <a:lnTo>
                    <a:pt x="30" y="136"/>
                  </a:lnTo>
                  <a:lnTo>
                    <a:pt x="20" y="158"/>
                  </a:lnTo>
                  <a:lnTo>
                    <a:pt x="10" y="182"/>
                  </a:lnTo>
                  <a:lnTo>
                    <a:pt x="4" y="208"/>
                  </a:lnTo>
                  <a:lnTo>
                    <a:pt x="0" y="234"/>
                  </a:lnTo>
                  <a:lnTo>
                    <a:pt x="0" y="260"/>
                  </a:lnTo>
                  <a:lnTo>
                    <a:pt x="0" y="260"/>
                  </a:lnTo>
                  <a:lnTo>
                    <a:pt x="0" y="286"/>
                  </a:lnTo>
                  <a:lnTo>
                    <a:pt x="4" y="312"/>
                  </a:lnTo>
                  <a:lnTo>
                    <a:pt x="10" y="338"/>
                  </a:lnTo>
                  <a:lnTo>
                    <a:pt x="20" y="360"/>
                  </a:lnTo>
                  <a:lnTo>
                    <a:pt x="30" y="384"/>
                  </a:lnTo>
                  <a:lnTo>
                    <a:pt x="44" y="406"/>
                  </a:lnTo>
                  <a:lnTo>
                    <a:pt x="58" y="426"/>
                  </a:lnTo>
                  <a:lnTo>
                    <a:pt x="76" y="444"/>
                  </a:lnTo>
                  <a:lnTo>
                    <a:pt x="94" y="460"/>
                  </a:lnTo>
                  <a:lnTo>
                    <a:pt x="114" y="476"/>
                  </a:lnTo>
                  <a:lnTo>
                    <a:pt x="136" y="488"/>
                  </a:lnTo>
                  <a:lnTo>
                    <a:pt x="158" y="500"/>
                  </a:lnTo>
                  <a:lnTo>
                    <a:pt x="182" y="508"/>
                  </a:lnTo>
                  <a:lnTo>
                    <a:pt x="206" y="514"/>
                  </a:lnTo>
                  <a:lnTo>
                    <a:pt x="232" y="518"/>
                  </a:lnTo>
                  <a:lnTo>
                    <a:pt x="260" y="520"/>
                  </a:lnTo>
                  <a:lnTo>
                    <a:pt x="260" y="520"/>
                  </a:lnTo>
                  <a:lnTo>
                    <a:pt x="286" y="518"/>
                  </a:lnTo>
                  <a:lnTo>
                    <a:pt x="312" y="514"/>
                  </a:lnTo>
                  <a:lnTo>
                    <a:pt x="336" y="508"/>
                  </a:lnTo>
                  <a:lnTo>
                    <a:pt x="360" y="500"/>
                  </a:lnTo>
                  <a:lnTo>
                    <a:pt x="384" y="488"/>
                  </a:lnTo>
                  <a:lnTo>
                    <a:pt x="404" y="476"/>
                  </a:lnTo>
                  <a:lnTo>
                    <a:pt x="424" y="460"/>
                  </a:lnTo>
                  <a:lnTo>
                    <a:pt x="444" y="444"/>
                  </a:lnTo>
                  <a:lnTo>
                    <a:pt x="460" y="426"/>
                  </a:lnTo>
                  <a:lnTo>
                    <a:pt x="474" y="406"/>
                  </a:lnTo>
                  <a:lnTo>
                    <a:pt x="488" y="384"/>
                  </a:lnTo>
                  <a:lnTo>
                    <a:pt x="498" y="360"/>
                  </a:lnTo>
                  <a:lnTo>
                    <a:pt x="508" y="338"/>
                  </a:lnTo>
                  <a:lnTo>
                    <a:pt x="514" y="312"/>
                  </a:lnTo>
                  <a:lnTo>
                    <a:pt x="518" y="286"/>
                  </a:lnTo>
                  <a:lnTo>
                    <a:pt x="520" y="260"/>
                  </a:lnTo>
                  <a:lnTo>
                    <a:pt x="520" y="260"/>
                  </a:lnTo>
                  <a:lnTo>
                    <a:pt x="518" y="234"/>
                  </a:lnTo>
                  <a:lnTo>
                    <a:pt x="514" y="208"/>
                  </a:lnTo>
                  <a:lnTo>
                    <a:pt x="508" y="182"/>
                  </a:lnTo>
                  <a:lnTo>
                    <a:pt x="498" y="158"/>
                  </a:lnTo>
                  <a:lnTo>
                    <a:pt x="488" y="136"/>
                  </a:lnTo>
                  <a:lnTo>
                    <a:pt x="474" y="114"/>
                  </a:lnTo>
                  <a:lnTo>
                    <a:pt x="460" y="94"/>
                  </a:lnTo>
                  <a:lnTo>
                    <a:pt x="444" y="76"/>
                  </a:lnTo>
                  <a:lnTo>
                    <a:pt x="424" y="60"/>
                  </a:lnTo>
                  <a:lnTo>
                    <a:pt x="404" y="44"/>
                  </a:lnTo>
                  <a:lnTo>
                    <a:pt x="384" y="32"/>
                  </a:lnTo>
                  <a:lnTo>
                    <a:pt x="360" y="20"/>
                  </a:lnTo>
                  <a:lnTo>
                    <a:pt x="336" y="12"/>
                  </a:lnTo>
                  <a:lnTo>
                    <a:pt x="312" y="6"/>
                  </a:lnTo>
                  <a:lnTo>
                    <a:pt x="286" y="2"/>
                  </a:lnTo>
                  <a:lnTo>
                    <a:pt x="260" y="0"/>
                  </a:lnTo>
                  <a:lnTo>
                    <a:pt x="260" y="0"/>
                  </a:lnTo>
                  <a:close/>
                  <a:moveTo>
                    <a:pt x="194" y="54"/>
                  </a:moveTo>
                  <a:lnTo>
                    <a:pt x="194" y="54"/>
                  </a:lnTo>
                  <a:lnTo>
                    <a:pt x="186" y="64"/>
                  </a:lnTo>
                  <a:lnTo>
                    <a:pt x="186" y="64"/>
                  </a:lnTo>
                  <a:lnTo>
                    <a:pt x="172" y="88"/>
                  </a:lnTo>
                  <a:lnTo>
                    <a:pt x="158" y="114"/>
                  </a:lnTo>
                  <a:lnTo>
                    <a:pt x="158" y="114"/>
                  </a:lnTo>
                  <a:lnTo>
                    <a:pt x="136" y="106"/>
                  </a:lnTo>
                  <a:lnTo>
                    <a:pt x="118" y="96"/>
                  </a:lnTo>
                  <a:lnTo>
                    <a:pt x="118" y="96"/>
                  </a:lnTo>
                  <a:lnTo>
                    <a:pt x="136" y="82"/>
                  </a:lnTo>
                  <a:lnTo>
                    <a:pt x="154" y="70"/>
                  </a:lnTo>
                  <a:lnTo>
                    <a:pt x="174" y="62"/>
                  </a:lnTo>
                  <a:lnTo>
                    <a:pt x="194" y="54"/>
                  </a:lnTo>
                  <a:lnTo>
                    <a:pt x="194" y="54"/>
                  </a:lnTo>
                  <a:close/>
                  <a:moveTo>
                    <a:pt x="100" y="114"/>
                  </a:moveTo>
                  <a:lnTo>
                    <a:pt x="100" y="114"/>
                  </a:lnTo>
                  <a:lnTo>
                    <a:pt x="122" y="128"/>
                  </a:lnTo>
                  <a:lnTo>
                    <a:pt x="148" y="140"/>
                  </a:lnTo>
                  <a:lnTo>
                    <a:pt x="148" y="140"/>
                  </a:lnTo>
                  <a:lnTo>
                    <a:pt x="140" y="164"/>
                  </a:lnTo>
                  <a:lnTo>
                    <a:pt x="132" y="192"/>
                  </a:lnTo>
                  <a:lnTo>
                    <a:pt x="128" y="222"/>
                  </a:lnTo>
                  <a:lnTo>
                    <a:pt x="124" y="252"/>
                  </a:lnTo>
                  <a:lnTo>
                    <a:pt x="42" y="252"/>
                  </a:lnTo>
                  <a:lnTo>
                    <a:pt x="42" y="252"/>
                  </a:lnTo>
                  <a:lnTo>
                    <a:pt x="44" y="234"/>
                  </a:lnTo>
                  <a:lnTo>
                    <a:pt x="48" y="216"/>
                  </a:lnTo>
                  <a:lnTo>
                    <a:pt x="52" y="196"/>
                  </a:lnTo>
                  <a:lnTo>
                    <a:pt x="58" y="180"/>
                  </a:lnTo>
                  <a:lnTo>
                    <a:pt x="66" y="162"/>
                  </a:lnTo>
                  <a:lnTo>
                    <a:pt x="76" y="144"/>
                  </a:lnTo>
                  <a:lnTo>
                    <a:pt x="88" y="130"/>
                  </a:lnTo>
                  <a:lnTo>
                    <a:pt x="100" y="114"/>
                  </a:lnTo>
                  <a:lnTo>
                    <a:pt x="100" y="114"/>
                  </a:lnTo>
                  <a:close/>
                  <a:moveTo>
                    <a:pt x="42" y="276"/>
                  </a:moveTo>
                  <a:lnTo>
                    <a:pt x="124" y="276"/>
                  </a:lnTo>
                  <a:lnTo>
                    <a:pt x="124" y="276"/>
                  </a:lnTo>
                  <a:lnTo>
                    <a:pt x="126" y="308"/>
                  </a:lnTo>
                  <a:lnTo>
                    <a:pt x="132" y="336"/>
                  </a:lnTo>
                  <a:lnTo>
                    <a:pt x="138" y="362"/>
                  </a:lnTo>
                  <a:lnTo>
                    <a:pt x="146" y="386"/>
                  </a:lnTo>
                  <a:lnTo>
                    <a:pt x="146" y="386"/>
                  </a:lnTo>
                  <a:lnTo>
                    <a:pt x="120" y="398"/>
                  </a:lnTo>
                  <a:lnTo>
                    <a:pt x="100" y="410"/>
                  </a:lnTo>
                  <a:lnTo>
                    <a:pt x="100" y="410"/>
                  </a:lnTo>
                  <a:lnTo>
                    <a:pt x="88" y="396"/>
                  </a:lnTo>
                  <a:lnTo>
                    <a:pt x="76" y="382"/>
                  </a:lnTo>
                  <a:lnTo>
                    <a:pt x="66" y="366"/>
                  </a:lnTo>
                  <a:lnTo>
                    <a:pt x="58" y="350"/>
                  </a:lnTo>
                  <a:lnTo>
                    <a:pt x="52" y="332"/>
                  </a:lnTo>
                  <a:lnTo>
                    <a:pt x="48" y="314"/>
                  </a:lnTo>
                  <a:lnTo>
                    <a:pt x="44" y="296"/>
                  </a:lnTo>
                  <a:lnTo>
                    <a:pt x="42" y="276"/>
                  </a:lnTo>
                  <a:lnTo>
                    <a:pt x="42" y="276"/>
                  </a:lnTo>
                  <a:close/>
                  <a:moveTo>
                    <a:pt x="118" y="426"/>
                  </a:moveTo>
                  <a:lnTo>
                    <a:pt x="118" y="426"/>
                  </a:lnTo>
                  <a:lnTo>
                    <a:pt x="136" y="416"/>
                  </a:lnTo>
                  <a:lnTo>
                    <a:pt x="156" y="406"/>
                  </a:lnTo>
                  <a:lnTo>
                    <a:pt x="156" y="406"/>
                  </a:lnTo>
                  <a:lnTo>
                    <a:pt x="170" y="436"/>
                  </a:lnTo>
                  <a:lnTo>
                    <a:pt x="186" y="460"/>
                  </a:lnTo>
                  <a:lnTo>
                    <a:pt x="186" y="460"/>
                  </a:lnTo>
                  <a:lnTo>
                    <a:pt x="192" y="466"/>
                  </a:lnTo>
                  <a:lnTo>
                    <a:pt x="192" y="466"/>
                  </a:lnTo>
                  <a:lnTo>
                    <a:pt x="172" y="460"/>
                  </a:lnTo>
                  <a:lnTo>
                    <a:pt x="154" y="450"/>
                  </a:lnTo>
                  <a:lnTo>
                    <a:pt x="136" y="438"/>
                  </a:lnTo>
                  <a:lnTo>
                    <a:pt x="118" y="426"/>
                  </a:lnTo>
                  <a:lnTo>
                    <a:pt x="118" y="426"/>
                  </a:lnTo>
                  <a:close/>
                  <a:moveTo>
                    <a:pt x="248" y="476"/>
                  </a:moveTo>
                  <a:lnTo>
                    <a:pt x="248" y="476"/>
                  </a:lnTo>
                  <a:lnTo>
                    <a:pt x="232" y="476"/>
                  </a:lnTo>
                  <a:lnTo>
                    <a:pt x="232" y="476"/>
                  </a:lnTo>
                  <a:lnTo>
                    <a:pt x="220" y="460"/>
                  </a:lnTo>
                  <a:lnTo>
                    <a:pt x="206" y="444"/>
                  </a:lnTo>
                  <a:lnTo>
                    <a:pt x="192" y="422"/>
                  </a:lnTo>
                  <a:lnTo>
                    <a:pt x="180" y="398"/>
                  </a:lnTo>
                  <a:lnTo>
                    <a:pt x="180" y="398"/>
                  </a:lnTo>
                  <a:lnTo>
                    <a:pt x="210" y="392"/>
                  </a:lnTo>
                  <a:lnTo>
                    <a:pt x="228" y="388"/>
                  </a:lnTo>
                  <a:lnTo>
                    <a:pt x="248" y="388"/>
                  </a:lnTo>
                  <a:lnTo>
                    <a:pt x="248" y="476"/>
                  </a:lnTo>
                  <a:close/>
                  <a:moveTo>
                    <a:pt x="248" y="364"/>
                  </a:moveTo>
                  <a:lnTo>
                    <a:pt x="248" y="364"/>
                  </a:lnTo>
                  <a:lnTo>
                    <a:pt x="224" y="364"/>
                  </a:lnTo>
                  <a:lnTo>
                    <a:pt x="204" y="368"/>
                  </a:lnTo>
                  <a:lnTo>
                    <a:pt x="170" y="378"/>
                  </a:lnTo>
                  <a:lnTo>
                    <a:pt x="170" y="378"/>
                  </a:lnTo>
                  <a:lnTo>
                    <a:pt x="162" y="356"/>
                  </a:lnTo>
                  <a:lnTo>
                    <a:pt x="156" y="332"/>
                  </a:lnTo>
                  <a:lnTo>
                    <a:pt x="150" y="306"/>
                  </a:lnTo>
                  <a:lnTo>
                    <a:pt x="148" y="276"/>
                  </a:lnTo>
                  <a:lnTo>
                    <a:pt x="248" y="276"/>
                  </a:lnTo>
                  <a:lnTo>
                    <a:pt x="248" y="364"/>
                  </a:lnTo>
                  <a:close/>
                  <a:moveTo>
                    <a:pt x="248" y="252"/>
                  </a:moveTo>
                  <a:lnTo>
                    <a:pt x="150" y="252"/>
                  </a:lnTo>
                  <a:lnTo>
                    <a:pt x="150" y="252"/>
                  </a:lnTo>
                  <a:lnTo>
                    <a:pt x="152" y="224"/>
                  </a:lnTo>
                  <a:lnTo>
                    <a:pt x="156" y="196"/>
                  </a:lnTo>
                  <a:lnTo>
                    <a:pt x="164" y="170"/>
                  </a:lnTo>
                  <a:lnTo>
                    <a:pt x="172" y="148"/>
                  </a:lnTo>
                  <a:lnTo>
                    <a:pt x="172" y="148"/>
                  </a:lnTo>
                  <a:lnTo>
                    <a:pt x="188" y="152"/>
                  </a:lnTo>
                  <a:lnTo>
                    <a:pt x="208" y="154"/>
                  </a:lnTo>
                  <a:lnTo>
                    <a:pt x="248" y="158"/>
                  </a:lnTo>
                  <a:lnTo>
                    <a:pt x="248" y="252"/>
                  </a:lnTo>
                  <a:close/>
                  <a:moveTo>
                    <a:pt x="248" y="134"/>
                  </a:moveTo>
                  <a:lnTo>
                    <a:pt x="248" y="134"/>
                  </a:lnTo>
                  <a:lnTo>
                    <a:pt x="212" y="130"/>
                  </a:lnTo>
                  <a:lnTo>
                    <a:pt x="182" y="122"/>
                  </a:lnTo>
                  <a:lnTo>
                    <a:pt x="182" y="122"/>
                  </a:lnTo>
                  <a:lnTo>
                    <a:pt x="194" y="100"/>
                  </a:lnTo>
                  <a:lnTo>
                    <a:pt x="206" y="80"/>
                  </a:lnTo>
                  <a:lnTo>
                    <a:pt x="206" y="80"/>
                  </a:lnTo>
                  <a:lnTo>
                    <a:pt x="220" y="60"/>
                  </a:lnTo>
                  <a:lnTo>
                    <a:pt x="234" y="46"/>
                  </a:lnTo>
                  <a:lnTo>
                    <a:pt x="234" y="46"/>
                  </a:lnTo>
                  <a:lnTo>
                    <a:pt x="248" y="44"/>
                  </a:lnTo>
                  <a:lnTo>
                    <a:pt x="248" y="134"/>
                  </a:lnTo>
                  <a:close/>
                  <a:moveTo>
                    <a:pt x="396" y="94"/>
                  </a:moveTo>
                  <a:lnTo>
                    <a:pt x="396" y="94"/>
                  </a:lnTo>
                  <a:lnTo>
                    <a:pt x="378" y="104"/>
                  </a:lnTo>
                  <a:lnTo>
                    <a:pt x="358" y="114"/>
                  </a:lnTo>
                  <a:lnTo>
                    <a:pt x="358" y="114"/>
                  </a:lnTo>
                  <a:lnTo>
                    <a:pt x="342" y="88"/>
                  </a:lnTo>
                  <a:lnTo>
                    <a:pt x="328" y="64"/>
                  </a:lnTo>
                  <a:lnTo>
                    <a:pt x="328" y="64"/>
                  </a:lnTo>
                  <a:lnTo>
                    <a:pt x="320" y="54"/>
                  </a:lnTo>
                  <a:lnTo>
                    <a:pt x="320" y="54"/>
                  </a:lnTo>
                  <a:lnTo>
                    <a:pt x="340" y="60"/>
                  </a:lnTo>
                  <a:lnTo>
                    <a:pt x="360" y="70"/>
                  </a:lnTo>
                  <a:lnTo>
                    <a:pt x="378" y="82"/>
                  </a:lnTo>
                  <a:lnTo>
                    <a:pt x="396" y="94"/>
                  </a:lnTo>
                  <a:lnTo>
                    <a:pt x="396" y="94"/>
                  </a:lnTo>
                  <a:close/>
                  <a:moveTo>
                    <a:pt x="268" y="44"/>
                  </a:moveTo>
                  <a:lnTo>
                    <a:pt x="268" y="44"/>
                  </a:lnTo>
                  <a:lnTo>
                    <a:pt x="282" y="46"/>
                  </a:lnTo>
                  <a:lnTo>
                    <a:pt x="282" y="46"/>
                  </a:lnTo>
                  <a:lnTo>
                    <a:pt x="294" y="60"/>
                  </a:lnTo>
                  <a:lnTo>
                    <a:pt x="308" y="80"/>
                  </a:lnTo>
                  <a:lnTo>
                    <a:pt x="308" y="80"/>
                  </a:lnTo>
                  <a:lnTo>
                    <a:pt x="322" y="98"/>
                  </a:lnTo>
                  <a:lnTo>
                    <a:pt x="334" y="122"/>
                  </a:lnTo>
                  <a:lnTo>
                    <a:pt x="334" y="122"/>
                  </a:lnTo>
                  <a:lnTo>
                    <a:pt x="304" y="130"/>
                  </a:lnTo>
                  <a:lnTo>
                    <a:pt x="268" y="134"/>
                  </a:lnTo>
                  <a:lnTo>
                    <a:pt x="268" y="44"/>
                  </a:lnTo>
                  <a:close/>
                  <a:moveTo>
                    <a:pt x="268" y="158"/>
                  </a:moveTo>
                  <a:lnTo>
                    <a:pt x="268" y="158"/>
                  </a:lnTo>
                  <a:lnTo>
                    <a:pt x="308" y="154"/>
                  </a:lnTo>
                  <a:lnTo>
                    <a:pt x="326" y="150"/>
                  </a:lnTo>
                  <a:lnTo>
                    <a:pt x="344" y="146"/>
                  </a:lnTo>
                  <a:lnTo>
                    <a:pt x="344" y="146"/>
                  </a:lnTo>
                  <a:lnTo>
                    <a:pt x="352" y="170"/>
                  </a:lnTo>
                  <a:lnTo>
                    <a:pt x="358" y="196"/>
                  </a:lnTo>
                  <a:lnTo>
                    <a:pt x="364" y="224"/>
                  </a:lnTo>
                  <a:lnTo>
                    <a:pt x="366" y="252"/>
                  </a:lnTo>
                  <a:lnTo>
                    <a:pt x="268" y="252"/>
                  </a:lnTo>
                  <a:lnTo>
                    <a:pt x="268" y="158"/>
                  </a:lnTo>
                  <a:close/>
                  <a:moveTo>
                    <a:pt x="268" y="276"/>
                  </a:moveTo>
                  <a:lnTo>
                    <a:pt x="366" y="276"/>
                  </a:lnTo>
                  <a:lnTo>
                    <a:pt x="366" y="276"/>
                  </a:lnTo>
                  <a:lnTo>
                    <a:pt x="364" y="304"/>
                  </a:lnTo>
                  <a:lnTo>
                    <a:pt x="360" y="330"/>
                  </a:lnTo>
                  <a:lnTo>
                    <a:pt x="354" y="354"/>
                  </a:lnTo>
                  <a:lnTo>
                    <a:pt x="346" y="378"/>
                  </a:lnTo>
                  <a:lnTo>
                    <a:pt x="346" y="378"/>
                  </a:lnTo>
                  <a:lnTo>
                    <a:pt x="310" y="368"/>
                  </a:lnTo>
                  <a:lnTo>
                    <a:pt x="290" y="366"/>
                  </a:lnTo>
                  <a:lnTo>
                    <a:pt x="268" y="364"/>
                  </a:lnTo>
                  <a:lnTo>
                    <a:pt x="268" y="276"/>
                  </a:lnTo>
                  <a:close/>
                  <a:moveTo>
                    <a:pt x="284" y="476"/>
                  </a:moveTo>
                  <a:lnTo>
                    <a:pt x="284" y="476"/>
                  </a:lnTo>
                  <a:lnTo>
                    <a:pt x="268" y="476"/>
                  </a:lnTo>
                  <a:lnTo>
                    <a:pt x="268" y="388"/>
                  </a:lnTo>
                  <a:lnTo>
                    <a:pt x="268" y="388"/>
                  </a:lnTo>
                  <a:lnTo>
                    <a:pt x="288" y="390"/>
                  </a:lnTo>
                  <a:lnTo>
                    <a:pt x="306" y="392"/>
                  </a:lnTo>
                  <a:lnTo>
                    <a:pt x="336" y="400"/>
                  </a:lnTo>
                  <a:lnTo>
                    <a:pt x="336" y="400"/>
                  </a:lnTo>
                  <a:lnTo>
                    <a:pt x="324" y="422"/>
                  </a:lnTo>
                  <a:lnTo>
                    <a:pt x="308" y="444"/>
                  </a:lnTo>
                  <a:lnTo>
                    <a:pt x="308" y="444"/>
                  </a:lnTo>
                  <a:lnTo>
                    <a:pt x="296" y="462"/>
                  </a:lnTo>
                  <a:lnTo>
                    <a:pt x="284" y="476"/>
                  </a:lnTo>
                  <a:lnTo>
                    <a:pt x="284" y="476"/>
                  </a:lnTo>
                  <a:close/>
                  <a:moveTo>
                    <a:pt x="322" y="466"/>
                  </a:moveTo>
                  <a:lnTo>
                    <a:pt x="322" y="466"/>
                  </a:lnTo>
                  <a:lnTo>
                    <a:pt x="328" y="460"/>
                  </a:lnTo>
                  <a:lnTo>
                    <a:pt x="328" y="460"/>
                  </a:lnTo>
                  <a:lnTo>
                    <a:pt x="344" y="436"/>
                  </a:lnTo>
                  <a:lnTo>
                    <a:pt x="358" y="408"/>
                  </a:lnTo>
                  <a:lnTo>
                    <a:pt x="358" y="408"/>
                  </a:lnTo>
                  <a:lnTo>
                    <a:pt x="380" y="418"/>
                  </a:lnTo>
                  <a:lnTo>
                    <a:pt x="396" y="426"/>
                  </a:lnTo>
                  <a:lnTo>
                    <a:pt x="396" y="426"/>
                  </a:lnTo>
                  <a:lnTo>
                    <a:pt x="380" y="440"/>
                  </a:lnTo>
                  <a:lnTo>
                    <a:pt x="362" y="450"/>
                  </a:lnTo>
                  <a:lnTo>
                    <a:pt x="342" y="460"/>
                  </a:lnTo>
                  <a:lnTo>
                    <a:pt x="322" y="466"/>
                  </a:lnTo>
                  <a:lnTo>
                    <a:pt x="322" y="466"/>
                  </a:lnTo>
                  <a:close/>
                  <a:moveTo>
                    <a:pt x="414" y="410"/>
                  </a:moveTo>
                  <a:lnTo>
                    <a:pt x="414" y="410"/>
                  </a:lnTo>
                  <a:lnTo>
                    <a:pt x="394" y="400"/>
                  </a:lnTo>
                  <a:lnTo>
                    <a:pt x="368" y="388"/>
                  </a:lnTo>
                  <a:lnTo>
                    <a:pt x="368" y="388"/>
                  </a:lnTo>
                  <a:lnTo>
                    <a:pt x="376" y="364"/>
                  </a:lnTo>
                  <a:lnTo>
                    <a:pt x="384" y="338"/>
                  </a:lnTo>
                  <a:lnTo>
                    <a:pt x="388" y="308"/>
                  </a:lnTo>
                  <a:lnTo>
                    <a:pt x="390" y="276"/>
                  </a:lnTo>
                  <a:lnTo>
                    <a:pt x="474" y="276"/>
                  </a:lnTo>
                  <a:lnTo>
                    <a:pt x="474" y="276"/>
                  </a:lnTo>
                  <a:lnTo>
                    <a:pt x="472" y="296"/>
                  </a:lnTo>
                  <a:lnTo>
                    <a:pt x="468" y="314"/>
                  </a:lnTo>
                  <a:lnTo>
                    <a:pt x="462" y="332"/>
                  </a:lnTo>
                  <a:lnTo>
                    <a:pt x="456" y="350"/>
                  </a:lnTo>
                  <a:lnTo>
                    <a:pt x="448" y="366"/>
                  </a:lnTo>
                  <a:lnTo>
                    <a:pt x="438" y="382"/>
                  </a:lnTo>
                  <a:lnTo>
                    <a:pt x="428" y="396"/>
                  </a:lnTo>
                  <a:lnTo>
                    <a:pt x="414" y="410"/>
                  </a:lnTo>
                  <a:lnTo>
                    <a:pt x="414" y="410"/>
                  </a:lnTo>
                  <a:close/>
                  <a:moveTo>
                    <a:pt x="390" y="252"/>
                  </a:moveTo>
                  <a:lnTo>
                    <a:pt x="390" y="252"/>
                  </a:lnTo>
                  <a:lnTo>
                    <a:pt x="388" y="222"/>
                  </a:lnTo>
                  <a:lnTo>
                    <a:pt x="382" y="192"/>
                  </a:lnTo>
                  <a:lnTo>
                    <a:pt x="376" y="164"/>
                  </a:lnTo>
                  <a:lnTo>
                    <a:pt x="366" y="138"/>
                  </a:lnTo>
                  <a:lnTo>
                    <a:pt x="366" y="138"/>
                  </a:lnTo>
                  <a:lnTo>
                    <a:pt x="394" y="126"/>
                  </a:lnTo>
                  <a:lnTo>
                    <a:pt x="414" y="114"/>
                  </a:lnTo>
                  <a:lnTo>
                    <a:pt x="414" y="114"/>
                  </a:lnTo>
                  <a:lnTo>
                    <a:pt x="428" y="130"/>
                  </a:lnTo>
                  <a:lnTo>
                    <a:pt x="438" y="146"/>
                  </a:lnTo>
                  <a:lnTo>
                    <a:pt x="448" y="162"/>
                  </a:lnTo>
                  <a:lnTo>
                    <a:pt x="456" y="180"/>
                  </a:lnTo>
                  <a:lnTo>
                    <a:pt x="462" y="198"/>
                  </a:lnTo>
                  <a:lnTo>
                    <a:pt x="468" y="216"/>
                  </a:lnTo>
                  <a:lnTo>
                    <a:pt x="472" y="234"/>
                  </a:lnTo>
                  <a:lnTo>
                    <a:pt x="474" y="252"/>
                  </a:lnTo>
                  <a:lnTo>
                    <a:pt x="390" y="25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latin typeface="微软雅黑" panose="020B0503020204020204" pitchFamily="34" charset="-122"/>
                <a:ea typeface="微软雅黑" panose="020B0503020204020204" pitchFamily="34" charset="-122"/>
              </a:endParaRPr>
            </a:p>
          </p:txBody>
        </p:sp>
        <p:sp>
          <p:nvSpPr>
            <p:cNvPr id="53" name="矩形 52"/>
            <p:cNvSpPr/>
            <p:nvPr/>
          </p:nvSpPr>
          <p:spPr>
            <a:xfrm rot="3046796">
              <a:off x="7403998" y="2692434"/>
              <a:ext cx="713176" cy="253915"/>
            </a:xfrm>
            <a:prstGeom prst="rect">
              <a:avLst/>
            </a:prstGeom>
          </p:spPr>
          <p:txBody>
            <a:bodyPr wrap="none">
              <a:spAutoFit/>
            </a:bodyPr>
            <a:lstStyle/>
            <a:p>
              <a:pPr lvl="0"/>
              <a:r>
                <a:rPr lang="en-US" altLang="zh-CN" sz="1600" b="1" dirty="0" err="1" smtClean="0">
                  <a:solidFill>
                    <a:srgbClr val="FFFFFF"/>
                  </a:solidFill>
                  <a:latin typeface="微软雅黑" panose="020B0503020204020204" pitchFamily="34" charset="-122"/>
                  <a:ea typeface="微软雅黑" panose="020B0503020204020204" pitchFamily="34" charset="-122"/>
                </a:rPr>
                <a:t>Ansible</a:t>
              </a:r>
              <a:endParaRPr lang="en-US" altLang="zh-CN" sz="1600" b="1" dirty="0">
                <a:solidFill>
                  <a:srgbClr val="FFFFFF"/>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6100373" y="3116660"/>
            <a:ext cx="1692207" cy="3408847"/>
            <a:chOff x="4574684" y="2037457"/>
            <a:chExt cx="1269155" cy="2556635"/>
          </a:xfrm>
          <a:solidFill>
            <a:srgbClr val="00704A"/>
          </a:solidFill>
        </p:grpSpPr>
        <p:sp>
          <p:nvSpPr>
            <p:cNvPr id="47" name="下弧形箭头 126"/>
            <p:cNvSpPr/>
            <p:nvPr/>
          </p:nvSpPr>
          <p:spPr>
            <a:xfrm rot="14400000">
              <a:off x="3930944" y="2681197"/>
              <a:ext cx="2556635" cy="1269155"/>
            </a:xfrm>
            <a:prstGeom prst="curvedDownArrow">
              <a:avLst>
                <a:gd name="adj1" fmla="val 62168"/>
                <a:gd name="adj2" fmla="val 115702"/>
                <a:gd name="adj3" fmla="val 25000"/>
              </a:avLst>
            </a:prstGeom>
            <a:solidFill>
              <a:srgbClr val="99CC00"/>
            </a:solidFill>
            <a:ln w="381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latin typeface="微软雅黑" panose="020B0503020204020204" pitchFamily="34" charset="-122"/>
                <a:ea typeface="微软雅黑" panose="020B0503020204020204" pitchFamily="34" charset="-122"/>
              </a:endParaRPr>
            </a:p>
          </p:txBody>
        </p:sp>
        <p:sp>
          <p:nvSpPr>
            <p:cNvPr id="48" name="Freeform 217"/>
            <p:cNvSpPr>
              <a:spLocks noEditPoints="1"/>
            </p:cNvSpPr>
            <p:nvPr/>
          </p:nvSpPr>
          <p:spPr bwMode="auto">
            <a:xfrm rot="3247206">
              <a:off x="4783149" y="2670927"/>
              <a:ext cx="338542" cy="246212"/>
            </a:xfrm>
            <a:custGeom>
              <a:avLst/>
              <a:gdLst/>
              <a:ahLst/>
              <a:cxnLst>
                <a:cxn ang="0">
                  <a:pos x="0" y="32"/>
                </a:cxn>
                <a:cxn ang="0">
                  <a:pos x="176" y="176"/>
                </a:cxn>
                <a:cxn ang="0">
                  <a:pos x="352" y="32"/>
                </a:cxn>
                <a:cxn ang="0">
                  <a:pos x="352" y="0"/>
                </a:cxn>
                <a:cxn ang="0">
                  <a:pos x="0" y="0"/>
                </a:cxn>
                <a:cxn ang="0">
                  <a:pos x="0" y="32"/>
                </a:cxn>
                <a:cxn ang="0">
                  <a:pos x="0" y="228"/>
                </a:cxn>
                <a:cxn ang="0">
                  <a:pos x="86" y="132"/>
                </a:cxn>
                <a:cxn ang="0">
                  <a:pos x="0" y="54"/>
                </a:cxn>
                <a:cxn ang="0">
                  <a:pos x="0" y="228"/>
                </a:cxn>
                <a:cxn ang="0">
                  <a:pos x="352" y="230"/>
                </a:cxn>
                <a:cxn ang="0">
                  <a:pos x="262" y="132"/>
                </a:cxn>
                <a:cxn ang="0">
                  <a:pos x="352" y="56"/>
                </a:cxn>
                <a:cxn ang="0">
                  <a:pos x="352" y="230"/>
                </a:cxn>
                <a:cxn ang="0">
                  <a:pos x="176" y="204"/>
                </a:cxn>
                <a:cxn ang="0">
                  <a:pos x="104" y="144"/>
                </a:cxn>
                <a:cxn ang="0">
                  <a:pos x="0" y="256"/>
                </a:cxn>
                <a:cxn ang="0">
                  <a:pos x="352" y="256"/>
                </a:cxn>
                <a:cxn ang="0">
                  <a:pos x="248" y="144"/>
                </a:cxn>
                <a:cxn ang="0">
                  <a:pos x="176" y="204"/>
                </a:cxn>
              </a:cxnLst>
              <a:rect l="0" t="0" r="r" b="b"/>
              <a:pathLst>
                <a:path w="352" h="256">
                  <a:moveTo>
                    <a:pt x="0" y="32"/>
                  </a:moveTo>
                  <a:lnTo>
                    <a:pt x="176" y="176"/>
                  </a:lnTo>
                  <a:lnTo>
                    <a:pt x="352" y="32"/>
                  </a:lnTo>
                  <a:lnTo>
                    <a:pt x="352" y="0"/>
                  </a:lnTo>
                  <a:lnTo>
                    <a:pt x="0" y="0"/>
                  </a:lnTo>
                  <a:lnTo>
                    <a:pt x="0" y="32"/>
                  </a:lnTo>
                  <a:close/>
                  <a:moveTo>
                    <a:pt x="0" y="228"/>
                  </a:moveTo>
                  <a:lnTo>
                    <a:pt x="86" y="132"/>
                  </a:lnTo>
                  <a:lnTo>
                    <a:pt x="0" y="54"/>
                  </a:lnTo>
                  <a:lnTo>
                    <a:pt x="0" y="228"/>
                  </a:lnTo>
                  <a:close/>
                  <a:moveTo>
                    <a:pt x="352" y="230"/>
                  </a:moveTo>
                  <a:lnTo>
                    <a:pt x="262" y="132"/>
                  </a:lnTo>
                  <a:lnTo>
                    <a:pt x="352" y="56"/>
                  </a:lnTo>
                  <a:lnTo>
                    <a:pt x="352" y="230"/>
                  </a:lnTo>
                  <a:close/>
                  <a:moveTo>
                    <a:pt x="176" y="204"/>
                  </a:moveTo>
                  <a:lnTo>
                    <a:pt x="104" y="144"/>
                  </a:lnTo>
                  <a:lnTo>
                    <a:pt x="0" y="256"/>
                  </a:lnTo>
                  <a:lnTo>
                    <a:pt x="352" y="256"/>
                  </a:lnTo>
                  <a:lnTo>
                    <a:pt x="248" y="144"/>
                  </a:lnTo>
                  <a:lnTo>
                    <a:pt x="176" y="20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solidFill>
                  <a:schemeClr val="bg1"/>
                </a:solidFill>
                <a:latin typeface="微软雅黑" panose="020B0503020204020204" pitchFamily="34" charset="-122"/>
                <a:ea typeface="微软雅黑" panose="020B0503020204020204" pitchFamily="34" charset="-122"/>
              </a:endParaRPr>
            </a:p>
          </p:txBody>
        </p:sp>
        <p:sp>
          <p:nvSpPr>
            <p:cNvPr id="49" name="矩形 48"/>
            <p:cNvSpPr/>
            <p:nvPr/>
          </p:nvSpPr>
          <p:spPr>
            <a:xfrm rot="21095453">
              <a:off x="5446555" y="3833183"/>
              <a:ext cx="365725" cy="253915"/>
            </a:xfrm>
            <a:prstGeom prst="rect">
              <a:avLst/>
            </a:prstGeom>
            <a:noFill/>
            <a:ln>
              <a:noFill/>
            </a:ln>
          </p:spPr>
          <p:txBody>
            <a:bodyPr wrap="none">
              <a:spAutoFit/>
            </a:bodyPr>
            <a:lstStyle/>
            <a:p>
              <a:pPr lvl="0"/>
              <a:r>
                <a:rPr lang="en-US" altLang="zh-CN" sz="1600" b="1" dirty="0" err="1" smtClean="0">
                  <a:latin typeface="微软雅黑" panose="020B0503020204020204" pitchFamily="34" charset="-122"/>
                  <a:ea typeface="微软雅黑" panose="020B0503020204020204" pitchFamily="34" charset="-122"/>
                </a:rPr>
                <a:t>Git</a:t>
              </a:r>
              <a:endParaRPr lang="en-US" altLang="zh-CN" sz="1600" b="1" dirty="0">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6960096" y="1592776"/>
            <a:ext cx="3408847" cy="1692208"/>
            <a:chOff x="5203949" y="910926"/>
            <a:chExt cx="2556635" cy="1269156"/>
          </a:xfrm>
        </p:grpSpPr>
        <p:sp>
          <p:nvSpPr>
            <p:cNvPr id="33" name="下弧形箭头 125"/>
            <p:cNvSpPr/>
            <p:nvPr/>
          </p:nvSpPr>
          <p:spPr>
            <a:xfrm>
              <a:off x="5203949" y="910926"/>
              <a:ext cx="2556635" cy="1269156"/>
            </a:xfrm>
            <a:prstGeom prst="curvedDownArrow">
              <a:avLst>
                <a:gd name="adj1" fmla="val 62168"/>
                <a:gd name="adj2" fmla="val 115702"/>
                <a:gd name="adj3" fmla="val 25000"/>
              </a:avLst>
            </a:prstGeom>
            <a:solidFill>
              <a:srgbClr val="FF6700"/>
            </a:solidFill>
            <a:ln w="381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tx1"/>
                </a:solidFill>
                <a:latin typeface="微软雅黑" panose="020B0503020204020204" pitchFamily="34" charset="-122"/>
                <a:ea typeface="微软雅黑" panose="020B0503020204020204" pitchFamily="34" charset="-122"/>
              </a:endParaRPr>
            </a:p>
          </p:txBody>
        </p:sp>
        <p:grpSp>
          <p:nvGrpSpPr>
            <p:cNvPr id="34" name="组 147"/>
            <p:cNvGrpSpPr/>
            <p:nvPr/>
          </p:nvGrpSpPr>
          <p:grpSpPr>
            <a:xfrm>
              <a:off x="6810350" y="1232408"/>
              <a:ext cx="396430" cy="475110"/>
              <a:chOff x="1536700" y="911225"/>
              <a:chExt cx="831850" cy="996950"/>
            </a:xfrm>
            <a:solidFill>
              <a:schemeClr val="tx1"/>
            </a:solidFill>
          </p:grpSpPr>
          <p:sp>
            <p:nvSpPr>
              <p:cNvPr id="36" name="Freeform 47"/>
              <p:cNvSpPr>
                <a:spLocks/>
              </p:cNvSpPr>
              <p:nvPr/>
            </p:nvSpPr>
            <p:spPr bwMode="auto">
              <a:xfrm>
                <a:off x="1838325" y="1765300"/>
                <a:ext cx="234950" cy="50800"/>
              </a:xfrm>
              <a:custGeom>
                <a:avLst/>
                <a:gdLst/>
                <a:ahLst/>
                <a:cxnLst>
                  <a:cxn ang="0">
                    <a:pos x="132" y="0"/>
                  </a:cxn>
                  <a:cxn ang="0">
                    <a:pos x="16" y="0"/>
                  </a:cxn>
                  <a:cxn ang="0">
                    <a:pos x="16" y="0"/>
                  </a:cxn>
                  <a:cxn ang="0">
                    <a:pos x="8" y="2"/>
                  </a:cxn>
                  <a:cxn ang="0">
                    <a:pos x="4" y="6"/>
                  </a:cxn>
                  <a:cxn ang="0">
                    <a:pos x="0" y="10"/>
                  </a:cxn>
                  <a:cxn ang="0">
                    <a:pos x="0" y="16"/>
                  </a:cxn>
                  <a:cxn ang="0">
                    <a:pos x="0" y="16"/>
                  </a:cxn>
                  <a:cxn ang="0">
                    <a:pos x="0" y="22"/>
                  </a:cxn>
                  <a:cxn ang="0">
                    <a:pos x="4" y="28"/>
                  </a:cxn>
                  <a:cxn ang="0">
                    <a:pos x="8" y="32"/>
                  </a:cxn>
                  <a:cxn ang="0">
                    <a:pos x="16" y="32"/>
                  </a:cxn>
                  <a:cxn ang="0">
                    <a:pos x="132" y="32"/>
                  </a:cxn>
                  <a:cxn ang="0">
                    <a:pos x="132" y="32"/>
                  </a:cxn>
                  <a:cxn ang="0">
                    <a:pos x="138" y="32"/>
                  </a:cxn>
                  <a:cxn ang="0">
                    <a:pos x="142" y="28"/>
                  </a:cxn>
                  <a:cxn ang="0">
                    <a:pos x="146" y="22"/>
                  </a:cxn>
                  <a:cxn ang="0">
                    <a:pos x="148" y="16"/>
                  </a:cxn>
                  <a:cxn ang="0">
                    <a:pos x="148" y="16"/>
                  </a:cxn>
                  <a:cxn ang="0">
                    <a:pos x="146" y="10"/>
                  </a:cxn>
                  <a:cxn ang="0">
                    <a:pos x="142" y="6"/>
                  </a:cxn>
                  <a:cxn ang="0">
                    <a:pos x="138" y="2"/>
                  </a:cxn>
                  <a:cxn ang="0">
                    <a:pos x="132" y="0"/>
                  </a:cxn>
                  <a:cxn ang="0">
                    <a:pos x="132" y="0"/>
                  </a:cxn>
                </a:cxnLst>
                <a:rect l="0" t="0" r="r" b="b"/>
                <a:pathLst>
                  <a:path w="148" h="32">
                    <a:moveTo>
                      <a:pt x="132" y="0"/>
                    </a:moveTo>
                    <a:lnTo>
                      <a:pt x="16" y="0"/>
                    </a:lnTo>
                    <a:lnTo>
                      <a:pt x="16" y="0"/>
                    </a:lnTo>
                    <a:lnTo>
                      <a:pt x="8" y="2"/>
                    </a:lnTo>
                    <a:lnTo>
                      <a:pt x="4" y="6"/>
                    </a:lnTo>
                    <a:lnTo>
                      <a:pt x="0" y="10"/>
                    </a:lnTo>
                    <a:lnTo>
                      <a:pt x="0" y="16"/>
                    </a:lnTo>
                    <a:lnTo>
                      <a:pt x="0" y="16"/>
                    </a:lnTo>
                    <a:lnTo>
                      <a:pt x="0" y="22"/>
                    </a:lnTo>
                    <a:lnTo>
                      <a:pt x="4" y="28"/>
                    </a:lnTo>
                    <a:lnTo>
                      <a:pt x="8" y="32"/>
                    </a:lnTo>
                    <a:lnTo>
                      <a:pt x="16" y="32"/>
                    </a:lnTo>
                    <a:lnTo>
                      <a:pt x="132" y="32"/>
                    </a:lnTo>
                    <a:lnTo>
                      <a:pt x="132" y="32"/>
                    </a:lnTo>
                    <a:lnTo>
                      <a:pt x="138" y="32"/>
                    </a:lnTo>
                    <a:lnTo>
                      <a:pt x="142" y="28"/>
                    </a:lnTo>
                    <a:lnTo>
                      <a:pt x="146" y="22"/>
                    </a:lnTo>
                    <a:lnTo>
                      <a:pt x="148" y="16"/>
                    </a:lnTo>
                    <a:lnTo>
                      <a:pt x="148" y="16"/>
                    </a:lnTo>
                    <a:lnTo>
                      <a:pt x="146" y="10"/>
                    </a:lnTo>
                    <a:lnTo>
                      <a:pt x="142" y="6"/>
                    </a:lnTo>
                    <a:lnTo>
                      <a:pt x="138" y="2"/>
                    </a:lnTo>
                    <a:lnTo>
                      <a:pt x="132" y="0"/>
                    </a:lnTo>
                    <a:lnTo>
                      <a:pt x="13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u="sng">
                  <a:latin typeface="微软雅黑" panose="020B0503020204020204" pitchFamily="34" charset="-122"/>
                  <a:ea typeface="微软雅黑" panose="020B0503020204020204" pitchFamily="34" charset="-122"/>
                </a:endParaRPr>
              </a:p>
            </p:txBody>
          </p:sp>
          <p:sp>
            <p:nvSpPr>
              <p:cNvPr id="37" name="Freeform 48"/>
              <p:cNvSpPr>
                <a:spLocks/>
              </p:cNvSpPr>
              <p:nvPr/>
            </p:nvSpPr>
            <p:spPr bwMode="auto">
              <a:xfrm>
                <a:off x="1838325" y="1857375"/>
                <a:ext cx="234950" cy="50800"/>
              </a:xfrm>
              <a:custGeom>
                <a:avLst/>
                <a:gdLst/>
                <a:ahLst/>
                <a:cxnLst>
                  <a:cxn ang="0">
                    <a:pos x="132" y="0"/>
                  </a:cxn>
                  <a:cxn ang="0">
                    <a:pos x="16" y="0"/>
                  </a:cxn>
                  <a:cxn ang="0">
                    <a:pos x="16" y="0"/>
                  </a:cxn>
                  <a:cxn ang="0">
                    <a:pos x="8" y="2"/>
                  </a:cxn>
                  <a:cxn ang="0">
                    <a:pos x="4" y="4"/>
                  </a:cxn>
                  <a:cxn ang="0">
                    <a:pos x="0" y="10"/>
                  </a:cxn>
                  <a:cxn ang="0">
                    <a:pos x="0" y="16"/>
                  </a:cxn>
                  <a:cxn ang="0">
                    <a:pos x="0" y="16"/>
                  </a:cxn>
                  <a:cxn ang="0">
                    <a:pos x="0" y="22"/>
                  </a:cxn>
                  <a:cxn ang="0">
                    <a:pos x="4" y="28"/>
                  </a:cxn>
                  <a:cxn ang="0">
                    <a:pos x="8" y="30"/>
                  </a:cxn>
                  <a:cxn ang="0">
                    <a:pos x="16" y="32"/>
                  </a:cxn>
                  <a:cxn ang="0">
                    <a:pos x="132" y="32"/>
                  </a:cxn>
                  <a:cxn ang="0">
                    <a:pos x="132" y="32"/>
                  </a:cxn>
                  <a:cxn ang="0">
                    <a:pos x="138" y="30"/>
                  </a:cxn>
                  <a:cxn ang="0">
                    <a:pos x="142" y="28"/>
                  </a:cxn>
                  <a:cxn ang="0">
                    <a:pos x="146" y="22"/>
                  </a:cxn>
                  <a:cxn ang="0">
                    <a:pos x="148" y="16"/>
                  </a:cxn>
                  <a:cxn ang="0">
                    <a:pos x="148" y="16"/>
                  </a:cxn>
                  <a:cxn ang="0">
                    <a:pos x="146" y="10"/>
                  </a:cxn>
                  <a:cxn ang="0">
                    <a:pos x="142" y="4"/>
                  </a:cxn>
                  <a:cxn ang="0">
                    <a:pos x="138" y="2"/>
                  </a:cxn>
                  <a:cxn ang="0">
                    <a:pos x="132" y="0"/>
                  </a:cxn>
                  <a:cxn ang="0">
                    <a:pos x="132" y="0"/>
                  </a:cxn>
                </a:cxnLst>
                <a:rect l="0" t="0" r="r" b="b"/>
                <a:pathLst>
                  <a:path w="148" h="32">
                    <a:moveTo>
                      <a:pt x="132" y="0"/>
                    </a:moveTo>
                    <a:lnTo>
                      <a:pt x="16" y="0"/>
                    </a:lnTo>
                    <a:lnTo>
                      <a:pt x="16" y="0"/>
                    </a:lnTo>
                    <a:lnTo>
                      <a:pt x="8" y="2"/>
                    </a:lnTo>
                    <a:lnTo>
                      <a:pt x="4" y="4"/>
                    </a:lnTo>
                    <a:lnTo>
                      <a:pt x="0" y="10"/>
                    </a:lnTo>
                    <a:lnTo>
                      <a:pt x="0" y="16"/>
                    </a:lnTo>
                    <a:lnTo>
                      <a:pt x="0" y="16"/>
                    </a:lnTo>
                    <a:lnTo>
                      <a:pt x="0" y="22"/>
                    </a:lnTo>
                    <a:lnTo>
                      <a:pt x="4" y="28"/>
                    </a:lnTo>
                    <a:lnTo>
                      <a:pt x="8" y="30"/>
                    </a:lnTo>
                    <a:lnTo>
                      <a:pt x="16" y="32"/>
                    </a:lnTo>
                    <a:lnTo>
                      <a:pt x="132" y="32"/>
                    </a:lnTo>
                    <a:lnTo>
                      <a:pt x="132" y="32"/>
                    </a:lnTo>
                    <a:lnTo>
                      <a:pt x="138" y="30"/>
                    </a:lnTo>
                    <a:lnTo>
                      <a:pt x="142" y="28"/>
                    </a:lnTo>
                    <a:lnTo>
                      <a:pt x="146" y="22"/>
                    </a:lnTo>
                    <a:lnTo>
                      <a:pt x="148" y="16"/>
                    </a:lnTo>
                    <a:lnTo>
                      <a:pt x="148" y="16"/>
                    </a:lnTo>
                    <a:lnTo>
                      <a:pt x="146" y="10"/>
                    </a:lnTo>
                    <a:lnTo>
                      <a:pt x="142" y="4"/>
                    </a:lnTo>
                    <a:lnTo>
                      <a:pt x="138" y="2"/>
                    </a:lnTo>
                    <a:lnTo>
                      <a:pt x="132" y="0"/>
                    </a:lnTo>
                    <a:lnTo>
                      <a:pt x="132"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u="sng">
                  <a:latin typeface="微软雅黑" panose="020B0503020204020204" pitchFamily="34" charset="-122"/>
                  <a:ea typeface="微软雅黑" panose="020B0503020204020204" pitchFamily="34" charset="-122"/>
                </a:endParaRPr>
              </a:p>
            </p:txBody>
          </p:sp>
          <p:sp>
            <p:nvSpPr>
              <p:cNvPr id="38" name="Freeform 49"/>
              <p:cNvSpPr>
                <a:spLocks noEditPoints="1"/>
              </p:cNvSpPr>
              <p:nvPr/>
            </p:nvSpPr>
            <p:spPr bwMode="auto">
              <a:xfrm>
                <a:off x="1714500" y="1143000"/>
                <a:ext cx="476250" cy="581025"/>
              </a:xfrm>
              <a:custGeom>
                <a:avLst/>
                <a:gdLst/>
                <a:ahLst/>
                <a:cxnLst>
                  <a:cxn ang="0">
                    <a:pos x="150" y="0"/>
                  </a:cxn>
                  <a:cxn ang="0">
                    <a:pos x="142" y="0"/>
                  </a:cxn>
                  <a:cxn ang="0">
                    <a:pos x="100" y="10"/>
                  </a:cxn>
                  <a:cxn ang="0">
                    <a:pos x="62" y="28"/>
                  </a:cxn>
                  <a:cxn ang="0">
                    <a:pos x="32" y="58"/>
                  </a:cxn>
                  <a:cxn ang="0">
                    <a:pos x="12" y="94"/>
                  </a:cxn>
                  <a:cxn ang="0">
                    <a:pos x="2" y="136"/>
                  </a:cxn>
                  <a:cxn ang="0">
                    <a:pos x="2" y="166"/>
                  </a:cxn>
                  <a:cxn ang="0">
                    <a:pos x="16" y="214"/>
                  </a:cxn>
                  <a:cxn ang="0">
                    <a:pos x="56" y="266"/>
                  </a:cxn>
                  <a:cxn ang="0">
                    <a:pos x="72" y="290"/>
                  </a:cxn>
                  <a:cxn ang="0">
                    <a:pos x="78" y="322"/>
                  </a:cxn>
                  <a:cxn ang="0">
                    <a:pos x="78" y="340"/>
                  </a:cxn>
                  <a:cxn ang="0">
                    <a:pos x="96" y="364"/>
                  </a:cxn>
                  <a:cxn ang="0">
                    <a:pos x="150" y="366"/>
                  </a:cxn>
                  <a:cxn ang="0">
                    <a:pos x="192" y="366"/>
                  </a:cxn>
                  <a:cxn ang="0">
                    <a:pos x="214" y="356"/>
                  </a:cxn>
                  <a:cxn ang="0">
                    <a:pos x="224" y="334"/>
                  </a:cxn>
                  <a:cxn ang="0">
                    <a:pos x="224" y="304"/>
                  </a:cxn>
                  <a:cxn ang="0">
                    <a:pos x="236" y="276"/>
                  </a:cxn>
                  <a:cxn ang="0">
                    <a:pos x="266" y="242"/>
                  </a:cxn>
                  <a:cxn ang="0">
                    <a:pos x="290" y="198"/>
                  </a:cxn>
                  <a:cxn ang="0">
                    <a:pos x="300" y="150"/>
                  </a:cxn>
                  <a:cxn ang="0">
                    <a:pos x="298" y="122"/>
                  </a:cxn>
                  <a:cxn ang="0">
                    <a:pos x="284" y="82"/>
                  </a:cxn>
                  <a:cxn ang="0">
                    <a:pos x="260" y="48"/>
                  </a:cxn>
                  <a:cxn ang="0">
                    <a:pos x="226" y="22"/>
                  </a:cxn>
                  <a:cxn ang="0">
                    <a:pos x="188" y="6"/>
                  </a:cxn>
                  <a:cxn ang="0">
                    <a:pos x="158" y="0"/>
                  </a:cxn>
                  <a:cxn ang="0">
                    <a:pos x="244" y="156"/>
                  </a:cxn>
                  <a:cxn ang="0">
                    <a:pos x="234" y="146"/>
                  </a:cxn>
                  <a:cxn ang="0">
                    <a:pos x="232" y="126"/>
                  </a:cxn>
                  <a:cxn ang="0">
                    <a:pos x="214" y="92"/>
                  </a:cxn>
                  <a:cxn ang="0">
                    <a:pos x="182" y="72"/>
                  </a:cxn>
                  <a:cxn ang="0">
                    <a:pos x="160" y="68"/>
                  </a:cxn>
                  <a:cxn ang="0">
                    <a:pos x="150" y="50"/>
                  </a:cxn>
                  <a:cxn ang="0">
                    <a:pos x="156" y="38"/>
                  </a:cxn>
                  <a:cxn ang="0">
                    <a:pos x="170" y="32"/>
                  </a:cxn>
                  <a:cxn ang="0">
                    <a:pos x="226" y="52"/>
                  </a:cxn>
                  <a:cxn ang="0">
                    <a:pos x="262" y="98"/>
                  </a:cxn>
                  <a:cxn ang="0">
                    <a:pos x="270" y="138"/>
                  </a:cxn>
                  <a:cxn ang="0">
                    <a:pos x="266" y="152"/>
                  </a:cxn>
                  <a:cxn ang="0">
                    <a:pos x="252" y="158"/>
                  </a:cxn>
                </a:cxnLst>
                <a:rect l="0" t="0" r="r" b="b"/>
                <a:pathLst>
                  <a:path w="300" h="366">
                    <a:moveTo>
                      <a:pt x="158" y="0"/>
                    </a:moveTo>
                    <a:lnTo>
                      <a:pt x="158" y="0"/>
                    </a:lnTo>
                    <a:lnTo>
                      <a:pt x="150" y="0"/>
                    </a:lnTo>
                    <a:lnTo>
                      <a:pt x="150" y="0"/>
                    </a:lnTo>
                    <a:lnTo>
                      <a:pt x="142" y="0"/>
                    </a:lnTo>
                    <a:lnTo>
                      <a:pt x="142" y="0"/>
                    </a:lnTo>
                    <a:lnTo>
                      <a:pt x="128" y="2"/>
                    </a:lnTo>
                    <a:lnTo>
                      <a:pt x="114" y="6"/>
                    </a:lnTo>
                    <a:lnTo>
                      <a:pt x="100" y="10"/>
                    </a:lnTo>
                    <a:lnTo>
                      <a:pt x="88" y="14"/>
                    </a:lnTo>
                    <a:lnTo>
                      <a:pt x="74" y="22"/>
                    </a:lnTo>
                    <a:lnTo>
                      <a:pt x="62" y="28"/>
                    </a:lnTo>
                    <a:lnTo>
                      <a:pt x="52" y="38"/>
                    </a:lnTo>
                    <a:lnTo>
                      <a:pt x="42" y="48"/>
                    </a:lnTo>
                    <a:lnTo>
                      <a:pt x="32" y="58"/>
                    </a:lnTo>
                    <a:lnTo>
                      <a:pt x="24" y="68"/>
                    </a:lnTo>
                    <a:lnTo>
                      <a:pt x="18" y="82"/>
                    </a:lnTo>
                    <a:lnTo>
                      <a:pt x="12" y="94"/>
                    </a:lnTo>
                    <a:lnTo>
                      <a:pt x="6" y="108"/>
                    </a:lnTo>
                    <a:lnTo>
                      <a:pt x="4" y="122"/>
                    </a:lnTo>
                    <a:lnTo>
                      <a:pt x="2" y="136"/>
                    </a:lnTo>
                    <a:lnTo>
                      <a:pt x="0" y="150"/>
                    </a:lnTo>
                    <a:lnTo>
                      <a:pt x="0" y="150"/>
                    </a:lnTo>
                    <a:lnTo>
                      <a:pt x="2" y="166"/>
                    </a:lnTo>
                    <a:lnTo>
                      <a:pt x="4" y="182"/>
                    </a:lnTo>
                    <a:lnTo>
                      <a:pt x="10" y="198"/>
                    </a:lnTo>
                    <a:lnTo>
                      <a:pt x="16" y="214"/>
                    </a:lnTo>
                    <a:lnTo>
                      <a:pt x="26" y="228"/>
                    </a:lnTo>
                    <a:lnTo>
                      <a:pt x="34" y="242"/>
                    </a:lnTo>
                    <a:lnTo>
                      <a:pt x="56" y="266"/>
                    </a:lnTo>
                    <a:lnTo>
                      <a:pt x="56" y="266"/>
                    </a:lnTo>
                    <a:lnTo>
                      <a:pt x="66" y="276"/>
                    </a:lnTo>
                    <a:lnTo>
                      <a:pt x="72" y="290"/>
                    </a:lnTo>
                    <a:lnTo>
                      <a:pt x="72" y="290"/>
                    </a:lnTo>
                    <a:lnTo>
                      <a:pt x="76" y="304"/>
                    </a:lnTo>
                    <a:lnTo>
                      <a:pt x="78" y="322"/>
                    </a:lnTo>
                    <a:lnTo>
                      <a:pt x="78" y="334"/>
                    </a:lnTo>
                    <a:lnTo>
                      <a:pt x="78" y="334"/>
                    </a:lnTo>
                    <a:lnTo>
                      <a:pt x="78" y="340"/>
                    </a:lnTo>
                    <a:lnTo>
                      <a:pt x="80" y="346"/>
                    </a:lnTo>
                    <a:lnTo>
                      <a:pt x="86" y="356"/>
                    </a:lnTo>
                    <a:lnTo>
                      <a:pt x="96" y="364"/>
                    </a:lnTo>
                    <a:lnTo>
                      <a:pt x="102" y="366"/>
                    </a:lnTo>
                    <a:lnTo>
                      <a:pt x="110" y="366"/>
                    </a:lnTo>
                    <a:lnTo>
                      <a:pt x="150" y="366"/>
                    </a:lnTo>
                    <a:lnTo>
                      <a:pt x="150" y="366"/>
                    </a:lnTo>
                    <a:lnTo>
                      <a:pt x="192" y="366"/>
                    </a:lnTo>
                    <a:lnTo>
                      <a:pt x="192" y="366"/>
                    </a:lnTo>
                    <a:lnTo>
                      <a:pt x="198" y="366"/>
                    </a:lnTo>
                    <a:lnTo>
                      <a:pt x="204" y="364"/>
                    </a:lnTo>
                    <a:lnTo>
                      <a:pt x="214" y="356"/>
                    </a:lnTo>
                    <a:lnTo>
                      <a:pt x="220" y="346"/>
                    </a:lnTo>
                    <a:lnTo>
                      <a:pt x="222" y="340"/>
                    </a:lnTo>
                    <a:lnTo>
                      <a:pt x="224" y="334"/>
                    </a:lnTo>
                    <a:lnTo>
                      <a:pt x="224" y="322"/>
                    </a:lnTo>
                    <a:lnTo>
                      <a:pt x="224" y="322"/>
                    </a:lnTo>
                    <a:lnTo>
                      <a:pt x="224" y="304"/>
                    </a:lnTo>
                    <a:lnTo>
                      <a:pt x="228" y="290"/>
                    </a:lnTo>
                    <a:lnTo>
                      <a:pt x="228" y="290"/>
                    </a:lnTo>
                    <a:lnTo>
                      <a:pt x="236" y="276"/>
                    </a:lnTo>
                    <a:lnTo>
                      <a:pt x="244" y="266"/>
                    </a:lnTo>
                    <a:lnTo>
                      <a:pt x="244" y="266"/>
                    </a:lnTo>
                    <a:lnTo>
                      <a:pt x="266" y="242"/>
                    </a:lnTo>
                    <a:lnTo>
                      <a:pt x="276" y="228"/>
                    </a:lnTo>
                    <a:lnTo>
                      <a:pt x="284" y="214"/>
                    </a:lnTo>
                    <a:lnTo>
                      <a:pt x="290" y="198"/>
                    </a:lnTo>
                    <a:lnTo>
                      <a:pt x="296" y="182"/>
                    </a:lnTo>
                    <a:lnTo>
                      <a:pt x="298" y="166"/>
                    </a:lnTo>
                    <a:lnTo>
                      <a:pt x="300" y="150"/>
                    </a:lnTo>
                    <a:lnTo>
                      <a:pt x="300" y="150"/>
                    </a:lnTo>
                    <a:lnTo>
                      <a:pt x="300" y="136"/>
                    </a:lnTo>
                    <a:lnTo>
                      <a:pt x="298" y="122"/>
                    </a:lnTo>
                    <a:lnTo>
                      <a:pt x="294" y="108"/>
                    </a:lnTo>
                    <a:lnTo>
                      <a:pt x="290" y="94"/>
                    </a:lnTo>
                    <a:lnTo>
                      <a:pt x="284" y="82"/>
                    </a:lnTo>
                    <a:lnTo>
                      <a:pt x="276" y="70"/>
                    </a:lnTo>
                    <a:lnTo>
                      <a:pt x="268" y="58"/>
                    </a:lnTo>
                    <a:lnTo>
                      <a:pt x="260" y="48"/>
                    </a:lnTo>
                    <a:lnTo>
                      <a:pt x="250" y="38"/>
                    </a:lnTo>
                    <a:lnTo>
                      <a:pt x="238" y="30"/>
                    </a:lnTo>
                    <a:lnTo>
                      <a:pt x="226" y="22"/>
                    </a:lnTo>
                    <a:lnTo>
                      <a:pt x="214" y="14"/>
                    </a:lnTo>
                    <a:lnTo>
                      <a:pt x="202" y="10"/>
                    </a:lnTo>
                    <a:lnTo>
                      <a:pt x="188" y="6"/>
                    </a:lnTo>
                    <a:lnTo>
                      <a:pt x="174" y="2"/>
                    </a:lnTo>
                    <a:lnTo>
                      <a:pt x="158" y="0"/>
                    </a:lnTo>
                    <a:lnTo>
                      <a:pt x="158" y="0"/>
                    </a:lnTo>
                    <a:close/>
                    <a:moveTo>
                      <a:pt x="252" y="158"/>
                    </a:moveTo>
                    <a:lnTo>
                      <a:pt x="252" y="158"/>
                    </a:lnTo>
                    <a:lnTo>
                      <a:pt x="244" y="156"/>
                    </a:lnTo>
                    <a:lnTo>
                      <a:pt x="238" y="152"/>
                    </a:lnTo>
                    <a:lnTo>
                      <a:pt x="238" y="152"/>
                    </a:lnTo>
                    <a:lnTo>
                      <a:pt x="234" y="146"/>
                    </a:lnTo>
                    <a:lnTo>
                      <a:pt x="232" y="138"/>
                    </a:lnTo>
                    <a:lnTo>
                      <a:pt x="232" y="138"/>
                    </a:lnTo>
                    <a:lnTo>
                      <a:pt x="232" y="126"/>
                    </a:lnTo>
                    <a:lnTo>
                      <a:pt x="228" y="112"/>
                    </a:lnTo>
                    <a:lnTo>
                      <a:pt x="222" y="102"/>
                    </a:lnTo>
                    <a:lnTo>
                      <a:pt x="214" y="92"/>
                    </a:lnTo>
                    <a:lnTo>
                      <a:pt x="204" y="84"/>
                    </a:lnTo>
                    <a:lnTo>
                      <a:pt x="194" y="76"/>
                    </a:lnTo>
                    <a:lnTo>
                      <a:pt x="182" y="72"/>
                    </a:lnTo>
                    <a:lnTo>
                      <a:pt x="168" y="70"/>
                    </a:lnTo>
                    <a:lnTo>
                      <a:pt x="168" y="70"/>
                    </a:lnTo>
                    <a:lnTo>
                      <a:pt x="160" y="68"/>
                    </a:lnTo>
                    <a:lnTo>
                      <a:pt x="154" y="64"/>
                    </a:lnTo>
                    <a:lnTo>
                      <a:pt x="150" y="58"/>
                    </a:lnTo>
                    <a:lnTo>
                      <a:pt x="150" y="50"/>
                    </a:lnTo>
                    <a:lnTo>
                      <a:pt x="150" y="50"/>
                    </a:lnTo>
                    <a:lnTo>
                      <a:pt x="152" y="42"/>
                    </a:lnTo>
                    <a:lnTo>
                      <a:pt x="156" y="38"/>
                    </a:lnTo>
                    <a:lnTo>
                      <a:pt x="162" y="34"/>
                    </a:lnTo>
                    <a:lnTo>
                      <a:pt x="170" y="32"/>
                    </a:lnTo>
                    <a:lnTo>
                      <a:pt x="170" y="32"/>
                    </a:lnTo>
                    <a:lnTo>
                      <a:pt x="190" y="36"/>
                    </a:lnTo>
                    <a:lnTo>
                      <a:pt x="210" y="42"/>
                    </a:lnTo>
                    <a:lnTo>
                      <a:pt x="226" y="52"/>
                    </a:lnTo>
                    <a:lnTo>
                      <a:pt x="242" y="66"/>
                    </a:lnTo>
                    <a:lnTo>
                      <a:pt x="254" y="80"/>
                    </a:lnTo>
                    <a:lnTo>
                      <a:pt x="262" y="98"/>
                    </a:lnTo>
                    <a:lnTo>
                      <a:pt x="268" y="118"/>
                    </a:lnTo>
                    <a:lnTo>
                      <a:pt x="270" y="138"/>
                    </a:lnTo>
                    <a:lnTo>
                      <a:pt x="270" y="138"/>
                    </a:lnTo>
                    <a:lnTo>
                      <a:pt x="270" y="146"/>
                    </a:lnTo>
                    <a:lnTo>
                      <a:pt x="266" y="152"/>
                    </a:lnTo>
                    <a:lnTo>
                      <a:pt x="266" y="152"/>
                    </a:lnTo>
                    <a:lnTo>
                      <a:pt x="260" y="156"/>
                    </a:lnTo>
                    <a:lnTo>
                      <a:pt x="252" y="158"/>
                    </a:lnTo>
                    <a:lnTo>
                      <a:pt x="252" y="15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u="sng">
                  <a:latin typeface="微软雅黑" panose="020B0503020204020204" pitchFamily="34" charset="-122"/>
                  <a:ea typeface="微软雅黑" panose="020B0503020204020204" pitchFamily="34" charset="-122"/>
                </a:endParaRPr>
              </a:p>
            </p:txBody>
          </p:sp>
          <p:sp>
            <p:nvSpPr>
              <p:cNvPr id="39" name="Rectangle 50"/>
              <p:cNvSpPr>
                <a:spLocks noChangeArrowheads="1"/>
              </p:cNvSpPr>
              <p:nvPr/>
            </p:nvSpPr>
            <p:spPr bwMode="auto">
              <a:xfrm>
                <a:off x="1838325" y="1609725"/>
                <a:ext cx="234950" cy="114300"/>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3200" u="sng">
                  <a:latin typeface="微软雅黑" panose="020B0503020204020204" pitchFamily="34" charset="-122"/>
                  <a:ea typeface="微软雅黑" panose="020B0503020204020204" pitchFamily="34" charset="-122"/>
                </a:endParaRPr>
              </a:p>
            </p:txBody>
          </p:sp>
          <p:sp>
            <p:nvSpPr>
              <p:cNvPr id="40" name="Rectangle 51"/>
              <p:cNvSpPr>
                <a:spLocks noChangeArrowheads="1"/>
              </p:cNvSpPr>
              <p:nvPr/>
            </p:nvSpPr>
            <p:spPr bwMode="auto">
              <a:xfrm>
                <a:off x="1838325" y="1765300"/>
                <a:ext cx="234950" cy="50800"/>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3200" u="sng">
                  <a:latin typeface="微软雅黑" panose="020B0503020204020204" pitchFamily="34" charset="-122"/>
                  <a:ea typeface="微软雅黑" panose="020B0503020204020204" pitchFamily="34" charset="-122"/>
                </a:endParaRPr>
              </a:p>
            </p:txBody>
          </p:sp>
          <p:sp>
            <p:nvSpPr>
              <p:cNvPr id="41" name="Freeform 52"/>
              <p:cNvSpPr>
                <a:spLocks/>
              </p:cNvSpPr>
              <p:nvPr/>
            </p:nvSpPr>
            <p:spPr bwMode="auto">
              <a:xfrm>
                <a:off x="1927225" y="911225"/>
                <a:ext cx="53975" cy="180975"/>
              </a:xfrm>
              <a:custGeom>
                <a:avLst/>
                <a:gdLst/>
                <a:ahLst/>
                <a:cxnLst>
                  <a:cxn ang="0">
                    <a:pos x="34" y="112"/>
                  </a:cxn>
                  <a:cxn ang="0">
                    <a:pos x="4" y="114"/>
                  </a:cxn>
                  <a:cxn ang="0">
                    <a:pos x="0" y="0"/>
                  </a:cxn>
                  <a:cxn ang="0">
                    <a:pos x="28" y="0"/>
                  </a:cxn>
                  <a:cxn ang="0">
                    <a:pos x="34" y="112"/>
                  </a:cxn>
                </a:cxnLst>
                <a:rect l="0" t="0" r="r" b="b"/>
                <a:pathLst>
                  <a:path w="34" h="114">
                    <a:moveTo>
                      <a:pt x="34" y="112"/>
                    </a:moveTo>
                    <a:lnTo>
                      <a:pt x="4" y="114"/>
                    </a:lnTo>
                    <a:lnTo>
                      <a:pt x="0" y="0"/>
                    </a:lnTo>
                    <a:lnTo>
                      <a:pt x="28" y="0"/>
                    </a:lnTo>
                    <a:lnTo>
                      <a:pt x="34" y="11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u="sng">
                  <a:latin typeface="微软雅黑" panose="020B0503020204020204" pitchFamily="34" charset="-122"/>
                  <a:ea typeface="微软雅黑" panose="020B0503020204020204" pitchFamily="34" charset="-122"/>
                </a:endParaRPr>
              </a:p>
            </p:txBody>
          </p:sp>
          <p:sp>
            <p:nvSpPr>
              <p:cNvPr id="42" name="Freeform 53"/>
              <p:cNvSpPr>
                <a:spLocks/>
              </p:cNvSpPr>
              <p:nvPr/>
            </p:nvSpPr>
            <p:spPr bwMode="auto">
              <a:xfrm>
                <a:off x="1698625" y="962025"/>
                <a:ext cx="130175" cy="177800"/>
              </a:xfrm>
              <a:custGeom>
                <a:avLst/>
                <a:gdLst/>
                <a:ahLst/>
                <a:cxnLst>
                  <a:cxn ang="0">
                    <a:pos x="58" y="112"/>
                  </a:cxn>
                  <a:cxn ang="0">
                    <a:pos x="0" y="14"/>
                  </a:cxn>
                  <a:cxn ang="0">
                    <a:pos x="26" y="0"/>
                  </a:cxn>
                  <a:cxn ang="0">
                    <a:pos x="82" y="98"/>
                  </a:cxn>
                  <a:cxn ang="0">
                    <a:pos x="58" y="112"/>
                  </a:cxn>
                </a:cxnLst>
                <a:rect l="0" t="0" r="r" b="b"/>
                <a:pathLst>
                  <a:path w="82" h="112">
                    <a:moveTo>
                      <a:pt x="58" y="112"/>
                    </a:moveTo>
                    <a:lnTo>
                      <a:pt x="0" y="14"/>
                    </a:lnTo>
                    <a:lnTo>
                      <a:pt x="26" y="0"/>
                    </a:lnTo>
                    <a:lnTo>
                      <a:pt x="82" y="98"/>
                    </a:lnTo>
                    <a:lnTo>
                      <a:pt x="58" y="11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u="sng">
                  <a:latin typeface="微软雅黑" panose="020B0503020204020204" pitchFamily="34" charset="-122"/>
                  <a:ea typeface="微软雅黑" panose="020B0503020204020204" pitchFamily="34" charset="-122"/>
                </a:endParaRPr>
              </a:p>
            </p:txBody>
          </p:sp>
          <p:sp>
            <p:nvSpPr>
              <p:cNvPr id="43" name="Freeform 54"/>
              <p:cNvSpPr>
                <a:spLocks/>
              </p:cNvSpPr>
              <p:nvPr/>
            </p:nvSpPr>
            <p:spPr bwMode="auto">
              <a:xfrm>
                <a:off x="1536700" y="1123950"/>
                <a:ext cx="180975" cy="130175"/>
              </a:xfrm>
              <a:custGeom>
                <a:avLst/>
                <a:gdLst/>
                <a:ahLst/>
                <a:cxnLst>
                  <a:cxn ang="0">
                    <a:pos x="14" y="0"/>
                  </a:cxn>
                  <a:cxn ang="0">
                    <a:pos x="114" y="58"/>
                  </a:cxn>
                  <a:cxn ang="0">
                    <a:pos x="98" y="82"/>
                  </a:cxn>
                  <a:cxn ang="0">
                    <a:pos x="0" y="26"/>
                  </a:cxn>
                  <a:cxn ang="0">
                    <a:pos x="14" y="0"/>
                  </a:cxn>
                </a:cxnLst>
                <a:rect l="0" t="0" r="r" b="b"/>
                <a:pathLst>
                  <a:path w="114" h="82">
                    <a:moveTo>
                      <a:pt x="14" y="0"/>
                    </a:moveTo>
                    <a:lnTo>
                      <a:pt x="114" y="58"/>
                    </a:lnTo>
                    <a:lnTo>
                      <a:pt x="98" y="82"/>
                    </a:lnTo>
                    <a:lnTo>
                      <a:pt x="0" y="26"/>
                    </a:lnTo>
                    <a:lnTo>
                      <a:pt x="14"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u="sng">
                  <a:latin typeface="微软雅黑" panose="020B0503020204020204" pitchFamily="34" charset="-122"/>
                  <a:ea typeface="微软雅黑" panose="020B0503020204020204" pitchFamily="34" charset="-122"/>
                </a:endParaRPr>
              </a:p>
            </p:txBody>
          </p:sp>
          <p:sp>
            <p:nvSpPr>
              <p:cNvPr id="44" name="Freeform 55"/>
              <p:cNvSpPr>
                <a:spLocks/>
              </p:cNvSpPr>
              <p:nvPr/>
            </p:nvSpPr>
            <p:spPr bwMode="auto">
              <a:xfrm>
                <a:off x="2190750" y="1123950"/>
                <a:ext cx="177800" cy="130175"/>
              </a:xfrm>
              <a:custGeom>
                <a:avLst/>
                <a:gdLst/>
                <a:ahLst/>
                <a:cxnLst>
                  <a:cxn ang="0">
                    <a:pos x="98" y="0"/>
                  </a:cxn>
                  <a:cxn ang="0">
                    <a:pos x="0" y="58"/>
                  </a:cxn>
                  <a:cxn ang="0">
                    <a:pos x="14" y="82"/>
                  </a:cxn>
                  <a:cxn ang="0">
                    <a:pos x="112" y="26"/>
                  </a:cxn>
                  <a:cxn ang="0">
                    <a:pos x="98" y="0"/>
                  </a:cxn>
                </a:cxnLst>
                <a:rect l="0" t="0" r="r" b="b"/>
                <a:pathLst>
                  <a:path w="112" h="82">
                    <a:moveTo>
                      <a:pt x="98" y="0"/>
                    </a:moveTo>
                    <a:lnTo>
                      <a:pt x="0" y="58"/>
                    </a:lnTo>
                    <a:lnTo>
                      <a:pt x="14" y="82"/>
                    </a:lnTo>
                    <a:lnTo>
                      <a:pt x="112" y="26"/>
                    </a:lnTo>
                    <a:lnTo>
                      <a:pt x="98"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u="sng">
                  <a:latin typeface="微软雅黑" panose="020B0503020204020204" pitchFamily="34" charset="-122"/>
                  <a:ea typeface="微软雅黑" panose="020B0503020204020204" pitchFamily="34" charset="-122"/>
                </a:endParaRPr>
              </a:p>
            </p:txBody>
          </p:sp>
          <p:sp>
            <p:nvSpPr>
              <p:cNvPr id="45" name="Freeform 56"/>
              <p:cNvSpPr>
                <a:spLocks/>
              </p:cNvSpPr>
              <p:nvPr/>
            </p:nvSpPr>
            <p:spPr bwMode="auto">
              <a:xfrm>
                <a:off x="2076450" y="962025"/>
                <a:ext cx="130175" cy="177800"/>
              </a:xfrm>
              <a:custGeom>
                <a:avLst/>
                <a:gdLst/>
                <a:ahLst/>
                <a:cxnLst>
                  <a:cxn ang="0">
                    <a:pos x="26" y="112"/>
                  </a:cxn>
                  <a:cxn ang="0">
                    <a:pos x="0" y="98"/>
                  </a:cxn>
                  <a:cxn ang="0">
                    <a:pos x="58" y="0"/>
                  </a:cxn>
                  <a:cxn ang="0">
                    <a:pos x="82" y="14"/>
                  </a:cxn>
                  <a:cxn ang="0">
                    <a:pos x="26" y="112"/>
                  </a:cxn>
                </a:cxnLst>
                <a:rect l="0" t="0" r="r" b="b"/>
                <a:pathLst>
                  <a:path w="82" h="112">
                    <a:moveTo>
                      <a:pt x="26" y="112"/>
                    </a:moveTo>
                    <a:lnTo>
                      <a:pt x="0" y="98"/>
                    </a:lnTo>
                    <a:lnTo>
                      <a:pt x="58" y="0"/>
                    </a:lnTo>
                    <a:lnTo>
                      <a:pt x="82" y="14"/>
                    </a:lnTo>
                    <a:lnTo>
                      <a:pt x="26" y="11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u="sng">
                  <a:latin typeface="微软雅黑" panose="020B0503020204020204" pitchFamily="34" charset="-122"/>
                  <a:ea typeface="微软雅黑" panose="020B0503020204020204" pitchFamily="34" charset="-122"/>
                </a:endParaRPr>
              </a:p>
            </p:txBody>
          </p:sp>
        </p:grpSp>
        <p:sp>
          <p:nvSpPr>
            <p:cNvPr id="35" name="矩形 34"/>
            <p:cNvSpPr/>
            <p:nvPr/>
          </p:nvSpPr>
          <p:spPr>
            <a:xfrm rot="17202459">
              <a:off x="5353275" y="1438332"/>
              <a:ext cx="713176" cy="253915"/>
            </a:xfrm>
            <a:prstGeom prst="rect">
              <a:avLst/>
            </a:prstGeom>
          </p:spPr>
          <p:txBody>
            <a:bodyPr wrap="none">
              <a:spAutoFit/>
            </a:bodyPr>
            <a:lstStyle/>
            <a:p>
              <a:pPr lvl="0"/>
              <a:r>
                <a:rPr lang="en-US" altLang="zh-CN" sz="1600" b="1" dirty="0" smtClean="0">
                  <a:solidFill>
                    <a:srgbClr val="FFFFFF"/>
                  </a:solidFill>
                  <a:latin typeface="微软雅黑" panose="020B0503020204020204" pitchFamily="34" charset="-122"/>
                  <a:ea typeface="微软雅黑" panose="020B0503020204020204" pitchFamily="34" charset="-122"/>
                </a:rPr>
                <a:t>Jenkins</a:t>
              </a:r>
              <a:endParaRPr lang="en-US" altLang="zh-CN" sz="1600" b="1" dirty="0">
                <a:solidFill>
                  <a:srgbClr val="FFFFFF"/>
                </a:solidFill>
                <a:latin typeface="微软雅黑" panose="020B0503020204020204" pitchFamily="34" charset="-122"/>
                <a:ea typeface="微软雅黑" panose="020B0503020204020204" pitchFamily="34" charset="-122"/>
              </a:endParaRPr>
            </a:p>
          </p:txBody>
        </p:sp>
      </p:grpSp>
      <p:sp>
        <p:nvSpPr>
          <p:cNvPr id="2" name="标题 8"/>
          <p:cNvSpPr txBox="1">
            <a:spLocks/>
          </p:cNvSpPr>
          <p:nvPr/>
        </p:nvSpPr>
        <p:spPr>
          <a:xfrm>
            <a:off x="143414" y="44624"/>
            <a:ext cx="9770598" cy="432048"/>
          </a:xfrm>
          <a:prstGeom prst="rect">
            <a:avLst/>
          </a:prstGeom>
        </p:spPr>
        <p:txBody>
          <a:bodyPr/>
          <a:lstStyle/>
          <a:p>
            <a:r>
              <a:rPr lang="en-US" altLang="zh-CN" sz="2800" b="1" dirty="0" err="1" smtClean="0"/>
              <a:t>Jenkins+Ansible+Git</a:t>
            </a:r>
            <a:r>
              <a:rPr lang="zh-CN" altLang="en-US" sz="2800" b="1" dirty="0" smtClean="0"/>
              <a:t>自动化</a:t>
            </a:r>
            <a:r>
              <a:rPr lang="zh-CN" altLang="en-US" sz="2800" b="1" dirty="0"/>
              <a:t>部署三剑客</a:t>
            </a:r>
          </a:p>
        </p:txBody>
      </p:sp>
      <p:grpSp>
        <p:nvGrpSpPr>
          <p:cNvPr id="3" name="组 128"/>
          <p:cNvGrpSpPr/>
          <p:nvPr/>
        </p:nvGrpSpPr>
        <p:grpSpPr>
          <a:xfrm>
            <a:off x="7613948" y="3613717"/>
            <a:ext cx="1615279" cy="949439"/>
            <a:chOff x="3902075" y="4498975"/>
            <a:chExt cx="831850" cy="488950"/>
          </a:xfrm>
          <a:solidFill>
            <a:srgbClr val="E6E6E6"/>
          </a:solidFill>
          <a:effectLst/>
        </p:grpSpPr>
        <p:sp>
          <p:nvSpPr>
            <p:cNvPr id="4" name="Freeform 230"/>
            <p:cNvSpPr>
              <a:spLocks noEditPoints="1"/>
            </p:cNvSpPr>
            <p:nvPr/>
          </p:nvSpPr>
          <p:spPr bwMode="auto">
            <a:xfrm>
              <a:off x="4092575" y="4498975"/>
              <a:ext cx="450850" cy="488950"/>
            </a:xfrm>
            <a:custGeom>
              <a:avLst/>
              <a:gdLst/>
              <a:ahLst/>
              <a:cxnLst>
                <a:cxn ang="0">
                  <a:pos x="70" y="72"/>
                </a:cxn>
                <a:cxn ang="0">
                  <a:pos x="76" y="44"/>
                </a:cxn>
                <a:cxn ang="0">
                  <a:pos x="90" y="20"/>
                </a:cxn>
                <a:cxn ang="0">
                  <a:pos x="114" y="6"/>
                </a:cxn>
                <a:cxn ang="0">
                  <a:pos x="142" y="0"/>
                </a:cxn>
                <a:cxn ang="0">
                  <a:pos x="156" y="2"/>
                </a:cxn>
                <a:cxn ang="0">
                  <a:pos x="182" y="12"/>
                </a:cxn>
                <a:cxn ang="0">
                  <a:pos x="202" y="30"/>
                </a:cxn>
                <a:cxn ang="0">
                  <a:pos x="212" y="56"/>
                </a:cxn>
                <a:cxn ang="0">
                  <a:pos x="212" y="72"/>
                </a:cxn>
                <a:cxn ang="0">
                  <a:pos x="208" y="100"/>
                </a:cxn>
                <a:cxn ang="0">
                  <a:pos x="192" y="122"/>
                </a:cxn>
                <a:cxn ang="0">
                  <a:pos x="170" y="138"/>
                </a:cxn>
                <a:cxn ang="0">
                  <a:pos x="142" y="142"/>
                </a:cxn>
                <a:cxn ang="0">
                  <a:pos x="128" y="142"/>
                </a:cxn>
                <a:cxn ang="0">
                  <a:pos x="102" y="130"/>
                </a:cxn>
                <a:cxn ang="0">
                  <a:pos x="82" y="112"/>
                </a:cxn>
                <a:cxn ang="0">
                  <a:pos x="72" y="86"/>
                </a:cxn>
                <a:cxn ang="0">
                  <a:pos x="70" y="72"/>
                </a:cxn>
                <a:cxn ang="0">
                  <a:pos x="142" y="190"/>
                </a:cxn>
                <a:cxn ang="0">
                  <a:pos x="104" y="194"/>
                </a:cxn>
                <a:cxn ang="0">
                  <a:pos x="74" y="202"/>
                </a:cxn>
                <a:cxn ang="0">
                  <a:pos x="48" y="214"/>
                </a:cxn>
                <a:cxn ang="0">
                  <a:pos x="16" y="244"/>
                </a:cxn>
                <a:cxn ang="0">
                  <a:pos x="0" y="268"/>
                </a:cxn>
                <a:cxn ang="0">
                  <a:pos x="284" y="308"/>
                </a:cxn>
                <a:cxn ang="0">
                  <a:pos x="284" y="268"/>
                </a:cxn>
                <a:cxn ang="0">
                  <a:pos x="268" y="244"/>
                </a:cxn>
                <a:cxn ang="0">
                  <a:pos x="234" y="214"/>
                </a:cxn>
                <a:cxn ang="0">
                  <a:pos x="210" y="202"/>
                </a:cxn>
                <a:cxn ang="0">
                  <a:pos x="180" y="194"/>
                </a:cxn>
                <a:cxn ang="0">
                  <a:pos x="142" y="190"/>
                </a:cxn>
              </a:cxnLst>
              <a:rect l="0" t="0" r="r" b="b"/>
              <a:pathLst>
                <a:path w="284" h="308">
                  <a:moveTo>
                    <a:pt x="70" y="72"/>
                  </a:moveTo>
                  <a:lnTo>
                    <a:pt x="70" y="72"/>
                  </a:lnTo>
                  <a:lnTo>
                    <a:pt x="72" y="56"/>
                  </a:lnTo>
                  <a:lnTo>
                    <a:pt x="76" y="44"/>
                  </a:lnTo>
                  <a:lnTo>
                    <a:pt x="82" y="30"/>
                  </a:lnTo>
                  <a:lnTo>
                    <a:pt x="90" y="20"/>
                  </a:lnTo>
                  <a:lnTo>
                    <a:pt x="102" y="12"/>
                  </a:lnTo>
                  <a:lnTo>
                    <a:pt x="114" y="6"/>
                  </a:lnTo>
                  <a:lnTo>
                    <a:pt x="128" y="2"/>
                  </a:lnTo>
                  <a:lnTo>
                    <a:pt x="142" y="0"/>
                  </a:lnTo>
                  <a:lnTo>
                    <a:pt x="142" y="0"/>
                  </a:lnTo>
                  <a:lnTo>
                    <a:pt x="156" y="2"/>
                  </a:lnTo>
                  <a:lnTo>
                    <a:pt x="170" y="6"/>
                  </a:lnTo>
                  <a:lnTo>
                    <a:pt x="182" y="12"/>
                  </a:lnTo>
                  <a:lnTo>
                    <a:pt x="192" y="20"/>
                  </a:lnTo>
                  <a:lnTo>
                    <a:pt x="202" y="30"/>
                  </a:lnTo>
                  <a:lnTo>
                    <a:pt x="208" y="44"/>
                  </a:lnTo>
                  <a:lnTo>
                    <a:pt x="212" y="56"/>
                  </a:lnTo>
                  <a:lnTo>
                    <a:pt x="212" y="72"/>
                  </a:lnTo>
                  <a:lnTo>
                    <a:pt x="212" y="72"/>
                  </a:lnTo>
                  <a:lnTo>
                    <a:pt x="212" y="86"/>
                  </a:lnTo>
                  <a:lnTo>
                    <a:pt x="208" y="100"/>
                  </a:lnTo>
                  <a:lnTo>
                    <a:pt x="202" y="112"/>
                  </a:lnTo>
                  <a:lnTo>
                    <a:pt x="192" y="122"/>
                  </a:lnTo>
                  <a:lnTo>
                    <a:pt x="182" y="130"/>
                  </a:lnTo>
                  <a:lnTo>
                    <a:pt x="170" y="138"/>
                  </a:lnTo>
                  <a:lnTo>
                    <a:pt x="156" y="142"/>
                  </a:lnTo>
                  <a:lnTo>
                    <a:pt x="142" y="142"/>
                  </a:lnTo>
                  <a:lnTo>
                    <a:pt x="142" y="142"/>
                  </a:lnTo>
                  <a:lnTo>
                    <a:pt x="128" y="142"/>
                  </a:lnTo>
                  <a:lnTo>
                    <a:pt x="114" y="138"/>
                  </a:lnTo>
                  <a:lnTo>
                    <a:pt x="102" y="130"/>
                  </a:lnTo>
                  <a:lnTo>
                    <a:pt x="90" y="122"/>
                  </a:lnTo>
                  <a:lnTo>
                    <a:pt x="82" y="112"/>
                  </a:lnTo>
                  <a:lnTo>
                    <a:pt x="76" y="100"/>
                  </a:lnTo>
                  <a:lnTo>
                    <a:pt x="72" y="86"/>
                  </a:lnTo>
                  <a:lnTo>
                    <a:pt x="70" y="72"/>
                  </a:lnTo>
                  <a:lnTo>
                    <a:pt x="70" y="72"/>
                  </a:lnTo>
                  <a:close/>
                  <a:moveTo>
                    <a:pt x="142" y="190"/>
                  </a:moveTo>
                  <a:lnTo>
                    <a:pt x="142" y="190"/>
                  </a:lnTo>
                  <a:lnTo>
                    <a:pt x="122" y="190"/>
                  </a:lnTo>
                  <a:lnTo>
                    <a:pt x="104" y="194"/>
                  </a:lnTo>
                  <a:lnTo>
                    <a:pt x="88" y="198"/>
                  </a:lnTo>
                  <a:lnTo>
                    <a:pt x="74" y="202"/>
                  </a:lnTo>
                  <a:lnTo>
                    <a:pt x="60" y="208"/>
                  </a:lnTo>
                  <a:lnTo>
                    <a:pt x="48" y="214"/>
                  </a:lnTo>
                  <a:lnTo>
                    <a:pt x="30" y="230"/>
                  </a:lnTo>
                  <a:lnTo>
                    <a:pt x="16" y="244"/>
                  </a:lnTo>
                  <a:lnTo>
                    <a:pt x="6" y="256"/>
                  </a:lnTo>
                  <a:lnTo>
                    <a:pt x="0" y="268"/>
                  </a:lnTo>
                  <a:lnTo>
                    <a:pt x="0" y="308"/>
                  </a:lnTo>
                  <a:lnTo>
                    <a:pt x="284" y="308"/>
                  </a:lnTo>
                  <a:lnTo>
                    <a:pt x="284" y="268"/>
                  </a:lnTo>
                  <a:lnTo>
                    <a:pt x="284" y="268"/>
                  </a:lnTo>
                  <a:lnTo>
                    <a:pt x="278" y="256"/>
                  </a:lnTo>
                  <a:lnTo>
                    <a:pt x="268" y="244"/>
                  </a:lnTo>
                  <a:lnTo>
                    <a:pt x="254" y="230"/>
                  </a:lnTo>
                  <a:lnTo>
                    <a:pt x="234" y="214"/>
                  </a:lnTo>
                  <a:lnTo>
                    <a:pt x="224" y="208"/>
                  </a:lnTo>
                  <a:lnTo>
                    <a:pt x="210" y="202"/>
                  </a:lnTo>
                  <a:lnTo>
                    <a:pt x="196" y="198"/>
                  </a:lnTo>
                  <a:lnTo>
                    <a:pt x="180" y="194"/>
                  </a:lnTo>
                  <a:lnTo>
                    <a:pt x="162" y="190"/>
                  </a:lnTo>
                  <a:lnTo>
                    <a:pt x="142" y="190"/>
                  </a:lnTo>
                  <a:lnTo>
                    <a:pt x="142" y="190"/>
                  </a:lnTo>
                  <a:close/>
                </a:path>
              </a:pathLst>
            </a:custGeom>
            <a:grpFill/>
            <a:ln w="9525">
              <a:noFill/>
              <a:round/>
              <a:headEnd/>
              <a:tailEnd/>
            </a:ln>
            <a:effectLst/>
          </p:spPr>
          <p:txBody>
            <a:bodyPr vert="horz" wrap="square" lIns="121920" tIns="60960" rIns="121920" bIns="60960" numCol="1" anchor="t" anchorCtr="0" compatLnSpc="1">
              <a:prstTxWarp prst="textNoShape">
                <a:avLst/>
              </a:prstTxWarp>
            </a:bodyPr>
            <a:lstStyle/>
            <a:p>
              <a:endParaRPr lang="zh-CN" altLang="en-US" sz="3200">
                <a:latin typeface="微软雅黑" panose="020B0503020204020204" pitchFamily="34" charset="-122"/>
                <a:ea typeface="微软雅黑" panose="020B0503020204020204" pitchFamily="34" charset="-122"/>
              </a:endParaRPr>
            </a:p>
          </p:txBody>
        </p:sp>
        <p:sp>
          <p:nvSpPr>
            <p:cNvPr id="5" name="Freeform 231"/>
            <p:cNvSpPr>
              <a:spLocks/>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latin typeface="微软雅黑" panose="020B0503020204020204" pitchFamily="34" charset="-122"/>
                <a:ea typeface="微软雅黑" panose="020B0503020204020204" pitchFamily="34" charset="-122"/>
              </a:endParaRPr>
            </a:p>
          </p:txBody>
        </p:sp>
        <p:sp>
          <p:nvSpPr>
            <p:cNvPr id="6" name="Freeform 232"/>
            <p:cNvSpPr>
              <a:spLocks/>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latin typeface="微软雅黑" panose="020B0503020204020204" pitchFamily="34" charset="-122"/>
                <a:ea typeface="微软雅黑" panose="020B0503020204020204" pitchFamily="34" charset="-122"/>
              </a:endParaRPr>
            </a:p>
          </p:txBody>
        </p:sp>
        <p:sp>
          <p:nvSpPr>
            <p:cNvPr id="7" name="Freeform 233"/>
            <p:cNvSpPr>
              <a:spLocks/>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headEnd/>
              <a:tailEnd/>
            </a:ln>
            <a:effectLst/>
          </p:spPr>
          <p:txBody>
            <a:bodyPr vert="horz" wrap="square" lIns="121920" tIns="60960" rIns="121920" bIns="60960" numCol="1" anchor="t" anchorCtr="0" compatLnSpc="1">
              <a:prstTxWarp prst="textNoShape">
                <a:avLst/>
              </a:prstTxWarp>
            </a:bodyPr>
            <a:lstStyle/>
            <a:p>
              <a:endParaRPr lang="zh-CN" altLang="en-US" sz="3200">
                <a:latin typeface="微软雅黑" panose="020B0503020204020204" pitchFamily="34" charset="-122"/>
                <a:ea typeface="微软雅黑" panose="020B0503020204020204" pitchFamily="34" charset="-122"/>
              </a:endParaRPr>
            </a:p>
          </p:txBody>
        </p:sp>
        <p:sp>
          <p:nvSpPr>
            <p:cNvPr id="8" name="Freeform 234"/>
            <p:cNvSpPr>
              <a:spLocks/>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headEnd/>
              <a:tailEnd/>
            </a:ln>
            <a:effectLst/>
          </p:spPr>
          <p:txBody>
            <a:bodyPr vert="horz" wrap="square" lIns="121920" tIns="60960" rIns="121920" bIns="60960" numCol="1" anchor="t" anchorCtr="0" compatLnSpc="1">
              <a:prstTxWarp prst="textNoShape">
                <a:avLst/>
              </a:prstTxWarp>
            </a:bodyPr>
            <a:lstStyle/>
            <a:p>
              <a:endParaRPr lang="zh-CN" altLang="en-US" sz="3200">
                <a:latin typeface="微软雅黑" panose="020B0503020204020204" pitchFamily="34" charset="-122"/>
                <a:ea typeface="微软雅黑" panose="020B0503020204020204" pitchFamily="34" charset="-122"/>
              </a:endParaRPr>
            </a:p>
          </p:txBody>
        </p:sp>
        <p:sp>
          <p:nvSpPr>
            <p:cNvPr id="9" name="Freeform 235"/>
            <p:cNvSpPr>
              <a:spLocks/>
            </p:cNvSpPr>
            <p:nvPr/>
          </p:nvSpPr>
          <p:spPr bwMode="auto">
            <a:xfrm>
              <a:off x="3978275" y="4498975"/>
              <a:ext cx="187325" cy="187325"/>
            </a:xfrm>
            <a:custGeom>
              <a:avLst/>
              <a:gdLst/>
              <a:ahLst/>
              <a:cxnLst>
                <a:cxn ang="0">
                  <a:pos x="60" y="0"/>
                </a:cxn>
                <a:cxn ang="0">
                  <a:pos x="60" y="0"/>
                </a:cxn>
                <a:cxn ang="0">
                  <a:pos x="72" y="2"/>
                </a:cxn>
                <a:cxn ang="0">
                  <a:pos x="82" y="4"/>
                </a:cxn>
                <a:cxn ang="0">
                  <a:pos x="92" y="10"/>
                </a:cxn>
                <a:cxn ang="0">
                  <a:pos x="102" y="18"/>
                </a:cxn>
                <a:cxn ang="0">
                  <a:pos x="108" y="26"/>
                </a:cxn>
                <a:cxn ang="0">
                  <a:pos x="114" y="36"/>
                </a:cxn>
                <a:cxn ang="0">
                  <a:pos x="118" y="48"/>
                </a:cxn>
                <a:cxn ang="0">
                  <a:pos x="118" y="60"/>
                </a:cxn>
                <a:cxn ang="0">
                  <a:pos x="118" y="60"/>
                </a:cxn>
                <a:cxn ang="0">
                  <a:pos x="118" y="72"/>
                </a:cxn>
                <a:cxn ang="0">
                  <a:pos x="114" y="82"/>
                </a:cxn>
                <a:cxn ang="0">
                  <a:pos x="108" y="92"/>
                </a:cxn>
                <a:cxn ang="0">
                  <a:pos x="102" y="102"/>
                </a:cxn>
                <a:cxn ang="0">
                  <a:pos x="92" y="108"/>
                </a:cxn>
                <a:cxn ang="0">
                  <a:pos x="82" y="114"/>
                </a:cxn>
                <a:cxn ang="0">
                  <a:pos x="72" y="118"/>
                </a:cxn>
                <a:cxn ang="0">
                  <a:pos x="60" y="118"/>
                </a:cxn>
                <a:cxn ang="0">
                  <a:pos x="60" y="118"/>
                </a:cxn>
                <a:cxn ang="0">
                  <a:pos x="48" y="118"/>
                </a:cxn>
                <a:cxn ang="0">
                  <a:pos x="36" y="114"/>
                </a:cxn>
                <a:cxn ang="0">
                  <a:pos x="26" y="108"/>
                </a:cxn>
                <a:cxn ang="0">
                  <a:pos x="18" y="102"/>
                </a:cxn>
                <a:cxn ang="0">
                  <a:pos x="10" y="92"/>
                </a:cxn>
                <a:cxn ang="0">
                  <a:pos x="4" y="82"/>
                </a:cxn>
                <a:cxn ang="0">
                  <a:pos x="2" y="72"/>
                </a:cxn>
                <a:cxn ang="0">
                  <a:pos x="0" y="60"/>
                </a:cxn>
                <a:cxn ang="0">
                  <a:pos x="0" y="60"/>
                </a:cxn>
                <a:cxn ang="0">
                  <a:pos x="2" y="48"/>
                </a:cxn>
                <a:cxn ang="0">
                  <a:pos x="4" y="36"/>
                </a:cxn>
                <a:cxn ang="0">
                  <a:pos x="10" y="26"/>
                </a:cxn>
                <a:cxn ang="0">
                  <a:pos x="18" y="18"/>
                </a:cxn>
                <a:cxn ang="0">
                  <a:pos x="26" y="10"/>
                </a:cxn>
                <a:cxn ang="0">
                  <a:pos x="36" y="4"/>
                </a:cxn>
                <a:cxn ang="0">
                  <a:pos x="48" y="2"/>
                </a:cxn>
                <a:cxn ang="0">
                  <a:pos x="60" y="0"/>
                </a:cxn>
                <a:cxn ang="0">
                  <a:pos x="60" y="0"/>
                </a:cxn>
              </a:cxnLst>
              <a:rect l="0" t="0" r="r" b="b"/>
              <a:pathLst>
                <a:path w="118" h="118">
                  <a:moveTo>
                    <a:pt x="60" y="0"/>
                  </a:moveTo>
                  <a:lnTo>
                    <a:pt x="60" y="0"/>
                  </a:lnTo>
                  <a:lnTo>
                    <a:pt x="72" y="2"/>
                  </a:lnTo>
                  <a:lnTo>
                    <a:pt x="82" y="4"/>
                  </a:lnTo>
                  <a:lnTo>
                    <a:pt x="92" y="10"/>
                  </a:lnTo>
                  <a:lnTo>
                    <a:pt x="102" y="18"/>
                  </a:lnTo>
                  <a:lnTo>
                    <a:pt x="108" y="26"/>
                  </a:lnTo>
                  <a:lnTo>
                    <a:pt x="114" y="36"/>
                  </a:lnTo>
                  <a:lnTo>
                    <a:pt x="118" y="48"/>
                  </a:lnTo>
                  <a:lnTo>
                    <a:pt x="118" y="60"/>
                  </a:lnTo>
                  <a:lnTo>
                    <a:pt x="118" y="60"/>
                  </a:lnTo>
                  <a:lnTo>
                    <a:pt x="118" y="72"/>
                  </a:lnTo>
                  <a:lnTo>
                    <a:pt x="114" y="82"/>
                  </a:lnTo>
                  <a:lnTo>
                    <a:pt x="108" y="92"/>
                  </a:lnTo>
                  <a:lnTo>
                    <a:pt x="102" y="102"/>
                  </a:lnTo>
                  <a:lnTo>
                    <a:pt x="92" y="108"/>
                  </a:lnTo>
                  <a:lnTo>
                    <a:pt x="82" y="114"/>
                  </a:lnTo>
                  <a:lnTo>
                    <a:pt x="72" y="118"/>
                  </a:lnTo>
                  <a:lnTo>
                    <a:pt x="60" y="118"/>
                  </a:lnTo>
                  <a:lnTo>
                    <a:pt x="60" y="118"/>
                  </a:lnTo>
                  <a:lnTo>
                    <a:pt x="48" y="118"/>
                  </a:lnTo>
                  <a:lnTo>
                    <a:pt x="36" y="114"/>
                  </a:lnTo>
                  <a:lnTo>
                    <a:pt x="26" y="108"/>
                  </a:lnTo>
                  <a:lnTo>
                    <a:pt x="18" y="102"/>
                  </a:lnTo>
                  <a:lnTo>
                    <a:pt x="10" y="92"/>
                  </a:lnTo>
                  <a:lnTo>
                    <a:pt x="4" y="82"/>
                  </a:lnTo>
                  <a:lnTo>
                    <a:pt x="2" y="72"/>
                  </a:lnTo>
                  <a:lnTo>
                    <a:pt x="0" y="60"/>
                  </a:lnTo>
                  <a:lnTo>
                    <a:pt x="0" y="60"/>
                  </a:lnTo>
                  <a:lnTo>
                    <a:pt x="2" y="48"/>
                  </a:lnTo>
                  <a:lnTo>
                    <a:pt x="4" y="36"/>
                  </a:lnTo>
                  <a:lnTo>
                    <a:pt x="10" y="26"/>
                  </a:lnTo>
                  <a:lnTo>
                    <a:pt x="18" y="18"/>
                  </a:lnTo>
                  <a:lnTo>
                    <a:pt x="26" y="10"/>
                  </a:lnTo>
                  <a:lnTo>
                    <a:pt x="36" y="4"/>
                  </a:lnTo>
                  <a:lnTo>
                    <a:pt x="48" y="2"/>
                  </a:lnTo>
                  <a:lnTo>
                    <a:pt x="60" y="0"/>
                  </a:lnTo>
                  <a:lnTo>
                    <a:pt x="60" y="0"/>
                  </a:lnTo>
                  <a:close/>
                </a:path>
              </a:pathLst>
            </a:custGeom>
            <a:grpFill/>
            <a:ln w="9525">
              <a:noFill/>
              <a:round/>
              <a:headEnd/>
              <a:tailEnd/>
            </a:ln>
            <a:effectLst/>
          </p:spPr>
          <p:txBody>
            <a:bodyPr vert="horz" wrap="square" lIns="121920" tIns="60960" rIns="121920" bIns="60960" numCol="1" anchor="t" anchorCtr="0" compatLnSpc="1">
              <a:prstTxWarp prst="textNoShape">
                <a:avLst/>
              </a:prstTxWarp>
            </a:bodyPr>
            <a:lstStyle/>
            <a:p>
              <a:endParaRPr lang="zh-CN" altLang="en-US" sz="3200">
                <a:latin typeface="微软雅黑" panose="020B0503020204020204" pitchFamily="34" charset="-122"/>
                <a:ea typeface="微软雅黑" panose="020B0503020204020204" pitchFamily="34" charset="-122"/>
              </a:endParaRPr>
            </a:p>
          </p:txBody>
        </p:sp>
        <p:sp>
          <p:nvSpPr>
            <p:cNvPr id="10" name="Freeform 236"/>
            <p:cNvSpPr>
              <a:spLocks/>
            </p:cNvSpPr>
            <p:nvPr/>
          </p:nvSpPr>
          <p:spPr bwMode="auto">
            <a:xfrm>
              <a:off x="3902075" y="4762500"/>
              <a:ext cx="276225" cy="155575"/>
            </a:xfrm>
            <a:custGeom>
              <a:avLst/>
              <a:gdLst/>
              <a:ahLst/>
              <a:cxnLst>
                <a:cxn ang="0">
                  <a:pos x="108" y="0"/>
                </a:cxn>
                <a:cxn ang="0">
                  <a:pos x="108" y="0"/>
                </a:cxn>
                <a:cxn ang="0">
                  <a:pos x="128" y="2"/>
                </a:cxn>
                <a:cxn ang="0">
                  <a:pos x="144" y="6"/>
                </a:cxn>
                <a:cxn ang="0">
                  <a:pos x="160" y="12"/>
                </a:cxn>
                <a:cxn ang="0">
                  <a:pos x="174" y="20"/>
                </a:cxn>
                <a:cxn ang="0">
                  <a:pos x="174" y="20"/>
                </a:cxn>
                <a:cxn ang="0">
                  <a:pos x="154" y="30"/>
                </a:cxn>
                <a:cxn ang="0">
                  <a:pos x="138" y="42"/>
                </a:cxn>
                <a:cxn ang="0">
                  <a:pos x="126" y="54"/>
                </a:cxn>
                <a:cxn ang="0">
                  <a:pos x="116" y="66"/>
                </a:cxn>
                <a:cxn ang="0">
                  <a:pos x="108" y="76"/>
                </a:cxn>
                <a:cxn ang="0">
                  <a:pos x="102" y="86"/>
                </a:cxn>
                <a:cxn ang="0">
                  <a:pos x="98" y="96"/>
                </a:cxn>
                <a:cxn ang="0">
                  <a:pos x="98" y="98"/>
                </a:cxn>
                <a:cxn ang="0">
                  <a:pos x="0" y="98"/>
                </a:cxn>
                <a:cxn ang="0">
                  <a:pos x="0" y="66"/>
                </a:cxn>
                <a:cxn ang="0">
                  <a:pos x="0" y="66"/>
                </a:cxn>
                <a:cxn ang="0">
                  <a:pos x="6" y="56"/>
                </a:cxn>
                <a:cxn ang="0">
                  <a:pos x="12" y="44"/>
                </a:cxn>
                <a:cxn ang="0">
                  <a:pos x="24" y="32"/>
                </a:cxn>
                <a:cxn ang="0">
                  <a:pos x="38" y="20"/>
                </a:cxn>
                <a:cxn ang="0">
                  <a:pos x="56" y="10"/>
                </a:cxn>
                <a:cxn ang="0">
                  <a:pos x="68" y="6"/>
                </a:cxn>
                <a:cxn ang="0">
                  <a:pos x="80" y="4"/>
                </a:cxn>
                <a:cxn ang="0">
                  <a:pos x="92" y="0"/>
                </a:cxn>
                <a:cxn ang="0">
                  <a:pos x="108" y="0"/>
                </a:cxn>
                <a:cxn ang="0">
                  <a:pos x="108" y="0"/>
                </a:cxn>
              </a:cxnLst>
              <a:rect l="0" t="0" r="r" b="b"/>
              <a:pathLst>
                <a:path w="174" h="98">
                  <a:moveTo>
                    <a:pt x="108" y="0"/>
                  </a:moveTo>
                  <a:lnTo>
                    <a:pt x="108" y="0"/>
                  </a:lnTo>
                  <a:lnTo>
                    <a:pt x="128" y="2"/>
                  </a:lnTo>
                  <a:lnTo>
                    <a:pt x="144" y="6"/>
                  </a:lnTo>
                  <a:lnTo>
                    <a:pt x="160" y="12"/>
                  </a:lnTo>
                  <a:lnTo>
                    <a:pt x="174" y="20"/>
                  </a:lnTo>
                  <a:lnTo>
                    <a:pt x="174" y="20"/>
                  </a:lnTo>
                  <a:lnTo>
                    <a:pt x="154" y="30"/>
                  </a:lnTo>
                  <a:lnTo>
                    <a:pt x="138" y="42"/>
                  </a:lnTo>
                  <a:lnTo>
                    <a:pt x="126" y="54"/>
                  </a:lnTo>
                  <a:lnTo>
                    <a:pt x="116" y="66"/>
                  </a:lnTo>
                  <a:lnTo>
                    <a:pt x="108" y="76"/>
                  </a:lnTo>
                  <a:lnTo>
                    <a:pt x="102" y="86"/>
                  </a:lnTo>
                  <a:lnTo>
                    <a:pt x="98" y="96"/>
                  </a:lnTo>
                  <a:lnTo>
                    <a:pt x="98" y="98"/>
                  </a:lnTo>
                  <a:lnTo>
                    <a:pt x="0" y="98"/>
                  </a:lnTo>
                  <a:lnTo>
                    <a:pt x="0" y="66"/>
                  </a:lnTo>
                  <a:lnTo>
                    <a:pt x="0" y="66"/>
                  </a:lnTo>
                  <a:lnTo>
                    <a:pt x="6" y="56"/>
                  </a:lnTo>
                  <a:lnTo>
                    <a:pt x="12" y="44"/>
                  </a:lnTo>
                  <a:lnTo>
                    <a:pt x="24" y="32"/>
                  </a:lnTo>
                  <a:lnTo>
                    <a:pt x="38" y="20"/>
                  </a:lnTo>
                  <a:lnTo>
                    <a:pt x="56" y="10"/>
                  </a:lnTo>
                  <a:lnTo>
                    <a:pt x="68" y="6"/>
                  </a:lnTo>
                  <a:lnTo>
                    <a:pt x="80" y="4"/>
                  </a:lnTo>
                  <a:lnTo>
                    <a:pt x="92" y="0"/>
                  </a:lnTo>
                  <a:lnTo>
                    <a:pt x="108" y="0"/>
                  </a:lnTo>
                  <a:lnTo>
                    <a:pt x="108" y="0"/>
                  </a:lnTo>
                  <a:close/>
                </a:path>
              </a:pathLst>
            </a:custGeom>
            <a:grpFill/>
            <a:ln w="9525">
              <a:noFill/>
              <a:round/>
              <a:headEnd/>
              <a:tailEnd/>
            </a:ln>
            <a:effectLst/>
          </p:spPr>
          <p:txBody>
            <a:bodyPr vert="horz" wrap="square" lIns="121920" tIns="60960" rIns="121920" bIns="60960" numCol="1" anchor="t" anchorCtr="0" compatLnSpc="1">
              <a:prstTxWarp prst="textNoShape">
                <a:avLst/>
              </a:prstTxWarp>
            </a:bodyPr>
            <a:lstStyle/>
            <a:p>
              <a:endParaRPr lang="zh-CN" altLang="en-US" sz="3200">
                <a:latin typeface="微软雅黑" panose="020B0503020204020204" pitchFamily="34" charset="-122"/>
                <a:ea typeface="微软雅黑" panose="020B0503020204020204" pitchFamily="34" charset="-122"/>
              </a:endParaRPr>
            </a:p>
          </p:txBody>
        </p:sp>
      </p:grpSp>
      <p:sp>
        <p:nvSpPr>
          <p:cNvPr id="11" name="燕尾形 10"/>
          <p:cNvSpPr/>
          <p:nvPr/>
        </p:nvSpPr>
        <p:spPr>
          <a:xfrm>
            <a:off x="1053986" y="1608943"/>
            <a:ext cx="237893" cy="237931"/>
          </a:xfrm>
          <a:prstGeom prst="chevron">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tx1"/>
              </a:solidFill>
              <a:latin typeface="微软雅黑" panose="020B0503020204020204" pitchFamily="34" charset="-122"/>
              <a:ea typeface="微软雅黑" panose="020B0503020204020204" pitchFamily="34" charset="-122"/>
            </a:endParaRPr>
          </a:p>
        </p:txBody>
      </p:sp>
      <p:sp>
        <p:nvSpPr>
          <p:cNvPr id="12" name="文本框 8"/>
          <p:cNvSpPr txBox="1"/>
          <p:nvPr/>
        </p:nvSpPr>
        <p:spPr>
          <a:xfrm>
            <a:off x="1246719" y="1866765"/>
            <a:ext cx="4114799"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nSpc>
                <a:spcPct val="130000"/>
              </a:lnSpc>
              <a:buFont typeface="Wingdings" panose="05000000000000000000" pitchFamily="2" charset="2"/>
              <a:buChar char="ü"/>
            </a:pPr>
            <a:r>
              <a:rPr lang="zh-CN" altLang="en-US" sz="1400" dirty="0" smtClean="0">
                <a:latin typeface="微软雅黑" pitchFamily="34" charset="-122"/>
                <a:ea typeface="微软雅黑" pitchFamily="34" charset="-122"/>
              </a:rPr>
              <a:t>代码仓库拉取</a:t>
            </a:r>
            <a:endParaRPr lang="en-US" altLang="zh-CN" sz="1400" dirty="0" smtClean="0">
              <a:latin typeface="微软雅黑" pitchFamily="34" charset="-122"/>
              <a:ea typeface="微软雅黑" pitchFamily="34" charset="-122"/>
            </a:endParaRPr>
          </a:p>
          <a:p>
            <a:pPr marL="285750" lvl="0" indent="-285750">
              <a:lnSpc>
                <a:spcPct val="130000"/>
              </a:lnSpc>
              <a:buFont typeface="Wingdings" panose="05000000000000000000" pitchFamily="2" charset="2"/>
              <a:buChar char="ü"/>
            </a:pPr>
            <a:r>
              <a:rPr lang="zh-CN" altLang="en-US" sz="1400" dirty="0">
                <a:latin typeface="微软雅黑" pitchFamily="34" charset="-122"/>
                <a:ea typeface="微软雅黑" pitchFamily="34" charset="-122"/>
              </a:rPr>
              <a:t>软件构建</a:t>
            </a:r>
            <a:r>
              <a:rPr lang="zh-CN" altLang="en-US" sz="1400" dirty="0" smtClean="0">
                <a:latin typeface="微软雅黑" pitchFamily="34" charset="-122"/>
                <a:ea typeface="微软雅黑" pitchFamily="34" charset="-122"/>
              </a:rPr>
              <a:t>自动化</a:t>
            </a:r>
            <a:endParaRPr lang="en-US" altLang="zh-CN" sz="1400" dirty="0" smtClean="0">
              <a:latin typeface="微软雅黑" pitchFamily="34" charset="-122"/>
              <a:ea typeface="微软雅黑" pitchFamily="34" charset="-122"/>
            </a:endParaRPr>
          </a:p>
          <a:p>
            <a:pPr marL="285750" lvl="0" indent="-285750">
              <a:lnSpc>
                <a:spcPct val="130000"/>
              </a:lnSpc>
              <a:buFont typeface="Wingdings" panose="05000000000000000000" pitchFamily="2" charset="2"/>
              <a:buChar char="ü"/>
            </a:pPr>
            <a:r>
              <a:rPr lang="zh-CN" altLang="en-US" sz="1400" dirty="0">
                <a:latin typeface="微软雅黑" pitchFamily="34" charset="-122"/>
                <a:ea typeface="微软雅黑" pitchFamily="34" charset="-122"/>
              </a:rPr>
              <a:t>构建可持续的自动化测试</a:t>
            </a:r>
            <a:r>
              <a:rPr lang="zh-CN" altLang="en-US" sz="1400" dirty="0"/>
              <a:t> </a:t>
            </a:r>
            <a:endParaRPr lang="en-US" altLang="zh-CN" sz="1400" dirty="0">
              <a:latin typeface="微软雅黑" pitchFamily="34" charset="-122"/>
              <a:ea typeface="微软雅黑" pitchFamily="34" charset="-122"/>
            </a:endParaRPr>
          </a:p>
        </p:txBody>
      </p:sp>
      <p:sp>
        <p:nvSpPr>
          <p:cNvPr id="13" name="矩形 12"/>
          <p:cNvSpPr/>
          <p:nvPr/>
        </p:nvSpPr>
        <p:spPr>
          <a:xfrm>
            <a:off x="1359033" y="3501008"/>
            <a:ext cx="3659964" cy="338554"/>
          </a:xfrm>
          <a:prstGeom prst="rect">
            <a:avLst/>
          </a:prstGeom>
          <a:solidFill>
            <a:srgbClr val="00B0F0"/>
          </a:solidFill>
        </p:spPr>
        <p:txBody>
          <a:bodyPr wrap="square">
            <a:spAutoFit/>
          </a:bodyPr>
          <a:lstStyle/>
          <a:p>
            <a:pPr lvl="0"/>
            <a:r>
              <a:rPr lang="en-US" altLang="zh-CN" sz="1600" b="1" dirty="0" err="1" smtClean="0">
                <a:latin typeface="微软雅黑" panose="020B0503020204020204" pitchFamily="34" charset="-122"/>
                <a:ea typeface="微软雅黑" panose="020B0503020204020204" pitchFamily="34" charset="-122"/>
              </a:rPr>
              <a:t>Ansible</a:t>
            </a:r>
            <a:endParaRPr lang="en-US" altLang="zh-CN" sz="1600" b="1" dirty="0">
              <a:latin typeface="微软雅黑" panose="020B0503020204020204" pitchFamily="34" charset="-122"/>
              <a:ea typeface="微软雅黑" panose="020B0503020204020204" pitchFamily="34" charset="-122"/>
            </a:endParaRPr>
          </a:p>
        </p:txBody>
      </p:sp>
      <p:sp>
        <p:nvSpPr>
          <p:cNvPr id="14" name="燕尾形 13"/>
          <p:cNvSpPr/>
          <p:nvPr/>
        </p:nvSpPr>
        <p:spPr>
          <a:xfrm>
            <a:off x="1053986" y="3599285"/>
            <a:ext cx="237893" cy="237931"/>
          </a:xfrm>
          <a:prstGeom prst="chevron">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tx1"/>
              </a:solidFill>
              <a:latin typeface="微软雅黑" panose="020B0503020204020204" pitchFamily="34" charset="-122"/>
              <a:ea typeface="微软雅黑" panose="020B0503020204020204" pitchFamily="34" charset="-122"/>
            </a:endParaRPr>
          </a:p>
        </p:txBody>
      </p:sp>
      <p:sp>
        <p:nvSpPr>
          <p:cNvPr id="15" name="文本框 8"/>
          <p:cNvSpPr txBox="1"/>
          <p:nvPr/>
        </p:nvSpPr>
        <p:spPr>
          <a:xfrm>
            <a:off x="1246719" y="3857107"/>
            <a:ext cx="4114799"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nSpc>
                <a:spcPct val="130000"/>
              </a:lnSpc>
              <a:buFont typeface="Wingdings" panose="05000000000000000000" pitchFamily="2" charset="2"/>
              <a:buChar char="ü"/>
            </a:pPr>
            <a:r>
              <a:rPr lang="zh-CN" altLang="en-US" sz="1400" dirty="0">
                <a:latin typeface="微软雅黑" pitchFamily="34" charset="-122"/>
                <a:ea typeface="微软雅黑" pitchFamily="34" charset="-122"/>
              </a:rPr>
              <a:t>批量执行</a:t>
            </a:r>
            <a:endParaRPr lang="en-US" altLang="zh-CN" sz="1400" dirty="0">
              <a:latin typeface="微软雅黑" pitchFamily="34" charset="-122"/>
              <a:ea typeface="微软雅黑" pitchFamily="34" charset="-122"/>
            </a:endParaRPr>
          </a:p>
          <a:p>
            <a:pPr marL="285750" lvl="0" indent="-285750">
              <a:lnSpc>
                <a:spcPct val="130000"/>
              </a:lnSpc>
              <a:buFont typeface="Wingdings" panose="05000000000000000000" pitchFamily="2" charset="2"/>
              <a:buChar char="ü"/>
            </a:pPr>
            <a:r>
              <a:rPr lang="zh-CN" altLang="en-US" sz="1400" dirty="0">
                <a:latin typeface="微软雅黑" pitchFamily="34" charset="-122"/>
                <a:ea typeface="微软雅黑" pitchFamily="34" charset="-122"/>
              </a:rPr>
              <a:t>环境配置</a:t>
            </a:r>
            <a:endParaRPr lang="en-US" altLang="zh-CN" sz="1400" dirty="0">
              <a:latin typeface="微软雅黑" pitchFamily="34" charset="-122"/>
              <a:ea typeface="微软雅黑" pitchFamily="34" charset="-122"/>
            </a:endParaRPr>
          </a:p>
          <a:p>
            <a:pPr marL="285750" lvl="0" indent="-285750">
              <a:lnSpc>
                <a:spcPct val="130000"/>
              </a:lnSpc>
              <a:buFont typeface="Wingdings" panose="05000000000000000000" pitchFamily="2" charset="2"/>
              <a:buChar char="ü"/>
            </a:pPr>
            <a:r>
              <a:rPr lang="zh-CN" altLang="en-US" sz="1400" dirty="0">
                <a:latin typeface="微软雅黑" pitchFamily="34" charset="-122"/>
                <a:ea typeface="微软雅黑" pitchFamily="34" charset="-122"/>
              </a:rPr>
              <a:t>部署发布</a:t>
            </a:r>
          </a:p>
        </p:txBody>
      </p:sp>
      <p:sp>
        <p:nvSpPr>
          <p:cNvPr id="16" name="矩形 15"/>
          <p:cNvSpPr/>
          <p:nvPr/>
        </p:nvSpPr>
        <p:spPr>
          <a:xfrm>
            <a:off x="1359033" y="1504872"/>
            <a:ext cx="3659964" cy="338554"/>
          </a:xfrm>
          <a:prstGeom prst="rect">
            <a:avLst/>
          </a:prstGeom>
          <a:solidFill>
            <a:srgbClr val="00B0F0"/>
          </a:solidFill>
        </p:spPr>
        <p:txBody>
          <a:bodyPr wrap="square">
            <a:spAutoFit/>
          </a:bodyPr>
          <a:lstStyle/>
          <a:p>
            <a:pPr lvl="0"/>
            <a:r>
              <a:rPr lang="en-US" altLang="zh-CN" sz="1600" b="1" dirty="0" smtClean="0">
                <a:latin typeface="微软雅黑" panose="020B0503020204020204" pitchFamily="34" charset="-122"/>
                <a:ea typeface="微软雅黑" panose="020B0503020204020204" pitchFamily="34" charset="-122"/>
              </a:rPr>
              <a:t>Jenkins</a:t>
            </a:r>
            <a:endParaRPr lang="en-US" altLang="zh-CN" sz="1600" b="1" dirty="0">
              <a:latin typeface="微软雅黑" panose="020B0503020204020204" pitchFamily="34" charset="-122"/>
              <a:ea typeface="微软雅黑" panose="020B0503020204020204" pitchFamily="34" charset="-122"/>
            </a:endParaRPr>
          </a:p>
        </p:txBody>
      </p:sp>
      <p:sp>
        <p:nvSpPr>
          <p:cNvPr id="17" name="燕尾形 16"/>
          <p:cNvSpPr/>
          <p:nvPr/>
        </p:nvSpPr>
        <p:spPr>
          <a:xfrm>
            <a:off x="1053986" y="5356829"/>
            <a:ext cx="237893" cy="237931"/>
          </a:xfrm>
          <a:prstGeom prst="chevron">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tx1"/>
              </a:solidFill>
              <a:latin typeface="微软雅黑" panose="020B0503020204020204" pitchFamily="34" charset="-122"/>
              <a:ea typeface="微软雅黑" panose="020B0503020204020204" pitchFamily="34" charset="-122"/>
            </a:endParaRPr>
          </a:p>
        </p:txBody>
      </p:sp>
      <p:sp>
        <p:nvSpPr>
          <p:cNvPr id="18" name="文本框 8"/>
          <p:cNvSpPr txBox="1"/>
          <p:nvPr/>
        </p:nvSpPr>
        <p:spPr>
          <a:xfrm>
            <a:off x="1246719" y="5614651"/>
            <a:ext cx="4114799" cy="6251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30000"/>
              </a:lnSpc>
              <a:buFont typeface="Wingdings" panose="05000000000000000000" pitchFamily="2" charset="2"/>
              <a:buChar char="ü"/>
            </a:pPr>
            <a:r>
              <a:rPr lang="en-US" altLang="zh-CN" sz="1400" dirty="0">
                <a:latin typeface="微软雅黑" pitchFamily="34" charset="-122"/>
                <a:ea typeface="微软雅黑" pitchFamily="34" charset="-122"/>
              </a:rPr>
              <a:t>Playbook</a:t>
            </a:r>
            <a:r>
              <a:rPr lang="zh-CN" altLang="en-US" sz="1400" dirty="0">
                <a:latin typeface="微软雅黑" pitchFamily="34" charset="-122"/>
                <a:ea typeface="微软雅黑" pitchFamily="34" charset="-122"/>
              </a:rPr>
              <a:t>管理</a:t>
            </a:r>
            <a:endParaRPr lang="en-US" altLang="zh-CN" sz="1400" dirty="0">
              <a:latin typeface="微软雅黑" pitchFamily="34" charset="-122"/>
              <a:ea typeface="微软雅黑" pitchFamily="34" charset="-122"/>
            </a:endParaRPr>
          </a:p>
          <a:p>
            <a:pPr marL="285750" indent="-285750">
              <a:lnSpc>
                <a:spcPct val="130000"/>
              </a:lnSpc>
              <a:buFont typeface="Wingdings" panose="05000000000000000000" pitchFamily="2" charset="2"/>
              <a:buChar char="ü"/>
            </a:pPr>
            <a:r>
              <a:rPr lang="zh-CN" altLang="en-US" sz="1400" dirty="0">
                <a:latin typeface="微软雅黑" pitchFamily="34" charset="-122"/>
                <a:ea typeface="微软雅黑" pitchFamily="34" charset="-122"/>
              </a:rPr>
              <a:t>结合</a:t>
            </a:r>
            <a:r>
              <a:rPr lang="en-US" altLang="zh-CN" sz="1400" dirty="0">
                <a:latin typeface="微软雅黑" pitchFamily="34" charset="-122"/>
                <a:ea typeface="微软雅黑" pitchFamily="34" charset="-122"/>
              </a:rPr>
              <a:t>Jenkins</a:t>
            </a:r>
            <a:r>
              <a:rPr lang="zh-CN" altLang="en-US" sz="1400" dirty="0">
                <a:latin typeface="微软雅黑" pitchFamily="34" charset="-122"/>
                <a:ea typeface="微软雅黑" pitchFamily="34" charset="-122"/>
              </a:rPr>
              <a:t>省去</a:t>
            </a:r>
            <a:r>
              <a:rPr lang="en-US" altLang="zh-CN" sz="1400" dirty="0">
                <a:latin typeface="微软雅黑" pitchFamily="34" charset="-122"/>
                <a:ea typeface="微软雅黑" pitchFamily="34" charset="-122"/>
              </a:rPr>
              <a:t>Playbook</a:t>
            </a:r>
            <a:r>
              <a:rPr lang="zh-CN" altLang="en-US" sz="1400" dirty="0">
                <a:latin typeface="微软雅黑" pitchFamily="34" charset="-122"/>
                <a:ea typeface="微软雅黑" pitchFamily="34" charset="-122"/>
              </a:rPr>
              <a:t>维护更新</a:t>
            </a:r>
          </a:p>
        </p:txBody>
      </p:sp>
      <p:sp>
        <p:nvSpPr>
          <p:cNvPr id="19" name="矩形 18"/>
          <p:cNvSpPr/>
          <p:nvPr/>
        </p:nvSpPr>
        <p:spPr>
          <a:xfrm>
            <a:off x="1359033" y="5255651"/>
            <a:ext cx="3659964" cy="338554"/>
          </a:xfrm>
          <a:prstGeom prst="rect">
            <a:avLst/>
          </a:prstGeom>
          <a:solidFill>
            <a:srgbClr val="00B0F0"/>
          </a:solidFill>
        </p:spPr>
        <p:txBody>
          <a:bodyPr wrap="square">
            <a:spAutoFit/>
          </a:bodyPr>
          <a:lstStyle/>
          <a:p>
            <a:pPr lvl="0"/>
            <a:r>
              <a:rPr lang="en-US" altLang="zh-CN" sz="1600" b="1" dirty="0" err="1" smtClean="0">
                <a:latin typeface="微软雅黑" panose="020B0503020204020204" pitchFamily="34" charset="-122"/>
                <a:ea typeface="微软雅黑" panose="020B0503020204020204" pitchFamily="34" charset="-122"/>
              </a:rPr>
              <a:t>Git</a:t>
            </a:r>
            <a:endParaRPr lang="en-US" altLang="zh-CN"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7193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43414" y="44624"/>
            <a:ext cx="9770598" cy="432048"/>
          </a:xfrm>
          <a:prstGeom prst="rect">
            <a:avLst/>
          </a:prstGeom>
        </p:spPr>
        <p:txBody>
          <a:bodyPr/>
          <a:lstStyle/>
          <a:p>
            <a:r>
              <a:rPr lang="en-US" altLang="zh-CN" sz="2800" b="1" dirty="0" err="1" smtClean="0"/>
              <a:t>Jenkins+Ansible+Git</a:t>
            </a:r>
            <a:r>
              <a:rPr lang="zh-CN" altLang="en-US" sz="2800" b="1" dirty="0" smtClean="0"/>
              <a:t>自动化</a:t>
            </a:r>
            <a:r>
              <a:rPr lang="zh-CN" altLang="en-US" sz="2800" b="1" dirty="0"/>
              <a:t>部署三剑客</a:t>
            </a:r>
          </a:p>
        </p:txBody>
      </p:sp>
      <p:sp>
        <p:nvSpPr>
          <p:cNvPr id="20" name="矩形 19"/>
          <p:cNvSpPr/>
          <p:nvPr/>
        </p:nvSpPr>
        <p:spPr>
          <a:xfrm>
            <a:off x="1415480" y="3284984"/>
            <a:ext cx="1656184" cy="792088"/>
          </a:xfrm>
          <a:prstGeom prst="rect">
            <a:avLst/>
          </a:prstGeom>
          <a:solidFill>
            <a:srgbClr val="F4726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Repository Server </a:t>
            </a:r>
            <a:r>
              <a:rPr lang="en-US" altLang="zh-CN" sz="1600" dirty="0" err="1"/>
              <a:t>Git</a:t>
            </a:r>
            <a:r>
              <a:rPr lang="en-US" altLang="zh-CN" sz="1600" dirty="0"/>
              <a:t>/GitHub</a:t>
            </a:r>
            <a:endParaRPr lang="zh-CN" altLang="en-US" sz="1600" dirty="0"/>
          </a:p>
        </p:txBody>
      </p:sp>
      <p:sp>
        <p:nvSpPr>
          <p:cNvPr id="54" name="矩形 53"/>
          <p:cNvSpPr/>
          <p:nvPr/>
        </p:nvSpPr>
        <p:spPr>
          <a:xfrm>
            <a:off x="3719736" y="2132856"/>
            <a:ext cx="2232248" cy="792088"/>
          </a:xfrm>
          <a:prstGeom prst="rect">
            <a:avLst/>
          </a:prstGeom>
          <a:solidFill>
            <a:srgbClr val="84CBC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Jenkins Build Web Application</a:t>
            </a:r>
          </a:p>
        </p:txBody>
      </p:sp>
      <p:sp>
        <p:nvSpPr>
          <p:cNvPr id="55" name="矩形 54"/>
          <p:cNvSpPr/>
          <p:nvPr/>
        </p:nvSpPr>
        <p:spPr>
          <a:xfrm>
            <a:off x="3719736" y="4775430"/>
            <a:ext cx="2232248" cy="417765"/>
          </a:xfrm>
          <a:prstGeom prst="rect">
            <a:avLst/>
          </a:prstGeom>
          <a:solidFill>
            <a:srgbClr val="F8D35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t>Ansible</a:t>
            </a:r>
            <a:r>
              <a:rPr lang="en-US" altLang="zh-CN" sz="1600" dirty="0"/>
              <a:t> Playbook</a:t>
            </a:r>
          </a:p>
        </p:txBody>
      </p:sp>
      <p:sp>
        <p:nvSpPr>
          <p:cNvPr id="56" name="矩形 55"/>
          <p:cNvSpPr/>
          <p:nvPr/>
        </p:nvSpPr>
        <p:spPr>
          <a:xfrm>
            <a:off x="6910784" y="2744924"/>
            <a:ext cx="2376264" cy="360040"/>
          </a:xfrm>
          <a:prstGeom prst="rect">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Application Server</a:t>
            </a:r>
          </a:p>
        </p:txBody>
      </p:sp>
      <p:sp>
        <p:nvSpPr>
          <p:cNvPr id="57" name="矩形 56"/>
          <p:cNvSpPr/>
          <p:nvPr/>
        </p:nvSpPr>
        <p:spPr>
          <a:xfrm>
            <a:off x="6910784" y="4005064"/>
            <a:ext cx="2376264" cy="360040"/>
          </a:xfrm>
          <a:prstGeom prst="rect">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Application Server</a:t>
            </a:r>
          </a:p>
        </p:txBody>
      </p:sp>
      <p:sp>
        <p:nvSpPr>
          <p:cNvPr id="58" name="矩形 57"/>
          <p:cNvSpPr/>
          <p:nvPr/>
        </p:nvSpPr>
        <p:spPr>
          <a:xfrm>
            <a:off x="6910784" y="5229198"/>
            <a:ext cx="2376264" cy="360040"/>
          </a:xfrm>
          <a:prstGeom prst="rect">
            <a:avLst/>
          </a:prstGeom>
          <a:solidFill>
            <a:srgbClr val="1B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Application Server</a:t>
            </a:r>
          </a:p>
        </p:txBody>
      </p:sp>
      <p:cxnSp>
        <p:nvCxnSpPr>
          <p:cNvPr id="22" name="曲线连接符 21"/>
          <p:cNvCxnSpPr>
            <a:stCxn id="20" idx="0"/>
            <a:endCxn id="54" idx="0"/>
          </p:cNvCxnSpPr>
          <p:nvPr/>
        </p:nvCxnSpPr>
        <p:spPr>
          <a:xfrm rot="5400000" flipH="1" flipV="1">
            <a:off x="2963652" y="1412776"/>
            <a:ext cx="1152128" cy="2592288"/>
          </a:xfrm>
          <a:prstGeom prst="curvedConnector3">
            <a:avLst>
              <a:gd name="adj1" fmla="val 11984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20" idx="2"/>
            <a:endCxn id="55" idx="2"/>
          </p:cNvCxnSpPr>
          <p:nvPr/>
        </p:nvCxnSpPr>
        <p:spPr>
          <a:xfrm rot="16200000" flipH="1">
            <a:off x="2981655" y="3338989"/>
            <a:ext cx="1116123" cy="2592288"/>
          </a:xfrm>
          <a:prstGeom prst="curvedConnector3">
            <a:avLst>
              <a:gd name="adj1" fmla="val 12048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54" idx="2"/>
            <a:endCxn id="55" idx="0"/>
          </p:cNvCxnSpPr>
          <p:nvPr/>
        </p:nvCxnSpPr>
        <p:spPr>
          <a:xfrm>
            <a:off x="4835860" y="2924944"/>
            <a:ext cx="0" cy="18504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5" idx="3"/>
            <a:endCxn id="56" idx="1"/>
          </p:cNvCxnSpPr>
          <p:nvPr/>
        </p:nvCxnSpPr>
        <p:spPr>
          <a:xfrm flipV="1">
            <a:off x="5951984" y="2924944"/>
            <a:ext cx="958800" cy="2059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55" idx="3"/>
            <a:endCxn id="57" idx="1"/>
          </p:cNvCxnSpPr>
          <p:nvPr/>
        </p:nvCxnSpPr>
        <p:spPr>
          <a:xfrm flipV="1">
            <a:off x="5951984" y="4185084"/>
            <a:ext cx="958800" cy="7992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55" idx="3"/>
            <a:endCxn id="58" idx="1"/>
          </p:cNvCxnSpPr>
          <p:nvPr/>
        </p:nvCxnSpPr>
        <p:spPr>
          <a:xfrm>
            <a:off x="5951984" y="4984313"/>
            <a:ext cx="958800" cy="4249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911422" y="2852936"/>
            <a:ext cx="26642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Web Application Sources Code</a:t>
            </a:r>
            <a:endParaRPr lang="zh-CN" altLang="en-US" sz="1200" dirty="0"/>
          </a:p>
        </p:txBody>
      </p:sp>
      <p:sp>
        <p:nvSpPr>
          <p:cNvPr id="66" name="矩形 65"/>
          <p:cNvSpPr/>
          <p:nvPr/>
        </p:nvSpPr>
        <p:spPr>
          <a:xfrm>
            <a:off x="851630" y="4119229"/>
            <a:ext cx="26642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Confirguration</a:t>
            </a:r>
            <a:r>
              <a:rPr lang="en-US" altLang="zh-CN" sz="1200" dirty="0" smtClean="0"/>
              <a:t> Management</a:t>
            </a:r>
            <a:endParaRPr lang="zh-CN" altLang="en-US" sz="1200" dirty="0"/>
          </a:p>
        </p:txBody>
      </p:sp>
      <p:sp>
        <p:nvSpPr>
          <p:cNvPr id="67" name="矩形 66"/>
          <p:cNvSpPr/>
          <p:nvPr/>
        </p:nvSpPr>
        <p:spPr>
          <a:xfrm>
            <a:off x="1919536" y="1499710"/>
            <a:ext cx="26642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Pull Source Code</a:t>
            </a:r>
            <a:endParaRPr lang="zh-CN" altLang="en-US" sz="1200" dirty="0"/>
          </a:p>
        </p:txBody>
      </p:sp>
      <p:sp>
        <p:nvSpPr>
          <p:cNvPr id="68" name="矩形 67"/>
          <p:cNvSpPr/>
          <p:nvPr/>
        </p:nvSpPr>
        <p:spPr>
          <a:xfrm>
            <a:off x="1916414" y="5553235"/>
            <a:ext cx="3171473" cy="402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Pull Playbook and configure template</a:t>
            </a:r>
            <a:endParaRPr lang="zh-CN" altLang="en-US" sz="1200" dirty="0"/>
          </a:p>
        </p:txBody>
      </p:sp>
      <p:sp>
        <p:nvSpPr>
          <p:cNvPr id="88" name="矩形 87"/>
          <p:cNvSpPr/>
          <p:nvPr/>
        </p:nvSpPr>
        <p:spPr>
          <a:xfrm>
            <a:off x="4835080" y="3317911"/>
            <a:ext cx="1332928" cy="1014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Call </a:t>
            </a:r>
            <a:r>
              <a:rPr lang="en-US" altLang="zh-CN" sz="1200" dirty="0" err="1" smtClean="0"/>
              <a:t>ansible</a:t>
            </a:r>
            <a:r>
              <a:rPr lang="en-US" altLang="zh-CN" sz="1200" dirty="0" smtClean="0"/>
              <a:t> to deliver web application</a:t>
            </a:r>
            <a:endParaRPr lang="zh-CN" altLang="en-US" sz="1200" dirty="0"/>
          </a:p>
        </p:txBody>
      </p:sp>
      <p:sp>
        <p:nvSpPr>
          <p:cNvPr id="89" name="矩形 88"/>
          <p:cNvSpPr/>
          <p:nvPr/>
        </p:nvSpPr>
        <p:spPr>
          <a:xfrm>
            <a:off x="6303802" y="4541548"/>
            <a:ext cx="944326" cy="4356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SSH</a:t>
            </a:r>
            <a:endParaRPr lang="zh-CN" altLang="en-US" sz="1200" dirty="0"/>
          </a:p>
        </p:txBody>
      </p:sp>
      <p:sp>
        <p:nvSpPr>
          <p:cNvPr id="90" name="矩形 89"/>
          <p:cNvSpPr/>
          <p:nvPr/>
        </p:nvSpPr>
        <p:spPr>
          <a:xfrm>
            <a:off x="8098916" y="2280273"/>
            <a:ext cx="1044116" cy="4356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Test</a:t>
            </a:r>
            <a:endParaRPr lang="zh-CN" altLang="en-US" sz="1200" dirty="0"/>
          </a:p>
        </p:txBody>
      </p:sp>
      <p:sp>
        <p:nvSpPr>
          <p:cNvPr id="91" name="矩形 90"/>
          <p:cNvSpPr/>
          <p:nvPr/>
        </p:nvSpPr>
        <p:spPr>
          <a:xfrm>
            <a:off x="8098916" y="3594737"/>
            <a:ext cx="1044116" cy="4356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Staging</a:t>
            </a:r>
            <a:endParaRPr lang="zh-CN" altLang="en-US" sz="1200" dirty="0"/>
          </a:p>
        </p:txBody>
      </p:sp>
      <p:sp>
        <p:nvSpPr>
          <p:cNvPr id="92" name="矩形 91"/>
          <p:cNvSpPr/>
          <p:nvPr/>
        </p:nvSpPr>
        <p:spPr>
          <a:xfrm>
            <a:off x="8098916" y="4775431"/>
            <a:ext cx="1044116" cy="4356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Production</a:t>
            </a:r>
            <a:endParaRPr lang="zh-CN" altLang="en-US" sz="1200" dirty="0"/>
          </a:p>
        </p:txBody>
      </p:sp>
      <p:sp>
        <p:nvSpPr>
          <p:cNvPr id="98" name="矩形 97"/>
          <p:cNvSpPr/>
          <p:nvPr/>
        </p:nvSpPr>
        <p:spPr>
          <a:xfrm>
            <a:off x="9480376" y="1514635"/>
            <a:ext cx="2376264" cy="4578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t>部署的时候，运维人员在</a:t>
            </a:r>
            <a:r>
              <a:rPr lang="en-US" altLang="zh-CN" sz="1400" dirty="0" err="1"/>
              <a:t>ansible</a:t>
            </a:r>
            <a:r>
              <a:rPr lang="zh-CN" altLang="en-US" sz="1400" dirty="0"/>
              <a:t>服务器上用</a:t>
            </a:r>
            <a:r>
              <a:rPr lang="en-US" altLang="zh-CN" sz="1400" dirty="0" err="1"/>
              <a:t>git</a:t>
            </a:r>
            <a:r>
              <a:rPr lang="zh-CN" altLang="en-US" sz="1400" dirty="0"/>
              <a:t>从</a:t>
            </a:r>
            <a:r>
              <a:rPr lang="en-US" altLang="zh-CN" sz="1400" dirty="0" err="1"/>
              <a:t>git</a:t>
            </a:r>
            <a:r>
              <a:rPr lang="zh-CN" altLang="en-US" sz="1400" dirty="0"/>
              <a:t>服务器中取</a:t>
            </a:r>
            <a:r>
              <a:rPr lang="en-US" altLang="zh-CN" sz="1400" dirty="0"/>
              <a:t>playbook</a:t>
            </a:r>
            <a:r>
              <a:rPr lang="zh-CN" altLang="en-US" sz="1400" dirty="0"/>
              <a:t>并执行部署，可以一次部署三个环境，也可以选择指定的环境部署</a:t>
            </a:r>
            <a:r>
              <a:rPr lang="en-US" altLang="zh-CN" sz="1400" dirty="0"/>
              <a:t>;</a:t>
            </a:r>
            <a:r>
              <a:rPr lang="zh-CN" altLang="en-US" sz="1400" dirty="0"/>
              <a:t>在环境准备好后，开发人员通过</a:t>
            </a:r>
            <a:r>
              <a:rPr lang="en-US" altLang="zh-CN" sz="1400" dirty="0" err="1"/>
              <a:t>jenkins</a:t>
            </a:r>
            <a:r>
              <a:rPr lang="zh-CN" altLang="en-US" sz="1400" dirty="0"/>
              <a:t>工具取代码，</a:t>
            </a:r>
            <a:r>
              <a:rPr lang="en-US" altLang="zh-CN" sz="1400" dirty="0"/>
              <a:t>build</a:t>
            </a:r>
            <a:r>
              <a:rPr lang="zh-CN" altLang="en-US" sz="1400" dirty="0"/>
              <a:t>并构建部署任务。用</a:t>
            </a:r>
            <a:r>
              <a:rPr lang="en-US" altLang="zh-CN" sz="1400" dirty="0" err="1"/>
              <a:t>jenkins</a:t>
            </a:r>
            <a:r>
              <a:rPr lang="zh-CN" altLang="en-US" sz="1400" dirty="0"/>
              <a:t>调用</a:t>
            </a:r>
            <a:r>
              <a:rPr lang="en-US" altLang="zh-CN" sz="1400" dirty="0" err="1"/>
              <a:t>ansible</a:t>
            </a:r>
            <a:r>
              <a:rPr lang="zh-CN" altLang="en-US" sz="1400" dirty="0"/>
              <a:t>并执行相应的部署</a:t>
            </a:r>
            <a:r>
              <a:rPr lang="en-US" altLang="zh-CN" sz="1400" dirty="0"/>
              <a:t>playbook</a:t>
            </a:r>
            <a:r>
              <a:rPr lang="zh-CN" altLang="en-US" sz="1400" dirty="0"/>
              <a:t>进行自动应用部署，这里的</a:t>
            </a:r>
            <a:r>
              <a:rPr lang="en-US" altLang="zh-CN" sz="1400" dirty="0"/>
              <a:t>playbook</a:t>
            </a:r>
            <a:r>
              <a:rPr lang="zh-CN" altLang="en-US" sz="1400" dirty="0"/>
              <a:t>可以定义先判断在</a:t>
            </a:r>
            <a:r>
              <a:rPr lang="en-US" altLang="zh-CN" sz="1400" dirty="0"/>
              <a:t>test</a:t>
            </a:r>
            <a:r>
              <a:rPr lang="zh-CN" altLang="en-US" sz="1400" dirty="0"/>
              <a:t>环境是否部署正常，如正常则把当前应用部署到</a:t>
            </a:r>
            <a:r>
              <a:rPr lang="en-US" altLang="zh-CN" sz="1400" dirty="0"/>
              <a:t>staging</a:t>
            </a:r>
            <a:r>
              <a:rPr lang="zh-CN" altLang="en-US" sz="1400" dirty="0"/>
              <a:t>环境，否则将</a:t>
            </a:r>
            <a:r>
              <a:rPr lang="en-US" altLang="zh-CN" sz="1400" dirty="0"/>
              <a:t>test</a:t>
            </a:r>
            <a:r>
              <a:rPr lang="zh-CN" altLang="en-US" sz="1400" dirty="0"/>
              <a:t>环境回退到之前状态</a:t>
            </a:r>
          </a:p>
        </p:txBody>
      </p:sp>
      <p:sp>
        <p:nvSpPr>
          <p:cNvPr id="27" name="Freeform 10"/>
          <p:cNvSpPr>
            <a:spLocks noEditPoints="1" noChangeArrowheads="1"/>
          </p:cNvSpPr>
          <p:nvPr/>
        </p:nvSpPr>
        <p:spPr bwMode="auto">
          <a:xfrm>
            <a:off x="10488488" y="5753248"/>
            <a:ext cx="864871" cy="960698"/>
          </a:xfrm>
          <a:custGeom>
            <a:avLst/>
            <a:gdLst>
              <a:gd name="T0" fmla="*/ 2147483646 w 77"/>
              <a:gd name="T1" fmla="*/ 2147483646 h 86"/>
              <a:gd name="T2" fmla="*/ 2147483646 w 77"/>
              <a:gd name="T3" fmla="*/ 2147483646 h 86"/>
              <a:gd name="T4" fmla="*/ 2147483646 w 77"/>
              <a:gd name="T5" fmla="*/ 2147483646 h 86"/>
              <a:gd name="T6" fmla="*/ 2147483646 w 77"/>
              <a:gd name="T7" fmla="*/ 2147483646 h 86"/>
              <a:gd name="T8" fmla="*/ 2147483646 w 77"/>
              <a:gd name="T9" fmla="*/ 2147483646 h 86"/>
              <a:gd name="T10" fmla="*/ 2147483646 w 77"/>
              <a:gd name="T11" fmla="*/ 2147483646 h 86"/>
              <a:gd name="T12" fmla="*/ 2147483646 w 77"/>
              <a:gd name="T13" fmla="*/ 2147483646 h 86"/>
              <a:gd name="T14" fmla="*/ 2147483646 w 77"/>
              <a:gd name="T15" fmla="*/ 2147483646 h 86"/>
              <a:gd name="T16" fmla="*/ 2147483646 w 77"/>
              <a:gd name="T17" fmla="*/ 2147483646 h 86"/>
              <a:gd name="T18" fmla="*/ 2147483646 w 77"/>
              <a:gd name="T19" fmla="*/ 2147483646 h 86"/>
              <a:gd name="T20" fmla="*/ 2147483646 w 77"/>
              <a:gd name="T21" fmla="*/ 2147483646 h 86"/>
              <a:gd name="T22" fmla="*/ 2147483646 w 77"/>
              <a:gd name="T23" fmla="*/ 2147483646 h 86"/>
              <a:gd name="T24" fmla="*/ 2147483646 w 77"/>
              <a:gd name="T25" fmla="*/ 2147483646 h 86"/>
              <a:gd name="T26" fmla="*/ 2147483646 w 77"/>
              <a:gd name="T27" fmla="*/ 2147483646 h 86"/>
              <a:gd name="T28" fmla="*/ 2147483646 w 77"/>
              <a:gd name="T29" fmla="*/ 2147483646 h 86"/>
              <a:gd name="T30" fmla="*/ 2147483646 w 77"/>
              <a:gd name="T31" fmla="*/ 2147483646 h 86"/>
              <a:gd name="T32" fmla="*/ 2147483646 w 77"/>
              <a:gd name="T33" fmla="*/ 2147483646 h 86"/>
              <a:gd name="T34" fmla="*/ 2147483646 w 77"/>
              <a:gd name="T35" fmla="*/ 2147483646 h 86"/>
              <a:gd name="T36" fmla="*/ 2147483646 w 77"/>
              <a:gd name="T37" fmla="*/ 2147483646 h 86"/>
              <a:gd name="T38" fmla="*/ 2147483646 w 77"/>
              <a:gd name="T39" fmla="*/ 2147483646 h 86"/>
              <a:gd name="T40" fmla="*/ 2147483646 w 77"/>
              <a:gd name="T41" fmla="*/ 2147483646 h 86"/>
              <a:gd name="T42" fmla="*/ 2147483646 w 77"/>
              <a:gd name="T43" fmla="*/ 2147483646 h 86"/>
              <a:gd name="T44" fmla="*/ 2147483646 w 77"/>
              <a:gd name="T45" fmla="*/ 2147483646 h 86"/>
              <a:gd name="T46" fmla="*/ 2147483646 w 77"/>
              <a:gd name="T47" fmla="*/ 2147483646 h 86"/>
              <a:gd name="T48" fmla="*/ 2147483646 w 77"/>
              <a:gd name="T49" fmla="*/ 2147483646 h 86"/>
              <a:gd name="T50" fmla="*/ 2147483646 w 77"/>
              <a:gd name="T51" fmla="*/ 2147483646 h 86"/>
              <a:gd name="T52" fmla="*/ 2147483646 w 77"/>
              <a:gd name="T53" fmla="*/ 2147483646 h 86"/>
              <a:gd name="T54" fmla="*/ 2147483646 w 77"/>
              <a:gd name="T55" fmla="*/ 2147483646 h 86"/>
              <a:gd name="T56" fmla="*/ 2147483646 w 77"/>
              <a:gd name="T57" fmla="*/ 2147483646 h 86"/>
              <a:gd name="T58" fmla="*/ 2147483646 w 77"/>
              <a:gd name="T59" fmla="*/ 2147483646 h 86"/>
              <a:gd name="T60" fmla="*/ 2147483646 w 77"/>
              <a:gd name="T61" fmla="*/ 2147483646 h 86"/>
              <a:gd name="T62" fmla="*/ 2147483646 w 77"/>
              <a:gd name="T63" fmla="*/ 2147483646 h 86"/>
              <a:gd name="T64" fmla="*/ 2147483646 w 77"/>
              <a:gd name="T65" fmla="*/ 2147483646 h 86"/>
              <a:gd name="T66" fmla="*/ 2147483646 w 77"/>
              <a:gd name="T67" fmla="*/ 2147483646 h 86"/>
              <a:gd name="T68" fmla="*/ 2147483646 w 77"/>
              <a:gd name="T69" fmla="*/ 2147483646 h 86"/>
              <a:gd name="T70" fmla="*/ 2147483646 w 77"/>
              <a:gd name="T71" fmla="*/ 2147483646 h 86"/>
              <a:gd name="T72" fmla="*/ 2147483646 w 77"/>
              <a:gd name="T73" fmla="*/ 2147483646 h 86"/>
              <a:gd name="T74" fmla="*/ 2147483646 w 77"/>
              <a:gd name="T75" fmla="*/ 2147483646 h 86"/>
              <a:gd name="T76" fmla="*/ 2147483646 w 77"/>
              <a:gd name="T77" fmla="*/ 2147483646 h 86"/>
              <a:gd name="T78" fmla="*/ 2147483646 w 77"/>
              <a:gd name="T79" fmla="*/ 2147483646 h 86"/>
              <a:gd name="T80" fmla="*/ 2147483646 w 77"/>
              <a:gd name="T81" fmla="*/ 2147483646 h 8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7"/>
              <a:gd name="T124" fmla="*/ 0 h 86"/>
              <a:gd name="T125" fmla="*/ 77 w 77"/>
              <a:gd name="T126" fmla="*/ 86 h 8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7" h="86">
                <a:moveTo>
                  <a:pt x="13" y="8"/>
                </a:moveTo>
                <a:cubicBezTo>
                  <a:pt x="20" y="2"/>
                  <a:pt x="29" y="0"/>
                  <a:pt x="38" y="1"/>
                </a:cubicBezTo>
                <a:cubicBezTo>
                  <a:pt x="46" y="2"/>
                  <a:pt x="54" y="6"/>
                  <a:pt x="59" y="13"/>
                </a:cubicBezTo>
                <a:cubicBezTo>
                  <a:pt x="65" y="21"/>
                  <a:pt x="67" y="29"/>
                  <a:pt x="66" y="38"/>
                </a:cubicBezTo>
                <a:cubicBezTo>
                  <a:pt x="65" y="44"/>
                  <a:pt x="63" y="50"/>
                  <a:pt x="58" y="55"/>
                </a:cubicBezTo>
                <a:cubicBezTo>
                  <a:pt x="60" y="56"/>
                  <a:pt x="62" y="57"/>
                  <a:pt x="64" y="59"/>
                </a:cubicBezTo>
                <a:cubicBezTo>
                  <a:pt x="74" y="72"/>
                  <a:pt x="74" y="72"/>
                  <a:pt x="74" y="72"/>
                </a:cubicBezTo>
                <a:cubicBezTo>
                  <a:pt x="77" y="76"/>
                  <a:pt x="76" y="81"/>
                  <a:pt x="73" y="84"/>
                </a:cubicBezTo>
                <a:cubicBezTo>
                  <a:pt x="73" y="84"/>
                  <a:pt x="73" y="84"/>
                  <a:pt x="73" y="84"/>
                </a:cubicBezTo>
                <a:cubicBezTo>
                  <a:pt x="69" y="86"/>
                  <a:pt x="64" y="86"/>
                  <a:pt x="62" y="82"/>
                </a:cubicBezTo>
                <a:cubicBezTo>
                  <a:pt x="51" y="68"/>
                  <a:pt x="51" y="68"/>
                  <a:pt x="51" y="68"/>
                </a:cubicBezTo>
                <a:cubicBezTo>
                  <a:pt x="50" y="67"/>
                  <a:pt x="49" y="65"/>
                  <a:pt x="49" y="63"/>
                </a:cubicBezTo>
                <a:cubicBezTo>
                  <a:pt x="43" y="66"/>
                  <a:pt x="36" y="67"/>
                  <a:pt x="30" y="66"/>
                </a:cubicBezTo>
                <a:cubicBezTo>
                  <a:pt x="21" y="65"/>
                  <a:pt x="13" y="61"/>
                  <a:pt x="8" y="54"/>
                </a:cubicBezTo>
                <a:cubicBezTo>
                  <a:pt x="2" y="47"/>
                  <a:pt x="0" y="38"/>
                  <a:pt x="1" y="30"/>
                </a:cubicBezTo>
                <a:cubicBezTo>
                  <a:pt x="2" y="21"/>
                  <a:pt x="6" y="13"/>
                  <a:pt x="13" y="8"/>
                </a:cubicBezTo>
                <a:close/>
                <a:moveTo>
                  <a:pt x="30" y="49"/>
                </a:moveTo>
                <a:cubicBezTo>
                  <a:pt x="38" y="49"/>
                  <a:pt x="38" y="49"/>
                  <a:pt x="38" y="49"/>
                </a:cubicBezTo>
                <a:cubicBezTo>
                  <a:pt x="38" y="40"/>
                  <a:pt x="38" y="40"/>
                  <a:pt x="38" y="40"/>
                </a:cubicBezTo>
                <a:cubicBezTo>
                  <a:pt x="47" y="40"/>
                  <a:pt x="47" y="40"/>
                  <a:pt x="47" y="40"/>
                </a:cubicBezTo>
                <a:cubicBezTo>
                  <a:pt x="47" y="32"/>
                  <a:pt x="47" y="32"/>
                  <a:pt x="47" y="32"/>
                </a:cubicBezTo>
                <a:cubicBezTo>
                  <a:pt x="38" y="32"/>
                  <a:pt x="38" y="32"/>
                  <a:pt x="38" y="32"/>
                </a:cubicBezTo>
                <a:cubicBezTo>
                  <a:pt x="38" y="23"/>
                  <a:pt x="38" y="23"/>
                  <a:pt x="38" y="23"/>
                </a:cubicBezTo>
                <a:cubicBezTo>
                  <a:pt x="30" y="23"/>
                  <a:pt x="30" y="23"/>
                  <a:pt x="30" y="23"/>
                </a:cubicBezTo>
                <a:cubicBezTo>
                  <a:pt x="30" y="32"/>
                  <a:pt x="30" y="32"/>
                  <a:pt x="30" y="32"/>
                </a:cubicBezTo>
                <a:cubicBezTo>
                  <a:pt x="21" y="32"/>
                  <a:pt x="21" y="32"/>
                  <a:pt x="21" y="32"/>
                </a:cubicBezTo>
                <a:cubicBezTo>
                  <a:pt x="21" y="40"/>
                  <a:pt x="21" y="40"/>
                  <a:pt x="21" y="40"/>
                </a:cubicBezTo>
                <a:cubicBezTo>
                  <a:pt x="30" y="40"/>
                  <a:pt x="30" y="40"/>
                  <a:pt x="30" y="40"/>
                </a:cubicBezTo>
                <a:cubicBezTo>
                  <a:pt x="30" y="49"/>
                  <a:pt x="30" y="49"/>
                  <a:pt x="30" y="49"/>
                </a:cubicBezTo>
                <a:close/>
                <a:moveTo>
                  <a:pt x="18" y="36"/>
                </a:moveTo>
                <a:cubicBezTo>
                  <a:pt x="22" y="26"/>
                  <a:pt x="31" y="21"/>
                  <a:pt x="43" y="19"/>
                </a:cubicBezTo>
                <a:cubicBezTo>
                  <a:pt x="31" y="11"/>
                  <a:pt x="16" y="22"/>
                  <a:pt x="18" y="36"/>
                </a:cubicBezTo>
                <a:close/>
                <a:moveTo>
                  <a:pt x="36" y="12"/>
                </a:moveTo>
                <a:cubicBezTo>
                  <a:pt x="31" y="11"/>
                  <a:pt x="25" y="13"/>
                  <a:pt x="20" y="16"/>
                </a:cubicBezTo>
                <a:cubicBezTo>
                  <a:pt x="15" y="20"/>
                  <a:pt x="13" y="25"/>
                  <a:pt x="12" y="31"/>
                </a:cubicBezTo>
                <a:cubicBezTo>
                  <a:pt x="11" y="37"/>
                  <a:pt x="13" y="42"/>
                  <a:pt x="16" y="47"/>
                </a:cubicBezTo>
                <a:cubicBezTo>
                  <a:pt x="20" y="52"/>
                  <a:pt x="25" y="55"/>
                  <a:pt x="31" y="55"/>
                </a:cubicBezTo>
                <a:cubicBezTo>
                  <a:pt x="36" y="56"/>
                  <a:pt x="42" y="55"/>
                  <a:pt x="47" y="51"/>
                </a:cubicBezTo>
                <a:cubicBezTo>
                  <a:pt x="52" y="47"/>
                  <a:pt x="55" y="42"/>
                  <a:pt x="55" y="36"/>
                </a:cubicBezTo>
                <a:cubicBezTo>
                  <a:pt x="56" y="31"/>
                  <a:pt x="54" y="25"/>
                  <a:pt x="51" y="20"/>
                </a:cubicBezTo>
                <a:cubicBezTo>
                  <a:pt x="47" y="15"/>
                  <a:pt x="42" y="13"/>
                  <a:pt x="36" y="12"/>
                </a:cubicBezTo>
                <a:close/>
              </a:path>
            </a:pathLst>
          </a:custGeom>
          <a:solidFill>
            <a:srgbClr val="A6D02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Tree>
    <p:extLst>
      <p:ext uri="{BB962C8B-B14F-4D97-AF65-F5344CB8AC3E}">
        <p14:creationId xmlns:p14="http://schemas.microsoft.com/office/powerpoint/2010/main" val="25478900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
          <p:cNvSpPr txBox="1">
            <a:spLocks/>
          </p:cNvSpPr>
          <p:nvPr/>
        </p:nvSpPr>
        <p:spPr>
          <a:xfrm>
            <a:off x="143414" y="44624"/>
            <a:ext cx="9770598" cy="432048"/>
          </a:xfrm>
          <a:prstGeom prst="rect">
            <a:avLst/>
          </a:prstGeom>
        </p:spPr>
        <p:txBody>
          <a:bodyPr/>
          <a:lstStyle/>
          <a:p>
            <a:r>
              <a:rPr lang="en-US" altLang="zh-CN" sz="2800" b="1" dirty="0" smtClean="0"/>
              <a:t>Playbook</a:t>
            </a:r>
            <a:r>
              <a:rPr lang="zh-CN" altLang="en-US" sz="2800" b="1" dirty="0" smtClean="0"/>
              <a:t>实例</a:t>
            </a:r>
            <a:endParaRPr lang="zh-CN" altLang="en-US" sz="2800" b="1" dirty="0"/>
          </a:p>
        </p:txBody>
      </p:sp>
      <p:sp>
        <p:nvSpPr>
          <p:cNvPr id="98" name="矩形 97"/>
          <p:cNvSpPr/>
          <p:nvPr/>
        </p:nvSpPr>
        <p:spPr>
          <a:xfrm>
            <a:off x="1415480" y="908720"/>
            <a:ext cx="8712968" cy="5616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 hosts: test-servers</a:t>
            </a:r>
          </a:p>
          <a:p>
            <a:r>
              <a:rPr lang="en-US" altLang="zh-CN" sz="1200" dirty="0"/>
              <a:t>  </a:t>
            </a:r>
            <a:r>
              <a:rPr lang="en-US" altLang="zh-CN" sz="1200" dirty="0" err="1"/>
              <a:t>remote_user</a:t>
            </a:r>
            <a:r>
              <a:rPr lang="en-US" altLang="zh-CN" sz="1200" dirty="0"/>
              <a:t>: root</a:t>
            </a:r>
          </a:p>
          <a:p>
            <a:r>
              <a:rPr lang="en-US" altLang="zh-CN" sz="1200" dirty="0"/>
              <a:t>  tasks:</a:t>
            </a:r>
          </a:p>
          <a:p>
            <a:endParaRPr lang="en-US" altLang="zh-CN" sz="1200" dirty="0"/>
          </a:p>
          <a:p>
            <a:r>
              <a:rPr lang="en-US" altLang="zh-CN" sz="1200" dirty="0"/>
              <a:t> - name: copy </a:t>
            </a:r>
            <a:r>
              <a:rPr lang="en-US" altLang="zh-CN" sz="1200" dirty="0" err="1"/>
              <a:t>libpng</a:t>
            </a:r>
            <a:r>
              <a:rPr lang="en-US" altLang="zh-CN" sz="1200" dirty="0"/>
              <a:t> rpm 6</a:t>
            </a:r>
          </a:p>
          <a:p>
            <a:r>
              <a:rPr lang="en-US" altLang="zh-CN" sz="1200" dirty="0"/>
              <a:t>     copy: </a:t>
            </a:r>
            <a:r>
              <a:rPr lang="en-US" altLang="zh-CN" sz="1200" dirty="0" err="1"/>
              <a:t>src</a:t>
            </a:r>
            <a:r>
              <a:rPr lang="en-US" altLang="zh-CN" sz="1200" dirty="0"/>
              <a:t>=/</a:t>
            </a:r>
            <a:r>
              <a:rPr lang="en-US" altLang="zh-CN" sz="1200" dirty="0" err="1"/>
              <a:t>devcloud</a:t>
            </a:r>
            <a:r>
              <a:rPr lang="en-US" altLang="zh-CN" sz="1200" dirty="0"/>
              <a:t>/Resource/java/libpng-1.2.49-2.el6_7.x86_64.rpm </a:t>
            </a:r>
            <a:r>
              <a:rPr lang="en-US" altLang="zh-CN" sz="1200" dirty="0" err="1"/>
              <a:t>dest</a:t>
            </a:r>
            <a:r>
              <a:rPr lang="en-US" altLang="zh-CN" sz="1200" dirty="0"/>
              <a:t>=/</a:t>
            </a:r>
            <a:r>
              <a:rPr lang="en-US" altLang="zh-CN" sz="1200" dirty="0" err="1"/>
              <a:t>tmp</a:t>
            </a:r>
            <a:r>
              <a:rPr lang="en-US" altLang="zh-CN" sz="1200" dirty="0"/>
              <a:t>/trial/ mode=0500</a:t>
            </a:r>
          </a:p>
          <a:p>
            <a:r>
              <a:rPr lang="en-US" altLang="zh-CN" sz="1200" dirty="0"/>
              <a:t>   </a:t>
            </a:r>
          </a:p>
          <a:p>
            <a:r>
              <a:rPr lang="en-US" altLang="zh-CN" sz="1200" dirty="0"/>
              <a:t>   - name: install </a:t>
            </a:r>
            <a:r>
              <a:rPr lang="en-US" altLang="zh-CN" sz="1200" dirty="0" err="1"/>
              <a:t>libpng</a:t>
            </a:r>
            <a:r>
              <a:rPr lang="en-US" altLang="zh-CN" sz="1200" dirty="0"/>
              <a:t> 6</a:t>
            </a:r>
          </a:p>
          <a:p>
            <a:r>
              <a:rPr lang="en-US" altLang="zh-CN" sz="1200" dirty="0"/>
              <a:t>     command: </a:t>
            </a:r>
            <a:r>
              <a:rPr lang="en-US" altLang="zh-CN" sz="1200" dirty="0" err="1"/>
              <a:t>chdir</a:t>
            </a:r>
            <a:r>
              <a:rPr lang="en-US" altLang="zh-CN" sz="1200" dirty="0"/>
              <a:t>=/</a:t>
            </a:r>
            <a:r>
              <a:rPr lang="en-US" altLang="zh-CN" sz="1200" dirty="0" err="1"/>
              <a:t>tmp</a:t>
            </a:r>
            <a:r>
              <a:rPr lang="en-US" altLang="zh-CN" sz="1200" dirty="0"/>
              <a:t>/trial rpm -</a:t>
            </a:r>
            <a:r>
              <a:rPr lang="en-US" altLang="zh-CN" sz="1200" dirty="0" err="1"/>
              <a:t>ivh</a:t>
            </a:r>
            <a:r>
              <a:rPr lang="en-US" altLang="zh-CN" sz="1200" dirty="0"/>
              <a:t> libpng-1.2.49-2.el6_7.x86_64.rpm</a:t>
            </a:r>
          </a:p>
          <a:p>
            <a:r>
              <a:rPr lang="en-US" altLang="zh-CN" sz="1200" dirty="0"/>
              <a:t>     become: True</a:t>
            </a:r>
          </a:p>
          <a:p>
            <a:r>
              <a:rPr lang="en-US" altLang="zh-CN" sz="1200" dirty="0"/>
              <a:t>     </a:t>
            </a:r>
            <a:r>
              <a:rPr lang="en-US" altLang="zh-CN" sz="1200" dirty="0" err="1"/>
              <a:t>become_method</a:t>
            </a:r>
            <a:r>
              <a:rPr lang="en-US" altLang="zh-CN" sz="1200" dirty="0"/>
              <a:t>: </a:t>
            </a:r>
            <a:r>
              <a:rPr lang="en-US" altLang="zh-CN" sz="1200" dirty="0" err="1"/>
              <a:t>sudo</a:t>
            </a:r>
            <a:endParaRPr lang="en-US" altLang="zh-CN" sz="1200" dirty="0"/>
          </a:p>
          <a:p>
            <a:r>
              <a:rPr lang="en-US" altLang="zh-CN" sz="1200" dirty="0"/>
              <a:t>     </a:t>
            </a:r>
            <a:r>
              <a:rPr lang="en-US" altLang="zh-CN" sz="1200" dirty="0" err="1"/>
              <a:t>ignore_errors</a:t>
            </a:r>
            <a:r>
              <a:rPr lang="en-US" altLang="zh-CN" sz="1200" dirty="0"/>
              <a:t>: </a:t>
            </a:r>
            <a:r>
              <a:rPr lang="en-US" altLang="zh-CN" sz="1200" dirty="0" smtClean="0"/>
              <a:t>yes</a:t>
            </a:r>
          </a:p>
          <a:p>
            <a:endParaRPr lang="en-US" altLang="zh-CN" sz="1200" dirty="0"/>
          </a:p>
          <a:p>
            <a:r>
              <a:rPr lang="en-US" altLang="zh-CN" sz="1200" dirty="0"/>
              <a:t>   - name: install </a:t>
            </a:r>
            <a:r>
              <a:rPr lang="en-US" altLang="zh-CN" sz="1200" dirty="0" err="1"/>
              <a:t>openjdk</a:t>
            </a:r>
            <a:r>
              <a:rPr lang="en-US" altLang="zh-CN" sz="1200" dirty="0"/>
              <a:t> 6</a:t>
            </a:r>
          </a:p>
          <a:p>
            <a:r>
              <a:rPr lang="en-US" altLang="zh-CN" sz="1200" dirty="0"/>
              <a:t>     shell: yum -y install java-1.7.0-openjdk.x86_64</a:t>
            </a:r>
          </a:p>
          <a:p>
            <a:endParaRPr lang="en-US" altLang="zh-CN" sz="1200" dirty="0"/>
          </a:p>
          <a:p>
            <a:r>
              <a:rPr lang="en-US" altLang="zh-CN" sz="1200" dirty="0"/>
              <a:t>   - name: Download Tomcat</a:t>
            </a:r>
          </a:p>
          <a:p>
            <a:r>
              <a:rPr lang="en-US" altLang="zh-CN" sz="1200" dirty="0"/>
              <a:t>     copy: </a:t>
            </a:r>
            <a:r>
              <a:rPr lang="en-US" altLang="zh-CN" sz="1200" dirty="0" err="1"/>
              <a:t>src</a:t>
            </a:r>
            <a:r>
              <a:rPr lang="en-US" altLang="zh-CN" sz="1200" dirty="0"/>
              <a:t>=/</a:t>
            </a:r>
            <a:r>
              <a:rPr lang="en-US" altLang="zh-CN" sz="1200" dirty="0" err="1"/>
              <a:t>devcloud</a:t>
            </a:r>
            <a:r>
              <a:rPr lang="en-US" altLang="zh-CN" sz="1200" dirty="0"/>
              <a:t>/Resource/tomcat/apache-tomcat-7.0.61.tar.gz </a:t>
            </a:r>
            <a:r>
              <a:rPr lang="en-US" altLang="zh-CN" sz="1200" dirty="0" err="1"/>
              <a:t>dest</a:t>
            </a:r>
            <a:r>
              <a:rPr lang="en-US" altLang="zh-CN" sz="1200" dirty="0"/>
              <a:t>=/</a:t>
            </a:r>
            <a:r>
              <a:rPr lang="en-US" altLang="zh-CN" sz="1200" dirty="0" err="1"/>
              <a:t>usr</a:t>
            </a:r>
            <a:r>
              <a:rPr lang="en-US" altLang="zh-CN" sz="1200" dirty="0"/>
              <a:t>/local/</a:t>
            </a:r>
            <a:r>
              <a:rPr lang="en-US" altLang="zh-CN" sz="1200" dirty="0" err="1"/>
              <a:t>devcloud</a:t>
            </a:r>
            <a:r>
              <a:rPr lang="en-US" altLang="zh-CN" sz="1200" dirty="0"/>
              <a:t>/apache-tomcat-7.0.61.tar.gz mode=0640</a:t>
            </a:r>
          </a:p>
          <a:p>
            <a:r>
              <a:rPr lang="en-US" altLang="zh-CN" sz="1200" dirty="0"/>
              <a:t>     #</a:t>
            </a:r>
            <a:r>
              <a:rPr lang="en-US" altLang="zh-CN" sz="1200" dirty="0" err="1"/>
              <a:t>get_url</a:t>
            </a:r>
            <a:r>
              <a:rPr lang="en-US" altLang="zh-CN" sz="1200" dirty="0"/>
              <a:t>: </a:t>
            </a:r>
            <a:r>
              <a:rPr lang="en-US" altLang="zh-CN" sz="1200" dirty="0" err="1"/>
              <a:t>url</a:t>
            </a:r>
            <a:r>
              <a:rPr lang="en-US" altLang="zh-CN" sz="1200" dirty="0"/>
              <a:t>={{</a:t>
            </a:r>
            <a:r>
              <a:rPr lang="en-US" altLang="zh-CN" sz="1200" dirty="0" err="1"/>
              <a:t>tomcat_url</a:t>
            </a:r>
            <a:r>
              <a:rPr lang="en-US" altLang="zh-CN" sz="1200" dirty="0"/>
              <a:t>}} </a:t>
            </a:r>
            <a:r>
              <a:rPr lang="en-US" altLang="zh-CN" sz="1200" dirty="0" err="1"/>
              <a:t>dest</a:t>
            </a:r>
            <a:r>
              <a:rPr lang="en-US" altLang="zh-CN" sz="1200" dirty="0"/>
              <a:t>=/</a:t>
            </a:r>
            <a:r>
              <a:rPr lang="en-US" altLang="zh-CN" sz="1200" dirty="0" err="1"/>
              <a:t>usr</a:t>
            </a:r>
            <a:r>
              <a:rPr lang="en-US" altLang="zh-CN" sz="1200" dirty="0"/>
              <a:t>/local/</a:t>
            </a:r>
            <a:r>
              <a:rPr lang="en-US" altLang="zh-CN" sz="1200" dirty="0" err="1"/>
              <a:t>devcloud</a:t>
            </a:r>
            <a:r>
              <a:rPr lang="en-US" altLang="zh-CN" sz="1200" dirty="0"/>
              <a:t>/apache-tomcat-7.0.61.tar.gz</a:t>
            </a:r>
          </a:p>
          <a:p>
            <a:endParaRPr lang="en-US" altLang="zh-CN" sz="1200" dirty="0"/>
          </a:p>
          <a:p>
            <a:r>
              <a:rPr lang="en-US" altLang="zh-CN" sz="1200" dirty="0"/>
              <a:t>   - name: Extract archive</a:t>
            </a:r>
          </a:p>
          <a:p>
            <a:r>
              <a:rPr lang="en-US" altLang="zh-CN" sz="1200" dirty="0"/>
              <a:t>     command: </a:t>
            </a:r>
            <a:r>
              <a:rPr lang="en-US" altLang="zh-CN" sz="1200" dirty="0" err="1"/>
              <a:t>chdir</a:t>
            </a:r>
            <a:r>
              <a:rPr lang="en-US" altLang="zh-CN" sz="1200" dirty="0"/>
              <a:t>=/</a:t>
            </a:r>
            <a:r>
              <a:rPr lang="en-US" altLang="zh-CN" sz="1200" dirty="0" err="1"/>
              <a:t>usr</a:t>
            </a:r>
            <a:r>
              <a:rPr lang="en-US" altLang="zh-CN" sz="1200" dirty="0"/>
              <a:t>/share /bin/tar </a:t>
            </a:r>
            <a:r>
              <a:rPr lang="en-US" altLang="zh-CN" sz="1200" dirty="0" err="1"/>
              <a:t>xvf</a:t>
            </a:r>
            <a:r>
              <a:rPr lang="en-US" altLang="zh-CN" sz="1200" dirty="0"/>
              <a:t> /</a:t>
            </a:r>
            <a:r>
              <a:rPr lang="en-US" altLang="zh-CN" sz="1200" dirty="0" err="1"/>
              <a:t>usr</a:t>
            </a:r>
            <a:r>
              <a:rPr lang="en-US" altLang="zh-CN" sz="1200" dirty="0"/>
              <a:t>/local/</a:t>
            </a:r>
            <a:r>
              <a:rPr lang="en-US" altLang="zh-CN" sz="1200" dirty="0" err="1"/>
              <a:t>devcloud</a:t>
            </a:r>
            <a:r>
              <a:rPr lang="en-US" altLang="zh-CN" sz="1200" dirty="0"/>
              <a:t>/apache-tomcat-7.0.61.tar.gz -C /</a:t>
            </a:r>
            <a:r>
              <a:rPr lang="en-US" altLang="zh-CN" sz="1200" dirty="0" err="1"/>
              <a:t>usr</a:t>
            </a:r>
            <a:r>
              <a:rPr lang="en-US" altLang="zh-CN" sz="1200" dirty="0"/>
              <a:t>/local/</a:t>
            </a:r>
            <a:r>
              <a:rPr lang="en-US" altLang="zh-CN" sz="1200" dirty="0" err="1"/>
              <a:t>devcloud</a:t>
            </a:r>
            <a:r>
              <a:rPr lang="en-US" altLang="zh-CN" sz="1200" dirty="0"/>
              <a:t>/ creates=/</a:t>
            </a:r>
            <a:r>
              <a:rPr lang="en-US" altLang="zh-CN" sz="1200" dirty="0" err="1" smtClean="0"/>
              <a:t>usr</a:t>
            </a:r>
            <a:r>
              <a:rPr lang="en-US" altLang="zh-CN" sz="1200" dirty="0" smtClean="0"/>
              <a:t>/local/</a:t>
            </a:r>
            <a:r>
              <a:rPr lang="en-US" altLang="zh-CN" sz="1200" dirty="0" err="1" smtClean="0"/>
              <a:t>devcloud</a:t>
            </a:r>
            <a:r>
              <a:rPr lang="en-US" altLang="zh-CN" sz="1200" dirty="0" smtClean="0"/>
              <a:t>/apache-tomcat-7.0.61</a:t>
            </a:r>
          </a:p>
          <a:p>
            <a:endParaRPr lang="en-US" altLang="zh-CN" sz="1200" dirty="0"/>
          </a:p>
          <a:p>
            <a:r>
              <a:rPr lang="en-US" altLang="zh-CN" sz="1200" dirty="0"/>
              <a:t> - name: copy war</a:t>
            </a:r>
          </a:p>
          <a:p>
            <a:r>
              <a:rPr lang="en-US" altLang="zh-CN" sz="1200" dirty="0"/>
              <a:t>     copy: </a:t>
            </a:r>
            <a:r>
              <a:rPr lang="en-US" altLang="zh-CN" sz="1200" dirty="0" err="1"/>
              <a:t>src</a:t>
            </a:r>
            <a:r>
              <a:rPr lang="en-US" altLang="zh-CN" sz="1200" dirty="0"/>
              <a:t>=/root/.</a:t>
            </a:r>
            <a:r>
              <a:rPr lang="en-US" altLang="zh-CN" sz="1200" dirty="0" err="1"/>
              <a:t>jenkins</a:t>
            </a:r>
            <a:r>
              <a:rPr lang="en-US" altLang="zh-CN" sz="1200" dirty="0"/>
              <a:t>/workspace/Demo/target/demo-0.0.1-SNAPSHOT.war </a:t>
            </a:r>
            <a:r>
              <a:rPr lang="en-US" altLang="zh-CN" sz="1200" dirty="0" err="1"/>
              <a:t>dest</a:t>
            </a:r>
            <a:r>
              <a:rPr lang="en-US" altLang="zh-CN" sz="1200" dirty="0"/>
              <a:t>=/</a:t>
            </a:r>
            <a:r>
              <a:rPr lang="en-US" altLang="zh-CN" sz="1200" dirty="0" err="1"/>
              <a:t>usr</a:t>
            </a:r>
            <a:r>
              <a:rPr lang="en-US" altLang="zh-CN" sz="1200" dirty="0"/>
              <a:t>/local/</a:t>
            </a:r>
            <a:r>
              <a:rPr lang="en-US" altLang="zh-CN" sz="1200" dirty="0" err="1"/>
              <a:t>devcloud</a:t>
            </a:r>
            <a:r>
              <a:rPr lang="en-US" altLang="zh-CN" sz="1200" dirty="0"/>
              <a:t>/apache-tomcat-7.0.61/</a:t>
            </a:r>
            <a:r>
              <a:rPr lang="en-US" altLang="zh-CN" sz="1200" dirty="0" err="1"/>
              <a:t>webapps</a:t>
            </a:r>
            <a:r>
              <a:rPr lang="en-US" altLang="zh-CN" sz="1200" dirty="0"/>
              <a:t>/ mode=0500</a:t>
            </a:r>
          </a:p>
          <a:p>
            <a:endParaRPr lang="en-US" altLang="zh-CN" sz="1200" dirty="0"/>
          </a:p>
          <a:p>
            <a:r>
              <a:rPr lang="en-US" altLang="zh-CN" sz="1200" dirty="0"/>
              <a:t>   - name: Start </a:t>
            </a:r>
            <a:r>
              <a:rPr lang="en-US" altLang="zh-CN" sz="1200" dirty="0" smtClean="0"/>
              <a:t>Tomcat</a:t>
            </a:r>
          </a:p>
          <a:p>
            <a:r>
              <a:rPr lang="en-US" altLang="zh-CN" sz="1200" dirty="0" smtClean="0"/>
              <a:t>     shell: ……</a:t>
            </a:r>
            <a:endParaRPr lang="en-US" altLang="zh-CN" sz="1200" dirty="0"/>
          </a:p>
        </p:txBody>
      </p:sp>
    </p:spTree>
    <p:extLst>
      <p:ext uri="{BB962C8B-B14F-4D97-AF65-F5344CB8AC3E}">
        <p14:creationId xmlns:p14="http://schemas.microsoft.com/office/powerpoint/2010/main" val="1108108696"/>
      </p:ext>
    </p:extLst>
  </p:cSld>
  <p:clrMapOvr>
    <a:masterClrMapping/>
  </p:clrMapOvr>
  <p:timing>
    <p:tnLst>
      <p:par>
        <p:cTn id="1" dur="indefinite" restart="never" nodeType="tmRoot"/>
      </p:par>
    </p:tnLst>
  </p:timing>
</p:sld>
</file>

<file path=ppt/theme/_rels/theme11.xml.rels><?xml version="1.0" encoding="UTF-8" standalone="yes"?>
<Relationships xmlns="http://schemas.openxmlformats.org/package/2006/relationships"><Relationship Id="rId1" Type="http://schemas.openxmlformats.org/officeDocument/2006/relationships/image" Target="../media/image21.jpeg"/></Relationships>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一个中心 两弹一星 视频基地2014年数据工作规划建议v0.1(俞前更新)">
  <a:themeElements>
    <a:clrScheme name="10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10_default">
      <a:majorFont>
        <a:latin typeface="FrutigerNext LT Medium"/>
        <a:ea typeface="宋体"/>
        <a:cs typeface=""/>
      </a:majorFont>
      <a:minorFont>
        <a:latin typeface="FrutigerNext LT Medium"/>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CC66"/>
        </a:solidFill>
        <a:ln w="9525" cap="flat" cmpd="sng" algn="ctr">
          <a:solidFill>
            <a:srgbClr val="96969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rgbClr val="000000"/>
            </a:solidFill>
            <a:effectLst/>
            <a:latin typeface="Lucida Grande" charset="0"/>
            <a:sym typeface="Lucida Grande" charset="0"/>
          </a:defRPr>
        </a:defPPr>
      </a:lstStyle>
    </a:spDef>
    <a:lnDef>
      <a:spPr bwMode="auto">
        <a:xfrm>
          <a:off x="0" y="0"/>
          <a:ext cx="1" cy="1"/>
        </a:xfrm>
        <a:custGeom>
          <a:avLst/>
          <a:gdLst/>
          <a:ahLst/>
          <a:cxnLst/>
          <a:rect l="0" t="0" r="0" b="0"/>
          <a:pathLst/>
        </a:custGeom>
        <a:solidFill>
          <a:srgbClr val="FFCC66"/>
        </a:solidFill>
        <a:ln w="9525" cap="flat" cmpd="sng" algn="ctr">
          <a:solidFill>
            <a:srgbClr val="96969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rgbClr val="000000"/>
            </a:solidFill>
            <a:effectLst/>
            <a:latin typeface="Lucida Grande" charset="0"/>
            <a:sym typeface="Lucida Grande" charset="0"/>
          </a:defRPr>
        </a:defPPr>
      </a:lstStyle>
    </a:lnDef>
  </a:objectDefaults>
  <a:extraClrSchemeLst>
    <a:extraClrScheme>
      <a:clrScheme name="10_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10_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10_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10_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10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10_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10_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10_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10_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10_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10_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10_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10_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1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17787</TotalTime>
  <Words>858</Words>
  <Application>Microsoft Office PowerPoint</Application>
  <PresentationFormat>宽屏</PresentationFormat>
  <Paragraphs>121</Paragraphs>
  <Slides>10</Slides>
  <Notes>1</Notes>
  <HiddenSlides>0</HiddenSlides>
  <MMClips>0</MMClips>
  <ScaleCrop>false</ScaleCrop>
  <HeadingPairs>
    <vt:vector size="6" baseType="variant">
      <vt:variant>
        <vt:lpstr>已用的字体</vt:lpstr>
      </vt:variant>
      <vt:variant>
        <vt:i4>18</vt:i4>
      </vt:variant>
      <vt:variant>
        <vt:lpstr>主题</vt:lpstr>
      </vt:variant>
      <vt:variant>
        <vt:i4>11</vt:i4>
      </vt:variant>
      <vt:variant>
        <vt:lpstr>幻灯片标题</vt:lpstr>
      </vt:variant>
      <vt:variant>
        <vt:i4>10</vt:i4>
      </vt:variant>
    </vt:vector>
  </HeadingPairs>
  <TitlesOfParts>
    <vt:vector size="39" baseType="lpstr">
      <vt:lpstr>Arial Unicode MS</vt:lpstr>
      <vt:lpstr>FrutigerNext LT Bold</vt:lpstr>
      <vt:lpstr>FrutigerNext LT Medium</vt:lpstr>
      <vt:lpstr>FrutigerNext LT Regular</vt:lpstr>
      <vt:lpstr>Lucida Grande</vt:lpstr>
      <vt:lpstr>MS PGothic</vt:lpstr>
      <vt:lpstr>MS PGothic</vt:lpstr>
      <vt:lpstr>黑体</vt:lpstr>
      <vt:lpstr>华文细黑</vt:lpstr>
      <vt:lpstr>宋体</vt:lpstr>
      <vt:lpstr>微软雅黑</vt:lpstr>
      <vt:lpstr>微软雅黑</vt:lpstr>
      <vt:lpstr>Arial</vt:lpstr>
      <vt:lpstr>Calibri</vt:lpstr>
      <vt:lpstr>Century Gothic</vt:lpstr>
      <vt:lpstr>Times New Roman</vt:lpstr>
      <vt:lpstr>Wingdings</vt:lpstr>
      <vt:lpstr>Wingdings 3</vt:lpstr>
      <vt:lpstr>Blank</vt:lpstr>
      <vt:lpstr>1_主题1</vt:lpstr>
      <vt:lpstr>4_主题1</vt:lpstr>
      <vt:lpstr>5_主题1</vt:lpstr>
      <vt:lpstr>6_主题1</vt:lpstr>
      <vt:lpstr>8_主题1</vt:lpstr>
      <vt:lpstr>7_主题1</vt:lpstr>
      <vt:lpstr>9_主题1</vt:lpstr>
      <vt:lpstr>10_主题1</vt:lpstr>
      <vt:lpstr>一个中心 两弹一星 视频基地2014年数据工作规划建议v0.1(俞前更新)</vt:lpstr>
      <vt:lpstr>离子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Guodi (DevCloud)</dc:creator>
  <cp:lastModifiedBy>bielei</cp:lastModifiedBy>
  <cp:revision>687</cp:revision>
  <dcterms:created xsi:type="dcterms:W3CDTF">2011-12-01T07:18:24Z</dcterms:created>
  <dcterms:modified xsi:type="dcterms:W3CDTF">2017-08-15T09:30:22Z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2015_ms_pID_725343">
    <vt:lpwstr>(3)nFVoQDh+lk9Pgo8evMMpIg3VEflBVlMBd8poxt3ihnRs4hZDwPDvXzzBrxaBzt6pOEjhzuE2
VREeSoBFPLdt5dj2A2+WrYIjoMAgltil/p5xB47VPcy2kDbUvj1fThuNGbrXGtH3J1bofvaf
MiuZEFfsYLNXtDBV4sm9qmH2TeUKo85vPn4SPbZpoaGzVrw28fvgq/3PKy59w6SwDg3WX/bi
2rcDoZo/2OcJ6G8390</vt:lpwstr>
  </property>
  <property fmtid="{D5CDD505-2E9C-101B-9397-08002B2CF9AE}" pid="7" name="_2015_ms_pID_7253431">
    <vt:lpwstr>hfR2qi1eZ+jtDmD1Ov9JQ0CfO3AuRYA1F0i/O2F1QNBpvO1l++GgRz
6Kvl1Zpv5UK7dVFMdvOwnClV8DoYbQvGEzM4y1UyhlVcBrgNUWFygdbrv9bQ14LRnPYEaRdH
vZQZ/itlaioXhbpbSlfvWo1pMeYSgH0gB0Cdt5ERj7pOnDRUOst3cprcFHMejUQaFfKuQbiI
obtGpFdRbJsEW+fzVLRM24IbZoE8PrtU/4MP</vt:lpwstr>
  </property>
  <property fmtid="{D5CDD505-2E9C-101B-9397-08002B2CF9AE}" pid="8" name="_2015_ms_pID_7253432">
    <vt:lpwstr>EPrSGm9GGrNQcAPzRgDzNWQ=</vt:lpwstr>
  </property>
  <property fmtid="{D5CDD505-2E9C-101B-9397-08002B2CF9AE}" pid="9" name="_readonly">
    <vt:lpwstr/>
  </property>
  <property fmtid="{D5CDD505-2E9C-101B-9397-08002B2CF9AE}" pid="10" name="_change">
    <vt:lpwstr/>
  </property>
  <property fmtid="{D5CDD505-2E9C-101B-9397-08002B2CF9AE}" pid="11" name="_full-control">
    <vt:lpwstr/>
  </property>
  <property fmtid="{D5CDD505-2E9C-101B-9397-08002B2CF9AE}" pid="12" name="sflag">
    <vt:lpwstr>1496279445</vt:lpwstr>
  </property>
</Properties>
</file>