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BF3D8-C248-464A-B870-98675E7AB7D8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43368-C42D-49A9-A1D0-F8CBC9834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88D-8A20-4975-A9F4-DA2161C47A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1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88D-8A20-4975-A9F4-DA2161C47A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88D-8A20-4975-A9F4-DA2161C47A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2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88D-8A20-4975-A9F4-DA2161C47A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8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5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7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0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38EE-25EF-49D9-80E8-4D2A4CBFD14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56AE-A14A-4F5C-B803-C165A0A1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6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42" Type="http://schemas.openxmlformats.org/officeDocument/2006/relationships/image" Target="../media/image91.png"/><Relationship Id="rId47" Type="http://schemas.openxmlformats.org/officeDocument/2006/relationships/image" Target="../media/image96.png"/><Relationship Id="rId50" Type="http://schemas.openxmlformats.org/officeDocument/2006/relationships/image" Target="../media/image99.png"/><Relationship Id="rId55" Type="http://schemas.openxmlformats.org/officeDocument/2006/relationships/image" Target="../media/image10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9" Type="http://schemas.openxmlformats.org/officeDocument/2006/relationships/image" Target="../media/image78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45" Type="http://schemas.openxmlformats.org/officeDocument/2006/relationships/image" Target="../media/image94.png"/><Relationship Id="rId53" Type="http://schemas.openxmlformats.org/officeDocument/2006/relationships/image" Target="../media/image102.png"/><Relationship Id="rId5" Type="http://schemas.openxmlformats.org/officeDocument/2006/relationships/image" Target="../media/image54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image" Target="../media/image97.png"/><Relationship Id="rId56" Type="http://schemas.openxmlformats.org/officeDocument/2006/relationships/image" Target="../media/image105.png"/><Relationship Id="rId8" Type="http://schemas.openxmlformats.org/officeDocument/2006/relationships/image" Target="../media/image57.png"/><Relationship Id="rId51" Type="http://schemas.openxmlformats.org/officeDocument/2006/relationships/image" Target="../media/image100.png"/><Relationship Id="rId3" Type="http://schemas.openxmlformats.org/officeDocument/2006/relationships/image" Target="../media/image52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Relationship Id="rId46" Type="http://schemas.openxmlformats.org/officeDocument/2006/relationships/image" Target="../media/image95.png"/><Relationship Id="rId20" Type="http://schemas.openxmlformats.org/officeDocument/2006/relationships/image" Target="../media/image69.png"/><Relationship Id="rId41" Type="http://schemas.openxmlformats.org/officeDocument/2006/relationships/image" Target="../media/image90.pn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49" Type="http://schemas.openxmlformats.org/officeDocument/2006/relationships/image" Target="../media/image98.png"/><Relationship Id="rId57" Type="http://schemas.openxmlformats.org/officeDocument/2006/relationships/image" Target="../media/image106.png"/><Relationship Id="rId10" Type="http://schemas.openxmlformats.org/officeDocument/2006/relationships/image" Target="../media/image59.png"/><Relationship Id="rId31" Type="http://schemas.openxmlformats.org/officeDocument/2006/relationships/image" Target="../media/image80.png"/><Relationship Id="rId44" Type="http://schemas.openxmlformats.org/officeDocument/2006/relationships/image" Target="../media/image93.png"/><Relationship Id="rId52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5232" y="1960606"/>
            <a:ext cx="8501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图标素材</a:t>
            </a:r>
            <a:r>
              <a:rPr lang="en-US" altLang="zh-CN" sz="96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6</a:t>
            </a:r>
            <a:r>
              <a:rPr lang="zh-CN" altLang="en-US" sz="60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大类</a:t>
            </a:r>
            <a:r>
              <a:rPr lang="en-US" altLang="zh-CN" sz="96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220</a:t>
            </a:r>
            <a:r>
              <a:rPr lang="zh-CN" altLang="en-US" sz="60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个</a:t>
            </a:r>
            <a:endParaRPr lang="zh-CN" altLang="en-US" sz="6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1709965"/>
            <a:ext cx="761998" cy="761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57" y="1709965"/>
            <a:ext cx="761998" cy="7619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5" y="1709965"/>
            <a:ext cx="761998" cy="7619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14" y="1709965"/>
            <a:ext cx="761998" cy="7619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43" y="1709965"/>
            <a:ext cx="761998" cy="761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72" y="1709965"/>
            <a:ext cx="761998" cy="7619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1" y="1709965"/>
            <a:ext cx="761998" cy="7619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09965"/>
            <a:ext cx="761998" cy="7619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29" y="1709965"/>
            <a:ext cx="761998" cy="7619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1" y="2987222"/>
            <a:ext cx="761998" cy="7619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2" y="2987222"/>
            <a:ext cx="761998" cy="7619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43" y="2987222"/>
            <a:ext cx="761998" cy="76199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14" y="2987222"/>
            <a:ext cx="761998" cy="7619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85" y="2987222"/>
            <a:ext cx="761998" cy="76199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56" y="2987222"/>
            <a:ext cx="761998" cy="76199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27" y="2987222"/>
            <a:ext cx="761998" cy="76199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8" y="2987222"/>
            <a:ext cx="761998" cy="76199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69" y="2987222"/>
            <a:ext cx="761998" cy="76199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0" y="2987222"/>
            <a:ext cx="761998" cy="76199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944" y="2987222"/>
            <a:ext cx="761998" cy="76199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48" y="4286250"/>
            <a:ext cx="747486" cy="74748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11" y="4286250"/>
            <a:ext cx="747486" cy="74748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74" y="4286250"/>
            <a:ext cx="747486" cy="74748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37" y="4286250"/>
            <a:ext cx="747486" cy="74748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286250"/>
            <a:ext cx="747486" cy="7474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63" y="4286250"/>
            <a:ext cx="747486" cy="74748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26" y="4286250"/>
            <a:ext cx="747486" cy="74748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89" y="4286250"/>
            <a:ext cx="747486" cy="74748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52" y="4286250"/>
            <a:ext cx="747486" cy="74748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" y="4286250"/>
            <a:ext cx="747486" cy="74748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714" y="4286250"/>
            <a:ext cx="747486" cy="74748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31" y="5461907"/>
            <a:ext cx="776514" cy="77651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05" y="5461907"/>
            <a:ext cx="776514" cy="77651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79" y="5461907"/>
            <a:ext cx="776514" cy="77651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53" y="5461907"/>
            <a:ext cx="776514" cy="77651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27" y="5461907"/>
            <a:ext cx="776514" cy="77651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01" y="5461907"/>
            <a:ext cx="776514" cy="77651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75" y="5461907"/>
            <a:ext cx="776514" cy="776514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49" y="5461907"/>
            <a:ext cx="776514" cy="77651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23" y="5461907"/>
            <a:ext cx="776514" cy="77651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5461907"/>
            <a:ext cx="776514" cy="776514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0" y="5461907"/>
            <a:ext cx="776514" cy="77651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70" y="723900"/>
            <a:ext cx="647700" cy="6477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33" y="723900"/>
            <a:ext cx="647700" cy="6477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96" y="723900"/>
            <a:ext cx="647700" cy="6477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9" y="723900"/>
            <a:ext cx="647700" cy="6477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22" y="723900"/>
            <a:ext cx="647700" cy="6477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85" y="723900"/>
            <a:ext cx="647700" cy="6477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13" y="616003"/>
            <a:ext cx="863494" cy="863494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723900"/>
            <a:ext cx="647700" cy="6477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0" y="7239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704850"/>
            <a:ext cx="800100" cy="8001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704850"/>
            <a:ext cx="800100" cy="8001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60" y="704850"/>
            <a:ext cx="800100" cy="80010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704850"/>
            <a:ext cx="800100" cy="80010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704850"/>
            <a:ext cx="800100" cy="80010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0" y="704850"/>
            <a:ext cx="800100" cy="8001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40" y="704850"/>
            <a:ext cx="800100" cy="80010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0" y="704850"/>
            <a:ext cx="800100" cy="80010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0" y="704850"/>
            <a:ext cx="800100" cy="8001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04850"/>
            <a:ext cx="800100" cy="80010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704850"/>
            <a:ext cx="800100" cy="8001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65" y="1905000"/>
            <a:ext cx="800100" cy="80010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1905000"/>
            <a:ext cx="800100" cy="80010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95" y="1905000"/>
            <a:ext cx="800100" cy="8001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10" y="1905000"/>
            <a:ext cx="800100" cy="80010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905000"/>
            <a:ext cx="800100" cy="80010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40" y="1905000"/>
            <a:ext cx="800100" cy="80010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55" y="1905000"/>
            <a:ext cx="800100" cy="80010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70" y="1905000"/>
            <a:ext cx="800100" cy="80010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85" y="1905000"/>
            <a:ext cx="800100" cy="80010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905000"/>
            <a:ext cx="800100" cy="80010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905000"/>
            <a:ext cx="800100" cy="8001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0" y="2990850"/>
            <a:ext cx="762000" cy="7620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20" y="2990850"/>
            <a:ext cx="762000" cy="7620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80" y="2990850"/>
            <a:ext cx="762000" cy="7620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40" y="2990850"/>
            <a:ext cx="762000" cy="7620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990850"/>
            <a:ext cx="762000" cy="762000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60" y="2990850"/>
            <a:ext cx="762000" cy="762000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20" y="2990850"/>
            <a:ext cx="762000" cy="7620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80" y="2990850"/>
            <a:ext cx="762000" cy="76200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540" y="2990850"/>
            <a:ext cx="762000" cy="76200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90850"/>
            <a:ext cx="762000" cy="76200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990850"/>
            <a:ext cx="762000" cy="762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85" y="4133850"/>
            <a:ext cx="723900" cy="7239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20" y="4133850"/>
            <a:ext cx="723900" cy="72390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5" y="4133850"/>
            <a:ext cx="723900" cy="72390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90" y="4133850"/>
            <a:ext cx="723900" cy="72390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4133850"/>
            <a:ext cx="723900" cy="723900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4133850"/>
            <a:ext cx="723900" cy="7239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5" y="4133850"/>
            <a:ext cx="723900" cy="723900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30" y="4133850"/>
            <a:ext cx="723900" cy="72390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65" y="4133850"/>
            <a:ext cx="723900" cy="7239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133850"/>
            <a:ext cx="723900" cy="72390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4133850"/>
            <a:ext cx="723900" cy="723900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0" y="5353050"/>
            <a:ext cx="685800" cy="68580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0" y="5353050"/>
            <a:ext cx="685800" cy="685800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0" y="5353050"/>
            <a:ext cx="685800" cy="685800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10" y="5353050"/>
            <a:ext cx="685800" cy="685800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5353050"/>
            <a:ext cx="685800" cy="685800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90" y="5353050"/>
            <a:ext cx="685800" cy="685800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30" y="5353050"/>
            <a:ext cx="685800" cy="68580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70" y="5353050"/>
            <a:ext cx="685800" cy="685800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10" y="5353050"/>
            <a:ext cx="685800" cy="685800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5353050"/>
            <a:ext cx="685800" cy="68580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0" y="535305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254"/>
          <p:cNvSpPr>
            <a:spLocks noEditPoints="1"/>
          </p:cNvSpPr>
          <p:nvPr/>
        </p:nvSpPr>
        <p:spPr bwMode="auto">
          <a:xfrm>
            <a:off x="1893842" y="2456756"/>
            <a:ext cx="494618" cy="495930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48 w 560"/>
              <a:gd name="T11" fmla="*/ 159 h 560"/>
              <a:gd name="T12" fmla="*/ 382 w 560"/>
              <a:gd name="T13" fmla="*/ 192 h 560"/>
              <a:gd name="T14" fmla="*/ 348 w 560"/>
              <a:gd name="T15" fmla="*/ 226 h 560"/>
              <a:gd name="T16" fmla="*/ 314 w 560"/>
              <a:gd name="T17" fmla="*/ 192 h 560"/>
              <a:gd name="T18" fmla="*/ 348 w 560"/>
              <a:gd name="T19" fmla="*/ 159 h 560"/>
              <a:gd name="T20" fmla="*/ 208 w 560"/>
              <a:gd name="T21" fmla="*/ 159 h 560"/>
              <a:gd name="T22" fmla="*/ 241 w 560"/>
              <a:gd name="T23" fmla="*/ 192 h 560"/>
              <a:gd name="T24" fmla="*/ 208 w 560"/>
              <a:gd name="T25" fmla="*/ 226 h 560"/>
              <a:gd name="T26" fmla="*/ 174 w 560"/>
              <a:gd name="T27" fmla="*/ 192 h 560"/>
              <a:gd name="T28" fmla="*/ 208 w 560"/>
              <a:gd name="T29" fmla="*/ 159 h 560"/>
              <a:gd name="T30" fmla="*/ 471 w 560"/>
              <a:gd name="T31" fmla="*/ 310 h 560"/>
              <a:gd name="T32" fmla="*/ 280 w 560"/>
              <a:gd name="T33" fmla="*/ 465 h 560"/>
              <a:gd name="T34" fmla="*/ 90 w 560"/>
              <a:gd name="T35" fmla="*/ 316 h 560"/>
              <a:gd name="T36" fmla="*/ 102 w 560"/>
              <a:gd name="T37" fmla="*/ 295 h 560"/>
              <a:gd name="T38" fmla="*/ 123 w 560"/>
              <a:gd name="T39" fmla="*/ 308 h 560"/>
              <a:gd name="T40" fmla="*/ 280 w 560"/>
              <a:gd name="T41" fmla="*/ 432 h 560"/>
              <a:gd name="T42" fmla="*/ 438 w 560"/>
              <a:gd name="T43" fmla="*/ 303 h 560"/>
              <a:gd name="T44" fmla="*/ 458 w 560"/>
              <a:gd name="T45" fmla="*/ 290 h 560"/>
              <a:gd name="T46" fmla="*/ 471 w 560"/>
              <a:gd name="T47" fmla="*/ 31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6" y="0"/>
                  <a:pt x="0" y="125"/>
                  <a:pt x="0" y="280"/>
                </a:cubicBezTo>
                <a:cubicBezTo>
                  <a:pt x="0" y="435"/>
                  <a:pt x="126" y="560"/>
                  <a:pt x="280" y="560"/>
                </a:cubicBezTo>
                <a:cubicBezTo>
                  <a:pt x="435" y="560"/>
                  <a:pt x="560" y="435"/>
                  <a:pt x="560" y="280"/>
                </a:cubicBezTo>
                <a:cubicBezTo>
                  <a:pt x="560" y="125"/>
                  <a:pt x="435" y="0"/>
                  <a:pt x="280" y="0"/>
                </a:cubicBezTo>
                <a:moveTo>
                  <a:pt x="348" y="159"/>
                </a:moveTo>
                <a:cubicBezTo>
                  <a:pt x="366" y="159"/>
                  <a:pt x="382" y="174"/>
                  <a:pt x="382" y="192"/>
                </a:cubicBezTo>
                <a:cubicBezTo>
                  <a:pt x="382" y="211"/>
                  <a:pt x="366" y="226"/>
                  <a:pt x="348" y="226"/>
                </a:cubicBezTo>
                <a:cubicBezTo>
                  <a:pt x="329" y="226"/>
                  <a:pt x="314" y="211"/>
                  <a:pt x="314" y="192"/>
                </a:cubicBezTo>
                <a:cubicBezTo>
                  <a:pt x="314" y="174"/>
                  <a:pt x="329" y="159"/>
                  <a:pt x="348" y="159"/>
                </a:cubicBezTo>
                <a:moveTo>
                  <a:pt x="208" y="159"/>
                </a:moveTo>
                <a:cubicBezTo>
                  <a:pt x="226" y="159"/>
                  <a:pt x="241" y="174"/>
                  <a:pt x="241" y="192"/>
                </a:cubicBezTo>
                <a:cubicBezTo>
                  <a:pt x="241" y="211"/>
                  <a:pt x="226" y="226"/>
                  <a:pt x="208" y="226"/>
                </a:cubicBezTo>
                <a:cubicBezTo>
                  <a:pt x="189" y="226"/>
                  <a:pt x="174" y="211"/>
                  <a:pt x="174" y="192"/>
                </a:cubicBezTo>
                <a:cubicBezTo>
                  <a:pt x="174" y="174"/>
                  <a:pt x="189" y="159"/>
                  <a:pt x="208" y="159"/>
                </a:cubicBezTo>
                <a:moveTo>
                  <a:pt x="471" y="310"/>
                </a:moveTo>
                <a:cubicBezTo>
                  <a:pt x="452" y="400"/>
                  <a:pt x="372" y="465"/>
                  <a:pt x="280" y="465"/>
                </a:cubicBezTo>
                <a:cubicBezTo>
                  <a:pt x="189" y="465"/>
                  <a:pt x="111" y="404"/>
                  <a:pt x="90" y="316"/>
                </a:cubicBezTo>
                <a:cubicBezTo>
                  <a:pt x="88" y="307"/>
                  <a:pt x="93" y="298"/>
                  <a:pt x="102" y="295"/>
                </a:cubicBezTo>
                <a:cubicBezTo>
                  <a:pt x="111" y="293"/>
                  <a:pt x="121" y="299"/>
                  <a:pt x="123" y="308"/>
                </a:cubicBezTo>
                <a:cubicBezTo>
                  <a:pt x="140" y="381"/>
                  <a:pt x="205" y="432"/>
                  <a:pt x="280" y="432"/>
                </a:cubicBezTo>
                <a:cubicBezTo>
                  <a:pt x="356" y="432"/>
                  <a:pt x="422" y="378"/>
                  <a:pt x="438" y="303"/>
                </a:cubicBezTo>
                <a:cubicBezTo>
                  <a:pt x="440" y="294"/>
                  <a:pt x="449" y="288"/>
                  <a:pt x="458" y="290"/>
                </a:cubicBezTo>
                <a:cubicBezTo>
                  <a:pt x="467" y="292"/>
                  <a:pt x="473" y="301"/>
                  <a:pt x="471" y="310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Freeform 255"/>
          <p:cNvSpPr>
            <a:spLocks noEditPoints="1"/>
          </p:cNvSpPr>
          <p:nvPr/>
        </p:nvSpPr>
        <p:spPr bwMode="auto">
          <a:xfrm>
            <a:off x="2592339" y="2456756"/>
            <a:ext cx="494618" cy="495930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53 w 560"/>
              <a:gd name="T11" fmla="*/ 124 h 560"/>
              <a:gd name="T12" fmla="*/ 403 w 560"/>
              <a:gd name="T13" fmla="*/ 174 h 560"/>
              <a:gd name="T14" fmla="*/ 386 w 560"/>
              <a:gd name="T15" fmla="*/ 191 h 560"/>
              <a:gd name="T16" fmla="*/ 370 w 560"/>
              <a:gd name="T17" fmla="*/ 174 h 560"/>
              <a:gd name="T18" fmla="*/ 353 w 560"/>
              <a:gd name="T19" fmla="*/ 157 h 560"/>
              <a:gd name="T20" fmla="*/ 336 w 560"/>
              <a:gd name="T21" fmla="*/ 174 h 560"/>
              <a:gd name="T22" fmla="*/ 319 w 560"/>
              <a:gd name="T23" fmla="*/ 191 h 560"/>
              <a:gd name="T24" fmla="*/ 302 w 560"/>
              <a:gd name="T25" fmla="*/ 174 h 560"/>
              <a:gd name="T26" fmla="*/ 353 w 560"/>
              <a:gd name="T27" fmla="*/ 124 h 560"/>
              <a:gd name="T28" fmla="*/ 207 w 560"/>
              <a:gd name="T29" fmla="*/ 124 h 560"/>
              <a:gd name="T30" fmla="*/ 257 w 560"/>
              <a:gd name="T31" fmla="*/ 174 h 560"/>
              <a:gd name="T32" fmla="*/ 240 w 560"/>
              <a:gd name="T33" fmla="*/ 191 h 560"/>
              <a:gd name="T34" fmla="*/ 224 w 560"/>
              <a:gd name="T35" fmla="*/ 174 h 560"/>
              <a:gd name="T36" fmla="*/ 207 w 560"/>
              <a:gd name="T37" fmla="*/ 157 h 560"/>
              <a:gd name="T38" fmla="*/ 190 w 560"/>
              <a:gd name="T39" fmla="*/ 174 h 560"/>
              <a:gd name="T40" fmla="*/ 173 w 560"/>
              <a:gd name="T41" fmla="*/ 191 h 560"/>
              <a:gd name="T42" fmla="*/ 156 w 560"/>
              <a:gd name="T43" fmla="*/ 174 h 560"/>
              <a:gd name="T44" fmla="*/ 207 w 560"/>
              <a:gd name="T45" fmla="*/ 124 h 560"/>
              <a:gd name="T46" fmla="*/ 280 w 560"/>
              <a:gd name="T47" fmla="*/ 449 h 560"/>
              <a:gd name="T48" fmla="*/ 101 w 560"/>
              <a:gd name="T49" fmla="*/ 271 h 560"/>
              <a:gd name="T50" fmla="*/ 458 w 560"/>
              <a:gd name="T51" fmla="*/ 271 h 560"/>
              <a:gd name="T52" fmla="*/ 280 w 560"/>
              <a:gd name="T53" fmla="*/ 44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cubicBezTo>
                  <a:pt x="0" y="435"/>
                  <a:pt x="125" y="560"/>
                  <a:pt x="280" y="560"/>
                </a:cubicBezTo>
                <a:cubicBezTo>
                  <a:pt x="434" y="560"/>
                  <a:pt x="560" y="435"/>
                  <a:pt x="560" y="280"/>
                </a:cubicBezTo>
                <a:cubicBezTo>
                  <a:pt x="560" y="125"/>
                  <a:pt x="434" y="0"/>
                  <a:pt x="280" y="0"/>
                </a:cubicBezTo>
                <a:moveTo>
                  <a:pt x="353" y="124"/>
                </a:moveTo>
                <a:cubicBezTo>
                  <a:pt x="381" y="124"/>
                  <a:pt x="403" y="146"/>
                  <a:pt x="403" y="174"/>
                </a:cubicBezTo>
                <a:cubicBezTo>
                  <a:pt x="403" y="183"/>
                  <a:pt x="396" y="191"/>
                  <a:pt x="386" y="191"/>
                </a:cubicBezTo>
                <a:cubicBezTo>
                  <a:pt x="377" y="191"/>
                  <a:pt x="370" y="183"/>
                  <a:pt x="370" y="174"/>
                </a:cubicBezTo>
                <a:cubicBezTo>
                  <a:pt x="370" y="165"/>
                  <a:pt x="362" y="157"/>
                  <a:pt x="353" y="157"/>
                </a:cubicBezTo>
                <a:cubicBezTo>
                  <a:pt x="343" y="157"/>
                  <a:pt x="336" y="165"/>
                  <a:pt x="336" y="174"/>
                </a:cubicBezTo>
                <a:cubicBezTo>
                  <a:pt x="336" y="183"/>
                  <a:pt x="328" y="191"/>
                  <a:pt x="319" y="191"/>
                </a:cubicBezTo>
                <a:cubicBezTo>
                  <a:pt x="310" y="191"/>
                  <a:pt x="302" y="183"/>
                  <a:pt x="302" y="174"/>
                </a:cubicBezTo>
                <a:cubicBezTo>
                  <a:pt x="302" y="146"/>
                  <a:pt x="325" y="124"/>
                  <a:pt x="353" y="124"/>
                </a:cubicBezTo>
                <a:moveTo>
                  <a:pt x="207" y="124"/>
                </a:moveTo>
                <a:cubicBezTo>
                  <a:pt x="235" y="124"/>
                  <a:pt x="257" y="146"/>
                  <a:pt x="257" y="174"/>
                </a:cubicBezTo>
                <a:cubicBezTo>
                  <a:pt x="257" y="183"/>
                  <a:pt x="250" y="191"/>
                  <a:pt x="240" y="191"/>
                </a:cubicBezTo>
                <a:cubicBezTo>
                  <a:pt x="231" y="191"/>
                  <a:pt x="224" y="183"/>
                  <a:pt x="224" y="174"/>
                </a:cubicBezTo>
                <a:cubicBezTo>
                  <a:pt x="224" y="165"/>
                  <a:pt x="216" y="157"/>
                  <a:pt x="207" y="157"/>
                </a:cubicBezTo>
                <a:cubicBezTo>
                  <a:pt x="197" y="157"/>
                  <a:pt x="190" y="165"/>
                  <a:pt x="190" y="174"/>
                </a:cubicBezTo>
                <a:cubicBezTo>
                  <a:pt x="190" y="183"/>
                  <a:pt x="182" y="191"/>
                  <a:pt x="173" y="191"/>
                </a:cubicBezTo>
                <a:cubicBezTo>
                  <a:pt x="164" y="191"/>
                  <a:pt x="156" y="183"/>
                  <a:pt x="156" y="174"/>
                </a:cubicBezTo>
                <a:cubicBezTo>
                  <a:pt x="156" y="146"/>
                  <a:pt x="179" y="124"/>
                  <a:pt x="207" y="124"/>
                </a:cubicBezTo>
                <a:moveTo>
                  <a:pt x="280" y="449"/>
                </a:moveTo>
                <a:cubicBezTo>
                  <a:pt x="181" y="449"/>
                  <a:pt x="101" y="369"/>
                  <a:pt x="101" y="271"/>
                </a:cubicBezTo>
                <a:cubicBezTo>
                  <a:pt x="458" y="271"/>
                  <a:pt x="458" y="271"/>
                  <a:pt x="458" y="271"/>
                </a:cubicBezTo>
                <a:cubicBezTo>
                  <a:pt x="458" y="369"/>
                  <a:pt x="378" y="449"/>
                  <a:pt x="280" y="449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3" name="Freeform 256"/>
          <p:cNvSpPr>
            <a:spLocks noEditPoints="1"/>
          </p:cNvSpPr>
          <p:nvPr/>
        </p:nvSpPr>
        <p:spPr bwMode="auto">
          <a:xfrm>
            <a:off x="3315450" y="2456756"/>
            <a:ext cx="494618" cy="495930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50 w 560"/>
              <a:gd name="T11" fmla="*/ 159 h 560"/>
              <a:gd name="T12" fmla="*/ 384 w 560"/>
              <a:gd name="T13" fmla="*/ 192 h 560"/>
              <a:gd name="T14" fmla="*/ 350 w 560"/>
              <a:gd name="T15" fmla="*/ 226 h 560"/>
              <a:gd name="T16" fmla="*/ 317 w 560"/>
              <a:gd name="T17" fmla="*/ 192 h 560"/>
              <a:gd name="T18" fmla="*/ 350 w 560"/>
              <a:gd name="T19" fmla="*/ 159 h 560"/>
              <a:gd name="T20" fmla="*/ 210 w 560"/>
              <a:gd name="T21" fmla="*/ 159 h 560"/>
              <a:gd name="T22" fmla="*/ 244 w 560"/>
              <a:gd name="T23" fmla="*/ 192 h 560"/>
              <a:gd name="T24" fmla="*/ 210 w 560"/>
              <a:gd name="T25" fmla="*/ 226 h 560"/>
              <a:gd name="T26" fmla="*/ 176 w 560"/>
              <a:gd name="T27" fmla="*/ 192 h 560"/>
              <a:gd name="T28" fmla="*/ 210 w 560"/>
              <a:gd name="T29" fmla="*/ 159 h 560"/>
              <a:gd name="T30" fmla="*/ 412 w 560"/>
              <a:gd name="T31" fmla="*/ 373 h 560"/>
              <a:gd name="T32" fmla="*/ 384 w 560"/>
              <a:gd name="T33" fmla="*/ 373 h 560"/>
              <a:gd name="T34" fmla="*/ 384 w 560"/>
              <a:gd name="T35" fmla="*/ 403 h 560"/>
              <a:gd name="T36" fmla="*/ 325 w 560"/>
              <a:gd name="T37" fmla="*/ 452 h 560"/>
              <a:gd name="T38" fmla="*/ 266 w 560"/>
              <a:gd name="T39" fmla="*/ 403 h 560"/>
              <a:gd name="T40" fmla="*/ 266 w 560"/>
              <a:gd name="T41" fmla="*/ 373 h 560"/>
              <a:gd name="T42" fmla="*/ 148 w 560"/>
              <a:gd name="T43" fmla="*/ 373 h 560"/>
              <a:gd name="T44" fmla="*/ 131 w 560"/>
              <a:gd name="T45" fmla="*/ 356 h 560"/>
              <a:gd name="T46" fmla="*/ 148 w 560"/>
              <a:gd name="T47" fmla="*/ 339 h 560"/>
              <a:gd name="T48" fmla="*/ 412 w 560"/>
              <a:gd name="T49" fmla="*/ 339 h 560"/>
              <a:gd name="T50" fmla="*/ 429 w 560"/>
              <a:gd name="T51" fmla="*/ 356 h 560"/>
              <a:gd name="T52" fmla="*/ 412 w 560"/>
              <a:gd name="T53" fmla="*/ 373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6" y="0"/>
                  <a:pt x="0" y="125"/>
                  <a:pt x="0" y="280"/>
                </a:cubicBezTo>
                <a:cubicBezTo>
                  <a:pt x="0" y="435"/>
                  <a:pt x="126" y="560"/>
                  <a:pt x="280" y="560"/>
                </a:cubicBezTo>
                <a:cubicBezTo>
                  <a:pt x="435" y="560"/>
                  <a:pt x="560" y="435"/>
                  <a:pt x="560" y="280"/>
                </a:cubicBezTo>
                <a:cubicBezTo>
                  <a:pt x="560" y="125"/>
                  <a:pt x="435" y="0"/>
                  <a:pt x="280" y="0"/>
                </a:cubicBezTo>
                <a:moveTo>
                  <a:pt x="350" y="159"/>
                </a:moveTo>
                <a:cubicBezTo>
                  <a:pt x="369" y="159"/>
                  <a:pt x="384" y="174"/>
                  <a:pt x="384" y="192"/>
                </a:cubicBezTo>
                <a:cubicBezTo>
                  <a:pt x="384" y="211"/>
                  <a:pt x="369" y="226"/>
                  <a:pt x="350" y="226"/>
                </a:cubicBezTo>
                <a:cubicBezTo>
                  <a:pt x="332" y="226"/>
                  <a:pt x="317" y="211"/>
                  <a:pt x="317" y="192"/>
                </a:cubicBezTo>
                <a:cubicBezTo>
                  <a:pt x="317" y="174"/>
                  <a:pt x="332" y="159"/>
                  <a:pt x="350" y="159"/>
                </a:cubicBezTo>
                <a:moveTo>
                  <a:pt x="210" y="159"/>
                </a:moveTo>
                <a:cubicBezTo>
                  <a:pt x="229" y="159"/>
                  <a:pt x="244" y="174"/>
                  <a:pt x="244" y="192"/>
                </a:cubicBezTo>
                <a:cubicBezTo>
                  <a:pt x="244" y="211"/>
                  <a:pt x="229" y="226"/>
                  <a:pt x="210" y="226"/>
                </a:cubicBezTo>
                <a:cubicBezTo>
                  <a:pt x="192" y="226"/>
                  <a:pt x="176" y="211"/>
                  <a:pt x="176" y="192"/>
                </a:cubicBezTo>
                <a:cubicBezTo>
                  <a:pt x="176" y="174"/>
                  <a:pt x="192" y="159"/>
                  <a:pt x="210" y="159"/>
                </a:cubicBezTo>
                <a:moveTo>
                  <a:pt x="412" y="373"/>
                </a:moveTo>
                <a:cubicBezTo>
                  <a:pt x="384" y="373"/>
                  <a:pt x="384" y="373"/>
                  <a:pt x="384" y="373"/>
                </a:cubicBezTo>
                <a:cubicBezTo>
                  <a:pt x="384" y="403"/>
                  <a:pt x="384" y="403"/>
                  <a:pt x="384" y="403"/>
                </a:cubicBezTo>
                <a:cubicBezTo>
                  <a:pt x="384" y="430"/>
                  <a:pt x="358" y="452"/>
                  <a:pt x="325" y="452"/>
                </a:cubicBezTo>
                <a:cubicBezTo>
                  <a:pt x="292" y="452"/>
                  <a:pt x="266" y="430"/>
                  <a:pt x="266" y="403"/>
                </a:cubicBezTo>
                <a:cubicBezTo>
                  <a:pt x="266" y="373"/>
                  <a:pt x="266" y="373"/>
                  <a:pt x="266" y="373"/>
                </a:cubicBezTo>
                <a:cubicBezTo>
                  <a:pt x="148" y="373"/>
                  <a:pt x="148" y="373"/>
                  <a:pt x="148" y="373"/>
                </a:cubicBezTo>
                <a:cubicBezTo>
                  <a:pt x="139" y="373"/>
                  <a:pt x="131" y="365"/>
                  <a:pt x="131" y="356"/>
                </a:cubicBezTo>
                <a:cubicBezTo>
                  <a:pt x="131" y="347"/>
                  <a:pt x="139" y="339"/>
                  <a:pt x="148" y="339"/>
                </a:cubicBezTo>
                <a:cubicBezTo>
                  <a:pt x="412" y="339"/>
                  <a:pt x="412" y="339"/>
                  <a:pt x="412" y="339"/>
                </a:cubicBezTo>
                <a:cubicBezTo>
                  <a:pt x="421" y="339"/>
                  <a:pt x="429" y="347"/>
                  <a:pt x="429" y="356"/>
                </a:cubicBezTo>
                <a:cubicBezTo>
                  <a:pt x="429" y="365"/>
                  <a:pt x="421" y="373"/>
                  <a:pt x="412" y="373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Freeform 257"/>
          <p:cNvSpPr>
            <a:spLocks noEditPoints="1"/>
          </p:cNvSpPr>
          <p:nvPr/>
        </p:nvSpPr>
        <p:spPr bwMode="auto">
          <a:xfrm>
            <a:off x="4778588" y="3095253"/>
            <a:ext cx="494618" cy="494618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207 w 560"/>
              <a:gd name="T11" fmla="*/ 269 h 560"/>
              <a:gd name="T12" fmla="*/ 156 w 560"/>
              <a:gd name="T13" fmla="*/ 219 h 560"/>
              <a:gd name="T14" fmla="*/ 173 w 560"/>
              <a:gd name="T15" fmla="*/ 202 h 560"/>
              <a:gd name="T16" fmla="*/ 190 w 560"/>
              <a:gd name="T17" fmla="*/ 219 h 560"/>
              <a:gd name="T18" fmla="*/ 207 w 560"/>
              <a:gd name="T19" fmla="*/ 236 h 560"/>
              <a:gd name="T20" fmla="*/ 224 w 560"/>
              <a:gd name="T21" fmla="*/ 219 h 560"/>
              <a:gd name="T22" fmla="*/ 241 w 560"/>
              <a:gd name="T23" fmla="*/ 202 h 560"/>
              <a:gd name="T24" fmla="*/ 257 w 560"/>
              <a:gd name="T25" fmla="*/ 219 h 560"/>
              <a:gd name="T26" fmla="*/ 207 w 560"/>
              <a:gd name="T27" fmla="*/ 269 h 560"/>
              <a:gd name="T28" fmla="*/ 373 w 560"/>
              <a:gd name="T29" fmla="*/ 422 h 560"/>
              <a:gd name="T30" fmla="*/ 347 w 560"/>
              <a:gd name="T31" fmla="*/ 396 h 560"/>
              <a:gd name="T32" fmla="*/ 373 w 560"/>
              <a:gd name="T33" fmla="*/ 371 h 560"/>
              <a:gd name="T34" fmla="*/ 398 w 560"/>
              <a:gd name="T35" fmla="*/ 396 h 560"/>
              <a:gd name="T36" fmla="*/ 373 w 560"/>
              <a:gd name="T37" fmla="*/ 422 h 560"/>
              <a:gd name="T38" fmla="*/ 353 w 560"/>
              <a:gd name="T39" fmla="*/ 269 h 560"/>
              <a:gd name="T40" fmla="*/ 302 w 560"/>
              <a:gd name="T41" fmla="*/ 219 h 560"/>
              <a:gd name="T42" fmla="*/ 319 w 560"/>
              <a:gd name="T43" fmla="*/ 202 h 560"/>
              <a:gd name="T44" fmla="*/ 336 w 560"/>
              <a:gd name="T45" fmla="*/ 219 h 560"/>
              <a:gd name="T46" fmla="*/ 353 w 560"/>
              <a:gd name="T47" fmla="*/ 236 h 560"/>
              <a:gd name="T48" fmla="*/ 370 w 560"/>
              <a:gd name="T49" fmla="*/ 219 h 560"/>
              <a:gd name="T50" fmla="*/ 387 w 560"/>
              <a:gd name="T51" fmla="*/ 202 h 560"/>
              <a:gd name="T52" fmla="*/ 403 w 560"/>
              <a:gd name="T53" fmla="*/ 219 h 560"/>
              <a:gd name="T54" fmla="*/ 353 w 560"/>
              <a:gd name="T55" fmla="*/ 26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cubicBezTo>
                  <a:pt x="0" y="435"/>
                  <a:pt x="125" y="560"/>
                  <a:pt x="280" y="560"/>
                </a:cubicBezTo>
                <a:cubicBezTo>
                  <a:pt x="434" y="560"/>
                  <a:pt x="560" y="435"/>
                  <a:pt x="560" y="280"/>
                </a:cubicBezTo>
                <a:cubicBezTo>
                  <a:pt x="560" y="125"/>
                  <a:pt x="434" y="0"/>
                  <a:pt x="280" y="0"/>
                </a:cubicBezTo>
                <a:moveTo>
                  <a:pt x="207" y="269"/>
                </a:moveTo>
                <a:cubicBezTo>
                  <a:pt x="179" y="269"/>
                  <a:pt x="156" y="247"/>
                  <a:pt x="156" y="219"/>
                </a:cubicBezTo>
                <a:cubicBezTo>
                  <a:pt x="156" y="210"/>
                  <a:pt x="164" y="202"/>
                  <a:pt x="173" y="202"/>
                </a:cubicBezTo>
                <a:cubicBezTo>
                  <a:pt x="182" y="202"/>
                  <a:pt x="190" y="210"/>
                  <a:pt x="190" y="219"/>
                </a:cubicBezTo>
                <a:cubicBezTo>
                  <a:pt x="190" y="228"/>
                  <a:pt x="198" y="236"/>
                  <a:pt x="207" y="236"/>
                </a:cubicBezTo>
                <a:cubicBezTo>
                  <a:pt x="216" y="236"/>
                  <a:pt x="224" y="228"/>
                  <a:pt x="224" y="219"/>
                </a:cubicBezTo>
                <a:cubicBezTo>
                  <a:pt x="224" y="210"/>
                  <a:pt x="231" y="202"/>
                  <a:pt x="241" y="202"/>
                </a:cubicBezTo>
                <a:cubicBezTo>
                  <a:pt x="250" y="202"/>
                  <a:pt x="257" y="210"/>
                  <a:pt x="257" y="219"/>
                </a:cubicBezTo>
                <a:cubicBezTo>
                  <a:pt x="257" y="247"/>
                  <a:pt x="235" y="269"/>
                  <a:pt x="207" y="269"/>
                </a:cubicBezTo>
                <a:moveTo>
                  <a:pt x="373" y="422"/>
                </a:moveTo>
                <a:cubicBezTo>
                  <a:pt x="359" y="422"/>
                  <a:pt x="347" y="410"/>
                  <a:pt x="347" y="396"/>
                </a:cubicBezTo>
                <a:cubicBezTo>
                  <a:pt x="347" y="382"/>
                  <a:pt x="359" y="371"/>
                  <a:pt x="373" y="371"/>
                </a:cubicBezTo>
                <a:cubicBezTo>
                  <a:pt x="387" y="371"/>
                  <a:pt x="398" y="382"/>
                  <a:pt x="398" y="396"/>
                </a:cubicBezTo>
                <a:cubicBezTo>
                  <a:pt x="398" y="410"/>
                  <a:pt x="387" y="422"/>
                  <a:pt x="373" y="422"/>
                </a:cubicBezTo>
                <a:moveTo>
                  <a:pt x="353" y="269"/>
                </a:moveTo>
                <a:cubicBezTo>
                  <a:pt x="325" y="269"/>
                  <a:pt x="302" y="247"/>
                  <a:pt x="302" y="219"/>
                </a:cubicBezTo>
                <a:cubicBezTo>
                  <a:pt x="302" y="210"/>
                  <a:pt x="310" y="202"/>
                  <a:pt x="319" y="202"/>
                </a:cubicBezTo>
                <a:cubicBezTo>
                  <a:pt x="328" y="202"/>
                  <a:pt x="336" y="210"/>
                  <a:pt x="336" y="219"/>
                </a:cubicBezTo>
                <a:cubicBezTo>
                  <a:pt x="336" y="228"/>
                  <a:pt x="344" y="236"/>
                  <a:pt x="353" y="236"/>
                </a:cubicBezTo>
                <a:cubicBezTo>
                  <a:pt x="362" y="236"/>
                  <a:pt x="370" y="228"/>
                  <a:pt x="370" y="219"/>
                </a:cubicBezTo>
                <a:cubicBezTo>
                  <a:pt x="370" y="210"/>
                  <a:pt x="377" y="202"/>
                  <a:pt x="387" y="202"/>
                </a:cubicBezTo>
                <a:cubicBezTo>
                  <a:pt x="396" y="202"/>
                  <a:pt x="403" y="210"/>
                  <a:pt x="403" y="219"/>
                </a:cubicBezTo>
                <a:cubicBezTo>
                  <a:pt x="403" y="247"/>
                  <a:pt x="381" y="269"/>
                  <a:pt x="353" y="269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Freeform 258"/>
          <p:cNvSpPr>
            <a:spLocks noEditPoints="1"/>
          </p:cNvSpPr>
          <p:nvPr/>
        </p:nvSpPr>
        <p:spPr bwMode="auto">
          <a:xfrm>
            <a:off x="4060783" y="3124099"/>
            <a:ext cx="494618" cy="494618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48 w 560"/>
              <a:gd name="T11" fmla="*/ 159 h 560"/>
              <a:gd name="T12" fmla="*/ 382 w 560"/>
              <a:gd name="T13" fmla="*/ 192 h 560"/>
              <a:gd name="T14" fmla="*/ 348 w 560"/>
              <a:gd name="T15" fmla="*/ 226 h 560"/>
              <a:gd name="T16" fmla="*/ 314 w 560"/>
              <a:gd name="T17" fmla="*/ 192 h 560"/>
              <a:gd name="T18" fmla="*/ 348 w 560"/>
              <a:gd name="T19" fmla="*/ 159 h 560"/>
              <a:gd name="T20" fmla="*/ 208 w 560"/>
              <a:gd name="T21" fmla="*/ 159 h 560"/>
              <a:gd name="T22" fmla="*/ 241 w 560"/>
              <a:gd name="T23" fmla="*/ 192 h 560"/>
              <a:gd name="T24" fmla="*/ 208 w 560"/>
              <a:gd name="T25" fmla="*/ 226 h 560"/>
              <a:gd name="T26" fmla="*/ 174 w 560"/>
              <a:gd name="T27" fmla="*/ 192 h 560"/>
              <a:gd name="T28" fmla="*/ 208 w 560"/>
              <a:gd name="T29" fmla="*/ 159 h 560"/>
              <a:gd name="T30" fmla="*/ 426 w 560"/>
              <a:gd name="T31" fmla="*/ 388 h 560"/>
              <a:gd name="T32" fmla="*/ 402 w 560"/>
              <a:gd name="T33" fmla="*/ 389 h 560"/>
              <a:gd name="T34" fmla="*/ 281 w 560"/>
              <a:gd name="T35" fmla="*/ 343 h 560"/>
              <a:gd name="T36" fmla="*/ 159 w 560"/>
              <a:gd name="T37" fmla="*/ 390 h 560"/>
              <a:gd name="T38" fmla="*/ 148 w 560"/>
              <a:gd name="T39" fmla="*/ 394 h 560"/>
              <a:gd name="T40" fmla="*/ 135 w 560"/>
              <a:gd name="T41" fmla="*/ 389 h 560"/>
              <a:gd name="T42" fmla="*/ 136 w 560"/>
              <a:gd name="T43" fmla="*/ 365 h 560"/>
              <a:gd name="T44" fmla="*/ 281 w 560"/>
              <a:gd name="T45" fmla="*/ 309 h 560"/>
              <a:gd name="T46" fmla="*/ 425 w 560"/>
              <a:gd name="T47" fmla="*/ 364 h 560"/>
              <a:gd name="T48" fmla="*/ 426 w 560"/>
              <a:gd name="T49" fmla="*/ 388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6" y="0"/>
                  <a:pt x="0" y="125"/>
                  <a:pt x="0" y="280"/>
                </a:cubicBezTo>
                <a:cubicBezTo>
                  <a:pt x="0" y="435"/>
                  <a:pt x="126" y="560"/>
                  <a:pt x="280" y="560"/>
                </a:cubicBezTo>
                <a:cubicBezTo>
                  <a:pt x="435" y="560"/>
                  <a:pt x="560" y="435"/>
                  <a:pt x="560" y="280"/>
                </a:cubicBezTo>
                <a:cubicBezTo>
                  <a:pt x="560" y="125"/>
                  <a:pt x="435" y="0"/>
                  <a:pt x="280" y="0"/>
                </a:cubicBezTo>
                <a:moveTo>
                  <a:pt x="348" y="159"/>
                </a:moveTo>
                <a:cubicBezTo>
                  <a:pt x="366" y="159"/>
                  <a:pt x="382" y="174"/>
                  <a:pt x="382" y="192"/>
                </a:cubicBezTo>
                <a:cubicBezTo>
                  <a:pt x="382" y="211"/>
                  <a:pt x="366" y="226"/>
                  <a:pt x="348" y="226"/>
                </a:cubicBezTo>
                <a:cubicBezTo>
                  <a:pt x="329" y="226"/>
                  <a:pt x="314" y="211"/>
                  <a:pt x="314" y="192"/>
                </a:cubicBezTo>
                <a:cubicBezTo>
                  <a:pt x="314" y="174"/>
                  <a:pt x="329" y="159"/>
                  <a:pt x="348" y="159"/>
                </a:cubicBezTo>
                <a:moveTo>
                  <a:pt x="208" y="159"/>
                </a:moveTo>
                <a:cubicBezTo>
                  <a:pt x="226" y="159"/>
                  <a:pt x="241" y="174"/>
                  <a:pt x="241" y="192"/>
                </a:cubicBezTo>
                <a:cubicBezTo>
                  <a:pt x="241" y="211"/>
                  <a:pt x="226" y="226"/>
                  <a:pt x="208" y="226"/>
                </a:cubicBezTo>
                <a:cubicBezTo>
                  <a:pt x="189" y="226"/>
                  <a:pt x="174" y="211"/>
                  <a:pt x="174" y="192"/>
                </a:cubicBezTo>
                <a:cubicBezTo>
                  <a:pt x="174" y="174"/>
                  <a:pt x="189" y="159"/>
                  <a:pt x="208" y="159"/>
                </a:cubicBezTo>
                <a:moveTo>
                  <a:pt x="426" y="388"/>
                </a:moveTo>
                <a:cubicBezTo>
                  <a:pt x="420" y="395"/>
                  <a:pt x="409" y="396"/>
                  <a:pt x="402" y="389"/>
                </a:cubicBezTo>
                <a:cubicBezTo>
                  <a:pt x="369" y="359"/>
                  <a:pt x="326" y="343"/>
                  <a:pt x="281" y="343"/>
                </a:cubicBezTo>
                <a:cubicBezTo>
                  <a:pt x="236" y="343"/>
                  <a:pt x="192" y="359"/>
                  <a:pt x="159" y="390"/>
                </a:cubicBezTo>
                <a:cubicBezTo>
                  <a:pt x="156" y="393"/>
                  <a:pt x="152" y="394"/>
                  <a:pt x="148" y="394"/>
                </a:cubicBezTo>
                <a:cubicBezTo>
                  <a:pt x="143" y="394"/>
                  <a:pt x="139" y="392"/>
                  <a:pt x="135" y="389"/>
                </a:cubicBezTo>
                <a:cubicBezTo>
                  <a:pt x="129" y="382"/>
                  <a:pt x="129" y="371"/>
                  <a:pt x="136" y="365"/>
                </a:cubicBezTo>
                <a:cubicBezTo>
                  <a:pt x="176" y="329"/>
                  <a:pt x="227" y="309"/>
                  <a:pt x="281" y="309"/>
                </a:cubicBezTo>
                <a:cubicBezTo>
                  <a:pt x="334" y="309"/>
                  <a:pt x="385" y="329"/>
                  <a:pt x="425" y="364"/>
                </a:cubicBezTo>
                <a:cubicBezTo>
                  <a:pt x="432" y="371"/>
                  <a:pt x="432" y="381"/>
                  <a:pt x="426" y="388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6" name="Freeform 259"/>
          <p:cNvSpPr>
            <a:spLocks noEditPoints="1"/>
          </p:cNvSpPr>
          <p:nvPr/>
        </p:nvSpPr>
        <p:spPr bwMode="auto">
          <a:xfrm>
            <a:off x="4060783" y="2458134"/>
            <a:ext cx="494618" cy="494618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44 w 560"/>
              <a:gd name="T11" fmla="*/ 159 h 560"/>
              <a:gd name="T12" fmla="*/ 389 w 560"/>
              <a:gd name="T13" fmla="*/ 203 h 560"/>
              <a:gd name="T14" fmla="*/ 344 w 560"/>
              <a:gd name="T15" fmla="*/ 248 h 560"/>
              <a:gd name="T16" fmla="*/ 299 w 560"/>
              <a:gd name="T17" fmla="*/ 203 h 560"/>
              <a:gd name="T18" fmla="*/ 344 w 560"/>
              <a:gd name="T19" fmla="*/ 159 h 560"/>
              <a:gd name="T20" fmla="*/ 204 w 560"/>
              <a:gd name="T21" fmla="*/ 159 h 560"/>
              <a:gd name="T22" fmla="*/ 238 w 560"/>
              <a:gd name="T23" fmla="*/ 192 h 560"/>
              <a:gd name="T24" fmla="*/ 204 w 560"/>
              <a:gd name="T25" fmla="*/ 226 h 560"/>
              <a:gd name="T26" fmla="*/ 170 w 560"/>
              <a:gd name="T27" fmla="*/ 192 h 560"/>
              <a:gd name="T28" fmla="*/ 204 w 560"/>
              <a:gd name="T29" fmla="*/ 159 h 560"/>
              <a:gd name="T30" fmla="*/ 427 w 560"/>
              <a:gd name="T31" fmla="*/ 358 h 560"/>
              <a:gd name="T32" fmla="*/ 353 w 560"/>
              <a:gd name="T33" fmla="*/ 383 h 560"/>
              <a:gd name="T34" fmla="*/ 277 w 560"/>
              <a:gd name="T35" fmla="*/ 359 h 560"/>
              <a:gd name="T36" fmla="*/ 153 w 560"/>
              <a:gd name="T37" fmla="*/ 359 h 560"/>
              <a:gd name="T38" fmla="*/ 130 w 560"/>
              <a:gd name="T39" fmla="*/ 355 h 560"/>
              <a:gd name="T40" fmla="*/ 134 w 560"/>
              <a:gd name="T41" fmla="*/ 331 h 560"/>
              <a:gd name="T42" fmla="*/ 296 w 560"/>
              <a:gd name="T43" fmla="*/ 331 h 560"/>
              <a:gd name="T44" fmla="*/ 405 w 560"/>
              <a:gd name="T45" fmla="*/ 332 h 560"/>
              <a:gd name="T46" fmla="*/ 429 w 560"/>
              <a:gd name="T47" fmla="*/ 334 h 560"/>
              <a:gd name="T48" fmla="*/ 427 w 560"/>
              <a:gd name="T49" fmla="*/ 358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cubicBezTo>
                  <a:pt x="0" y="435"/>
                  <a:pt x="125" y="560"/>
                  <a:pt x="280" y="560"/>
                </a:cubicBezTo>
                <a:cubicBezTo>
                  <a:pt x="434" y="560"/>
                  <a:pt x="560" y="435"/>
                  <a:pt x="560" y="280"/>
                </a:cubicBezTo>
                <a:cubicBezTo>
                  <a:pt x="560" y="125"/>
                  <a:pt x="434" y="0"/>
                  <a:pt x="280" y="0"/>
                </a:cubicBezTo>
                <a:moveTo>
                  <a:pt x="344" y="159"/>
                </a:moveTo>
                <a:cubicBezTo>
                  <a:pt x="369" y="159"/>
                  <a:pt x="389" y="179"/>
                  <a:pt x="389" y="203"/>
                </a:cubicBezTo>
                <a:cubicBezTo>
                  <a:pt x="389" y="228"/>
                  <a:pt x="369" y="248"/>
                  <a:pt x="344" y="248"/>
                </a:cubicBezTo>
                <a:cubicBezTo>
                  <a:pt x="319" y="248"/>
                  <a:pt x="299" y="228"/>
                  <a:pt x="299" y="203"/>
                </a:cubicBezTo>
                <a:cubicBezTo>
                  <a:pt x="299" y="179"/>
                  <a:pt x="319" y="159"/>
                  <a:pt x="344" y="159"/>
                </a:cubicBezTo>
                <a:moveTo>
                  <a:pt x="204" y="159"/>
                </a:moveTo>
                <a:cubicBezTo>
                  <a:pt x="223" y="159"/>
                  <a:pt x="238" y="174"/>
                  <a:pt x="238" y="192"/>
                </a:cubicBezTo>
                <a:cubicBezTo>
                  <a:pt x="238" y="211"/>
                  <a:pt x="223" y="226"/>
                  <a:pt x="204" y="226"/>
                </a:cubicBezTo>
                <a:cubicBezTo>
                  <a:pt x="185" y="226"/>
                  <a:pt x="170" y="211"/>
                  <a:pt x="170" y="192"/>
                </a:cubicBezTo>
                <a:cubicBezTo>
                  <a:pt x="170" y="174"/>
                  <a:pt x="185" y="159"/>
                  <a:pt x="204" y="159"/>
                </a:cubicBezTo>
                <a:moveTo>
                  <a:pt x="427" y="358"/>
                </a:moveTo>
                <a:cubicBezTo>
                  <a:pt x="414" y="369"/>
                  <a:pt x="387" y="383"/>
                  <a:pt x="353" y="383"/>
                </a:cubicBezTo>
                <a:cubicBezTo>
                  <a:pt x="330" y="383"/>
                  <a:pt x="304" y="377"/>
                  <a:pt x="277" y="359"/>
                </a:cubicBezTo>
                <a:cubicBezTo>
                  <a:pt x="214" y="317"/>
                  <a:pt x="156" y="357"/>
                  <a:pt x="153" y="359"/>
                </a:cubicBezTo>
                <a:cubicBezTo>
                  <a:pt x="146" y="364"/>
                  <a:pt x="135" y="362"/>
                  <a:pt x="130" y="355"/>
                </a:cubicBezTo>
                <a:cubicBezTo>
                  <a:pt x="124" y="347"/>
                  <a:pt x="126" y="337"/>
                  <a:pt x="134" y="331"/>
                </a:cubicBezTo>
                <a:cubicBezTo>
                  <a:pt x="137" y="329"/>
                  <a:pt x="213" y="276"/>
                  <a:pt x="296" y="331"/>
                </a:cubicBezTo>
                <a:cubicBezTo>
                  <a:pt x="357" y="372"/>
                  <a:pt x="403" y="334"/>
                  <a:pt x="405" y="332"/>
                </a:cubicBezTo>
                <a:cubicBezTo>
                  <a:pt x="412" y="326"/>
                  <a:pt x="423" y="327"/>
                  <a:pt x="429" y="334"/>
                </a:cubicBezTo>
                <a:cubicBezTo>
                  <a:pt x="435" y="341"/>
                  <a:pt x="434" y="351"/>
                  <a:pt x="427" y="358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7" name="Freeform 260"/>
          <p:cNvSpPr>
            <a:spLocks noEditPoints="1"/>
          </p:cNvSpPr>
          <p:nvPr/>
        </p:nvSpPr>
        <p:spPr bwMode="auto">
          <a:xfrm>
            <a:off x="4784563" y="2458134"/>
            <a:ext cx="494618" cy="494618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210 w 560"/>
              <a:gd name="T11" fmla="*/ 226 h 560"/>
              <a:gd name="T12" fmla="*/ 176 w 560"/>
              <a:gd name="T13" fmla="*/ 192 h 560"/>
              <a:gd name="T14" fmla="*/ 210 w 560"/>
              <a:gd name="T15" fmla="*/ 159 h 560"/>
              <a:gd name="T16" fmla="*/ 244 w 560"/>
              <a:gd name="T17" fmla="*/ 192 h 560"/>
              <a:gd name="T18" fmla="*/ 210 w 560"/>
              <a:gd name="T19" fmla="*/ 226 h 560"/>
              <a:gd name="T20" fmla="*/ 280 w 560"/>
              <a:gd name="T21" fmla="*/ 426 h 560"/>
              <a:gd name="T22" fmla="*/ 255 w 560"/>
              <a:gd name="T23" fmla="*/ 400 h 560"/>
              <a:gd name="T24" fmla="*/ 280 w 560"/>
              <a:gd name="T25" fmla="*/ 375 h 560"/>
              <a:gd name="T26" fmla="*/ 306 w 560"/>
              <a:gd name="T27" fmla="*/ 400 h 560"/>
              <a:gd name="T28" fmla="*/ 280 w 560"/>
              <a:gd name="T29" fmla="*/ 426 h 560"/>
              <a:gd name="T30" fmla="*/ 350 w 560"/>
              <a:gd name="T31" fmla="*/ 226 h 560"/>
              <a:gd name="T32" fmla="*/ 317 w 560"/>
              <a:gd name="T33" fmla="*/ 192 h 560"/>
              <a:gd name="T34" fmla="*/ 350 w 560"/>
              <a:gd name="T35" fmla="*/ 159 h 560"/>
              <a:gd name="T36" fmla="*/ 384 w 560"/>
              <a:gd name="T37" fmla="*/ 192 h 560"/>
              <a:gd name="T38" fmla="*/ 350 w 560"/>
              <a:gd name="T39" fmla="*/ 226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6" y="0"/>
                  <a:pt x="0" y="125"/>
                  <a:pt x="0" y="280"/>
                </a:cubicBezTo>
                <a:cubicBezTo>
                  <a:pt x="0" y="435"/>
                  <a:pt x="126" y="560"/>
                  <a:pt x="280" y="560"/>
                </a:cubicBezTo>
                <a:cubicBezTo>
                  <a:pt x="435" y="560"/>
                  <a:pt x="560" y="435"/>
                  <a:pt x="560" y="280"/>
                </a:cubicBezTo>
                <a:cubicBezTo>
                  <a:pt x="560" y="125"/>
                  <a:pt x="435" y="0"/>
                  <a:pt x="280" y="0"/>
                </a:cubicBezTo>
                <a:moveTo>
                  <a:pt x="210" y="226"/>
                </a:moveTo>
                <a:cubicBezTo>
                  <a:pt x="192" y="226"/>
                  <a:pt x="176" y="211"/>
                  <a:pt x="176" y="192"/>
                </a:cubicBezTo>
                <a:cubicBezTo>
                  <a:pt x="176" y="174"/>
                  <a:pt x="192" y="159"/>
                  <a:pt x="210" y="159"/>
                </a:cubicBezTo>
                <a:cubicBezTo>
                  <a:pt x="229" y="159"/>
                  <a:pt x="244" y="174"/>
                  <a:pt x="244" y="192"/>
                </a:cubicBezTo>
                <a:cubicBezTo>
                  <a:pt x="244" y="211"/>
                  <a:pt x="229" y="226"/>
                  <a:pt x="210" y="226"/>
                </a:cubicBezTo>
                <a:moveTo>
                  <a:pt x="280" y="426"/>
                </a:moveTo>
                <a:cubicBezTo>
                  <a:pt x="266" y="426"/>
                  <a:pt x="255" y="414"/>
                  <a:pt x="255" y="400"/>
                </a:cubicBezTo>
                <a:cubicBezTo>
                  <a:pt x="255" y="386"/>
                  <a:pt x="266" y="375"/>
                  <a:pt x="280" y="375"/>
                </a:cubicBezTo>
                <a:cubicBezTo>
                  <a:pt x="294" y="375"/>
                  <a:pt x="306" y="386"/>
                  <a:pt x="306" y="400"/>
                </a:cubicBezTo>
                <a:cubicBezTo>
                  <a:pt x="306" y="414"/>
                  <a:pt x="294" y="426"/>
                  <a:pt x="280" y="426"/>
                </a:cubicBezTo>
                <a:moveTo>
                  <a:pt x="350" y="226"/>
                </a:moveTo>
                <a:cubicBezTo>
                  <a:pt x="332" y="226"/>
                  <a:pt x="317" y="211"/>
                  <a:pt x="317" y="192"/>
                </a:cubicBezTo>
                <a:cubicBezTo>
                  <a:pt x="317" y="174"/>
                  <a:pt x="332" y="159"/>
                  <a:pt x="350" y="159"/>
                </a:cubicBezTo>
                <a:cubicBezTo>
                  <a:pt x="369" y="159"/>
                  <a:pt x="384" y="174"/>
                  <a:pt x="384" y="192"/>
                </a:cubicBezTo>
                <a:cubicBezTo>
                  <a:pt x="384" y="211"/>
                  <a:pt x="369" y="226"/>
                  <a:pt x="350" y="226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8" name="Freeform 261"/>
          <p:cNvSpPr>
            <a:spLocks noEditPoints="1"/>
          </p:cNvSpPr>
          <p:nvPr/>
        </p:nvSpPr>
        <p:spPr bwMode="auto">
          <a:xfrm>
            <a:off x="1152179" y="3122451"/>
            <a:ext cx="494618" cy="494618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129 w 560"/>
              <a:gd name="T11" fmla="*/ 149 h 560"/>
              <a:gd name="T12" fmla="*/ 152 w 560"/>
              <a:gd name="T13" fmla="*/ 143 h 560"/>
              <a:gd name="T14" fmla="*/ 254 w 560"/>
              <a:gd name="T15" fmla="*/ 203 h 560"/>
              <a:gd name="T16" fmla="*/ 260 w 560"/>
              <a:gd name="T17" fmla="*/ 226 h 560"/>
              <a:gd name="T18" fmla="*/ 246 w 560"/>
              <a:gd name="T19" fmla="*/ 234 h 560"/>
              <a:gd name="T20" fmla="*/ 240 w 560"/>
              <a:gd name="T21" fmla="*/ 233 h 560"/>
              <a:gd name="T22" fmla="*/ 239 w 560"/>
              <a:gd name="T23" fmla="*/ 236 h 560"/>
              <a:gd name="T24" fmla="*/ 193 w 560"/>
              <a:gd name="T25" fmla="*/ 248 h 560"/>
              <a:gd name="T26" fmla="*/ 181 w 560"/>
              <a:gd name="T27" fmla="*/ 202 h 560"/>
              <a:gd name="T28" fmla="*/ 182 w 560"/>
              <a:gd name="T29" fmla="*/ 200 h 560"/>
              <a:gd name="T30" fmla="*/ 135 w 560"/>
              <a:gd name="T31" fmla="*/ 172 h 560"/>
              <a:gd name="T32" fmla="*/ 129 w 560"/>
              <a:gd name="T33" fmla="*/ 149 h 560"/>
              <a:gd name="T34" fmla="*/ 425 w 560"/>
              <a:gd name="T35" fmla="*/ 388 h 560"/>
              <a:gd name="T36" fmla="*/ 402 w 560"/>
              <a:gd name="T37" fmla="*/ 389 h 560"/>
              <a:gd name="T38" fmla="*/ 280 w 560"/>
              <a:gd name="T39" fmla="*/ 343 h 560"/>
              <a:gd name="T40" fmla="*/ 158 w 560"/>
              <a:gd name="T41" fmla="*/ 390 h 560"/>
              <a:gd name="T42" fmla="*/ 147 w 560"/>
              <a:gd name="T43" fmla="*/ 394 h 560"/>
              <a:gd name="T44" fmla="*/ 134 w 560"/>
              <a:gd name="T45" fmla="*/ 389 h 560"/>
              <a:gd name="T46" fmla="*/ 136 w 560"/>
              <a:gd name="T47" fmla="*/ 365 h 560"/>
              <a:gd name="T48" fmla="*/ 280 w 560"/>
              <a:gd name="T49" fmla="*/ 309 h 560"/>
              <a:gd name="T50" fmla="*/ 424 w 560"/>
              <a:gd name="T51" fmla="*/ 364 h 560"/>
              <a:gd name="T52" fmla="*/ 425 w 560"/>
              <a:gd name="T53" fmla="*/ 388 h 560"/>
              <a:gd name="T54" fmla="*/ 425 w 560"/>
              <a:gd name="T55" fmla="*/ 172 h 560"/>
              <a:gd name="T56" fmla="*/ 377 w 560"/>
              <a:gd name="T57" fmla="*/ 200 h 560"/>
              <a:gd name="T58" fmla="*/ 379 w 560"/>
              <a:gd name="T59" fmla="*/ 202 h 560"/>
              <a:gd name="T60" fmla="*/ 367 w 560"/>
              <a:gd name="T61" fmla="*/ 248 h 560"/>
              <a:gd name="T62" fmla="*/ 321 w 560"/>
              <a:gd name="T63" fmla="*/ 236 h 560"/>
              <a:gd name="T64" fmla="*/ 320 w 560"/>
              <a:gd name="T65" fmla="*/ 233 h 560"/>
              <a:gd name="T66" fmla="*/ 314 w 560"/>
              <a:gd name="T67" fmla="*/ 234 h 560"/>
              <a:gd name="T68" fmla="*/ 299 w 560"/>
              <a:gd name="T69" fmla="*/ 226 h 560"/>
              <a:gd name="T70" fmla="*/ 305 w 560"/>
              <a:gd name="T71" fmla="*/ 203 h 560"/>
              <a:gd name="T72" fmla="*/ 408 w 560"/>
              <a:gd name="T73" fmla="*/ 143 h 560"/>
              <a:gd name="T74" fmla="*/ 431 w 560"/>
              <a:gd name="T75" fmla="*/ 149 h 560"/>
              <a:gd name="T76" fmla="*/ 425 w 560"/>
              <a:gd name="T77" fmla="*/ 17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cubicBezTo>
                  <a:pt x="0" y="435"/>
                  <a:pt x="125" y="560"/>
                  <a:pt x="280" y="560"/>
                </a:cubicBezTo>
                <a:cubicBezTo>
                  <a:pt x="434" y="560"/>
                  <a:pt x="560" y="435"/>
                  <a:pt x="560" y="280"/>
                </a:cubicBezTo>
                <a:cubicBezTo>
                  <a:pt x="560" y="125"/>
                  <a:pt x="434" y="0"/>
                  <a:pt x="280" y="0"/>
                </a:cubicBezTo>
                <a:moveTo>
                  <a:pt x="129" y="149"/>
                </a:moveTo>
                <a:cubicBezTo>
                  <a:pt x="134" y="141"/>
                  <a:pt x="144" y="138"/>
                  <a:pt x="152" y="143"/>
                </a:cubicBezTo>
                <a:cubicBezTo>
                  <a:pt x="254" y="203"/>
                  <a:pt x="254" y="203"/>
                  <a:pt x="254" y="203"/>
                </a:cubicBezTo>
                <a:cubicBezTo>
                  <a:pt x="262" y="208"/>
                  <a:pt x="265" y="218"/>
                  <a:pt x="260" y="226"/>
                </a:cubicBezTo>
                <a:cubicBezTo>
                  <a:pt x="257" y="231"/>
                  <a:pt x="252" y="234"/>
                  <a:pt x="246" y="234"/>
                </a:cubicBezTo>
                <a:cubicBezTo>
                  <a:pt x="244" y="234"/>
                  <a:pt x="242" y="234"/>
                  <a:pt x="240" y="233"/>
                </a:cubicBezTo>
                <a:cubicBezTo>
                  <a:pt x="239" y="234"/>
                  <a:pt x="239" y="235"/>
                  <a:pt x="239" y="236"/>
                </a:cubicBezTo>
                <a:cubicBezTo>
                  <a:pt x="229" y="252"/>
                  <a:pt x="209" y="257"/>
                  <a:pt x="193" y="248"/>
                </a:cubicBezTo>
                <a:cubicBezTo>
                  <a:pt x="177" y="239"/>
                  <a:pt x="171" y="218"/>
                  <a:pt x="181" y="202"/>
                </a:cubicBezTo>
                <a:cubicBezTo>
                  <a:pt x="181" y="201"/>
                  <a:pt x="182" y="200"/>
                  <a:pt x="182" y="200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27" y="167"/>
                  <a:pt x="124" y="157"/>
                  <a:pt x="129" y="149"/>
                </a:cubicBezTo>
                <a:moveTo>
                  <a:pt x="425" y="388"/>
                </a:moveTo>
                <a:cubicBezTo>
                  <a:pt x="419" y="395"/>
                  <a:pt x="408" y="396"/>
                  <a:pt x="402" y="389"/>
                </a:cubicBezTo>
                <a:cubicBezTo>
                  <a:pt x="368" y="359"/>
                  <a:pt x="325" y="343"/>
                  <a:pt x="280" y="343"/>
                </a:cubicBezTo>
                <a:cubicBezTo>
                  <a:pt x="235" y="343"/>
                  <a:pt x="192" y="359"/>
                  <a:pt x="158" y="390"/>
                </a:cubicBezTo>
                <a:cubicBezTo>
                  <a:pt x="155" y="393"/>
                  <a:pt x="151" y="394"/>
                  <a:pt x="147" y="394"/>
                </a:cubicBezTo>
                <a:cubicBezTo>
                  <a:pt x="142" y="394"/>
                  <a:pt x="138" y="392"/>
                  <a:pt x="134" y="389"/>
                </a:cubicBezTo>
                <a:cubicBezTo>
                  <a:pt x="128" y="382"/>
                  <a:pt x="129" y="371"/>
                  <a:pt x="136" y="365"/>
                </a:cubicBezTo>
                <a:cubicBezTo>
                  <a:pt x="175" y="329"/>
                  <a:pt x="226" y="309"/>
                  <a:pt x="280" y="309"/>
                </a:cubicBezTo>
                <a:cubicBezTo>
                  <a:pt x="333" y="309"/>
                  <a:pt x="385" y="329"/>
                  <a:pt x="424" y="364"/>
                </a:cubicBezTo>
                <a:cubicBezTo>
                  <a:pt x="431" y="371"/>
                  <a:pt x="432" y="381"/>
                  <a:pt x="425" y="388"/>
                </a:cubicBezTo>
                <a:moveTo>
                  <a:pt x="425" y="172"/>
                </a:moveTo>
                <a:cubicBezTo>
                  <a:pt x="377" y="200"/>
                  <a:pt x="377" y="200"/>
                  <a:pt x="377" y="200"/>
                </a:cubicBezTo>
                <a:cubicBezTo>
                  <a:pt x="378" y="200"/>
                  <a:pt x="379" y="201"/>
                  <a:pt x="379" y="202"/>
                </a:cubicBezTo>
                <a:cubicBezTo>
                  <a:pt x="389" y="218"/>
                  <a:pt x="383" y="239"/>
                  <a:pt x="367" y="248"/>
                </a:cubicBezTo>
                <a:cubicBezTo>
                  <a:pt x="351" y="257"/>
                  <a:pt x="330" y="252"/>
                  <a:pt x="321" y="236"/>
                </a:cubicBezTo>
                <a:cubicBezTo>
                  <a:pt x="321" y="235"/>
                  <a:pt x="320" y="234"/>
                  <a:pt x="320" y="233"/>
                </a:cubicBezTo>
                <a:cubicBezTo>
                  <a:pt x="318" y="234"/>
                  <a:pt x="316" y="234"/>
                  <a:pt x="314" y="234"/>
                </a:cubicBezTo>
                <a:cubicBezTo>
                  <a:pt x="308" y="234"/>
                  <a:pt x="303" y="231"/>
                  <a:pt x="299" y="226"/>
                </a:cubicBezTo>
                <a:cubicBezTo>
                  <a:pt x="295" y="218"/>
                  <a:pt x="297" y="208"/>
                  <a:pt x="305" y="203"/>
                </a:cubicBezTo>
                <a:cubicBezTo>
                  <a:pt x="408" y="143"/>
                  <a:pt x="408" y="143"/>
                  <a:pt x="408" y="143"/>
                </a:cubicBezTo>
                <a:cubicBezTo>
                  <a:pt x="416" y="138"/>
                  <a:pt x="426" y="141"/>
                  <a:pt x="431" y="149"/>
                </a:cubicBezTo>
                <a:cubicBezTo>
                  <a:pt x="435" y="157"/>
                  <a:pt x="433" y="167"/>
                  <a:pt x="425" y="17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Freeform 262"/>
          <p:cNvSpPr>
            <a:spLocks noEditPoints="1"/>
          </p:cNvSpPr>
          <p:nvPr/>
        </p:nvSpPr>
        <p:spPr bwMode="auto">
          <a:xfrm>
            <a:off x="1893842" y="3122451"/>
            <a:ext cx="494618" cy="494618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50 w 560"/>
              <a:gd name="T11" fmla="*/ 159 h 560"/>
              <a:gd name="T12" fmla="*/ 384 w 560"/>
              <a:gd name="T13" fmla="*/ 192 h 560"/>
              <a:gd name="T14" fmla="*/ 350 w 560"/>
              <a:gd name="T15" fmla="*/ 226 h 560"/>
              <a:gd name="T16" fmla="*/ 317 w 560"/>
              <a:gd name="T17" fmla="*/ 192 h 560"/>
              <a:gd name="T18" fmla="*/ 350 w 560"/>
              <a:gd name="T19" fmla="*/ 159 h 560"/>
              <a:gd name="T20" fmla="*/ 210 w 560"/>
              <a:gd name="T21" fmla="*/ 159 h 560"/>
              <a:gd name="T22" fmla="*/ 244 w 560"/>
              <a:gd name="T23" fmla="*/ 192 h 560"/>
              <a:gd name="T24" fmla="*/ 210 w 560"/>
              <a:gd name="T25" fmla="*/ 226 h 560"/>
              <a:gd name="T26" fmla="*/ 177 w 560"/>
              <a:gd name="T27" fmla="*/ 192 h 560"/>
              <a:gd name="T28" fmla="*/ 210 w 560"/>
              <a:gd name="T29" fmla="*/ 159 h 560"/>
              <a:gd name="T30" fmla="*/ 374 w 560"/>
              <a:gd name="T31" fmla="*/ 384 h 560"/>
              <a:gd name="T32" fmla="*/ 187 w 560"/>
              <a:gd name="T33" fmla="*/ 384 h 560"/>
              <a:gd name="T34" fmla="*/ 170 w 560"/>
              <a:gd name="T35" fmla="*/ 367 h 560"/>
              <a:gd name="T36" fmla="*/ 187 w 560"/>
              <a:gd name="T37" fmla="*/ 350 h 560"/>
              <a:gd name="T38" fmla="*/ 374 w 560"/>
              <a:gd name="T39" fmla="*/ 350 h 560"/>
              <a:gd name="T40" fmla="*/ 390 w 560"/>
              <a:gd name="T41" fmla="*/ 367 h 560"/>
              <a:gd name="T42" fmla="*/ 374 w 560"/>
              <a:gd name="T43" fmla="*/ 38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6" y="0"/>
                  <a:pt x="0" y="125"/>
                  <a:pt x="0" y="280"/>
                </a:cubicBezTo>
                <a:cubicBezTo>
                  <a:pt x="0" y="435"/>
                  <a:pt x="126" y="560"/>
                  <a:pt x="280" y="560"/>
                </a:cubicBezTo>
                <a:cubicBezTo>
                  <a:pt x="435" y="560"/>
                  <a:pt x="560" y="435"/>
                  <a:pt x="560" y="280"/>
                </a:cubicBezTo>
                <a:cubicBezTo>
                  <a:pt x="560" y="125"/>
                  <a:pt x="435" y="0"/>
                  <a:pt x="280" y="0"/>
                </a:cubicBezTo>
                <a:moveTo>
                  <a:pt x="350" y="159"/>
                </a:moveTo>
                <a:cubicBezTo>
                  <a:pt x="369" y="159"/>
                  <a:pt x="384" y="174"/>
                  <a:pt x="384" y="192"/>
                </a:cubicBezTo>
                <a:cubicBezTo>
                  <a:pt x="384" y="211"/>
                  <a:pt x="369" y="226"/>
                  <a:pt x="350" y="226"/>
                </a:cubicBezTo>
                <a:cubicBezTo>
                  <a:pt x="332" y="226"/>
                  <a:pt x="317" y="211"/>
                  <a:pt x="317" y="192"/>
                </a:cubicBezTo>
                <a:cubicBezTo>
                  <a:pt x="317" y="174"/>
                  <a:pt x="332" y="159"/>
                  <a:pt x="350" y="159"/>
                </a:cubicBezTo>
                <a:moveTo>
                  <a:pt x="210" y="159"/>
                </a:moveTo>
                <a:cubicBezTo>
                  <a:pt x="229" y="159"/>
                  <a:pt x="244" y="174"/>
                  <a:pt x="244" y="192"/>
                </a:cubicBezTo>
                <a:cubicBezTo>
                  <a:pt x="244" y="211"/>
                  <a:pt x="229" y="226"/>
                  <a:pt x="210" y="226"/>
                </a:cubicBezTo>
                <a:cubicBezTo>
                  <a:pt x="192" y="226"/>
                  <a:pt x="177" y="211"/>
                  <a:pt x="177" y="192"/>
                </a:cubicBezTo>
                <a:cubicBezTo>
                  <a:pt x="177" y="174"/>
                  <a:pt x="192" y="159"/>
                  <a:pt x="210" y="159"/>
                </a:cubicBezTo>
                <a:moveTo>
                  <a:pt x="374" y="384"/>
                </a:moveTo>
                <a:cubicBezTo>
                  <a:pt x="187" y="384"/>
                  <a:pt x="187" y="384"/>
                  <a:pt x="187" y="384"/>
                </a:cubicBezTo>
                <a:cubicBezTo>
                  <a:pt x="178" y="384"/>
                  <a:pt x="170" y="377"/>
                  <a:pt x="170" y="367"/>
                </a:cubicBezTo>
                <a:cubicBezTo>
                  <a:pt x="170" y="358"/>
                  <a:pt x="178" y="350"/>
                  <a:pt x="187" y="350"/>
                </a:cubicBezTo>
                <a:cubicBezTo>
                  <a:pt x="374" y="350"/>
                  <a:pt x="374" y="350"/>
                  <a:pt x="374" y="350"/>
                </a:cubicBezTo>
                <a:cubicBezTo>
                  <a:pt x="383" y="350"/>
                  <a:pt x="390" y="358"/>
                  <a:pt x="390" y="367"/>
                </a:cubicBezTo>
                <a:cubicBezTo>
                  <a:pt x="390" y="377"/>
                  <a:pt x="383" y="384"/>
                  <a:pt x="374" y="384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0" name="Freeform 263"/>
          <p:cNvSpPr>
            <a:spLocks noEditPoints="1"/>
          </p:cNvSpPr>
          <p:nvPr/>
        </p:nvSpPr>
        <p:spPr bwMode="auto">
          <a:xfrm>
            <a:off x="2592339" y="3122451"/>
            <a:ext cx="494618" cy="494618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47 w 560"/>
              <a:gd name="T11" fmla="*/ 159 h 560"/>
              <a:gd name="T12" fmla="*/ 381 w 560"/>
              <a:gd name="T13" fmla="*/ 192 h 560"/>
              <a:gd name="T14" fmla="*/ 347 w 560"/>
              <a:gd name="T15" fmla="*/ 226 h 560"/>
              <a:gd name="T16" fmla="*/ 314 w 560"/>
              <a:gd name="T17" fmla="*/ 192 h 560"/>
              <a:gd name="T18" fmla="*/ 347 w 560"/>
              <a:gd name="T19" fmla="*/ 159 h 560"/>
              <a:gd name="T20" fmla="*/ 207 w 560"/>
              <a:gd name="T21" fmla="*/ 159 h 560"/>
              <a:gd name="T22" fmla="*/ 241 w 560"/>
              <a:gd name="T23" fmla="*/ 192 h 560"/>
              <a:gd name="T24" fmla="*/ 207 w 560"/>
              <a:gd name="T25" fmla="*/ 226 h 560"/>
              <a:gd name="T26" fmla="*/ 174 w 560"/>
              <a:gd name="T27" fmla="*/ 192 h 560"/>
              <a:gd name="T28" fmla="*/ 207 w 560"/>
              <a:gd name="T29" fmla="*/ 159 h 560"/>
              <a:gd name="T30" fmla="*/ 424 w 560"/>
              <a:gd name="T31" fmla="*/ 361 h 560"/>
              <a:gd name="T32" fmla="*/ 280 w 560"/>
              <a:gd name="T33" fmla="*/ 416 h 560"/>
              <a:gd name="T34" fmla="*/ 136 w 560"/>
              <a:gd name="T35" fmla="*/ 361 h 560"/>
              <a:gd name="T36" fmla="*/ 135 w 560"/>
              <a:gd name="T37" fmla="*/ 337 h 560"/>
              <a:gd name="T38" fmla="*/ 158 w 560"/>
              <a:gd name="T39" fmla="*/ 336 h 560"/>
              <a:gd name="T40" fmla="*/ 280 w 560"/>
              <a:gd name="T41" fmla="*/ 383 h 560"/>
              <a:gd name="T42" fmla="*/ 402 w 560"/>
              <a:gd name="T43" fmla="*/ 336 h 560"/>
              <a:gd name="T44" fmla="*/ 425 w 560"/>
              <a:gd name="T45" fmla="*/ 337 h 560"/>
              <a:gd name="T46" fmla="*/ 424 w 560"/>
              <a:gd name="T47" fmla="*/ 36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cubicBezTo>
                  <a:pt x="0" y="435"/>
                  <a:pt x="125" y="560"/>
                  <a:pt x="280" y="560"/>
                </a:cubicBezTo>
                <a:cubicBezTo>
                  <a:pt x="434" y="560"/>
                  <a:pt x="560" y="435"/>
                  <a:pt x="560" y="280"/>
                </a:cubicBezTo>
                <a:cubicBezTo>
                  <a:pt x="560" y="125"/>
                  <a:pt x="434" y="0"/>
                  <a:pt x="280" y="0"/>
                </a:cubicBezTo>
                <a:moveTo>
                  <a:pt x="347" y="159"/>
                </a:moveTo>
                <a:cubicBezTo>
                  <a:pt x="366" y="159"/>
                  <a:pt x="381" y="174"/>
                  <a:pt x="381" y="192"/>
                </a:cubicBezTo>
                <a:cubicBezTo>
                  <a:pt x="381" y="211"/>
                  <a:pt x="366" y="226"/>
                  <a:pt x="347" y="226"/>
                </a:cubicBezTo>
                <a:cubicBezTo>
                  <a:pt x="329" y="226"/>
                  <a:pt x="314" y="211"/>
                  <a:pt x="314" y="192"/>
                </a:cubicBezTo>
                <a:cubicBezTo>
                  <a:pt x="314" y="174"/>
                  <a:pt x="329" y="159"/>
                  <a:pt x="347" y="159"/>
                </a:cubicBezTo>
                <a:moveTo>
                  <a:pt x="207" y="159"/>
                </a:moveTo>
                <a:cubicBezTo>
                  <a:pt x="226" y="159"/>
                  <a:pt x="241" y="174"/>
                  <a:pt x="241" y="192"/>
                </a:cubicBezTo>
                <a:cubicBezTo>
                  <a:pt x="241" y="211"/>
                  <a:pt x="226" y="226"/>
                  <a:pt x="207" y="226"/>
                </a:cubicBezTo>
                <a:cubicBezTo>
                  <a:pt x="189" y="226"/>
                  <a:pt x="174" y="211"/>
                  <a:pt x="174" y="192"/>
                </a:cubicBezTo>
                <a:cubicBezTo>
                  <a:pt x="174" y="174"/>
                  <a:pt x="189" y="159"/>
                  <a:pt x="207" y="159"/>
                </a:cubicBezTo>
                <a:moveTo>
                  <a:pt x="424" y="361"/>
                </a:moveTo>
                <a:cubicBezTo>
                  <a:pt x="385" y="397"/>
                  <a:pt x="334" y="416"/>
                  <a:pt x="280" y="416"/>
                </a:cubicBezTo>
                <a:cubicBezTo>
                  <a:pt x="227" y="416"/>
                  <a:pt x="175" y="397"/>
                  <a:pt x="136" y="361"/>
                </a:cubicBezTo>
                <a:cubicBezTo>
                  <a:pt x="129" y="354"/>
                  <a:pt x="128" y="344"/>
                  <a:pt x="135" y="337"/>
                </a:cubicBezTo>
                <a:cubicBezTo>
                  <a:pt x="141" y="330"/>
                  <a:pt x="152" y="330"/>
                  <a:pt x="158" y="336"/>
                </a:cubicBezTo>
                <a:cubicBezTo>
                  <a:pt x="192" y="366"/>
                  <a:pt x="235" y="383"/>
                  <a:pt x="280" y="383"/>
                </a:cubicBezTo>
                <a:cubicBezTo>
                  <a:pt x="325" y="383"/>
                  <a:pt x="368" y="366"/>
                  <a:pt x="402" y="336"/>
                </a:cubicBezTo>
                <a:cubicBezTo>
                  <a:pt x="409" y="330"/>
                  <a:pt x="419" y="330"/>
                  <a:pt x="425" y="337"/>
                </a:cubicBezTo>
                <a:cubicBezTo>
                  <a:pt x="432" y="344"/>
                  <a:pt x="431" y="355"/>
                  <a:pt x="424" y="361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1" name="Freeform 264"/>
          <p:cNvSpPr>
            <a:spLocks noEditPoints="1"/>
          </p:cNvSpPr>
          <p:nvPr/>
        </p:nvSpPr>
        <p:spPr bwMode="auto">
          <a:xfrm>
            <a:off x="3312550" y="3095253"/>
            <a:ext cx="497242" cy="507738"/>
          </a:xfrm>
          <a:custGeom>
            <a:avLst/>
            <a:gdLst>
              <a:gd name="T0" fmla="*/ 487 w 564"/>
              <a:gd name="T1" fmla="*/ 295 h 575"/>
              <a:gd name="T2" fmla="*/ 487 w 564"/>
              <a:gd name="T3" fmla="*/ 295 h 575"/>
              <a:gd name="T4" fmla="*/ 487 w 564"/>
              <a:gd name="T5" fmla="*/ 295 h 575"/>
              <a:gd name="T6" fmla="*/ 472 w 564"/>
              <a:gd name="T7" fmla="*/ 201 h 575"/>
              <a:gd name="T8" fmla="*/ 512 w 564"/>
              <a:gd name="T9" fmla="*/ 222 h 575"/>
              <a:gd name="T10" fmla="*/ 557 w 564"/>
              <a:gd name="T11" fmla="*/ 230 h 575"/>
              <a:gd name="T12" fmla="*/ 388 w 564"/>
              <a:gd name="T13" fmla="*/ 126 h 575"/>
              <a:gd name="T14" fmla="*/ 487 w 564"/>
              <a:gd name="T15" fmla="*/ 170 h 575"/>
              <a:gd name="T16" fmla="*/ 487 w 564"/>
              <a:gd name="T17" fmla="*/ 170 h 575"/>
              <a:gd name="T18" fmla="*/ 531 w 564"/>
              <a:gd name="T19" fmla="*/ 72 h 575"/>
              <a:gd name="T20" fmla="*/ 447 w 564"/>
              <a:gd name="T21" fmla="*/ 34 h 575"/>
              <a:gd name="T22" fmla="*/ 426 w 564"/>
              <a:gd name="T23" fmla="*/ 42 h 575"/>
              <a:gd name="T24" fmla="*/ 388 w 564"/>
              <a:gd name="T25" fmla="*/ 126 h 575"/>
              <a:gd name="T26" fmla="*/ 538 w 564"/>
              <a:gd name="T27" fmla="*/ 307 h 575"/>
              <a:gd name="T28" fmla="*/ 0 w 564"/>
              <a:gd name="T29" fmla="*/ 307 h 575"/>
              <a:gd name="T30" fmla="*/ 338 w 564"/>
              <a:gd name="T31" fmla="*/ 47 h 575"/>
              <a:gd name="T32" fmla="*/ 334 w 564"/>
              <a:gd name="T33" fmla="*/ 111 h 575"/>
              <a:gd name="T34" fmla="*/ 451 w 564"/>
              <a:gd name="T35" fmla="*/ 190 h 575"/>
              <a:gd name="T36" fmla="*/ 467 w 564"/>
              <a:gd name="T37" fmla="*/ 303 h 575"/>
              <a:gd name="T38" fmla="*/ 491 w 564"/>
              <a:gd name="T39" fmla="*/ 316 h 575"/>
              <a:gd name="T40" fmla="*/ 538 w 564"/>
              <a:gd name="T41" fmla="*/ 294 h 575"/>
              <a:gd name="T42" fmla="*/ 307 w 564"/>
              <a:gd name="T43" fmla="*/ 267 h 575"/>
              <a:gd name="T44" fmla="*/ 339 w 564"/>
              <a:gd name="T45" fmla="*/ 235 h 575"/>
              <a:gd name="T46" fmla="*/ 372 w 564"/>
              <a:gd name="T47" fmla="*/ 267 h 575"/>
              <a:gd name="T48" fmla="*/ 339 w 564"/>
              <a:gd name="T49" fmla="*/ 202 h 575"/>
              <a:gd name="T50" fmla="*/ 150 w 564"/>
              <a:gd name="T51" fmla="*/ 251 h 575"/>
              <a:gd name="T52" fmla="*/ 183 w 564"/>
              <a:gd name="T53" fmla="*/ 251 h 575"/>
              <a:gd name="T54" fmla="*/ 215 w 564"/>
              <a:gd name="T55" fmla="*/ 251 h 575"/>
              <a:gd name="T56" fmla="*/ 247 w 564"/>
              <a:gd name="T57" fmla="*/ 251 h 575"/>
              <a:gd name="T58" fmla="*/ 150 w 564"/>
              <a:gd name="T59" fmla="*/ 251 h 575"/>
              <a:gd name="T60" fmla="*/ 420 w 564"/>
              <a:gd name="T61" fmla="*/ 329 h 575"/>
              <a:gd name="T62" fmla="*/ 118 w 564"/>
              <a:gd name="T63" fmla="*/ 333 h 575"/>
              <a:gd name="T64" fmla="*/ 86 w 564"/>
              <a:gd name="T65" fmla="*/ 341 h 575"/>
              <a:gd name="T66" fmla="*/ 452 w 564"/>
              <a:gd name="T67" fmla="*/ 33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4" h="575">
                <a:moveTo>
                  <a:pt x="545" y="267"/>
                </a:moveTo>
                <a:cubicBezTo>
                  <a:pt x="487" y="295"/>
                  <a:pt x="487" y="295"/>
                  <a:pt x="487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59" y="237"/>
                  <a:pt x="459" y="237"/>
                  <a:pt x="459" y="237"/>
                </a:cubicBezTo>
                <a:cubicBezTo>
                  <a:pt x="452" y="224"/>
                  <a:pt x="458" y="208"/>
                  <a:pt x="472" y="201"/>
                </a:cubicBezTo>
                <a:cubicBezTo>
                  <a:pt x="485" y="194"/>
                  <a:pt x="502" y="200"/>
                  <a:pt x="508" y="214"/>
                </a:cubicBezTo>
                <a:cubicBezTo>
                  <a:pt x="512" y="222"/>
                  <a:pt x="512" y="222"/>
                  <a:pt x="512" y="222"/>
                </a:cubicBezTo>
                <a:cubicBezTo>
                  <a:pt x="521" y="218"/>
                  <a:pt x="521" y="218"/>
                  <a:pt x="521" y="218"/>
                </a:cubicBezTo>
                <a:cubicBezTo>
                  <a:pt x="534" y="211"/>
                  <a:pt x="551" y="217"/>
                  <a:pt x="557" y="230"/>
                </a:cubicBezTo>
                <a:cubicBezTo>
                  <a:pt x="564" y="244"/>
                  <a:pt x="558" y="260"/>
                  <a:pt x="545" y="267"/>
                </a:cubicBezTo>
                <a:moveTo>
                  <a:pt x="388" y="126"/>
                </a:moveTo>
                <a:cubicBezTo>
                  <a:pt x="486" y="170"/>
                  <a:pt x="486" y="170"/>
                  <a:pt x="486" y="170"/>
                </a:cubicBezTo>
                <a:cubicBezTo>
                  <a:pt x="487" y="170"/>
                  <a:pt x="487" y="170"/>
                  <a:pt x="487" y="170"/>
                </a:cubicBezTo>
                <a:cubicBezTo>
                  <a:pt x="487" y="170"/>
                  <a:pt x="487" y="170"/>
                  <a:pt x="487" y="170"/>
                </a:cubicBezTo>
                <a:cubicBezTo>
                  <a:pt x="487" y="170"/>
                  <a:pt x="487" y="170"/>
                  <a:pt x="487" y="170"/>
                </a:cubicBezTo>
                <a:cubicBezTo>
                  <a:pt x="487" y="170"/>
                  <a:pt x="487" y="170"/>
                  <a:pt x="487" y="170"/>
                </a:cubicBezTo>
                <a:cubicBezTo>
                  <a:pt x="531" y="72"/>
                  <a:pt x="531" y="72"/>
                  <a:pt x="531" y="72"/>
                </a:cubicBezTo>
                <a:cubicBezTo>
                  <a:pt x="542" y="49"/>
                  <a:pt x="532" y="21"/>
                  <a:pt x="508" y="11"/>
                </a:cubicBezTo>
                <a:cubicBezTo>
                  <a:pt x="485" y="0"/>
                  <a:pt x="458" y="10"/>
                  <a:pt x="447" y="34"/>
                </a:cubicBezTo>
                <a:cubicBezTo>
                  <a:pt x="441" y="48"/>
                  <a:pt x="441" y="48"/>
                  <a:pt x="441" y="48"/>
                </a:cubicBezTo>
                <a:cubicBezTo>
                  <a:pt x="426" y="42"/>
                  <a:pt x="426" y="42"/>
                  <a:pt x="426" y="42"/>
                </a:cubicBezTo>
                <a:cubicBezTo>
                  <a:pt x="403" y="31"/>
                  <a:pt x="376" y="41"/>
                  <a:pt x="365" y="65"/>
                </a:cubicBezTo>
                <a:cubicBezTo>
                  <a:pt x="355" y="88"/>
                  <a:pt x="365" y="115"/>
                  <a:pt x="388" y="126"/>
                </a:cubicBezTo>
                <a:moveTo>
                  <a:pt x="538" y="294"/>
                </a:moveTo>
                <a:cubicBezTo>
                  <a:pt x="538" y="298"/>
                  <a:pt x="538" y="303"/>
                  <a:pt x="538" y="307"/>
                </a:cubicBezTo>
                <a:cubicBezTo>
                  <a:pt x="538" y="455"/>
                  <a:pt x="417" y="575"/>
                  <a:pt x="269" y="575"/>
                </a:cubicBezTo>
                <a:cubicBezTo>
                  <a:pt x="121" y="575"/>
                  <a:pt x="0" y="455"/>
                  <a:pt x="0" y="307"/>
                </a:cubicBezTo>
                <a:cubicBezTo>
                  <a:pt x="0" y="158"/>
                  <a:pt x="121" y="38"/>
                  <a:pt x="269" y="38"/>
                </a:cubicBezTo>
                <a:cubicBezTo>
                  <a:pt x="293" y="38"/>
                  <a:pt x="316" y="41"/>
                  <a:pt x="338" y="47"/>
                </a:cubicBezTo>
                <a:cubicBezTo>
                  <a:pt x="337" y="48"/>
                  <a:pt x="336" y="50"/>
                  <a:pt x="336" y="51"/>
                </a:cubicBezTo>
                <a:cubicBezTo>
                  <a:pt x="327" y="70"/>
                  <a:pt x="326" y="92"/>
                  <a:pt x="334" y="111"/>
                </a:cubicBezTo>
                <a:cubicBezTo>
                  <a:pt x="341" y="131"/>
                  <a:pt x="356" y="146"/>
                  <a:pt x="375" y="155"/>
                </a:cubicBezTo>
                <a:cubicBezTo>
                  <a:pt x="451" y="190"/>
                  <a:pt x="451" y="190"/>
                  <a:pt x="451" y="190"/>
                </a:cubicBezTo>
                <a:cubicBezTo>
                  <a:pt x="435" y="204"/>
                  <a:pt x="430" y="227"/>
                  <a:pt x="440" y="247"/>
                </a:cubicBezTo>
                <a:cubicBezTo>
                  <a:pt x="467" y="303"/>
                  <a:pt x="467" y="303"/>
                  <a:pt x="467" y="303"/>
                </a:cubicBezTo>
                <a:cubicBezTo>
                  <a:pt x="477" y="322"/>
                  <a:pt x="477" y="322"/>
                  <a:pt x="477" y="322"/>
                </a:cubicBezTo>
                <a:cubicBezTo>
                  <a:pt x="491" y="316"/>
                  <a:pt x="491" y="316"/>
                  <a:pt x="491" y="316"/>
                </a:cubicBezTo>
                <a:cubicBezTo>
                  <a:pt x="492" y="316"/>
                  <a:pt x="492" y="316"/>
                  <a:pt x="492" y="316"/>
                </a:cubicBezTo>
                <a:lnTo>
                  <a:pt x="538" y="294"/>
                </a:lnTo>
                <a:close/>
                <a:moveTo>
                  <a:pt x="291" y="251"/>
                </a:moveTo>
                <a:cubicBezTo>
                  <a:pt x="291" y="260"/>
                  <a:pt x="298" y="267"/>
                  <a:pt x="307" y="267"/>
                </a:cubicBezTo>
                <a:cubicBezTo>
                  <a:pt x="316" y="267"/>
                  <a:pt x="323" y="260"/>
                  <a:pt x="323" y="251"/>
                </a:cubicBezTo>
                <a:cubicBezTo>
                  <a:pt x="323" y="242"/>
                  <a:pt x="330" y="235"/>
                  <a:pt x="339" y="235"/>
                </a:cubicBezTo>
                <a:cubicBezTo>
                  <a:pt x="348" y="235"/>
                  <a:pt x="355" y="242"/>
                  <a:pt x="355" y="251"/>
                </a:cubicBezTo>
                <a:cubicBezTo>
                  <a:pt x="355" y="260"/>
                  <a:pt x="363" y="267"/>
                  <a:pt x="372" y="267"/>
                </a:cubicBezTo>
                <a:cubicBezTo>
                  <a:pt x="380" y="267"/>
                  <a:pt x="388" y="260"/>
                  <a:pt x="388" y="251"/>
                </a:cubicBezTo>
                <a:cubicBezTo>
                  <a:pt x="388" y="224"/>
                  <a:pt x="366" y="202"/>
                  <a:pt x="339" y="202"/>
                </a:cubicBezTo>
                <a:cubicBezTo>
                  <a:pt x="312" y="202"/>
                  <a:pt x="291" y="224"/>
                  <a:pt x="291" y="251"/>
                </a:cubicBezTo>
                <a:moveTo>
                  <a:pt x="150" y="251"/>
                </a:moveTo>
                <a:cubicBezTo>
                  <a:pt x="150" y="260"/>
                  <a:pt x="158" y="267"/>
                  <a:pt x="167" y="267"/>
                </a:cubicBezTo>
                <a:cubicBezTo>
                  <a:pt x="176" y="267"/>
                  <a:pt x="183" y="260"/>
                  <a:pt x="183" y="251"/>
                </a:cubicBezTo>
                <a:cubicBezTo>
                  <a:pt x="183" y="242"/>
                  <a:pt x="190" y="235"/>
                  <a:pt x="199" y="235"/>
                </a:cubicBezTo>
                <a:cubicBezTo>
                  <a:pt x="208" y="235"/>
                  <a:pt x="215" y="242"/>
                  <a:pt x="215" y="251"/>
                </a:cubicBezTo>
                <a:cubicBezTo>
                  <a:pt x="215" y="260"/>
                  <a:pt x="222" y="267"/>
                  <a:pt x="231" y="267"/>
                </a:cubicBezTo>
                <a:cubicBezTo>
                  <a:pt x="240" y="267"/>
                  <a:pt x="247" y="260"/>
                  <a:pt x="247" y="251"/>
                </a:cubicBezTo>
                <a:cubicBezTo>
                  <a:pt x="247" y="224"/>
                  <a:pt x="226" y="202"/>
                  <a:pt x="199" y="202"/>
                </a:cubicBezTo>
                <a:cubicBezTo>
                  <a:pt x="172" y="202"/>
                  <a:pt x="150" y="224"/>
                  <a:pt x="150" y="251"/>
                </a:cubicBezTo>
                <a:moveTo>
                  <a:pt x="439" y="316"/>
                </a:moveTo>
                <a:cubicBezTo>
                  <a:pt x="431" y="314"/>
                  <a:pt x="422" y="320"/>
                  <a:pt x="420" y="329"/>
                </a:cubicBezTo>
                <a:cubicBezTo>
                  <a:pt x="406" y="400"/>
                  <a:pt x="342" y="452"/>
                  <a:pt x="268" y="452"/>
                </a:cubicBezTo>
                <a:cubicBezTo>
                  <a:pt x="196" y="452"/>
                  <a:pt x="134" y="403"/>
                  <a:pt x="118" y="333"/>
                </a:cubicBezTo>
                <a:cubicBezTo>
                  <a:pt x="116" y="325"/>
                  <a:pt x="107" y="319"/>
                  <a:pt x="98" y="321"/>
                </a:cubicBezTo>
                <a:cubicBezTo>
                  <a:pt x="90" y="323"/>
                  <a:pt x="84" y="332"/>
                  <a:pt x="86" y="341"/>
                </a:cubicBezTo>
                <a:cubicBezTo>
                  <a:pt x="106" y="425"/>
                  <a:pt x="181" y="485"/>
                  <a:pt x="268" y="485"/>
                </a:cubicBezTo>
                <a:cubicBezTo>
                  <a:pt x="357" y="485"/>
                  <a:pt x="434" y="422"/>
                  <a:pt x="452" y="335"/>
                </a:cubicBezTo>
                <a:cubicBezTo>
                  <a:pt x="454" y="326"/>
                  <a:pt x="448" y="318"/>
                  <a:pt x="439" y="316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2" name="Freeform 265"/>
          <p:cNvSpPr>
            <a:spLocks noEditPoints="1"/>
          </p:cNvSpPr>
          <p:nvPr/>
        </p:nvSpPr>
        <p:spPr bwMode="auto">
          <a:xfrm>
            <a:off x="1152179" y="2456756"/>
            <a:ext cx="494618" cy="495930"/>
          </a:xfrm>
          <a:custGeom>
            <a:avLst/>
            <a:gdLst>
              <a:gd name="T0" fmla="*/ 280 w 560"/>
              <a:gd name="T1" fmla="*/ 0 h 560"/>
              <a:gd name="T2" fmla="*/ 0 w 560"/>
              <a:gd name="T3" fmla="*/ 280 h 560"/>
              <a:gd name="T4" fmla="*/ 280 w 560"/>
              <a:gd name="T5" fmla="*/ 560 h 560"/>
              <a:gd name="T6" fmla="*/ 560 w 560"/>
              <a:gd name="T7" fmla="*/ 280 h 560"/>
              <a:gd name="T8" fmla="*/ 280 w 560"/>
              <a:gd name="T9" fmla="*/ 0 h 560"/>
              <a:gd name="T10" fmla="*/ 350 w 560"/>
              <a:gd name="T11" fmla="*/ 157 h 560"/>
              <a:gd name="T12" fmla="*/ 384 w 560"/>
              <a:gd name="T13" fmla="*/ 191 h 560"/>
              <a:gd name="T14" fmla="*/ 350 w 560"/>
              <a:gd name="T15" fmla="*/ 225 h 560"/>
              <a:gd name="T16" fmla="*/ 316 w 560"/>
              <a:gd name="T17" fmla="*/ 191 h 560"/>
              <a:gd name="T18" fmla="*/ 350 w 560"/>
              <a:gd name="T19" fmla="*/ 157 h 560"/>
              <a:gd name="T20" fmla="*/ 175 w 560"/>
              <a:gd name="T21" fmla="*/ 157 h 560"/>
              <a:gd name="T22" fmla="*/ 192 w 560"/>
              <a:gd name="T23" fmla="*/ 174 h 560"/>
              <a:gd name="T24" fmla="*/ 209 w 560"/>
              <a:gd name="T25" fmla="*/ 191 h 560"/>
              <a:gd name="T26" fmla="*/ 226 w 560"/>
              <a:gd name="T27" fmla="*/ 174 h 560"/>
              <a:gd name="T28" fmla="*/ 243 w 560"/>
              <a:gd name="T29" fmla="*/ 157 h 560"/>
              <a:gd name="T30" fmla="*/ 259 w 560"/>
              <a:gd name="T31" fmla="*/ 174 h 560"/>
              <a:gd name="T32" fmla="*/ 209 w 560"/>
              <a:gd name="T33" fmla="*/ 225 h 560"/>
              <a:gd name="T34" fmla="*/ 158 w 560"/>
              <a:gd name="T35" fmla="*/ 174 h 560"/>
              <a:gd name="T36" fmla="*/ 175 w 560"/>
              <a:gd name="T37" fmla="*/ 157 h 560"/>
              <a:gd name="T38" fmla="*/ 470 w 560"/>
              <a:gd name="T39" fmla="*/ 310 h 560"/>
              <a:gd name="T40" fmla="*/ 279 w 560"/>
              <a:gd name="T41" fmla="*/ 465 h 560"/>
              <a:gd name="T42" fmla="*/ 90 w 560"/>
              <a:gd name="T43" fmla="*/ 316 h 560"/>
              <a:gd name="T44" fmla="*/ 102 w 560"/>
              <a:gd name="T45" fmla="*/ 295 h 560"/>
              <a:gd name="T46" fmla="*/ 122 w 560"/>
              <a:gd name="T47" fmla="*/ 308 h 560"/>
              <a:gd name="T48" fmla="*/ 279 w 560"/>
              <a:gd name="T49" fmla="*/ 432 h 560"/>
              <a:gd name="T50" fmla="*/ 437 w 560"/>
              <a:gd name="T51" fmla="*/ 303 h 560"/>
              <a:gd name="T52" fmla="*/ 457 w 560"/>
              <a:gd name="T53" fmla="*/ 290 h 560"/>
              <a:gd name="T54" fmla="*/ 470 w 560"/>
              <a:gd name="T55" fmla="*/ 31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0" h="560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cubicBezTo>
                  <a:pt x="0" y="435"/>
                  <a:pt x="125" y="560"/>
                  <a:pt x="280" y="560"/>
                </a:cubicBezTo>
                <a:cubicBezTo>
                  <a:pt x="434" y="560"/>
                  <a:pt x="560" y="435"/>
                  <a:pt x="560" y="280"/>
                </a:cubicBezTo>
                <a:cubicBezTo>
                  <a:pt x="560" y="125"/>
                  <a:pt x="434" y="0"/>
                  <a:pt x="280" y="0"/>
                </a:cubicBezTo>
                <a:moveTo>
                  <a:pt x="350" y="157"/>
                </a:moveTo>
                <a:cubicBezTo>
                  <a:pt x="369" y="157"/>
                  <a:pt x="384" y="172"/>
                  <a:pt x="384" y="191"/>
                </a:cubicBezTo>
                <a:cubicBezTo>
                  <a:pt x="384" y="209"/>
                  <a:pt x="369" y="225"/>
                  <a:pt x="350" y="225"/>
                </a:cubicBezTo>
                <a:cubicBezTo>
                  <a:pt x="331" y="225"/>
                  <a:pt x="316" y="209"/>
                  <a:pt x="316" y="191"/>
                </a:cubicBezTo>
                <a:cubicBezTo>
                  <a:pt x="316" y="172"/>
                  <a:pt x="331" y="157"/>
                  <a:pt x="350" y="157"/>
                </a:cubicBezTo>
                <a:moveTo>
                  <a:pt x="175" y="157"/>
                </a:moveTo>
                <a:cubicBezTo>
                  <a:pt x="184" y="157"/>
                  <a:pt x="192" y="165"/>
                  <a:pt x="192" y="174"/>
                </a:cubicBezTo>
                <a:cubicBezTo>
                  <a:pt x="192" y="183"/>
                  <a:pt x="199" y="191"/>
                  <a:pt x="209" y="191"/>
                </a:cubicBezTo>
                <a:cubicBezTo>
                  <a:pt x="218" y="191"/>
                  <a:pt x="226" y="183"/>
                  <a:pt x="226" y="174"/>
                </a:cubicBezTo>
                <a:cubicBezTo>
                  <a:pt x="226" y="165"/>
                  <a:pt x="233" y="157"/>
                  <a:pt x="243" y="157"/>
                </a:cubicBezTo>
                <a:cubicBezTo>
                  <a:pt x="252" y="157"/>
                  <a:pt x="259" y="165"/>
                  <a:pt x="259" y="174"/>
                </a:cubicBezTo>
                <a:cubicBezTo>
                  <a:pt x="259" y="202"/>
                  <a:pt x="237" y="225"/>
                  <a:pt x="209" y="225"/>
                </a:cubicBezTo>
                <a:cubicBezTo>
                  <a:pt x="181" y="225"/>
                  <a:pt x="158" y="202"/>
                  <a:pt x="158" y="174"/>
                </a:cubicBezTo>
                <a:cubicBezTo>
                  <a:pt x="158" y="165"/>
                  <a:pt x="166" y="157"/>
                  <a:pt x="175" y="157"/>
                </a:cubicBezTo>
                <a:moveTo>
                  <a:pt x="470" y="310"/>
                </a:moveTo>
                <a:cubicBezTo>
                  <a:pt x="452" y="400"/>
                  <a:pt x="371" y="465"/>
                  <a:pt x="279" y="465"/>
                </a:cubicBezTo>
                <a:cubicBezTo>
                  <a:pt x="188" y="465"/>
                  <a:pt x="111" y="404"/>
                  <a:pt x="90" y="316"/>
                </a:cubicBezTo>
                <a:cubicBezTo>
                  <a:pt x="87" y="307"/>
                  <a:pt x="93" y="298"/>
                  <a:pt x="102" y="295"/>
                </a:cubicBezTo>
                <a:cubicBezTo>
                  <a:pt x="111" y="293"/>
                  <a:pt x="120" y="299"/>
                  <a:pt x="122" y="308"/>
                </a:cubicBezTo>
                <a:cubicBezTo>
                  <a:pt x="140" y="381"/>
                  <a:pt x="204" y="432"/>
                  <a:pt x="279" y="432"/>
                </a:cubicBezTo>
                <a:cubicBezTo>
                  <a:pt x="356" y="432"/>
                  <a:pt x="422" y="378"/>
                  <a:pt x="437" y="303"/>
                </a:cubicBezTo>
                <a:cubicBezTo>
                  <a:pt x="439" y="294"/>
                  <a:pt x="448" y="288"/>
                  <a:pt x="457" y="290"/>
                </a:cubicBezTo>
                <a:cubicBezTo>
                  <a:pt x="466" y="292"/>
                  <a:pt x="472" y="301"/>
                  <a:pt x="470" y="310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Title 1"/>
          <p:cNvSpPr txBox="1">
            <a:spLocks/>
          </p:cNvSpPr>
          <p:nvPr/>
        </p:nvSpPr>
        <p:spPr>
          <a:xfrm>
            <a:off x="1055440" y="1638247"/>
            <a:ext cx="4318866" cy="689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 pitchFamily="2" charset="0"/>
              </a:rPr>
              <a:t>30 emoticon.</a:t>
            </a:r>
            <a:endParaRPr lang="en-AU" sz="3500" b="1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 pitchFamily="2" charset="0"/>
            </a:endParaRPr>
          </a:p>
        </p:txBody>
      </p:sp>
      <p:sp>
        <p:nvSpPr>
          <p:cNvPr id="244" name="Title 1"/>
          <p:cNvSpPr txBox="1">
            <a:spLocks/>
          </p:cNvSpPr>
          <p:nvPr/>
        </p:nvSpPr>
        <p:spPr>
          <a:xfrm>
            <a:off x="6819450" y="1592862"/>
            <a:ext cx="4318866" cy="689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500" b="1" kern="1200" cap="none" baseline="0">
                <a:solidFill>
                  <a:schemeClr val="tx2"/>
                </a:solidFill>
                <a:latin typeface="Roboto"/>
                <a:ea typeface="Roboto" pitchFamily="2" charset="0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social.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5" name="Group 314"/>
          <p:cNvGrpSpPr/>
          <p:nvPr/>
        </p:nvGrpSpPr>
        <p:grpSpPr>
          <a:xfrm>
            <a:off x="7048159" y="2453152"/>
            <a:ext cx="311298" cy="376896"/>
            <a:chOff x="7027863" y="2076451"/>
            <a:chExt cx="414338" cy="501649"/>
          </a:xfrm>
          <a:solidFill>
            <a:srgbClr val="DD61C0"/>
          </a:solidFill>
        </p:grpSpPr>
        <p:sp>
          <p:nvSpPr>
            <p:cNvPr id="246" name="Freeform 269"/>
            <p:cNvSpPr>
              <a:spLocks/>
            </p:cNvSpPr>
            <p:nvPr/>
          </p:nvSpPr>
          <p:spPr bwMode="auto">
            <a:xfrm>
              <a:off x="7269163" y="2405063"/>
              <a:ext cx="22225" cy="98425"/>
            </a:xfrm>
            <a:custGeom>
              <a:avLst/>
              <a:gdLst>
                <a:gd name="T0" fmla="*/ 9 w 16"/>
                <a:gd name="T1" fmla="*/ 0 h 70"/>
                <a:gd name="T2" fmla="*/ 0 w 16"/>
                <a:gd name="T3" fmla="*/ 5 h 70"/>
                <a:gd name="T4" fmla="*/ 0 w 16"/>
                <a:gd name="T5" fmla="*/ 65 h 70"/>
                <a:gd name="T6" fmla="*/ 9 w 16"/>
                <a:gd name="T7" fmla="*/ 70 h 70"/>
                <a:gd name="T8" fmla="*/ 16 w 16"/>
                <a:gd name="T9" fmla="*/ 56 h 70"/>
                <a:gd name="T10" fmla="*/ 16 w 16"/>
                <a:gd name="T11" fmla="*/ 14 h 70"/>
                <a:gd name="T12" fmla="*/ 9 w 16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cubicBezTo>
                    <a:pt x="6" y="0"/>
                    <a:pt x="3" y="2"/>
                    <a:pt x="0" y="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8"/>
                    <a:pt x="6" y="70"/>
                    <a:pt x="9" y="70"/>
                  </a:cubicBezTo>
                  <a:cubicBezTo>
                    <a:pt x="14" y="70"/>
                    <a:pt x="16" y="65"/>
                    <a:pt x="16" y="5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5"/>
                    <a:pt x="14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Freeform 270"/>
            <p:cNvSpPr>
              <a:spLocks/>
            </p:cNvSpPr>
            <p:nvPr/>
          </p:nvSpPr>
          <p:spPr bwMode="auto">
            <a:xfrm>
              <a:off x="7361238" y="2405063"/>
              <a:ext cx="25400" cy="33337"/>
            </a:xfrm>
            <a:custGeom>
              <a:avLst/>
              <a:gdLst>
                <a:gd name="T0" fmla="*/ 9 w 18"/>
                <a:gd name="T1" fmla="*/ 0 h 23"/>
                <a:gd name="T2" fmla="*/ 0 w 18"/>
                <a:gd name="T3" fmla="*/ 14 h 23"/>
                <a:gd name="T4" fmla="*/ 0 w 18"/>
                <a:gd name="T5" fmla="*/ 23 h 23"/>
                <a:gd name="T6" fmla="*/ 18 w 18"/>
                <a:gd name="T7" fmla="*/ 23 h 23"/>
                <a:gd name="T8" fmla="*/ 18 w 18"/>
                <a:gd name="T9" fmla="*/ 14 h 23"/>
                <a:gd name="T10" fmla="*/ 9 w 1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3">
                  <a:moveTo>
                    <a:pt x="9" y="0"/>
                  </a:moveTo>
                  <a:cubicBezTo>
                    <a:pt x="3" y="0"/>
                    <a:pt x="0" y="5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5"/>
                    <a:pt x="15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8" name="Freeform 271"/>
            <p:cNvSpPr>
              <a:spLocks noEditPoints="1"/>
            </p:cNvSpPr>
            <p:nvPr/>
          </p:nvSpPr>
          <p:spPr bwMode="auto">
            <a:xfrm>
              <a:off x="7094538" y="2076451"/>
              <a:ext cx="265113" cy="190500"/>
            </a:xfrm>
            <a:custGeom>
              <a:avLst/>
              <a:gdLst>
                <a:gd name="T0" fmla="*/ 70 w 190"/>
                <a:gd name="T1" fmla="*/ 0 h 136"/>
                <a:gd name="T2" fmla="*/ 49 w 190"/>
                <a:gd name="T3" fmla="*/ 0 h 136"/>
                <a:gd name="T4" fmla="*/ 35 w 190"/>
                <a:gd name="T5" fmla="*/ 53 h 136"/>
                <a:gd name="T6" fmla="*/ 21 w 190"/>
                <a:gd name="T7" fmla="*/ 0 h 136"/>
                <a:gd name="T8" fmla="*/ 0 w 190"/>
                <a:gd name="T9" fmla="*/ 0 h 136"/>
                <a:gd name="T10" fmla="*/ 13 w 190"/>
                <a:gd name="T11" fmla="*/ 38 h 136"/>
                <a:gd name="T12" fmla="*/ 25 w 190"/>
                <a:gd name="T13" fmla="*/ 80 h 136"/>
                <a:gd name="T14" fmla="*/ 25 w 190"/>
                <a:gd name="T15" fmla="*/ 135 h 136"/>
                <a:gd name="T16" fmla="*/ 45 w 190"/>
                <a:gd name="T17" fmla="*/ 135 h 136"/>
                <a:gd name="T18" fmla="*/ 45 w 190"/>
                <a:gd name="T19" fmla="*/ 80 h 136"/>
                <a:gd name="T20" fmla="*/ 70 w 190"/>
                <a:gd name="T21" fmla="*/ 0 h 136"/>
                <a:gd name="T22" fmla="*/ 123 w 190"/>
                <a:gd name="T23" fmla="*/ 102 h 136"/>
                <a:gd name="T24" fmla="*/ 123 w 190"/>
                <a:gd name="T25" fmla="*/ 67 h 136"/>
                <a:gd name="T26" fmla="*/ 118 w 190"/>
                <a:gd name="T27" fmla="*/ 43 h 136"/>
                <a:gd name="T28" fmla="*/ 97 w 190"/>
                <a:gd name="T29" fmla="*/ 33 h 136"/>
                <a:gd name="T30" fmla="*/ 75 w 190"/>
                <a:gd name="T31" fmla="*/ 43 h 136"/>
                <a:gd name="T32" fmla="*/ 70 w 190"/>
                <a:gd name="T33" fmla="*/ 67 h 136"/>
                <a:gd name="T34" fmla="*/ 70 w 190"/>
                <a:gd name="T35" fmla="*/ 102 h 136"/>
                <a:gd name="T36" fmla="*/ 75 w 190"/>
                <a:gd name="T37" fmla="*/ 126 h 136"/>
                <a:gd name="T38" fmla="*/ 97 w 190"/>
                <a:gd name="T39" fmla="*/ 136 h 136"/>
                <a:gd name="T40" fmla="*/ 118 w 190"/>
                <a:gd name="T41" fmla="*/ 126 h 136"/>
                <a:gd name="T42" fmla="*/ 123 w 190"/>
                <a:gd name="T43" fmla="*/ 102 h 136"/>
                <a:gd name="T44" fmla="*/ 105 w 190"/>
                <a:gd name="T45" fmla="*/ 106 h 136"/>
                <a:gd name="T46" fmla="*/ 97 w 190"/>
                <a:gd name="T47" fmla="*/ 119 h 136"/>
                <a:gd name="T48" fmla="*/ 88 w 190"/>
                <a:gd name="T49" fmla="*/ 106 h 136"/>
                <a:gd name="T50" fmla="*/ 88 w 190"/>
                <a:gd name="T51" fmla="*/ 63 h 136"/>
                <a:gd name="T52" fmla="*/ 97 w 190"/>
                <a:gd name="T53" fmla="*/ 49 h 136"/>
                <a:gd name="T54" fmla="*/ 105 w 190"/>
                <a:gd name="T55" fmla="*/ 63 h 136"/>
                <a:gd name="T56" fmla="*/ 105 w 190"/>
                <a:gd name="T57" fmla="*/ 106 h 136"/>
                <a:gd name="T58" fmla="*/ 190 w 190"/>
                <a:gd name="T59" fmla="*/ 135 h 136"/>
                <a:gd name="T60" fmla="*/ 190 w 190"/>
                <a:gd name="T61" fmla="*/ 34 h 136"/>
                <a:gd name="T62" fmla="*/ 172 w 190"/>
                <a:gd name="T63" fmla="*/ 34 h 136"/>
                <a:gd name="T64" fmla="*/ 172 w 190"/>
                <a:gd name="T65" fmla="*/ 111 h 136"/>
                <a:gd name="T66" fmla="*/ 161 w 190"/>
                <a:gd name="T67" fmla="*/ 119 h 136"/>
                <a:gd name="T68" fmla="*/ 157 w 190"/>
                <a:gd name="T69" fmla="*/ 115 h 136"/>
                <a:gd name="T70" fmla="*/ 156 w 190"/>
                <a:gd name="T71" fmla="*/ 108 h 136"/>
                <a:gd name="T72" fmla="*/ 156 w 190"/>
                <a:gd name="T73" fmla="*/ 34 h 136"/>
                <a:gd name="T74" fmla="*/ 138 w 190"/>
                <a:gd name="T75" fmla="*/ 34 h 136"/>
                <a:gd name="T76" fmla="*/ 138 w 190"/>
                <a:gd name="T77" fmla="*/ 114 h 136"/>
                <a:gd name="T78" fmla="*/ 140 w 190"/>
                <a:gd name="T79" fmla="*/ 128 h 136"/>
                <a:gd name="T80" fmla="*/ 152 w 190"/>
                <a:gd name="T81" fmla="*/ 136 h 136"/>
                <a:gd name="T82" fmla="*/ 172 w 190"/>
                <a:gd name="T83" fmla="*/ 124 h 136"/>
                <a:gd name="T84" fmla="*/ 172 w 190"/>
                <a:gd name="T85" fmla="*/ 135 h 136"/>
                <a:gd name="T86" fmla="*/ 190 w 190"/>
                <a:gd name="T8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0" h="136">
                  <a:moveTo>
                    <a:pt x="7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9" y="25"/>
                    <a:pt x="13" y="38"/>
                  </a:cubicBezTo>
                  <a:cubicBezTo>
                    <a:pt x="19" y="56"/>
                    <a:pt x="23" y="70"/>
                    <a:pt x="25" y="8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80"/>
                    <a:pt x="45" y="80"/>
                    <a:pt x="45" y="80"/>
                  </a:cubicBezTo>
                  <a:lnTo>
                    <a:pt x="70" y="0"/>
                  </a:lnTo>
                  <a:close/>
                  <a:moveTo>
                    <a:pt x="123" y="102"/>
                  </a:moveTo>
                  <a:cubicBezTo>
                    <a:pt x="123" y="67"/>
                    <a:pt x="123" y="67"/>
                    <a:pt x="123" y="67"/>
                  </a:cubicBezTo>
                  <a:cubicBezTo>
                    <a:pt x="123" y="56"/>
                    <a:pt x="122" y="48"/>
                    <a:pt x="118" y="43"/>
                  </a:cubicBezTo>
                  <a:cubicBezTo>
                    <a:pt x="113" y="37"/>
                    <a:pt x="106" y="33"/>
                    <a:pt x="97" y="33"/>
                  </a:cubicBezTo>
                  <a:cubicBezTo>
                    <a:pt x="87" y="33"/>
                    <a:pt x="80" y="37"/>
                    <a:pt x="75" y="43"/>
                  </a:cubicBezTo>
                  <a:cubicBezTo>
                    <a:pt x="72" y="48"/>
                    <a:pt x="70" y="56"/>
                    <a:pt x="70" y="67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0" y="113"/>
                    <a:pt x="72" y="121"/>
                    <a:pt x="75" y="126"/>
                  </a:cubicBezTo>
                  <a:cubicBezTo>
                    <a:pt x="80" y="133"/>
                    <a:pt x="87" y="136"/>
                    <a:pt x="97" y="136"/>
                  </a:cubicBezTo>
                  <a:cubicBezTo>
                    <a:pt x="106" y="136"/>
                    <a:pt x="113" y="133"/>
                    <a:pt x="118" y="126"/>
                  </a:cubicBezTo>
                  <a:cubicBezTo>
                    <a:pt x="122" y="121"/>
                    <a:pt x="123" y="113"/>
                    <a:pt x="123" y="102"/>
                  </a:cubicBezTo>
                  <a:moveTo>
                    <a:pt x="105" y="106"/>
                  </a:moveTo>
                  <a:cubicBezTo>
                    <a:pt x="105" y="115"/>
                    <a:pt x="102" y="119"/>
                    <a:pt x="97" y="119"/>
                  </a:cubicBezTo>
                  <a:cubicBezTo>
                    <a:pt x="91" y="119"/>
                    <a:pt x="88" y="115"/>
                    <a:pt x="88" y="106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54"/>
                    <a:pt x="91" y="49"/>
                    <a:pt x="97" y="49"/>
                  </a:cubicBezTo>
                  <a:cubicBezTo>
                    <a:pt x="102" y="49"/>
                    <a:pt x="105" y="54"/>
                    <a:pt x="105" y="63"/>
                  </a:cubicBezTo>
                  <a:lnTo>
                    <a:pt x="105" y="106"/>
                  </a:lnTo>
                  <a:close/>
                  <a:moveTo>
                    <a:pt x="190" y="135"/>
                  </a:moveTo>
                  <a:cubicBezTo>
                    <a:pt x="190" y="34"/>
                    <a:pt x="190" y="34"/>
                    <a:pt x="190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68" y="117"/>
                    <a:pt x="164" y="119"/>
                    <a:pt x="161" y="119"/>
                  </a:cubicBezTo>
                  <a:cubicBezTo>
                    <a:pt x="158" y="119"/>
                    <a:pt x="157" y="118"/>
                    <a:pt x="157" y="115"/>
                  </a:cubicBezTo>
                  <a:cubicBezTo>
                    <a:pt x="156" y="115"/>
                    <a:pt x="156" y="112"/>
                    <a:pt x="156" y="108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8" y="121"/>
                    <a:pt x="139" y="125"/>
                    <a:pt x="140" y="128"/>
                  </a:cubicBezTo>
                  <a:cubicBezTo>
                    <a:pt x="142" y="134"/>
                    <a:pt x="146" y="136"/>
                    <a:pt x="152" y="136"/>
                  </a:cubicBezTo>
                  <a:cubicBezTo>
                    <a:pt x="158" y="136"/>
                    <a:pt x="165" y="132"/>
                    <a:pt x="172" y="124"/>
                  </a:cubicBezTo>
                  <a:cubicBezTo>
                    <a:pt x="172" y="135"/>
                    <a:pt x="172" y="135"/>
                    <a:pt x="172" y="135"/>
                  </a:cubicBezTo>
                  <a:lnTo>
                    <a:pt x="19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9" name="Freeform 272"/>
            <p:cNvSpPr>
              <a:spLocks noEditPoints="1"/>
            </p:cNvSpPr>
            <p:nvPr/>
          </p:nvSpPr>
          <p:spPr bwMode="auto">
            <a:xfrm>
              <a:off x="7027863" y="2289175"/>
              <a:ext cx="414338" cy="288925"/>
            </a:xfrm>
            <a:custGeom>
              <a:avLst/>
              <a:gdLst>
                <a:gd name="T0" fmla="*/ 260 w 297"/>
                <a:gd name="T1" fmla="*/ 4 h 207"/>
                <a:gd name="T2" fmla="*/ 37 w 297"/>
                <a:gd name="T3" fmla="*/ 4 h 207"/>
                <a:gd name="T4" fmla="*/ 0 w 297"/>
                <a:gd name="T5" fmla="*/ 103 h 207"/>
                <a:gd name="T6" fmla="*/ 37 w 297"/>
                <a:gd name="T7" fmla="*/ 203 h 207"/>
                <a:gd name="T8" fmla="*/ 260 w 297"/>
                <a:gd name="T9" fmla="*/ 203 h 207"/>
                <a:gd name="T10" fmla="*/ 297 w 297"/>
                <a:gd name="T11" fmla="*/ 103 h 207"/>
                <a:gd name="T12" fmla="*/ 85 w 297"/>
                <a:gd name="T13" fmla="*/ 53 h 207"/>
                <a:gd name="T14" fmla="*/ 63 w 297"/>
                <a:gd name="T15" fmla="*/ 167 h 207"/>
                <a:gd name="T16" fmla="*/ 43 w 297"/>
                <a:gd name="T17" fmla="*/ 53 h 207"/>
                <a:gd name="T18" fmla="*/ 22 w 297"/>
                <a:gd name="T19" fmla="*/ 34 h 207"/>
                <a:gd name="T20" fmla="*/ 85 w 297"/>
                <a:gd name="T21" fmla="*/ 53 h 207"/>
                <a:gd name="T22" fmla="*/ 121 w 297"/>
                <a:gd name="T23" fmla="*/ 167 h 207"/>
                <a:gd name="T24" fmla="*/ 101 w 297"/>
                <a:gd name="T25" fmla="*/ 169 h 207"/>
                <a:gd name="T26" fmla="*/ 87 w 297"/>
                <a:gd name="T27" fmla="*/ 147 h 207"/>
                <a:gd name="T28" fmla="*/ 105 w 297"/>
                <a:gd name="T29" fmla="*/ 68 h 207"/>
                <a:gd name="T30" fmla="*/ 106 w 297"/>
                <a:gd name="T31" fmla="*/ 148 h 207"/>
                <a:gd name="T32" fmla="*/ 121 w 297"/>
                <a:gd name="T33" fmla="*/ 144 h 207"/>
                <a:gd name="T34" fmla="*/ 139 w 297"/>
                <a:gd name="T35" fmla="*/ 68 h 207"/>
                <a:gd name="T36" fmla="*/ 207 w 297"/>
                <a:gd name="T37" fmla="*/ 138 h 207"/>
                <a:gd name="T38" fmla="*/ 191 w 297"/>
                <a:gd name="T39" fmla="*/ 169 h 207"/>
                <a:gd name="T40" fmla="*/ 173 w 297"/>
                <a:gd name="T41" fmla="*/ 167 h 207"/>
                <a:gd name="T42" fmla="*/ 155 w 297"/>
                <a:gd name="T43" fmla="*/ 34 h 207"/>
                <a:gd name="T44" fmla="*/ 173 w 297"/>
                <a:gd name="T45" fmla="*/ 78 h 207"/>
                <a:gd name="T46" fmla="*/ 206 w 297"/>
                <a:gd name="T47" fmla="*/ 78 h 207"/>
                <a:gd name="T48" fmla="*/ 207 w 297"/>
                <a:gd name="T49" fmla="*/ 138 h 207"/>
                <a:gd name="T50" fmla="*/ 239 w 297"/>
                <a:gd name="T51" fmla="*/ 121 h 207"/>
                <a:gd name="T52" fmla="*/ 248 w 297"/>
                <a:gd name="T53" fmla="*/ 153 h 207"/>
                <a:gd name="T54" fmla="*/ 257 w 297"/>
                <a:gd name="T55" fmla="*/ 133 h 207"/>
                <a:gd name="T56" fmla="*/ 275 w 297"/>
                <a:gd name="T57" fmla="*/ 136 h 207"/>
                <a:gd name="T58" fmla="*/ 271 w 297"/>
                <a:gd name="T59" fmla="*/ 158 h 207"/>
                <a:gd name="T60" fmla="*/ 227 w 297"/>
                <a:gd name="T61" fmla="*/ 159 h 207"/>
                <a:gd name="T62" fmla="*/ 221 w 297"/>
                <a:gd name="T63" fmla="*/ 101 h 207"/>
                <a:gd name="T64" fmla="*/ 248 w 297"/>
                <a:gd name="T65" fmla="*/ 67 h 207"/>
                <a:gd name="T66" fmla="*/ 275 w 297"/>
                <a:gd name="T67" fmla="*/ 1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7" h="207">
                  <a:moveTo>
                    <a:pt x="292" y="33"/>
                  </a:moveTo>
                  <a:cubicBezTo>
                    <a:pt x="289" y="17"/>
                    <a:pt x="276" y="5"/>
                    <a:pt x="260" y="4"/>
                  </a:cubicBezTo>
                  <a:cubicBezTo>
                    <a:pt x="223" y="0"/>
                    <a:pt x="186" y="0"/>
                    <a:pt x="149" y="0"/>
                  </a:cubicBezTo>
                  <a:cubicBezTo>
                    <a:pt x="112" y="0"/>
                    <a:pt x="74" y="0"/>
                    <a:pt x="37" y="4"/>
                  </a:cubicBezTo>
                  <a:cubicBezTo>
                    <a:pt x="22" y="5"/>
                    <a:pt x="9" y="17"/>
                    <a:pt x="5" y="33"/>
                  </a:cubicBezTo>
                  <a:cubicBezTo>
                    <a:pt x="0" y="55"/>
                    <a:pt x="0" y="80"/>
                    <a:pt x="0" y="103"/>
                  </a:cubicBezTo>
                  <a:cubicBezTo>
                    <a:pt x="0" y="126"/>
                    <a:pt x="0" y="151"/>
                    <a:pt x="5" y="173"/>
                  </a:cubicBezTo>
                  <a:cubicBezTo>
                    <a:pt x="9" y="189"/>
                    <a:pt x="22" y="201"/>
                    <a:pt x="37" y="203"/>
                  </a:cubicBezTo>
                  <a:cubicBezTo>
                    <a:pt x="74" y="207"/>
                    <a:pt x="111" y="207"/>
                    <a:pt x="149" y="207"/>
                  </a:cubicBezTo>
                  <a:cubicBezTo>
                    <a:pt x="186" y="207"/>
                    <a:pt x="223" y="207"/>
                    <a:pt x="260" y="203"/>
                  </a:cubicBezTo>
                  <a:cubicBezTo>
                    <a:pt x="276" y="201"/>
                    <a:pt x="288" y="189"/>
                    <a:pt x="292" y="173"/>
                  </a:cubicBezTo>
                  <a:cubicBezTo>
                    <a:pt x="297" y="151"/>
                    <a:pt x="297" y="126"/>
                    <a:pt x="297" y="103"/>
                  </a:cubicBezTo>
                  <a:cubicBezTo>
                    <a:pt x="297" y="80"/>
                    <a:pt x="297" y="55"/>
                    <a:pt x="292" y="33"/>
                  </a:cubicBezTo>
                  <a:moveTo>
                    <a:pt x="85" y="53"/>
                  </a:moveTo>
                  <a:cubicBezTo>
                    <a:pt x="63" y="53"/>
                    <a:pt x="63" y="53"/>
                    <a:pt x="63" y="53"/>
                  </a:cubicBezTo>
                  <a:cubicBezTo>
                    <a:pt x="63" y="167"/>
                    <a:pt x="63" y="167"/>
                    <a:pt x="63" y="167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5" y="53"/>
                  </a:lnTo>
                  <a:close/>
                  <a:moveTo>
                    <a:pt x="139" y="167"/>
                  </a:moveTo>
                  <a:cubicBezTo>
                    <a:pt x="121" y="167"/>
                    <a:pt x="121" y="167"/>
                    <a:pt x="121" y="167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14" y="165"/>
                    <a:pt x="107" y="169"/>
                    <a:pt x="101" y="169"/>
                  </a:cubicBezTo>
                  <a:cubicBezTo>
                    <a:pt x="95" y="169"/>
                    <a:pt x="91" y="167"/>
                    <a:pt x="89" y="161"/>
                  </a:cubicBezTo>
                  <a:cubicBezTo>
                    <a:pt x="88" y="158"/>
                    <a:pt x="87" y="154"/>
                    <a:pt x="87" y="147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6"/>
                    <a:pt x="105" y="148"/>
                    <a:pt x="106" y="148"/>
                  </a:cubicBezTo>
                  <a:cubicBezTo>
                    <a:pt x="106" y="151"/>
                    <a:pt x="107" y="153"/>
                    <a:pt x="110" y="153"/>
                  </a:cubicBezTo>
                  <a:cubicBezTo>
                    <a:pt x="113" y="153"/>
                    <a:pt x="117" y="150"/>
                    <a:pt x="121" y="144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39" y="68"/>
                    <a:pt x="139" y="68"/>
                    <a:pt x="139" y="68"/>
                  </a:cubicBezTo>
                  <a:lnTo>
                    <a:pt x="139" y="167"/>
                  </a:lnTo>
                  <a:close/>
                  <a:moveTo>
                    <a:pt x="207" y="138"/>
                  </a:moveTo>
                  <a:cubicBezTo>
                    <a:pt x="207" y="147"/>
                    <a:pt x="207" y="154"/>
                    <a:pt x="206" y="158"/>
                  </a:cubicBezTo>
                  <a:cubicBezTo>
                    <a:pt x="203" y="165"/>
                    <a:pt x="198" y="169"/>
                    <a:pt x="191" y="169"/>
                  </a:cubicBezTo>
                  <a:cubicBezTo>
                    <a:pt x="185" y="169"/>
                    <a:pt x="179" y="165"/>
                    <a:pt x="173" y="158"/>
                  </a:cubicBezTo>
                  <a:cubicBezTo>
                    <a:pt x="173" y="167"/>
                    <a:pt x="173" y="167"/>
                    <a:pt x="173" y="167"/>
                  </a:cubicBezTo>
                  <a:cubicBezTo>
                    <a:pt x="155" y="167"/>
                    <a:pt x="155" y="167"/>
                    <a:pt x="155" y="167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73" y="34"/>
                    <a:pt x="173" y="34"/>
                    <a:pt x="173" y="34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8" y="71"/>
                    <a:pt x="185" y="67"/>
                    <a:pt x="191" y="67"/>
                  </a:cubicBezTo>
                  <a:cubicBezTo>
                    <a:pt x="198" y="67"/>
                    <a:pt x="203" y="71"/>
                    <a:pt x="206" y="78"/>
                  </a:cubicBezTo>
                  <a:cubicBezTo>
                    <a:pt x="207" y="82"/>
                    <a:pt x="207" y="89"/>
                    <a:pt x="207" y="98"/>
                  </a:cubicBezTo>
                  <a:lnTo>
                    <a:pt x="207" y="138"/>
                  </a:lnTo>
                  <a:close/>
                  <a:moveTo>
                    <a:pt x="275" y="121"/>
                  </a:moveTo>
                  <a:cubicBezTo>
                    <a:pt x="239" y="121"/>
                    <a:pt x="239" y="121"/>
                    <a:pt x="239" y="121"/>
                  </a:cubicBezTo>
                  <a:cubicBezTo>
                    <a:pt x="239" y="139"/>
                    <a:pt x="239" y="139"/>
                    <a:pt x="239" y="139"/>
                  </a:cubicBezTo>
                  <a:cubicBezTo>
                    <a:pt x="239" y="148"/>
                    <a:pt x="242" y="153"/>
                    <a:pt x="248" y="153"/>
                  </a:cubicBezTo>
                  <a:cubicBezTo>
                    <a:pt x="253" y="153"/>
                    <a:pt x="255" y="150"/>
                    <a:pt x="256" y="145"/>
                  </a:cubicBezTo>
                  <a:cubicBezTo>
                    <a:pt x="257" y="144"/>
                    <a:pt x="257" y="140"/>
                    <a:pt x="257" y="133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6"/>
                    <a:pt x="275" y="136"/>
                    <a:pt x="275" y="136"/>
                  </a:cubicBezTo>
                  <a:cubicBezTo>
                    <a:pt x="275" y="142"/>
                    <a:pt x="275" y="146"/>
                    <a:pt x="275" y="147"/>
                  </a:cubicBezTo>
                  <a:cubicBezTo>
                    <a:pt x="274" y="151"/>
                    <a:pt x="273" y="155"/>
                    <a:pt x="271" y="158"/>
                  </a:cubicBezTo>
                  <a:cubicBezTo>
                    <a:pt x="266" y="165"/>
                    <a:pt x="258" y="169"/>
                    <a:pt x="249" y="169"/>
                  </a:cubicBezTo>
                  <a:cubicBezTo>
                    <a:pt x="239" y="169"/>
                    <a:pt x="232" y="165"/>
                    <a:pt x="227" y="159"/>
                  </a:cubicBezTo>
                  <a:cubicBezTo>
                    <a:pt x="223" y="154"/>
                    <a:pt x="221" y="146"/>
                    <a:pt x="221" y="135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21" y="90"/>
                    <a:pt x="223" y="82"/>
                    <a:pt x="227" y="77"/>
                  </a:cubicBezTo>
                  <a:cubicBezTo>
                    <a:pt x="232" y="70"/>
                    <a:pt x="239" y="67"/>
                    <a:pt x="248" y="67"/>
                  </a:cubicBezTo>
                  <a:cubicBezTo>
                    <a:pt x="257" y="67"/>
                    <a:pt x="265" y="70"/>
                    <a:pt x="270" y="77"/>
                  </a:cubicBezTo>
                  <a:cubicBezTo>
                    <a:pt x="273" y="82"/>
                    <a:pt x="275" y="90"/>
                    <a:pt x="275" y="101"/>
                  </a:cubicBezTo>
                  <a:lnTo>
                    <a:pt x="27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0" name="Freeform 273"/>
          <p:cNvSpPr>
            <a:spLocks/>
          </p:cNvSpPr>
          <p:nvPr/>
        </p:nvSpPr>
        <p:spPr bwMode="auto">
          <a:xfrm>
            <a:off x="7781564" y="2471043"/>
            <a:ext cx="292573" cy="341115"/>
          </a:xfrm>
          <a:custGeom>
            <a:avLst/>
            <a:gdLst>
              <a:gd name="T0" fmla="*/ 112 w 223"/>
              <a:gd name="T1" fmla="*/ 0 h 260"/>
              <a:gd name="T2" fmla="*/ 56 w 223"/>
              <a:gd name="T3" fmla="*/ 130 h 260"/>
              <a:gd name="T4" fmla="*/ 0 w 223"/>
              <a:gd name="T5" fmla="*/ 260 h 260"/>
              <a:gd name="T6" fmla="*/ 92 w 223"/>
              <a:gd name="T7" fmla="*/ 260 h 260"/>
              <a:gd name="T8" fmla="*/ 92 w 223"/>
              <a:gd name="T9" fmla="*/ 206 h 260"/>
              <a:gd name="T10" fmla="*/ 70 w 223"/>
              <a:gd name="T11" fmla="*/ 187 h 260"/>
              <a:gd name="T12" fmla="*/ 73 w 223"/>
              <a:gd name="T13" fmla="*/ 181 h 260"/>
              <a:gd name="T14" fmla="*/ 92 w 223"/>
              <a:gd name="T15" fmla="*/ 195 h 260"/>
              <a:gd name="T16" fmla="*/ 92 w 223"/>
              <a:gd name="T17" fmla="*/ 153 h 260"/>
              <a:gd name="T18" fmla="*/ 123 w 223"/>
              <a:gd name="T19" fmla="*/ 153 h 260"/>
              <a:gd name="T20" fmla="*/ 123 w 223"/>
              <a:gd name="T21" fmla="*/ 180 h 260"/>
              <a:gd name="T22" fmla="*/ 145 w 223"/>
              <a:gd name="T23" fmla="*/ 169 h 260"/>
              <a:gd name="T24" fmla="*/ 149 w 223"/>
              <a:gd name="T25" fmla="*/ 177 h 260"/>
              <a:gd name="T26" fmla="*/ 123 w 223"/>
              <a:gd name="T27" fmla="*/ 189 h 260"/>
              <a:gd name="T28" fmla="*/ 123 w 223"/>
              <a:gd name="T29" fmla="*/ 210 h 260"/>
              <a:gd name="T30" fmla="*/ 163 w 223"/>
              <a:gd name="T31" fmla="*/ 190 h 260"/>
              <a:gd name="T32" fmla="*/ 166 w 223"/>
              <a:gd name="T33" fmla="*/ 198 h 260"/>
              <a:gd name="T34" fmla="*/ 123 w 223"/>
              <a:gd name="T35" fmla="*/ 219 h 260"/>
              <a:gd name="T36" fmla="*/ 123 w 223"/>
              <a:gd name="T37" fmla="*/ 260 h 260"/>
              <a:gd name="T38" fmla="*/ 223 w 223"/>
              <a:gd name="T39" fmla="*/ 260 h 260"/>
              <a:gd name="T40" fmla="*/ 167 w 223"/>
              <a:gd name="T41" fmla="*/ 130 h 260"/>
              <a:gd name="T42" fmla="*/ 112 w 223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3" h="260">
                <a:moveTo>
                  <a:pt x="112" y="0"/>
                </a:moveTo>
                <a:lnTo>
                  <a:pt x="56" y="130"/>
                </a:lnTo>
                <a:lnTo>
                  <a:pt x="0" y="260"/>
                </a:lnTo>
                <a:lnTo>
                  <a:pt x="92" y="260"/>
                </a:lnTo>
                <a:lnTo>
                  <a:pt x="92" y="206"/>
                </a:lnTo>
                <a:lnTo>
                  <a:pt x="70" y="187"/>
                </a:lnTo>
                <a:lnTo>
                  <a:pt x="73" y="181"/>
                </a:lnTo>
                <a:lnTo>
                  <a:pt x="92" y="195"/>
                </a:lnTo>
                <a:lnTo>
                  <a:pt x="92" y="153"/>
                </a:lnTo>
                <a:lnTo>
                  <a:pt x="123" y="153"/>
                </a:lnTo>
                <a:lnTo>
                  <a:pt x="123" y="180"/>
                </a:lnTo>
                <a:lnTo>
                  <a:pt x="145" y="169"/>
                </a:lnTo>
                <a:lnTo>
                  <a:pt x="149" y="177"/>
                </a:lnTo>
                <a:lnTo>
                  <a:pt x="123" y="189"/>
                </a:lnTo>
                <a:lnTo>
                  <a:pt x="123" y="210"/>
                </a:lnTo>
                <a:lnTo>
                  <a:pt x="163" y="190"/>
                </a:lnTo>
                <a:lnTo>
                  <a:pt x="166" y="198"/>
                </a:lnTo>
                <a:lnTo>
                  <a:pt x="123" y="219"/>
                </a:lnTo>
                <a:lnTo>
                  <a:pt x="123" y="260"/>
                </a:lnTo>
                <a:lnTo>
                  <a:pt x="223" y="260"/>
                </a:lnTo>
                <a:lnTo>
                  <a:pt x="167" y="130"/>
                </a:lnTo>
                <a:lnTo>
                  <a:pt x="112" y="0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1" name="Group 315"/>
          <p:cNvGrpSpPr/>
          <p:nvPr/>
        </p:nvGrpSpPr>
        <p:grpSpPr>
          <a:xfrm>
            <a:off x="8500954" y="2490884"/>
            <a:ext cx="299262" cy="301432"/>
            <a:chOff x="8431510" y="2106613"/>
            <a:chExt cx="438150" cy="441325"/>
          </a:xfrm>
          <a:solidFill>
            <a:srgbClr val="DD61C0"/>
          </a:solidFill>
        </p:grpSpPr>
        <p:sp>
          <p:nvSpPr>
            <p:cNvPr id="252" name="Oval 274"/>
            <p:cNvSpPr>
              <a:spLocks noChangeArrowheads="1"/>
            </p:cNvSpPr>
            <p:nvPr/>
          </p:nvSpPr>
          <p:spPr bwMode="auto">
            <a:xfrm>
              <a:off x="8431510" y="2430463"/>
              <a:ext cx="117475" cy="1174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3" name="Freeform 275"/>
            <p:cNvSpPr>
              <a:spLocks/>
            </p:cNvSpPr>
            <p:nvPr/>
          </p:nvSpPr>
          <p:spPr bwMode="auto">
            <a:xfrm>
              <a:off x="8431510" y="2255838"/>
              <a:ext cx="288925" cy="292100"/>
            </a:xfrm>
            <a:custGeom>
              <a:avLst/>
              <a:gdLst>
                <a:gd name="T0" fmla="*/ 0 w 208"/>
                <a:gd name="T1" fmla="*/ 61 h 209"/>
                <a:gd name="T2" fmla="*/ 104 w 208"/>
                <a:gd name="T3" fmla="*/ 104 h 209"/>
                <a:gd name="T4" fmla="*/ 147 w 208"/>
                <a:gd name="T5" fmla="*/ 209 h 209"/>
                <a:gd name="T6" fmla="*/ 208 w 208"/>
                <a:gd name="T7" fmla="*/ 209 h 209"/>
                <a:gd name="T8" fmla="*/ 0 w 208"/>
                <a:gd name="T9" fmla="*/ 0 h 209"/>
                <a:gd name="T10" fmla="*/ 0 w 208"/>
                <a:gd name="T11" fmla="*/ 6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09">
                  <a:moveTo>
                    <a:pt x="0" y="61"/>
                  </a:moveTo>
                  <a:cubicBezTo>
                    <a:pt x="39" y="61"/>
                    <a:pt x="76" y="76"/>
                    <a:pt x="104" y="104"/>
                  </a:cubicBezTo>
                  <a:cubicBezTo>
                    <a:pt x="132" y="132"/>
                    <a:pt x="147" y="169"/>
                    <a:pt x="147" y="209"/>
                  </a:cubicBezTo>
                  <a:cubicBezTo>
                    <a:pt x="208" y="209"/>
                    <a:pt x="208" y="209"/>
                    <a:pt x="208" y="209"/>
                  </a:cubicBezTo>
                  <a:cubicBezTo>
                    <a:pt x="208" y="94"/>
                    <a:pt x="115" y="0"/>
                    <a:pt x="0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4" name="Freeform 276"/>
            <p:cNvSpPr>
              <a:spLocks/>
            </p:cNvSpPr>
            <p:nvPr/>
          </p:nvSpPr>
          <p:spPr bwMode="auto">
            <a:xfrm>
              <a:off x="8431510" y="2106613"/>
              <a:ext cx="438150" cy="441325"/>
            </a:xfrm>
            <a:custGeom>
              <a:avLst/>
              <a:gdLst>
                <a:gd name="T0" fmla="*/ 0 w 315"/>
                <a:gd name="T1" fmla="*/ 60 h 316"/>
                <a:gd name="T2" fmla="*/ 254 w 315"/>
                <a:gd name="T3" fmla="*/ 316 h 316"/>
                <a:gd name="T4" fmla="*/ 315 w 315"/>
                <a:gd name="T5" fmla="*/ 316 h 316"/>
                <a:gd name="T6" fmla="*/ 0 w 315"/>
                <a:gd name="T7" fmla="*/ 0 h 316"/>
                <a:gd name="T8" fmla="*/ 0 w 315"/>
                <a:gd name="T9" fmla="*/ 6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6">
                  <a:moveTo>
                    <a:pt x="0" y="60"/>
                  </a:moveTo>
                  <a:cubicBezTo>
                    <a:pt x="140" y="60"/>
                    <a:pt x="254" y="175"/>
                    <a:pt x="254" y="316"/>
                  </a:cubicBezTo>
                  <a:cubicBezTo>
                    <a:pt x="315" y="316"/>
                    <a:pt x="315" y="316"/>
                    <a:pt x="315" y="316"/>
                  </a:cubicBezTo>
                  <a:cubicBezTo>
                    <a:pt x="315" y="142"/>
                    <a:pt x="174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5" name="Group 316"/>
          <p:cNvGrpSpPr/>
          <p:nvPr/>
        </p:nvGrpSpPr>
        <p:grpSpPr>
          <a:xfrm>
            <a:off x="9201430" y="2482247"/>
            <a:ext cx="331575" cy="333959"/>
            <a:chOff x="9146555" y="2105025"/>
            <a:chExt cx="441325" cy="444500"/>
          </a:xfrm>
          <a:solidFill>
            <a:srgbClr val="DD61C0"/>
          </a:solidFill>
        </p:grpSpPr>
        <p:sp>
          <p:nvSpPr>
            <p:cNvPr id="256" name="Freeform 277"/>
            <p:cNvSpPr>
              <a:spLocks noEditPoints="1"/>
            </p:cNvSpPr>
            <p:nvPr/>
          </p:nvSpPr>
          <p:spPr bwMode="auto">
            <a:xfrm>
              <a:off x="9146555" y="2105025"/>
              <a:ext cx="284163" cy="444500"/>
            </a:xfrm>
            <a:custGeom>
              <a:avLst/>
              <a:gdLst>
                <a:gd name="T0" fmla="*/ 152 w 204"/>
                <a:gd name="T1" fmla="*/ 16 h 319"/>
                <a:gd name="T2" fmla="*/ 161 w 204"/>
                <a:gd name="T3" fmla="*/ 23 h 319"/>
                <a:gd name="T4" fmla="*/ 170 w 204"/>
                <a:gd name="T5" fmla="*/ 35 h 319"/>
                <a:gd name="T6" fmla="*/ 178 w 204"/>
                <a:gd name="T7" fmla="*/ 51 h 319"/>
                <a:gd name="T8" fmla="*/ 181 w 204"/>
                <a:gd name="T9" fmla="*/ 72 h 319"/>
                <a:gd name="T10" fmla="*/ 171 w 204"/>
                <a:gd name="T11" fmla="*/ 108 h 319"/>
                <a:gd name="T12" fmla="*/ 161 w 204"/>
                <a:gd name="T13" fmla="*/ 120 h 319"/>
                <a:gd name="T14" fmla="*/ 149 w 204"/>
                <a:gd name="T15" fmla="*/ 131 h 319"/>
                <a:gd name="T16" fmla="*/ 142 w 204"/>
                <a:gd name="T17" fmla="*/ 140 h 319"/>
                <a:gd name="T18" fmla="*/ 138 w 204"/>
                <a:gd name="T19" fmla="*/ 152 h 319"/>
                <a:gd name="T20" fmla="*/ 142 w 204"/>
                <a:gd name="T21" fmla="*/ 163 h 319"/>
                <a:gd name="T22" fmla="*/ 148 w 204"/>
                <a:gd name="T23" fmla="*/ 170 h 319"/>
                <a:gd name="T24" fmla="*/ 162 w 204"/>
                <a:gd name="T25" fmla="*/ 182 h 319"/>
                <a:gd name="T26" fmla="*/ 185 w 204"/>
                <a:gd name="T27" fmla="*/ 206 h 319"/>
                <a:gd name="T28" fmla="*/ 195 w 204"/>
                <a:gd name="T29" fmla="*/ 240 h 319"/>
                <a:gd name="T30" fmla="*/ 168 w 204"/>
                <a:gd name="T31" fmla="*/ 294 h 319"/>
                <a:gd name="T32" fmla="*/ 88 w 204"/>
                <a:gd name="T33" fmla="*/ 319 h 319"/>
                <a:gd name="T34" fmla="*/ 22 w 204"/>
                <a:gd name="T35" fmla="*/ 301 h 319"/>
                <a:gd name="T36" fmla="*/ 0 w 204"/>
                <a:gd name="T37" fmla="*/ 260 h 319"/>
                <a:gd name="T38" fmla="*/ 7 w 204"/>
                <a:gd name="T39" fmla="*/ 234 h 319"/>
                <a:gd name="T40" fmla="*/ 32 w 204"/>
                <a:gd name="T41" fmla="*/ 209 h 319"/>
                <a:gd name="T42" fmla="*/ 75 w 204"/>
                <a:gd name="T43" fmla="*/ 193 h 319"/>
                <a:gd name="T44" fmla="*/ 112 w 204"/>
                <a:gd name="T45" fmla="*/ 190 h 319"/>
                <a:gd name="T46" fmla="*/ 104 w 204"/>
                <a:gd name="T47" fmla="*/ 177 h 319"/>
                <a:gd name="T48" fmla="*/ 100 w 204"/>
                <a:gd name="T49" fmla="*/ 161 h 319"/>
                <a:gd name="T50" fmla="*/ 101 w 204"/>
                <a:gd name="T51" fmla="*/ 152 h 319"/>
                <a:gd name="T52" fmla="*/ 104 w 204"/>
                <a:gd name="T53" fmla="*/ 145 h 319"/>
                <a:gd name="T54" fmla="*/ 91 w 204"/>
                <a:gd name="T55" fmla="*/ 145 h 319"/>
                <a:gd name="T56" fmla="*/ 40 w 204"/>
                <a:gd name="T57" fmla="*/ 124 h 319"/>
                <a:gd name="T58" fmla="*/ 21 w 204"/>
                <a:gd name="T59" fmla="*/ 80 h 319"/>
                <a:gd name="T60" fmla="*/ 47 w 204"/>
                <a:gd name="T61" fmla="*/ 23 h 319"/>
                <a:gd name="T62" fmla="*/ 84 w 204"/>
                <a:gd name="T63" fmla="*/ 4 h 319"/>
                <a:gd name="T64" fmla="*/ 120 w 204"/>
                <a:gd name="T65" fmla="*/ 0 h 319"/>
                <a:gd name="T66" fmla="*/ 204 w 204"/>
                <a:gd name="T67" fmla="*/ 0 h 319"/>
                <a:gd name="T68" fmla="*/ 178 w 204"/>
                <a:gd name="T69" fmla="*/ 16 h 319"/>
                <a:gd name="T70" fmla="*/ 152 w 204"/>
                <a:gd name="T71" fmla="*/ 16 h 319"/>
                <a:gd name="T72" fmla="*/ 168 w 204"/>
                <a:gd name="T73" fmla="*/ 257 h 319"/>
                <a:gd name="T74" fmla="*/ 158 w 204"/>
                <a:gd name="T75" fmla="*/ 229 h 319"/>
                <a:gd name="T76" fmla="*/ 123 w 204"/>
                <a:gd name="T77" fmla="*/ 201 h 319"/>
                <a:gd name="T78" fmla="*/ 114 w 204"/>
                <a:gd name="T79" fmla="*/ 201 h 319"/>
                <a:gd name="T80" fmla="*/ 98 w 204"/>
                <a:gd name="T81" fmla="*/ 202 h 319"/>
                <a:gd name="T82" fmla="*/ 71 w 204"/>
                <a:gd name="T83" fmla="*/ 208 h 319"/>
                <a:gd name="T84" fmla="*/ 62 w 204"/>
                <a:gd name="T85" fmla="*/ 211 h 319"/>
                <a:gd name="T86" fmla="*/ 50 w 204"/>
                <a:gd name="T87" fmla="*/ 219 h 319"/>
                <a:gd name="T88" fmla="*/ 40 w 204"/>
                <a:gd name="T89" fmla="*/ 232 h 319"/>
                <a:gd name="T90" fmla="*/ 36 w 204"/>
                <a:gd name="T91" fmla="*/ 251 h 319"/>
                <a:gd name="T92" fmla="*/ 56 w 204"/>
                <a:gd name="T93" fmla="*/ 287 h 319"/>
                <a:gd name="T94" fmla="*/ 108 w 204"/>
                <a:gd name="T95" fmla="*/ 302 h 319"/>
                <a:gd name="T96" fmla="*/ 153 w 204"/>
                <a:gd name="T97" fmla="*/ 289 h 319"/>
                <a:gd name="T98" fmla="*/ 168 w 204"/>
                <a:gd name="T99" fmla="*/ 257 h 319"/>
                <a:gd name="T100" fmla="*/ 110 w 204"/>
                <a:gd name="T101" fmla="*/ 134 h 319"/>
                <a:gd name="T102" fmla="*/ 137 w 204"/>
                <a:gd name="T103" fmla="*/ 122 h 319"/>
                <a:gd name="T104" fmla="*/ 144 w 204"/>
                <a:gd name="T105" fmla="*/ 106 h 319"/>
                <a:gd name="T106" fmla="*/ 145 w 204"/>
                <a:gd name="T107" fmla="*/ 91 h 319"/>
                <a:gd name="T108" fmla="*/ 133 w 204"/>
                <a:gd name="T109" fmla="*/ 42 h 319"/>
                <a:gd name="T110" fmla="*/ 117 w 204"/>
                <a:gd name="T111" fmla="*/ 22 h 319"/>
                <a:gd name="T112" fmla="*/ 94 w 204"/>
                <a:gd name="T113" fmla="*/ 14 h 319"/>
                <a:gd name="T114" fmla="*/ 66 w 204"/>
                <a:gd name="T115" fmla="*/ 28 h 319"/>
                <a:gd name="T116" fmla="*/ 57 w 204"/>
                <a:gd name="T117" fmla="*/ 59 h 319"/>
                <a:gd name="T118" fmla="*/ 70 w 204"/>
                <a:gd name="T119" fmla="*/ 106 h 319"/>
                <a:gd name="T120" fmla="*/ 87 w 204"/>
                <a:gd name="T121" fmla="*/ 126 h 319"/>
                <a:gd name="T122" fmla="*/ 110 w 204"/>
                <a:gd name="T123" fmla="*/ 13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4" h="319">
                  <a:moveTo>
                    <a:pt x="152" y="16"/>
                  </a:moveTo>
                  <a:cubicBezTo>
                    <a:pt x="155" y="17"/>
                    <a:pt x="158" y="20"/>
                    <a:pt x="161" y="23"/>
                  </a:cubicBezTo>
                  <a:cubicBezTo>
                    <a:pt x="164" y="26"/>
                    <a:pt x="167" y="30"/>
                    <a:pt x="170" y="35"/>
                  </a:cubicBezTo>
                  <a:cubicBezTo>
                    <a:pt x="173" y="39"/>
                    <a:pt x="176" y="45"/>
                    <a:pt x="178" y="51"/>
                  </a:cubicBezTo>
                  <a:cubicBezTo>
                    <a:pt x="180" y="57"/>
                    <a:pt x="181" y="64"/>
                    <a:pt x="181" y="72"/>
                  </a:cubicBezTo>
                  <a:cubicBezTo>
                    <a:pt x="180" y="87"/>
                    <a:pt x="177" y="99"/>
                    <a:pt x="171" y="108"/>
                  </a:cubicBezTo>
                  <a:cubicBezTo>
                    <a:pt x="168" y="112"/>
                    <a:pt x="164" y="116"/>
                    <a:pt x="161" y="120"/>
                  </a:cubicBezTo>
                  <a:cubicBezTo>
                    <a:pt x="157" y="124"/>
                    <a:pt x="153" y="128"/>
                    <a:pt x="149" y="131"/>
                  </a:cubicBezTo>
                  <a:cubicBezTo>
                    <a:pt x="146" y="134"/>
                    <a:pt x="144" y="137"/>
                    <a:pt x="142" y="140"/>
                  </a:cubicBezTo>
                  <a:cubicBezTo>
                    <a:pt x="139" y="144"/>
                    <a:pt x="138" y="148"/>
                    <a:pt x="138" y="152"/>
                  </a:cubicBezTo>
                  <a:cubicBezTo>
                    <a:pt x="138" y="156"/>
                    <a:pt x="139" y="160"/>
                    <a:pt x="142" y="163"/>
                  </a:cubicBezTo>
                  <a:cubicBezTo>
                    <a:pt x="144" y="166"/>
                    <a:pt x="146" y="168"/>
                    <a:pt x="148" y="170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71" y="189"/>
                    <a:pt x="179" y="197"/>
                    <a:pt x="185" y="206"/>
                  </a:cubicBezTo>
                  <a:cubicBezTo>
                    <a:pt x="192" y="214"/>
                    <a:pt x="195" y="226"/>
                    <a:pt x="195" y="240"/>
                  </a:cubicBezTo>
                  <a:cubicBezTo>
                    <a:pt x="195" y="261"/>
                    <a:pt x="186" y="279"/>
                    <a:pt x="168" y="294"/>
                  </a:cubicBezTo>
                  <a:cubicBezTo>
                    <a:pt x="150" y="311"/>
                    <a:pt x="123" y="319"/>
                    <a:pt x="88" y="319"/>
                  </a:cubicBezTo>
                  <a:cubicBezTo>
                    <a:pt x="59" y="319"/>
                    <a:pt x="37" y="313"/>
                    <a:pt x="22" y="301"/>
                  </a:cubicBezTo>
                  <a:cubicBezTo>
                    <a:pt x="8" y="289"/>
                    <a:pt x="0" y="276"/>
                    <a:pt x="0" y="260"/>
                  </a:cubicBezTo>
                  <a:cubicBezTo>
                    <a:pt x="0" y="252"/>
                    <a:pt x="3" y="243"/>
                    <a:pt x="7" y="234"/>
                  </a:cubicBezTo>
                  <a:cubicBezTo>
                    <a:pt x="12" y="224"/>
                    <a:pt x="20" y="216"/>
                    <a:pt x="32" y="209"/>
                  </a:cubicBezTo>
                  <a:cubicBezTo>
                    <a:pt x="46" y="201"/>
                    <a:pt x="60" y="196"/>
                    <a:pt x="75" y="193"/>
                  </a:cubicBezTo>
                  <a:cubicBezTo>
                    <a:pt x="90" y="191"/>
                    <a:pt x="102" y="190"/>
                    <a:pt x="112" y="190"/>
                  </a:cubicBezTo>
                  <a:cubicBezTo>
                    <a:pt x="109" y="186"/>
                    <a:pt x="106" y="181"/>
                    <a:pt x="104" y="177"/>
                  </a:cubicBezTo>
                  <a:cubicBezTo>
                    <a:pt x="101" y="172"/>
                    <a:pt x="100" y="167"/>
                    <a:pt x="100" y="161"/>
                  </a:cubicBezTo>
                  <a:cubicBezTo>
                    <a:pt x="100" y="157"/>
                    <a:pt x="100" y="154"/>
                    <a:pt x="101" y="152"/>
                  </a:cubicBezTo>
                  <a:cubicBezTo>
                    <a:pt x="102" y="149"/>
                    <a:pt x="103" y="147"/>
                    <a:pt x="104" y="145"/>
                  </a:cubicBezTo>
                  <a:cubicBezTo>
                    <a:pt x="99" y="145"/>
                    <a:pt x="95" y="145"/>
                    <a:pt x="91" y="145"/>
                  </a:cubicBezTo>
                  <a:cubicBezTo>
                    <a:pt x="68" y="145"/>
                    <a:pt x="51" y="138"/>
                    <a:pt x="40" y="124"/>
                  </a:cubicBezTo>
                  <a:cubicBezTo>
                    <a:pt x="27" y="111"/>
                    <a:pt x="21" y="97"/>
                    <a:pt x="21" y="80"/>
                  </a:cubicBezTo>
                  <a:cubicBezTo>
                    <a:pt x="21" y="59"/>
                    <a:pt x="30" y="40"/>
                    <a:pt x="47" y="23"/>
                  </a:cubicBezTo>
                  <a:cubicBezTo>
                    <a:pt x="59" y="14"/>
                    <a:pt x="71" y="7"/>
                    <a:pt x="84" y="4"/>
                  </a:cubicBezTo>
                  <a:cubicBezTo>
                    <a:pt x="97" y="2"/>
                    <a:pt x="109" y="0"/>
                    <a:pt x="12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8" y="16"/>
                    <a:pt x="178" y="16"/>
                    <a:pt x="178" y="16"/>
                  </a:cubicBezTo>
                  <a:lnTo>
                    <a:pt x="152" y="16"/>
                  </a:lnTo>
                  <a:close/>
                  <a:moveTo>
                    <a:pt x="168" y="257"/>
                  </a:moveTo>
                  <a:cubicBezTo>
                    <a:pt x="168" y="246"/>
                    <a:pt x="165" y="237"/>
                    <a:pt x="158" y="229"/>
                  </a:cubicBezTo>
                  <a:cubicBezTo>
                    <a:pt x="151" y="221"/>
                    <a:pt x="139" y="212"/>
                    <a:pt x="123" y="201"/>
                  </a:cubicBezTo>
                  <a:cubicBezTo>
                    <a:pt x="121" y="201"/>
                    <a:pt x="118" y="201"/>
                    <a:pt x="114" y="201"/>
                  </a:cubicBezTo>
                  <a:cubicBezTo>
                    <a:pt x="112" y="201"/>
                    <a:pt x="106" y="201"/>
                    <a:pt x="98" y="202"/>
                  </a:cubicBezTo>
                  <a:cubicBezTo>
                    <a:pt x="89" y="203"/>
                    <a:pt x="80" y="205"/>
                    <a:pt x="71" y="208"/>
                  </a:cubicBezTo>
                  <a:cubicBezTo>
                    <a:pt x="69" y="208"/>
                    <a:pt x="66" y="210"/>
                    <a:pt x="62" y="211"/>
                  </a:cubicBezTo>
                  <a:cubicBezTo>
                    <a:pt x="58" y="213"/>
                    <a:pt x="54" y="216"/>
                    <a:pt x="50" y="219"/>
                  </a:cubicBezTo>
                  <a:cubicBezTo>
                    <a:pt x="46" y="222"/>
                    <a:pt x="43" y="227"/>
                    <a:pt x="40" y="232"/>
                  </a:cubicBezTo>
                  <a:cubicBezTo>
                    <a:pt x="37" y="237"/>
                    <a:pt x="36" y="243"/>
                    <a:pt x="36" y="251"/>
                  </a:cubicBezTo>
                  <a:cubicBezTo>
                    <a:pt x="36" y="266"/>
                    <a:pt x="42" y="278"/>
                    <a:pt x="56" y="287"/>
                  </a:cubicBezTo>
                  <a:cubicBezTo>
                    <a:pt x="68" y="297"/>
                    <a:pt x="86" y="302"/>
                    <a:pt x="108" y="302"/>
                  </a:cubicBezTo>
                  <a:cubicBezTo>
                    <a:pt x="128" y="302"/>
                    <a:pt x="143" y="297"/>
                    <a:pt x="153" y="289"/>
                  </a:cubicBezTo>
                  <a:cubicBezTo>
                    <a:pt x="163" y="281"/>
                    <a:pt x="168" y="270"/>
                    <a:pt x="168" y="257"/>
                  </a:cubicBezTo>
                  <a:moveTo>
                    <a:pt x="110" y="134"/>
                  </a:moveTo>
                  <a:cubicBezTo>
                    <a:pt x="121" y="133"/>
                    <a:pt x="130" y="130"/>
                    <a:pt x="137" y="122"/>
                  </a:cubicBezTo>
                  <a:cubicBezTo>
                    <a:pt x="141" y="117"/>
                    <a:pt x="143" y="111"/>
                    <a:pt x="144" y="106"/>
                  </a:cubicBezTo>
                  <a:cubicBezTo>
                    <a:pt x="145" y="100"/>
                    <a:pt x="145" y="95"/>
                    <a:pt x="145" y="91"/>
                  </a:cubicBezTo>
                  <a:cubicBezTo>
                    <a:pt x="145" y="75"/>
                    <a:pt x="141" y="58"/>
                    <a:pt x="133" y="42"/>
                  </a:cubicBezTo>
                  <a:cubicBezTo>
                    <a:pt x="129" y="33"/>
                    <a:pt x="123" y="27"/>
                    <a:pt x="117" y="22"/>
                  </a:cubicBezTo>
                  <a:cubicBezTo>
                    <a:pt x="110" y="17"/>
                    <a:pt x="103" y="15"/>
                    <a:pt x="94" y="14"/>
                  </a:cubicBezTo>
                  <a:cubicBezTo>
                    <a:pt x="83" y="15"/>
                    <a:pt x="73" y="19"/>
                    <a:pt x="66" y="28"/>
                  </a:cubicBezTo>
                  <a:cubicBezTo>
                    <a:pt x="59" y="37"/>
                    <a:pt x="56" y="48"/>
                    <a:pt x="57" y="59"/>
                  </a:cubicBezTo>
                  <a:cubicBezTo>
                    <a:pt x="57" y="74"/>
                    <a:pt x="61" y="90"/>
                    <a:pt x="70" y="106"/>
                  </a:cubicBezTo>
                  <a:cubicBezTo>
                    <a:pt x="74" y="114"/>
                    <a:pt x="80" y="121"/>
                    <a:pt x="87" y="126"/>
                  </a:cubicBezTo>
                  <a:cubicBezTo>
                    <a:pt x="93" y="131"/>
                    <a:pt x="101" y="134"/>
                    <a:pt x="110" y="13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7" name="Freeform 278"/>
            <p:cNvSpPr>
              <a:spLocks/>
            </p:cNvSpPr>
            <p:nvPr/>
          </p:nvSpPr>
          <p:spPr bwMode="auto">
            <a:xfrm>
              <a:off x="9435480" y="2106613"/>
              <a:ext cx="152400" cy="152400"/>
            </a:xfrm>
            <a:custGeom>
              <a:avLst/>
              <a:gdLst>
                <a:gd name="T0" fmla="*/ 96 w 96"/>
                <a:gd name="T1" fmla="*/ 39 h 96"/>
                <a:gd name="T2" fmla="*/ 58 w 96"/>
                <a:gd name="T3" fmla="*/ 39 h 96"/>
                <a:gd name="T4" fmla="*/ 58 w 96"/>
                <a:gd name="T5" fmla="*/ 0 h 96"/>
                <a:gd name="T6" fmla="*/ 39 w 96"/>
                <a:gd name="T7" fmla="*/ 0 h 96"/>
                <a:gd name="T8" fmla="*/ 39 w 96"/>
                <a:gd name="T9" fmla="*/ 39 h 96"/>
                <a:gd name="T10" fmla="*/ 0 w 96"/>
                <a:gd name="T11" fmla="*/ 39 h 96"/>
                <a:gd name="T12" fmla="*/ 0 w 96"/>
                <a:gd name="T13" fmla="*/ 58 h 96"/>
                <a:gd name="T14" fmla="*/ 39 w 96"/>
                <a:gd name="T15" fmla="*/ 58 h 96"/>
                <a:gd name="T16" fmla="*/ 39 w 96"/>
                <a:gd name="T17" fmla="*/ 96 h 96"/>
                <a:gd name="T18" fmla="*/ 58 w 96"/>
                <a:gd name="T19" fmla="*/ 96 h 96"/>
                <a:gd name="T20" fmla="*/ 58 w 96"/>
                <a:gd name="T21" fmla="*/ 58 h 96"/>
                <a:gd name="T22" fmla="*/ 96 w 96"/>
                <a:gd name="T23" fmla="*/ 58 h 96"/>
                <a:gd name="T24" fmla="*/ 96 w 96"/>
                <a:gd name="T25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96">
                  <a:moveTo>
                    <a:pt x="96" y="39"/>
                  </a:moveTo>
                  <a:lnTo>
                    <a:pt x="58" y="39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39" y="39"/>
                  </a:lnTo>
                  <a:lnTo>
                    <a:pt x="0" y="39"/>
                  </a:lnTo>
                  <a:lnTo>
                    <a:pt x="0" y="58"/>
                  </a:lnTo>
                  <a:lnTo>
                    <a:pt x="39" y="58"/>
                  </a:lnTo>
                  <a:lnTo>
                    <a:pt x="39" y="96"/>
                  </a:lnTo>
                  <a:lnTo>
                    <a:pt x="58" y="96"/>
                  </a:lnTo>
                  <a:lnTo>
                    <a:pt x="58" y="58"/>
                  </a:lnTo>
                  <a:lnTo>
                    <a:pt x="96" y="58"/>
                  </a:lnTo>
                  <a:lnTo>
                    <a:pt x="9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8" name="Freeform 279"/>
          <p:cNvSpPr>
            <a:spLocks/>
          </p:cNvSpPr>
          <p:nvPr/>
        </p:nvSpPr>
        <p:spPr bwMode="auto">
          <a:xfrm>
            <a:off x="9925005" y="2503426"/>
            <a:ext cx="314442" cy="296985"/>
          </a:xfrm>
          <a:custGeom>
            <a:avLst/>
            <a:gdLst>
              <a:gd name="T0" fmla="*/ 328 w 330"/>
              <a:gd name="T1" fmla="*/ 67 h 284"/>
              <a:gd name="T2" fmla="*/ 261 w 330"/>
              <a:gd name="T3" fmla="*/ 197 h 284"/>
              <a:gd name="T4" fmla="*/ 148 w 330"/>
              <a:gd name="T5" fmla="*/ 284 h 284"/>
              <a:gd name="T6" fmla="*/ 100 w 330"/>
              <a:gd name="T7" fmla="*/ 231 h 284"/>
              <a:gd name="T8" fmla="*/ 73 w 330"/>
              <a:gd name="T9" fmla="*/ 134 h 284"/>
              <a:gd name="T10" fmla="*/ 42 w 330"/>
              <a:gd name="T11" fmla="*/ 82 h 284"/>
              <a:gd name="T12" fmla="*/ 16 w 330"/>
              <a:gd name="T13" fmla="*/ 97 h 284"/>
              <a:gd name="T14" fmla="*/ 0 w 330"/>
              <a:gd name="T15" fmla="*/ 77 h 284"/>
              <a:gd name="T16" fmla="*/ 48 w 330"/>
              <a:gd name="T17" fmla="*/ 35 h 284"/>
              <a:gd name="T18" fmla="*/ 97 w 330"/>
              <a:gd name="T19" fmla="*/ 5 h 284"/>
              <a:gd name="T20" fmla="*/ 144 w 330"/>
              <a:gd name="T21" fmla="*/ 57 h 284"/>
              <a:gd name="T22" fmla="*/ 157 w 330"/>
              <a:gd name="T23" fmla="*/ 132 h 284"/>
              <a:gd name="T24" fmla="*/ 181 w 330"/>
              <a:gd name="T25" fmla="*/ 182 h 284"/>
              <a:gd name="T26" fmla="*/ 212 w 330"/>
              <a:gd name="T27" fmla="*/ 150 h 284"/>
              <a:gd name="T28" fmla="*/ 234 w 330"/>
              <a:gd name="T29" fmla="*/ 101 h 284"/>
              <a:gd name="T30" fmla="*/ 212 w 330"/>
              <a:gd name="T31" fmla="*/ 73 h 284"/>
              <a:gd name="T32" fmla="*/ 188 w 330"/>
              <a:gd name="T33" fmla="*/ 78 h 284"/>
              <a:gd name="T34" fmla="*/ 280 w 330"/>
              <a:gd name="T35" fmla="*/ 2 h 284"/>
              <a:gd name="T36" fmla="*/ 328 w 330"/>
              <a:gd name="T37" fmla="*/ 6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84">
                <a:moveTo>
                  <a:pt x="328" y="67"/>
                </a:moveTo>
                <a:cubicBezTo>
                  <a:pt x="326" y="99"/>
                  <a:pt x="304" y="142"/>
                  <a:pt x="261" y="197"/>
                </a:cubicBezTo>
                <a:cubicBezTo>
                  <a:pt x="217" y="255"/>
                  <a:pt x="179" y="284"/>
                  <a:pt x="148" y="284"/>
                </a:cubicBezTo>
                <a:cubicBezTo>
                  <a:pt x="129" y="284"/>
                  <a:pt x="113" y="267"/>
                  <a:pt x="100" y="231"/>
                </a:cubicBezTo>
                <a:cubicBezTo>
                  <a:pt x="91" y="199"/>
                  <a:pt x="82" y="167"/>
                  <a:pt x="73" y="134"/>
                </a:cubicBezTo>
                <a:cubicBezTo>
                  <a:pt x="63" y="99"/>
                  <a:pt x="53" y="82"/>
                  <a:pt x="42" y="82"/>
                </a:cubicBezTo>
                <a:cubicBezTo>
                  <a:pt x="39" y="82"/>
                  <a:pt x="31" y="87"/>
                  <a:pt x="16" y="97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63"/>
                  <a:pt x="32" y="49"/>
                  <a:pt x="48" y="35"/>
                </a:cubicBezTo>
                <a:cubicBezTo>
                  <a:pt x="70" y="16"/>
                  <a:pt x="86" y="6"/>
                  <a:pt x="97" y="5"/>
                </a:cubicBezTo>
                <a:cubicBezTo>
                  <a:pt x="122" y="3"/>
                  <a:pt x="138" y="20"/>
                  <a:pt x="144" y="57"/>
                </a:cubicBezTo>
                <a:cubicBezTo>
                  <a:pt x="150" y="97"/>
                  <a:pt x="154" y="122"/>
                  <a:pt x="157" y="132"/>
                </a:cubicBezTo>
                <a:cubicBezTo>
                  <a:pt x="164" y="165"/>
                  <a:pt x="172" y="182"/>
                  <a:pt x="181" y="182"/>
                </a:cubicBezTo>
                <a:cubicBezTo>
                  <a:pt x="188" y="182"/>
                  <a:pt x="198" y="171"/>
                  <a:pt x="212" y="150"/>
                </a:cubicBezTo>
                <a:cubicBezTo>
                  <a:pt x="226" y="128"/>
                  <a:pt x="233" y="112"/>
                  <a:pt x="234" y="101"/>
                </a:cubicBezTo>
                <a:cubicBezTo>
                  <a:pt x="236" y="82"/>
                  <a:pt x="228" y="73"/>
                  <a:pt x="212" y="73"/>
                </a:cubicBezTo>
                <a:cubicBezTo>
                  <a:pt x="204" y="73"/>
                  <a:pt x="196" y="74"/>
                  <a:pt x="188" y="78"/>
                </a:cubicBezTo>
                <a:cubicBezTo>
                  <a:pt x="204" y="26"/>
                  <a:pt x="235" y="0"/>
                  <a:pt x="280" y="2"/>
                </a:cubicBezTo>
                <a:cubicBezTo>
                  <a:pt x="314" y="3"/>
                  <a:pt x="330" y="24"/>
                  <a:pt x="328" y="67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9" name="Freeform 280"/>
          <p:cNvSpPr>
            <a:spLocks/>
          </p:cNvSpPr>
          <p:nvPr/>
        </p:nvSpPr>
        <p:spPr bwMode="auto">
          <a:xfrm>
            <a:off x="10661619" y="2488985"/>
            <a:ext cx="169148" cy="327454"/>
          </a:xfrm>
          <a:custGeom>
            <a:avLst/>
            <a:gdLst>
              <a:gd name="T0" fmla="*/ 0 w 178"/>
              <a:gd name="T1" fmla="*/ 114 h 344"/>
              <a:gd name="T2" fmla="*/ 38 w 178"/>
              <a:gd name="T3" fmla="*/ 114 h 344"/>
              <a:gd name="T4" fmla="*/ 38 w 178"/>
              <a:gd name="T5" fmla="*/ 79 h 344"/>
              <a:gd name="T6" fmla="*/ 50 w 178"/>
              <a:gd name="T7" fmla="*/ 26 h 344"/>
              <a:gd name="T8" fmla="*/ 109 w 178"/>
              <a:gd name="T9" fmla="*/ 0 h 344"/>
              <a:gd name="T10" fmla="*/ 178 w 178"/>
              <a:gd name="T11" fmla="*/ 6 h 344"/>
              <a:gd name="T12" fmla="*/ 168 w 178"/>
              <a:gd name="T13" fmla="*/ 59 h 344"/>
              <a:gd name="T14" fmla="*/ 137 w 178"/>
              <a:gd name="T15" fmla="*/ 55 h 344"/>
              <a:gd name="T16" fmla="*/ 109 w 178"/>
              <a:gd name="T17" fmla="*/ 73 h 344"/>
              <a:gd name="T18" fmla="*/ 109 w 178"/>
              <a:gd name="T19" fmla="*/ 114 h 344"/>
              <a:gd name="T20" fmla="*/ 170 w 178"/>
              <a:gd name="T21" fmla="*/ 114 h 344"/>
              <a:gd name="T22" fmla="*/ 166 w 178"/>
              <a:gd name="T23" fmla="*/ 165 h 344"/>
              <a:gd name="T24" fmla="*/ 109 w 178"/>
              <a:gd name="T25" fmla="*/ 165 h 344"/>
              <a:gd name="T26" fmla="*/ 109 w 178"/>
              <a:gd name="T27" fmla="*/ 344 h 344"/>
              <a:gd name="T28" fmla="*/ 38 w 178"/>
              <a:gd name="T29" fmla="*/ 344 h 344"/>
              <a:gd name="T30" fmla="*/ 38 w 178"/>
              <a:gd name="T31" fmla="*/ 165 h 344"/>
              <a:gd name="T32" fmla="*/ 0 w 178"/>
              <a:gd name="T33" fmla="*/ 165 h 344"/>
              <a:gd name="T34" fmla="*/ 0 w 178"/>
              <a:gd name="T35" fmla="*/ 11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8" h="344">
                <a:moveTo>
                  <a:pt x="0" y="114"/>
                </a:moveTo>
                <a:cubicBezTo>
                  <a:pt x="38" y="114"/>
                  <a:pt x="38" y="114"/>
                  <a:pt x="38" y="114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64"/>
                  <a:pt x="38" y="40"/>
                  <a:pt x="50" y="26"/>
                </a:cubicBezTo>
                <a:cubicBezTo>
                  <a:pt x="63" y="10"/>
                  <a:pt x="80" y="0"/>
                  <a:pt x="109" y="0"/>
                </a:cubicBezTo>
                <a:cubicBezTo>
                  <a:pt x="157" y="0"/>
                  <a:pt x="178" y="6"/>
                  <a:pt x="178" y="6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59"/>
                  <a:pt x="152" y="55"/>
                  <a:pt x="137" y="55"/>
                </a:cubicBezTo>
                <a:cubicBezTo>
                  <a:pt x="122" y="55"/>
                  <a:pt x="109" y="60"/>
                  <a:pt x="109" y="73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6" y="165"/>
                  <a:pt x="166" y="165"/>
                  <a:pt x="166" y="165"/>
                </a:cubicBezTo>
                <a:cubicBezTo>
                  <a:pt x="109" y="165"/>
                  <a:pt x="109" y="165"/>
                  <a:pt x="109" y="165"/>
                </a:cubicBezTo>
                <a:cubicBezTo>
                  <a:pt x="109" y="344"/>
                  <a:pt x="109" y="344"/>
                  <a:pt x="109" y="344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0" y="165"/>
                  <a:pt x="0" y="165"/>
                  <a:pt x="0" y="165"/>
                </a:cubicBezTo>
                <a:lnTo>
                  <a:pt x="0" y="114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0" name="Group 313"/>
          <p:cNvGrpSpPr/>
          <p:nvPr/>
        </p:nvGrpSpPr>
        <p:grpSpPr>
          <a:xfrm>
            <a:off x="7018462" y="5470271"/>
            <a:ext cx="379164" cy="165310"/>
            <a:chOff x="6978650" y="5138589"/>
            <a:chExt cx="458788" cy="200025"/>
          </a:xfrm>
          <a:solidFill>
            <a:srgbClr val="DD61C0"/>
          </a:solidFill>
        </p:grpSpPr>
        <p:sp>
          <p:nvSpPr>
            <p:cNvPr id="261" name="Freeform 281"/>
            <p:cNvSpPr>
              <a:spLocks/>
            </p:cNvSpPr>
            <p:nvPr/>
          </p:nvSpPr>
          <p:spPr bwMode="auto">
            <a:xfrm>
              <a:off x="6994525" y="5241776"/>
              <a:ext cx="14288" cy="87312"/>
            </a:xfrm>
            <a:custGeom>
              <a:avLst/>
              <a:gdLst>
                <a:gd name="T0" fmla="*/ 5 w 10"/>
                <a:gd name="T1" fmla="*/ 62 h 62"/>
                <a:gd name="T2" fmla="*/ 6 w 10"/>
                <a:gd name="T3" fmla="*/ 60 h 62"/>
                <a:gd name="T4" fmla="*/ 10 w 10"/>
                <a:gd name="T5" fmla="*/ 31 h 62"/>
                <a:gd name="T6" fmla="*/ 6 w 10"/>
                <a:gd name="T7" fmla="*/ 1 h 62"/>
                <a:gd name="T8" fmla="*/ 5 w 10"/>
                <a:gd name="T9" fmla="*/ 0 h 62"/>
                <a:gd name="T10" fmla="*/ 4 w 10"/>
                <a:gd name="T11" fmla="*/ 1 h 62"/>
                <a:gd name="T12" fmla="*/ 0 w 10"/>
                <a:gd name="T13" fmla="*/ 31 h 62"/>
                <a:gd name="T14" fmla="*/ 4 w 10"/>
                <a:gd name="T15" fmla="*/ 60 h 62"/>
                <a:gd name="T16" fmla="*/ 5 w 10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2">
                  <a:moveTo>
                    <a:pt x="5" y="62"/>
                  </a:moveTo>
                  <a:cubicBezTo>
                    <a:pt x="6" y="62"/>
                    <a:pt x="6" y="61"/>
                    <a:pt x="6" y="6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1"/>
                    <a:pt x="4" y="62"/>
                    <a:pt x="5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Freeform 282"/>
            <p:cNvSpPr>
              <a:spLocks/>
            </p:cNvSpPr>
            <p:nvPr/>
          </p:nvSpPr>
          <p:spPr bwMode="auto">
            <a:xfrm>
              <a:off x="6978650" y="5257651"/>
              <a:ext cx="11113" cy="53975"/>
            </a:xfrm>
            <a:custGeom>
              <a:avLst/>
              <a:gdLst>
                <a:gd name="T0" fmla="*/ 4 w 8"/>
                <a:gd name="T1" fmla="*/ 39 h 39"/>
                <a:gd name="T2" fmla="*/ 5 w 8"/>
                <a:gd name="T3" fmla="*/ 38 h 39"/>
                <a:gd name="T4" fmla="*/ 8 w 8"/>
                <a:gd name="T5" fmla="*/ 20 h 39"/>
                <a:gd name="T6" fmla="*/ 5 w 8"/>
                <a:gd name="T7" fmla="*/ 2 h 39"/>
                <a:gd name="T8" fmla="*/ 4 w 8"/>
                <a:gd name="T9" fmla="*/ 0 h 39"/>
                <a:gd name="T10" fmla="*/ 3 w 8"/>
                <a:gd name="T11" fmla="*/ 2 h 39"/>
                <a:gd name="T12" fmla="*/ 0 w 8"/>
                <a:gd name="T13" fmla="*/ 20 h 39"/>
                <a:gd name="T14" fmla="*/ 3 w 8"/>
                <a:gd name="T15" fmla="*/ 38 h 39"/>
                <a:gd name="T16" fmla="*/ 4 w 8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5" y="39"/>
                    <a:pt x="5" y="39"/>
                    <a:pt x="5" y="3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4" y="3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Freeform 283"/>
            <p:cNvSpPr>
              <a:spLocks/>
            </p:cNvSpPr>
            <p:nvPr/>
          </p:nvSpPr>
          <p:spPr bwMode="auto">
            <a:xfrm>
              <a:off x="7011988" y="5233839"/>
              <a:ext cx="14288" cy="101600"/>
            </a:xfrm>
            <a:custGeom>
              <a:avLst/>
              <a:gdLst>
                <a:gd name="T0" fmla="*/ 7 w 10"/>
                <a:gd name="T1" fmla="*/ 2 h 73"/>
                <a:gd name="T2" fmla="*/ 5 w 10"/>
                <a:gd name="T3" fmla="*/ 0 h 73"/>
                <a:gd name="T4" fmla="*/ 3 w 10"/>
                <a:gd name="T5" fmla="*/ 2 h 73"/>
                <a:gd name="T6" fmla="*/ 0 w 10"/>
                <a:gd name="T7" fmla="*/ 37 h 73"/>
                <a:gd name="T8" fmla="*/ 3 w 10"/>
                <a:gd name="T9" fmla="*/ 71 h 73"/>
                <a:gd name="T10" fmla="*/ 5 w 10"/>
                <a:gd name="T11" fmla="*/ 73 h 73"/>
                <a:gd name="T12" fmla="*/ 7 w 10"/>
                <a:gd name="T13" fmla="*/ 71 h 73"/>
                <a:gd name="T14" fmla="*/ 10 w 10"/>
                <a:gd name="T15" fmla="*/ 37 h 73"/>
                <a:gd name="T16" fmla="*/ 7 w 10"/>
                <a:gd name="T17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3">
                  <a:moveTo>
                    <a:pt x="7" y="2"/>
                  </a:move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2"/>
                    <a:pt x="4" y="73"/>
                    <a:pt x="5" y="73"/>
                  </a:cubicBezTo>
                  <a:cubicBezTo>
                    <a:pt x="6" y="73"/>
                    <a:pt x="7" y="72"/>
                    <a:pt x="7" y="71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4" name="Freeform 284"/>
            <p:cNvSpPr>
              <a:spLocks/>
            </p:cNvSpPr>
            <p:nvPr/>
          </p:nvSpPr>
          <p:spPr bwMode="auto">
            <a:xfrm>
              <a:off x="7031038" y="5232251"/>
              <a:ext cx="14288" cy="104775"/>
            </a:xfrm>
            <a:custGeom>
              <a:avLst/>
              <a:gdLst>
                <a:gd name="T0" fmla="*/ 5 w 10"/>
                <a:gd name="T1" fmla="*/ 75 h 75"/>
                <a:gd name="T2" fmla="*/ 7 w 10"/>
                <a:gd name="T3" fmla="*/ 73 h 75"/>
                <a:gd name="T4" fmla="*/ 10 w 10"/>
                <a:gd name="T5" fmla="*/ 38 h 75"/>
                <a:gd name="T6" fmla="*/ 7 w 10"/>
                <a:gd name="T7" fmla="*/ 2 h 75"/>
                <a:gd name="T8" fmla="*/ 5 w 10"/>
                <a:gd name="T9" fmla="*/ 0 h 75"/>
                <a:gd name="T10" fmla="*/ 3 w 10"/>
                <a:gd name="T11" fmla="*/ 2 h 75"/>
                <a:gd name="T12" fmla="*/ 0 w 10"/>
                <a:gd name="T13" fmla="*/ 38 h 75"/>
                <a:gd name="T14" fmla="*/ 3 w 10"/>
                <a:gd name="T15" fmla="*/ 73 h 75"/>
                <a:gd name="T16" fmla="*/ 5 w 10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5">
                  <a:moveTo>
                    <a:pt x="5" y="75"/>
                  </a:moveTo>
                  <a:cubicBezTo>
                    <a:pt x="6" y="75"/>
                    <a:pt x="7" y="74"/>
                    <a:pt x="7" y="73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4"/>
                    <a:pt x="4" y="75"/>
                    <a:pt x="5" y="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5" name="Freeform 285"/>
            <p:cNvSpPr>
              <a:spLocks/>
            </p:cNvSpPr>
            <p:nvPr/>
          </p:nvSpPr>
          <p:spPr bwMode="auto">
            <a:xfrm>
              <a:off x="7048500" y="5235426"/>
              <a:ext cx="14288" cy="103187"/>
            </a:xfrm>
            <a:custGeom>
              <a:avLst/>
              <a:gdLst>
                <a:gd name="T0" fmla="*/ 5 w 10"/>
                <a:gd name="T1" fmla="*/ 74 h 74"/>
                <a:gd name="T2" fmla="*/ 7 w 10"/>
                <a:gd name="T3" fmla="*/ 72 h 74"/>
                <a:gd name="T4" fmla="*/ 7 w 10"/>
                <a:gd name="T5" fmla="*/ 72 h 74"/>
                <a:gd name="T6" fmla="*/ 10 w 10"/>
                <a:gd name="T7" fmla="*/ 36 h 74"/>
                <a:gd name="T8" fmla="*/ 7 w 10"/>
                <a:gd name="T9" fmla="*/ 2 h 74"/>
                <a:gd name="T10" fmla="*/ 5 w 10"/>
                <a:gd name="T11" fmla="*/ 0 h 74"/>
                <a:gd name="T12" fmla="*/ 3 w 10"/>
                <a:gd name="T13" fmla="*/ 2 h 74"/>
                <a:gd name="T14" fmla="*/ 0 w 10"/>
                <a:gd name="T15" fmla="*/ 36 h 74"/>
                <a:gd name="T16" fmla="*/ 3 w 10"/>
                <a:gd name="T17" fmla="*/ 72 h 74"/>
                <a:gd name="T18" fmla="*/ 5 w 10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4">
                  <a:moveTo>
                    <a:pt x="5" y="74"/>
                  </a:moveTo>
                  <a:cubicBezTo>
                    <a:pt x="6" y="74"/>
                    <a:pt x="7" y="73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3"/>
                    <a:pt x="4" y="74"/>
                    <a:pt x="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6" name="Freeform 286"/>
            <p:cNvSpPr>
              <a:spLocks/>
            </p:cNvSpPr>
            <p:nvPr/>
          </p:nvSpPr>
          <p:spPr bwMode="auto">
            <a:xfrm>
              <a:off x="7067550" y="5206851"/>
              <a:ext cx="14288" cy="131762"/>
            </a:xfrm>
            <a:custGeom>
              <a:avLst/>
              <a:gdLst>
                <a:gd name="T0" fmla="*/ 11 w 11"/>
                <a:gd name="T1" fmla="*/ 57 h 95"/>
                <a:gd name="T2" fmla="*/ 8 w 11"/>
                <a:gd name="T3" fmla="*/ 2 h 95"/>
                <a:gd name="T4" fmla="*/ 5 w 11"/>
                <a:gd name="T5" fmla="*/ 0 h 95"/>
                <a:gd name="T6" fmla="*/ 3 w 11"/>
                <a:gd name="T7" fmla="*/ 2 h 95"/>
                <a:gd name="T8" fmla="*/ 0 w 11"/>
                <a:gd name="T9" fmla="*/ 57 h 95"/>
                <a:gd name="T10" fmla="*/ 3 w 11"/>
                <a:gd name="T11" fmla="*/ 93 h 95"/>
                <a:gd name="T12" fmla="*/ 5 w 11"/>
                <a:gd name="T13" fmla="*/ 95 h 95"/>
                <a:gd name="T14" fmla="*/ 8 w 11"/>
                <a:gd name="T15" fmla="*/ 93 h 95"/>
                <a:gd name="T16" fmla="*/ 8 w 11"/>
                <a:gd name="T17" fmla="*/ 93 h 95"/>
                <a:gd name="T18" fmla="*/ 11 w 11"/>
                <a:gd name="T19" fmla="*/ 5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5">
                  <a:moveTo>
                    <a:pt x="11" y="5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4"/>
                    <a:pt x="4" y="95"/>
                    <a:pt x="5" y="95"/>
                  </a:cubicBezTo>
                  <a:cubicBezTo>
                    <a:pt x="7" y="95"/>
                    <a:pt x="8" y="94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Freeform 287"/>
            <p:cNvSpPr>
              <a:spLocks/>
            </p:cNvSpPr>
            <p:nvPr/>
          </p:nvSpPr>
          <p:spPr bwMode="auto">
            <a:xfrm>
              <a:off x="7085013" y="5187801"/>
              <a:ext cx="15875" cy="150812"/>
            </a:xfrm>
            <a:custGeom>
              <a:avLst/>
              <a:gdLst>
                <a:gd name="T0" fmla="*/ 6 w 11"/>
                <a:gd name="T1" fmla="*/ 108 h 108"/>
                <a:gd name="T2" fmla="*/ 8 w 11"/>
                <a:gd name="T3" fmla="*/ 105 h 108"/>
                <a:gd name="T4" fmla="*/ 8 w 11"/>
                <a:gd name="T5" fmla="*/ 105 h 108"/>
                <a:gd name="T6" fmla="*/ 11 w 11"/>
                <a:gd name="T7" fmla="*/ 70 h 108"/>
                <a:gd name="T8" fmla="*/ 8 w 11"/>
                <a:gd name="T9" fmla="*/ 3 h 108"/>
                <a:gd name="T10" fmla="*/ 6 w 11"/>
                <a:gd name="T11" fmla="*/ 0 h 108"/>
                <a:gd name="T12" fmla="*/ 3 w 11"/>
                <a:gd name="T13" fmla="*/ 3 h 108"/>
                <a:gd name="T14" fmla="*/ 0 w 11"/>
                <a:gd name="T15" fmla="*/ 70 h 108"/>
                <a:gd name="T16" fmla="*/ 3 w 11"/>
                <a:gd name="T17" fmla="*/ 105 h 108"/>
                <a:gd name="T18" fmla="*/ 6 w 11"/>
                <a:gd name="T1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8">
                  <a:moveTo>
                    <a:pt x="6" y="108"/>
                  </a:moveTo>
                  <a:cubicBezTo>
                    <a:pt x="7" y="108"/>
                    <a:pt x="8" y="107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4" y="0"/>
                    <a:pt x="3" y="1"/>
                    <a:pt x="3" y="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7"/>
                    <a:pt x="4" y="108"/>
                    <a:pt x="6" y="10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8" name="Freeform 288"/>
            <p:cNvSpPr>
              <a:spLocks/>
            </p:cNvSpPr>
            <p:nvPr/>
          </p:nvSpPr>
          <p:spPr bwMode="auto">
            <a:xfrm>
              <a:off x="7104063" y="5179864"/>
              <a:ext cx="15875" cy="158750"/>
            </a:xfrm>
            <a:custGeom>
              <a:avLst/>
              <a:gdLst>
                <a:gd name="T0" fmla="*/ 5 w 11"/>
                <a:gd name="T1" fmla="*/ 0 h 114"/>
                <a:gd name="T2" fmla="*/ 2 w 11"/>
                <a:gd name="T3" fmla="*/ 3 h 114"/>
                <a:gd name="T4" fmla="*/ 0 w 11"/>
                <a:gd name="T5" fmla="*/ 76 h 114"/>
                <a:gd name="T6" fmla="*/ 2 w 11"/>
                <a:gd name="T7" fmla="*/ 111 h 114"/>
                <a:gd name="T8" fmla="*/ 5 w 11"/>
                <a:gd name="T9" fmla="*/ 114 h 114"/>
                <a:gd name="T10" fmla="*/ 8 w 11"/>
                <a:gd name="T11" fmla="*/ 111 h 114"/>
                <a:gd name="T12" fmla="*/ 8 w 11"/>
                <a:gd name="T13" fmla="*/ 111 h 114"/>
                <a:gd name="T14" fmla="*/ 11 w 11"/>
                <a:gd name="T15" fmla="*/ 76 h 114"/>
                <a:gd name="T16" fmla="*/ 8 w 11"/>
                <a:gd name="T17" fmla="*/ 3 h 114"/>
                <a:gd name="T18" fmla="*/ 5 w 11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4">
                  <a:moveTo>
                    <a:pt x="5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3"/>
                    <a:pt x="3" y="114"/>
                    <a:pt x="5" y="114"/>
                  </a:cubicBezTo>
                  <a:cubicBezTo>
                    <a:pt x="7" y="114"/>
                    <a:pt x="8" y="113"/>
                    <a:pt x="8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9" name="Freeform 289"/>
            <p:cNvSpPr>
              <a:spLocks/>
            </p:cNvSpPr>
            <p:nvPr/>
          </p:nvSpPr>
          <p:spPr bwMode="auto">
            <a:xfrm>
              <a:off x="7123113" y="5175101"/>
              <a:ext cx="14288" cy="163512"/>
            </a:xfrm>
            <a:custGeom>
              <a:avLst/>
              <a:gdLst>
                <a:gd name="T0" fmla="*/ 6 w 11"/>
                <a:gd name="T1" fmla="*/ 117 h 117"/>
                <a:gd name="T2" fmla="*/ 9 w 11"/>
                <a:gd name="T3" fmla="*/ 114 h 117"/>
                <a:gd name="T4" fmla="*/ 9 w 11"/>
                <a:gd name="T5" fmla="*/ 114 h 117"/>
                <a:gd name="T6" fmla="*/ 11 w 11"/>
                <a:gd name="T7" fmla="*/ 79 h 117"/>
                <a:gd name="T8" fmla="*/ 9 w 11"/>
                <a:gd name="T9" fmla="*/ 3 h 117"/>
                <a:gd name="T10" fmla="*/ 6 w 11"/>
                <a:gd name="T11" fmla="*/ 0 h 117"/>
                <a:gd name="T12" fmla="*/ 2 w 11"/>
                <a:gd name="T13" fmla="*/ 3 h 117"/>
                <a:gd name="T14" fmla="*/ 0 w 11"/>
                <a:gd name="T15" fmla="*/ 79 h 117"/>
                <a:gd name="T16" fmla="*/ 2 w 11"/>
                <a:gd name="T17" fmla="*/ 114 h 117"/>
                <a:gd name="T18" fmla="*/ 6 w 11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7">
                  <a:moveTo>
                    <a:pt x="6" y="117"/>
                  </a:moveTo>
                  <a:cubicBezTo>
                    <a:pt x="7" y="117"/>
                    <a:pt x="9" y="116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7" y="0"/>
                    <a:pt x="6" y="0"/>
                  </a:cubicBezTo>
                  <a:cubicBezTo>
                    <a:pt x="4" y="0"/>
                    <a:pt x="2" y="2"/>
                    <a:pt x="2" y="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6"/>
                    <a:pt x="4" y="117"/>
                    <a:pt x="6" y="1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0" name="Freeform 290"/>
            <p:cNvSpPr>
              <a:spLocks/>
            </p:cNvSpPr>
            <p:nvPr/>
          </p:nvSpPr>
          <p:spPr bwMode="auto">
            <a:xfrm>
              <a:off x="7142163" y="5178276"/>
              <a:ext cx="15875" cy="160337"/>
            </a:xfrm>
            <a:custGeom>
              <a:avLst/>
              <a:gdLst>
                <a:gd name="T0" fmla="*/ 5 w 11"/>
                <a:gd name="T1" fmla="*/ 115 h 115"/>
                <a:gd name="T2" fmla="*/ 9 w 11"/>
                <a:gd name="T3" fmla="*/ 111 h 115"/>
                <a:gd name="T4" fmla="*/ 9 w 11"/>
                <a:gd name="T5" fmla="*/ 111 h 115"/>
                <a:gd name="T6" fmla="*/ 11 w 11"/>
                <a:gd name="T7" fmla="*/ 77 h 115"/>
                <a:gd name="T8" fmla="*/ 9 w 11"/>
                <a:gd name="T9" fmla="*/ 3 h 115"/>
                <a:gd name="T10" fmla="*/ 5 w 11"/>
                <a:gd name="T11" fmla="*/ 0 h 115"/>
                <a:gd name="T12" fmla="*/ 2 w 11"/>
                <a:gd name="T13" fmla="*/ 3 h 115"/>
                <a:gd name="T14" fmla="*/ 0 w 11"/>
                <a:gd name="T15" fmla="*/ 77 h 115"/>
                <a:gd name="T16" fmla="*/ 2 w 11"/>
                <a:gd name="T17" fmla="*/ 111 h 115"/>
                <a:gd name="T18" fmla="*/ 5 w 11"/>
                <a:gd name="T1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5">
                  <a:moveTo>
                    <a:pt x="5" y="115"/>
                  </a:moveTo>
                  <a:cubicBezTo>
                    <a:pt x="7" y="115"/>
                    <a:pt x="9" y="113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3" y="0"/>
                    <a:pt x="2" y="1"/>
                    <a:pt x="2" y="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3"/>
                    <a:pt x="3" y="115"/>
                    <a:pt x="5" y="1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1" name="Freeform 291"/>
            <p:cNvSpPr>
              <a:spLocks/>
            </p:cNvSpPr>
            <p:nvPr/>
          </p:nvSpPr>
          <p:spPr bwMode="auto">
            <a:xfrm>
              <a:off x="7159625" y="5181451"/>
              <a:ext cx="17463" cy="157162"/>
            </a:xfrm>
            <a:custGeom>
              <a:avLst/>
              <a:gdLst>
                <a:gd name="T0" fmla="*/ 12 w 12"/>
                <a:gd name="T1" fmla="*/ 75 h 113"/>
                <a:gd name="T2" fmla="*/ 10 w 12"/>
                <a:gd name="T3" fmla="*/ 4 h 113"/>
                <a:gd name="T4" fmla="*/ 6 w 12"/>
                <a:gd name="T5" fmla="*/ 0 h 113"/>
                <a:gd name="T6" fmla="*/ 2 w 12"/>
                <a:gd name="T7" fmla="*/ 4 h 113"/>
                <a:gd name="T8" fmla="*/ 0 w 12"/>
                <a:gd name="T9" fmla="*/ 75 h 113"/>
                <a:gd name="T10" fmla="*/ 2 w 12"/>
                <a:gd name="T11" fmla="*/ 109 h 113"/>
                <a:gd name="T12" fmla="*/ 6 w 12"/>
                <a:gd name="T13" fmla="*/ 113 h 113"/>
                <a:gd name="T14" fmla="*/ 10 w 12"/>
                <a:gd name="T15" fmla="*/ 109 h 113"/>
                <a:gd name="T16" fmla="*/ 10 w 12"/>
                <a:gd name="T17" fmla="*/ 109 h 113"/>
                <a:gd name="T18" fmla="*/ 12 w 12"/>
                <a:gd name="T19" fmla="*/ 7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3">
                  <a:moveTo>
                    <a:pt x="12" y="75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4" y="113"/>
                    <a:pt x="6" y="113"/>
                  </a:cubicBezTo>
                  <a:cubicBezTo>
                    <a:pt x="8" y="113"/>
                    <a:pt x="10" y="111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lnTo>
                    <a:pt x="12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2" name="Freeform 292"/>
            <p:cNvSpPr>
              <a:spLocks/>
            </p:cNvSpPr>
            <p:nvPr/>
          </p:nvSpPr>
          <p:spPr bwMode="auto">
            <a:xfrm>
              <a:off x="7180263" y="5162401"/>
              <a:ext cx="15875" cy="176212"/>
            </a:xfrm>
            <a:custGeom>
              <a:avLst/>
              <a:gdLst>
                <a:gd name="T0" fmla="*/ 6 w 12"/>
                <a:gd name="T1" fmla="*/ 127 h 127"/>
                <a:gd name="T2" fmla="*/ 10 w 12"/>
                <a:gd name="T3" fmla="*/ 123 h 127"/>
                <a:gd name="T4" fmla="*/ 10 w 12"/>
                <a:gd name="T5" fmla="*/ 123 h 127"/>
                <a:gd name="T6" fmla="*/ 12 w 12"/>
                <a:gd name="T7" fmla="*/ 89 h 127"/>
                <a:gd name="T8" fmla="*/ 10 w 12"/>
                <a:gd name="T9" fmla="*/ 5 h 127"/>
                <a:gd name="T10" fmla="*/ 6 w 12"/>
                <a:gd name="T11" fmla="*/ 0 h 127"/>
                <a:gd name="T12" fmla="*/ 2 w 12"/>
                <a:gd name="T13" fmla="*/ 5 h 127"/>
                <a:gd name="T14" fmla="*/ 0 w 12"/>
                <a:gd name="T15" fmla="*/ 89 h 127"/>
                <a:gd name="T16" fmla="*/ 2 w 12"/>
                <a:gd name="T17" fmla="*/ 123 h 127"/>
                <a:gd name="T18" fmla="*/ 6 w 12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7">
                  <a:moveTo>
                    <a:pt x="6" y="127"/>
                  </a:moveTo>
                  <a:cubicBezTo>
                    <a:pt x="8" y="127"/>
                    <a:pt x="10" y="125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2" y="2"/>
                    <a:pt x="2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5"/>
                    <a:pt x="4" y="127"/>
                    <a:pt x="6" y="12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Freeform 293"/>
            <p:cNvSpPr>
              <a:spLocks/>
            </p:cNvSpPr>
            <p:nvPr/>
          </p:nvSpPr>
          <p:spPr bwMode="auto">
            <a:xfrm>
              <a:off x="7197725" y="5151289"/>
              <a:ext cx="17463" cy="187325"/>
            </a:xfrm>
            <a:custGeom>
              <a:avLst/>
              <a:gdLst>
                <a:gd name="T0" fmla="*/ 7 w 13"/>
                <a:gd name="T1" fmla="*/ 0 h 135"/>
                <a:gd name="T2" fmla="*/ 2 w 13"/>
                <a:gd name="T3" fmla="*/ 5 h 135"/>
                <a:gd name="T4" fmla="*/ 0 w 13"/>
                <a:gd name="T5" fmla="*/ 97 h 135"/>
                <a:gd name="T6" fmla="*/ 2 w 13"/>
                <a:gd name="T7" fmla="*/ 131 h 135"/>
                <a:gd name="T8" fmla="*/ 7 w 13"/>
                <a:gd name="T9" fmla="*/ 135 h 135"/>
                <a:gd name="T10" fmla="*/ 11 w 13"/>
                <a:gd name="T11" fmla="*/ 130 h 135"/>
                <a:gd name="T12" fmla="*/ 11 w 13"/>
                <a:gd name="T13" fmla="*/ 131 h 135"/>
                <a:gd name="T14" fmla="*/ 13 w 13"/>
                <a:gd name="T15" fmla="*/ 97 h 135"/>
                <a:gd name="T16" fmla="*/ 11 w 13"/>
                <a:gd name="T17" fmla="*/ 5 h 135"/>
                <a:gd name="T18" fmla="*/ 7 w 13"/>
                <a:gd name="T1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5">
                  <a:moveTo>
                    <a:pt x="7" y="0"/>
                  </a:moveTo>
                  <a:cubicBezTo>
                    <a:pt x="4" y="0"/>
                    <a:pt x="2" y="2"/>
                    <a:pt x="2" y="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3"/>
                    <a:pt x="4" y="135"/>
                    <a:pt x="7" y="135"/>
                  </a:cubicBezTo>
                  <a:cubicBezTo>
                    <a:pt x="9" y="135"/>
                    <a:pt x="11" y="133"/>
                    <a:pt x="11" y="13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4" name="Freeform 294"/>
            <p:cNvSpPr>
              <a:spLocks/>
            </p:cNvSpPr>
            <p:nvPr/>
          </p:nvSpPr>
          <p:spPr bwMode="auto">
            <a:xfrm>
              <a:off x="7218363" y="5138589"/>
              <a:ext cx="219075" cy="200025"/>
            </a:xfrm>
            <a:custGeom>
              <a:avLst/>
              <a:gdLst>
                <a:gd name="T0" fmla="*/ 4 w 157"/>
                <a:gd name="T1" fmla="*/ 144 h 144"/>
                <a:gd name="T2" fmla="*/ 116 w 157"/>
                <a:gd name="T3" fmla="*/ 144 h 144"/>
                <a:gd name="T4" fmla="*/ 157 w 157"/>
                <a:gd name="T5" fmla="*/ 103 h 144"/>
                <a:gd name="T6" fmla="*/ 116 w 157"/>
                <a:gd name="T7" fmla="*/ 62 h 144"/>
                <a:gd name="T8" fmla="*/ 101 w 157"/>
                <a:gd name="T9" fmla="*/ 66 h 144"/>
                <a:gd name="T10" fmla="*/ 30 w 157"/>
                <a:gd name="T11" fmla="*/ 0 h 144"/>
                <a:gd name="T12" fmla="*/ 4 w 157"/>
                <a:gd name="T13" fmla="*/ 5 h 144"/>
                <a:gd name="T14" fmla="*/ 0 w 157"/>
                <a:gd name="T15" fmla="*/ 10 h 144"/>
                <a:gd name="T16" fmla="*/ 0 w 157"/>
                <a:gd name="T17" fmla="*/ 139 h 144"/>
                <a:gd name="T18" fmla="*/ 4 w 157"/>
                <a:gd name="T1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44">
                  <a:moveTo>
                    <a:pt x="4" y="144"/>
                  </a:moveTo>
                  <a:cubicBezTo>
                    <a:pt x="4" y="144"/>
                    <a:pt x="116" y="144"/>
                    <a:pt x="116" y="144"/>
                  </a:cubicBezTo>
                  <a:cubicBezTo>
                    <a:pt x="139" y="144"/>
                    <a:pt x="157" y="126"/>
                    <a:pt x="157" y="103"/>
                  </a:cubicBezTo>
                  <a:cubicBezTo>
                    <a:pt x="157" y="81"/>
                    <a:pt x="139" y="62"/>
                    <a:pt x="116" y="62"/>
                  </a:cubicBezTo>
                  <a:cubicBezTo>
                    <a:pt x="111" y="62"/>
                    <a:pt x="105" y="64"/>
                    <a:pt x="101" y="66"/>
                  </a:cubicBezTo>
                  <a:cubicBezTo>
                    <a:pt x="97" y="29"/>
                    <a:pt x="67" y="0"/>
                    <a:pt x="30" y="0"/>
                  </a:cubicBezTo>
                  <a:cubicBezTo>
                    <a:pt x="21" y="0"/>
                    <a:pt x="12" y="2"/>
                    <a:pt x="4" y="5"/>
                  </a:cubicBezTo>
                  <a:cubicBezTo>
                    <a:pt x="1" y="6"/>
                    <a:pt x="0" y="7"/>
                    <a:pt x="0" y="1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4"/>
                    <a:pt x="4" y="14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75" name="Group 317"/>
          <p:cNvGrpSpPr/>
          <p:nvPr/>
        </p:nvGrpSpPr>
        <p:grpSpPr>
          <a:xfrm>
            <a:off x="7050981" y="3235937"/>
            <a:ext cx="341115" cy="321436"/>
            <a:chOff x="7015163" y="2887861"/>
            <a:chExt cx="412750" cy="388938"/>
          </a:xfrm>
          <a:solidFill>
            <a:srgbClr val="DD61C0"/>
          </a:solidFill>
        </p:grpSpPr>
        <p:sp>
          <p:nvSpPr>
            <p:cNvPr id="276" name="Freeform 295"/>
            <p:cNvSpPr>
              <a:spLocks/>
            </p:cNvSpPr>
            <p:nvPr/>
          </p:nvSpPr>
          <p:spPr bwMode="auto">
            <a:xfrm>
              <a:off x="7059613" y="2987874"/>
              <a:ext cx="161925" cy="234950"/>
            </a:xfrm>
            <a:custGeom>
              <a:avLst/>
              <a:gdLst>
                <a:gd name="T0" fmla="*/ 114 w 116"/>
                <a:gd name="T1" fmla="*/ 21 h 169"/>
                <a:gd name="T2" fmla="*/ 112 w 116"/>
                <a:gd name="T3" fmla="*/ 12 h 169"/>
                <a:gd name="T4" fmla="*/ 94 w 116"/>
                <a:gd name="T5" fmla="*/ 1 h 169"/>
                <a:gd name="T6" fmla="*/ 85 w 116"/>
                <a:gd name="T7" fmla="*/ 4 h 169"/>
                <a:gd name="T8" fmla="*/ 57 w 116"/>
                <a:gd name="T9" fmla="*/ 52 h 169"/>
                <a:gd name="T10" fmla="*/ 27 w 116"/>
                <a:gd name="T11" fmla="*/ 104 h 169"/>
                <a:gd name="T12" fmla="*/ 2 w 116"/>
                <a:gd name="T13" fmla="*/ 148 h 169"/>
                <a:gd name="T14" fmla="*/ 5 w 116"/>
                <a:gd name="T15" fmla="*/ 157 h 169"/>
                <a:gd name="T16" fmla="*/ 22 w 116"/>
                <a:gd name="T17" fmla="*/ 168 h 169"/>
                <a:gd name="T18" fmla="*/ 32 w 116"/>
                <a:gd name="T19" fmla="*/ 165 h 169"/>
                <a:gd name="T20" fmla="*/ 67 w 116"/>
                <a:gd name="T21" fmla="*/ 104 h 169"/>
                <a:gd name="T22" fmla="*/ 89 w 116"/>
                <a:gd name="T23" fmla="*/ 65 h 169"/>
                <a:gd name="T24" fmla="*/ 114 w 116"/>
                <a:gd name="T25" fmla="*/ 2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69">
                  <a:moveTo>
                    <a:pt x="114" y="21"/>
                  </a:moveTo>
                  <a:cubicBezTo>
                    <a:pt x="116" y="18"/>
                    <a:pt x="115" y="14"/>
                    <a:pt x="112" y="1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1" y="0"/>
                    <a:pt x="87" y="1"/>
                    <a:pt x="85" y="4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0" y="151"/>
                    <a:pt x="1" y="155"/>
                    <a:pt x="5" y="15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6" y="169"/>
                    <a:pt x="30" y="168"/>
                    <a:pt x="32" y="165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89" y="65"/>
                    <a:pt x="89" y="65"/>
                    <a:pt x="89" y="65"/>
                  </a:cubicBezTo>
                  <a:lnTo>
                    <a:pt x="1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7" name="Freeform 296"/>
            <p:cNvSpPr>
              <a:spLocks/>
            </p:cNvSpPr>
            <p:nvPr/>
          </p:nvSpPr>
          <p:spPr bwMode="auto">
            <a:xfrm>
              <a:off x="7334250" y="3059311"/>
              <a:ext cx="93663" cy="73025"/>
            </a:xfrm>
            <a:custGeom>
              <a:avLst/>
              <a:gdLst>
                <a:gd name="T0" fmla="*/ 61 w 67"/>
                <a:gd name="T1" fmla="*/ 0 h 52"/>
                <a:gd name="T2" fmla="*/ 0 w 67"/>
                <a:gd name="T3" fmla="*/ 0 h 52"/>
                <a:gd name="T4" fmla="*/ 19 w 67"/>
                <a:gd name="T5" fmla="*/ 34 h 52"/>
                <a:gd name="T6" fmla="*/ 25 w 67"/>
                <a:gd name="T7" fmla="*/ 47 h 52"/>
                <a:gd name="T8" fmla="*/ 27 w 67"/>
                <a:gd name="T9" fmla="*/ 52 h 52"/>
                <a:gd name="T10" fmla="*/ 61 w 67"/>
                <a:gd name="T11" fmla="*/ 52 h 52"/>
                <a:gd name="T12" fmla="*/ 67 w 67"/>
                <a:gd name="T13" fmla="*/ 46 h 52"/>
                <a:gd name="T14" fmla="*/ 67 w 67"/>
                <a:gd name="T15" fmla="*/ 6 h 52"/>
                <a:gd name="T16" fmla="*/ 61 w 6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2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3"/>
                    <a:pt x="14" y="25"/>
                    <a:pt x="19" y="34"/>
                  </a:cubicBezTo>
                  <a:cubicBezTo>
                    <a:pt x="22" y="40"/>
                    <a:pt x="24" y="45"/>
                    <a:pt x="25" y="47"/>
                  </a:cubicBezTo>
                  <a:cubicBezTo>
                    <a:pt x="26" y="49"/>
                    <a:pt x="27" y="50"/>
                    <a:pt x="27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4" y="52"/>
                    <a:pt x="67" y="49"/>
                    <a:pt x="67" y="4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8" name="Freeform 297"/>
            <p:cNvSpPr>
              <a:spLocks/>
            </p:cNvSpPr>
            <p:nvPr/>
          </p:nvSpPr>
          <p:spPr bwMode="auto">
            <a:xfrm>
              <a:off x="7172325" y="3059311"/>
              <a:ext cx="114300" cy="73025"/>
            </a:xfrm>
            <a:custGeom>
              <a:avLst/>
              <a:gdLst>
                <a:gd name="T0" fmla="*/ 30 w 82"/>
                <a:gd name="T1" fmla="*/ 0 h 52"/>
                <a:gd name="T2" fmla="*/ 0 w 82"/>
                <a:gd name="T3" fmla="*/ 52 h 52"/>
                <a:gd name="T4" fmla="*/ 82 w 82"/>
                <a:gd name="T5" fmla="*/ 52 h 52"/>
                <a:gd name="T6" fmla="*/ 57 w 82"/>
                <a:gd name="T7" fmla="*/ 0 h 52"/>
                <a:gd name="T8" fmla="*/ 30 w 8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2">
                  <a:moveTo>
                    <a:pt x="3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6" y="40"/>
                    <a:pt x="68" y="24"/>
                    <a:pt x="57" y="0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9" name="Freeform 298"/>
            <p:cNvSpPr>
              <a:spLocks/>
            </p:cNvSpPr>
            <p:nvPr/>
          </p:nvSpPr>
          <p:spPr bwMode="auto">
            <a:xfrm>
              <a:off x="7015163" y="3059311"/>
              <a:ext cx="104775" cy="73025"/>
            </a:xfrm>
            <a:custGeom>
              <a:avLst/>
              <a:gdLst>
                <a:gd name="T0" fmla="*/ 75 w 75"/>
                <a:gd name="T1" fmla="*/ 0 h 52"/>
                <a:gd name="T2" fmla="*/ 6 w 75"/>
                <a:gd name="T3" fmla="*/ 0 h 52"/>
                <a:gd name="T4" fmla="*/ 0 w 75"/>
                <a:gd name="T5" fmla="*/ 6 h 52"/>
                <a:gd name="T6" fmla="*/ 0 w 75"/>
                <a:gd name="T7" fmla="*/ 46 h 52"/>
                <a:gd name="T8" fmla="*/ 6 w 75"/>
                <a:gd name="T9" fmla="*/ 52 h 52"/>
                <a:gd name="T10" fmla="*/ 45 w 75"/>
                <a:gd name="T11" fmla="*/ 52 h 52"/>
                <a:gd name="T12" fmla="*/ 75 w 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2"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45" y="52"/>
                    <a:pt x="45" y="52"/>
                    <a:pt x="45" y="52"/>
                  </a:cubicBez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0" name="Freeform 299"/>
            <p:cNvSpPr>
              <a:spLocks/>
            </p:cNvSpPr>
            <p:nvPr/>
          </p:nvSpPr>
          <p:spPr bwMode="auto">
            <a:xfrm>
              <a:off x="7045325" y="3214886"/>
              <a:ext cx="42863" cy="50800"/>
            </a:xfrm>
            <a:custGeom>
              <a:avLst/>
              <a:gdLst>
                <a:gd name="T0" fmla="*/ 28 w 31"/>
                <a:gd name="T1" fmla="*/ 12 h 37"/>
                <a:gd name="T2" fmla="*/ 10 w 31"/>
                <a:gd name="T3" fmla="*/ 2 h 37"/>
                <a:gd name="T4" fmla="*/ 3 w 31"/>
                <a:gd name="T5" fmla="*/ 6 h 37"/>
                <a:gd name="T6" fmla="*/ 0 w 31"/>
                <a:gd name="T7" fmla="*/ 32 h 37"/>
                <a:gd name="T8" fmla="*/ 5 w 31"/>
                <a:gd name="T9" fmla="*/ 35 h 37"/>
                <a:gd name="T10" fmla="*/ 28 w 31"/>
                <a:gd name="T11" fmla="*/ 20 h 37"/>
                <a:gd name="T12" fmla="*/ 28 w 31"/>
                <a:gd name="T13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7">
                  <a:moveTo>
                    <a:pt x="28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4" y="2"/>
                    <a:pt x="3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2" y="37"/>
                    <a:pt x="5" y="3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1" y="14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1" name="Freeform 300"/>
            <p:cNvSpPr>
              <a:spLocks/>
            </p:cNvSpPr>
            <p:nvPr/>
          </p:nvSpPr>
          <p:spPr bwMode="auto">
            <a:xfrm>
              <a:off x="7197725" y="2887861"/>
              <a:ext cx="163513" cy="274637"/>
            </a:xfrm>
            <a:custGeom>
              <a:avLst/>
              <a:gdLst>
                <a:gd name="T0" fmla="*/ 112 w 117"/>
                <a:gd name="T1" fmla="*/ 177 h 197"/>
                <a:gd name="T2" fmla="*/ 112 w 117"/>
                <a:gd name="T3" fmla="*/ 176 h 197"/>
                <a:gd name="T4" fmla="*/ 101 w 117"/>
                <a:gd name="T5" fmla="*/ 155 h 197"/>
                <a:gd name="T6" fmla="*/ 101 w 117"/>
                <a:gd name="T7" fmla="*/ 154 h 197"/>
                <a:gd name="T8" fmla="*/ 99 w 117"/>
                <a:gd name="T9" fmla="*/ 152 h 197"/>
                <a:gd name="T10" fmla="*/ 98 w 117"/>
                <a:gd name="T11" fmla="*/ 150 h 197"/>
                <a:gd name="T12" fmla="*/ 98 w 117"/>
                <a:gd name="T13" fmla="*/ 149 h 197"/>
                <a:gd name="T14" fmla="*/ 96 w 117"/>
                <a:gd name="T15" fmla="*/ 146 h 197"/>
                <a:gd name="T16" fmla="*/ 96 w 117"/>
                <a:gd name="T17" fmla="*/ 145 h 197"/>
                <a:gd name="T18" fmla="*/ 94 w 117"/>
                <a:gd name="T19" fmla="*/ 142 h 197"/>
                <a:gd name="T20" fmla="*/ 93 w 117"/>
                <a:gd name="T21" fmla="*/ 141 h 197"/>
                <a:gd name="T22" fmla="*/ 55 w 117"/>
                <a:gd name="T23" fmla="*/ 72 h 197"/>
                <a:gd name="T24" fmla="*/ 9 w 117"/>
                <a:gd name="T25" fmla="*/ 4 h 197"/>
                <a:gd name="T26" fmla="*/ 37 w 117"/>
                <a:gd name="T27" fmla="*/ 87 h 197"/>
                <a:gd name="T28" fmla="*/ 89 w 117"/>
                <a:gd name="T29" fmla="*/ 194 h 197"/>
                <a:gd name="T30" fmla="*/ 103 w 117"/>
                <a:gd name="T31" fmla="*/ 193 h 197"/>
                <a:gd name="T32" fmla="*/ 112 w 117"/>
                <a:gd name="T33" fmla="*/ 17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97">
                  <a:moveTo>
                    <a:pt x="112" y="177"/>
                  </a:moveTo>
                  <a:cubicBezTo>
                    <a:pt x="112" y="177"/>
                    <a:pt x="112" y="176"/>
                    <a:pt x="112" y="176"/>
                  </a:cubicBezTo>
                  <a:cubicBezTo>
                    <a:pt x="110" y="173"/>
                    <a:pt x="106" y="165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100" y="154"/>
                    <a:pt x="100" y="153"/>
                    <a:pt x="99" y="152"/>
                  </a:cubicBezTo>
                  <a:cubicBezTo>
                    <a:pt x="99" y="151"/>
                    <a:pt x="99" y="151"/>
                    <a:pt x="98" y="150"/>
                  </a:cubicBezTo>
                  <a:cubicBezTo>
                    <a:pt x="98" y="150"/>
                    <a:pt x="98" y="149"/>
                    <a:pt x="98" y="149"/>
                  </a:cubicBezTo>
                  <a:cubicBezTo>
                    <a:pt x="97" y="148"/>
                    <a:pt x="97" y="147"/>
                    <a:pt x="96" y="146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5" y="144"/>
                    <a:pt x="94" y="143"/>
                    <a:pt x="94" y="142"/>
                  </a:cubicBezTo>
                  <a:cubicBezTo>
                    <a:pt x="94" y="141"/>
                    <a:pt x="94" y="141"/>
                    <a:pt x="93" y="141"/>
                  </a:cubicBezTo>
                  <a:cubicBezTo>
                    <a:pt x="81" y="117"/>
                    <a:pt x="65" y="88"/>
                    <a:pt x="55" y="72"/>
                  </a:cubicBezTo>
                  <a:cubicBezTo>
                    <a:pt x="38" y="45"/>
                    <a:pt x="16" y="0"/>
                    <a:pt x="9" y="4"/>
                  </a:cubicBezTo>
                  <a:cubicBezTo>
                    <a:pt x="0" y="8"/>
                    <a:pt x="28" y="65"/>
                    <a:pt x="37" y="87"/>
                  </a:cubicBezTo>
                  <a:cubicBezTo>
                    <a:pt x="46" y="108"/>
                    <a:pt x="82" y="190"/>
                    <a:pt x="89" y="194"/>
                  </a:cubicBezTo>
                  <a:cubicBezTo>
                    <a:pt x="96" y="197"/>
                    <a:pt x="99" y="195"/>
                    <a:pt x="103" y="193"/>
                  </a:cubicBezTo>
                  <a:cubicBezTo>
                    <a:pt x="108" y="191"/>
                    <a:pt x="117" y="185"/>
                    <a:pt x="112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2" name="Freeform 301"/>
            <p:cNvSpPr>
              <a:spLocks/>
            </p:cNvSpPr>
            <p:nvPr/>
          </p:nvSpPr>
          <p:spPr bwMode="auto">
            <a:xfrm>
              <a:off x="7335838" y="3162499"/>
              <a:ext cx="50800" cy="53975"/>
            </a:xfrm>
            <a:custGeom>
              <a:avLst/>
              <a:gdLst>
                <a:gd name="T0" fmla="*/ 34 w 36"/>
                <a:gd name="T1" fmla="*/ 21 h 38"/>
                <a:gd name="T2" fmla="*/ 25 w 36"/>
                <a:gd name="T3" fmla="*/ 5 h 38"/>
                <a:gd name="T4" fmla="*/ 15 w 36"/>
                <a:gd name="T5" fmla="*/ 1 h 38"/>
                <a:gd name="T6" fmla="*/ 5 w 36"/>
                <a:gd name="T7" fmla="*/ 7 h 38"/>
                <a:gd name="T8" fmla="*/ 2 w 36"/>
                <a:gd name="T9" fmla="*/ 16 h 38"/>
                <a:gd name="T10" fmla="*/ 13 w 36"/>
                <a:gd name="T11" fmla="*/ 33 h 38"/>
                <a:gd name="T12" fmla="*/ 24 w 36"/>
                <a:gd name="T13" fmla="*/ 36 h 38"/>
                <a:gd name="T14" fmla="*/ 31 w 36"/>
                <a:gd name="T15" fmla="*/ 32 h 38"/>
                <a:gd name="T16" fmla="*/ 34 w 36"/>
                <a:gd name="T17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8">
                  <a:moveTo>
                    <a:pt x="34" y="21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3" y="1"/>
                    <a:pt x="19" y="0"/>
                    <a:pt x="1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" y="9"/>
                    <a:pt x="0" y="13"/>
                    <a:pt x="2" y="1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7"/>
                    <a:pt x="20" y="38"/>
                    <a:pt x="24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30"/>
                    <a:pt x="36" y="25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3" name="Freeform 302"/>
            <p:cNvSpPr>
              <a:spLocks/>
            </p:cNvSpPr>
            <p:nvPr/>
          </p:nvSpPr>
          <p:spPr bwMode="auto">
            <a:xfrm>
              <a:off x="7366000" y="3200599"/>
              <a:ext cx="55563" cy="76200"/>
            </a:xfrm>
            <a:custGeom>
              <a:avLst/>
              <a:gdLst>
                <a:gd name="T0" fmla="*/ 9 w 40"/>
                <a:gd name="T1" fmla="*/ 18 h 55"/>
                <a:gd name="T2" fmla="*/ 8 w 40"/>
                <a:gd name="T3" fmla="*/ 37 h 55"/>
                <a:gd name="T4" fmla="*/ 35 w 40"/>
                <a:gd name="T5" fmla="*/ 55 h 55"/>
                <a:gd name="T6" fmla="*/ 9 w 40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5">
                  <a:moveTo>
                    <a:pt x="9" y="18"/>
                  </a:moveTo>
                  <a:cubicBezTo>
                    <a:pt x="6" y="20"/>
                    <a:pt x="0" y="26"/>
                    <a:pt x="8" y="37"/>
                  </a:cubicBezTo>
                  <a:cubicBezTo>
                    <a:pt x="15" y="47"/>
                    <a:pt x="33" y="48"/>
                    <a:pt x="35" y="55"/>
                  </a:cubicBezTo>
                  <a:cubicBezTo>
                    <a:pt x="35" y="55"/>
                    <a:pt x="40" y="0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4" name="Freeform 303"/>
          <p:cNvSpPr>
            <a:spLocks/>
          </p:cNvSpPr>
          <p:nvPr/>
        </p:nvSpPr>
        <p:spPr bwMode="auto">
          <a:xfrm>
            <a:off x="7813884" y="3231102"/>
            <a:ext cx="207294" cy="335868"/>
          </a:xfrm>
          <a:custGeom>
            <a:avLst/>
            <a:gdLst>
              <a:gd name="T0" fmla="*/ 101 w 180"/>
              <a:gd name="T1" fmla="*/ 0 h 292"/>
              <a:gd name="T2" fmla="*/ 101 w 180"/>
              <a:gd name="T3" fmla="*/ 74 h 292"/>
              <a:gd name="T4" fmla="*/ 171 w 180"/>
              <a:gd name="T5" fmla="*/ 74 h 292"/>
              <a:gd name="T6" fmla="*/ 171 w 180"/>
              <a:gd name="T7" fmla="*/ 119 h 292"/>
              <a:gd name="T8" fmla="*/ 101 w 180"/>
              <a:gd name="T9" fmla="*/ 119 h 292"/>
              <a:gd name="T10" fmla="*/ 101 w 180"/>
              <a:gd name="T11" fmla="*/ 194 h 292"/>
              <a:gd name="T12" fmla="*/ 104 w 180"/>
              <a:gd name="T13" fmla="*/ 227 h 292"/>
              <a:gd name="T14" fmla="*/ 114 w 180"/>
              <a:gd name="T15" fmla="*/ 238 h 292"/>
              <a:gd name="T16" fmla="*/ 136 w 180"/>
              <a:gd name="T17" fmla="*/ 244 h 292"/>
              <a:gd name="T18" fmla="*/ 180 w 180"/>
              <a:gd name="T19" fmla="*/ 230 h 292"/>
              <a:gd name="T20" fmla="*/ 180 w 180"/>
              <a:gd name="T21" fmla="*/ 276 h 292"/>
              <a:gd name="T22" fmla="*/ 146 w 180"/>
              <a:gd name="T23" fmla="*/ 288 h 292"/>
              <a:gd name="T24" fmla="*/ 113 w 180"/>
              <a:gd name="T25" fmla="*/ 292 h 292"/>
              <a:gd name="T26" fmla="*/ 78 w 180"/>
              <a:gd name="T27" fmla="*/ 287 h 292"/>
              <a:gd name="T28" fmla="*/ 52 w 180"/>
              <a:gd name="T29" fmla="*/ 272 h 292"/>
              <a:gd name="T30" fmla="*/ 37 w 180"/>
              <a:gd name="T31" fmla="*/ 252 h 292"/>
              <a:gd name="T32" fmla="*/ 33 w 180"/>
              <a:gd name="T33" fmla="*/ 222 h 292"/>
              <a:gd name="T34" fmla="*/ 33 w 180"/>
              <a:gd name="T35" fmla="*/ 119 h 292"/>
              <a:gd name="T36" fmla="*/ 0 w 180"/>
              <a:gd name="T37" fmla="*/ 119 h 292"/>
              <a:gd name="T38" fmla="*/ 0 w 180"/>
              <a:gd name="T39" fmla="*/ 78 h 292"/>
              <a:gd name="T40" fmla="*/ 30 w 180"/>
              <a:gd name="T41" fmla="*/ 62 h 292"/>
              <a:gd name="T42" fmla="*/ 49 w 180"/>
              <a:gd name="T43" fmla="*/ 37 h 292"/>
              <a:gd name="T44" fmla="*/ 60 w 180"/>
              <a:gd name="T45" fmla="*/ 0 h 292"/>
              <a:gd name="T46" fmla="*/ 101 w 180"/>
              <a:gd name="T47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0" h="292">
                <a:moveTo>
                  <a:pt x="101" y="0"/>
                </a:moveTo>
                <a:cubicBezTo>
                  <a:pt x="101" y="74"/>
                  <a:pt x="101" y="74"/>
                  <a:pt x="101" y="74"/>
                </a:cubicBezTo>
                <a:cubicBezTo>
                  <a:pt x="171" y="74"/>
                  <a:pt x="171" y="74"/>
                  <a:pt x="171" y="74"/>
                </a:cubicBezTo>
                <a:cubicBezTo>
                  <a:pt x="171" y="119"/>
                  <a:pt x="171" y="119"/>
                  <a:pt x="171" y="119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101" y="194"/>
                  <a:pt x="101" y="194"/>
                  <a:pt x="101" y="194"/>
                </a:cubicBezTo>
                <a:cubicBezTo>
                  <a:pt x="101" y="211"/>
                  <a:pt x="102" y="222"/>
                  <a:pt x="104" y="227"/>
                </a:cubicBezTo>
                <a:cubicBezTo>
                  <a:pt x="106" y="232"/>
                  <a:pt x="109" y="236"/>
                  <a:pt x="114" y="238"/>
                </a:cubicBezTo>
                <a:cubicBezTo>
                  <a:pt x="120" y="242"/>
                  <a:pt x="128" y="244"/>
                  <a:pt x="136" y="244"/>
                </a:cubicBezTo>
                <a:cubicBezTo>
                  <a:pt x="151" y="244"/>
                  <a:pt x="166" y="239"/>
                  <a:pt x="180" y="230"/>
                </a:cubicBezTo>
                <a:cubicBezTo>
                  <a:pt x="180" y="276"/>
                  <a:pt x="180" y="276"/>
                  <a:pt x="180" y="276"/>
                </a:cubicBezTo>
                <a:cubicBezTo>
                  <a:pt x="168" y="282"/>
                  <a:pt x="156" y="286"/>
                  <a:pt x="146" y="288"/>
                </a:cubicBezTo>
                <a:cubicBezTo>
                  <a:pt x="136" y="291"/>
                  <a:pt x="125" y="292"/>
                  <a:pt x="113" y="292"/>
                </a:cubicBezTo>
                <a:cubicBezTo>
                  <a:pt x="100" y="292"/>
                  <a:pt x="88" y="290"/>
                  <a:pt x="78" y="287"/>
                </a:cubicBezTo>
                <a:cubicBezTo>
                  <a:pt x="68" y="283"/>
                  <a:pt x="59" y="279"/>
                  <a:pt x="52" y="272"/>
                </a:cubicBezTo>
                <a:cubicBezTo>
                  <a:pt x="45" y="266"/>
                  <a:pt x="40" y="259"/>
                  <a:pt x="37" y="252"/>
                </a:cubicBezTo>
                <a:cubicBezTo>
                  <a:pt x="34" y="245"/>
                  <a:pt x="33" y="235"/>
                  <a:pt x="33" y="222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78"/>
                  <a:pt x="0" y="78"/>
                  <a:pt x="0" y="78"/>
                </a:cubicBezTo>
                <a:cubicBezTo>
                  <a:pt x="12" y="74"/>
                  <a:pt x="22" y="69"/>
                  <a:pt x="30" y="62"/>
                </a:cubicBezTo>
                <a:cubicBezTo>
                  <a:pt x="38" y="55"/>
                  <a:pt x="45" y="47"/>
                  <a:pt x="49" y="37"/>
                </a:cubicBezTo>
                <a:cubicBezTo>
                  <a:pt x="54" y="27"/>
                  <a:pt x="58" y="15"/>
                  <a:pt x="60" y="0"/>
                </a:cubicBezTo>
                <a:lnTo>
                  <a:pt x="101" y="0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5" name="Freeform 304"/>
          <p:cNvSpPr>
            <a:spLocks noEditPoints="1"/>
          </p:cNvSpPr>
          <p:nvPr/>
        </p:nvSpPr>
        <p:spPr bwMode="auto">
          <a:xfrm>
            <a:off x="8492273" y="3239024"/>
            <a:ext cx="307720" cy="308913"/>
          </a:xfrm>
          <a:custGeom>
            <a:avLst/>
            <a:gdLst>
              <a:gd name="T0" fmla="*/ 37 w 294"/>
              <a:gd name="T1" fmla="*/ 0 h 295"/>
              <a:gd name="T2" fmla="*/ 256 w 294"/>
              <a:gd name="T3" fmla="*/ 0 h 295"/>
              <a:gd name="T4" fmla="*/ 294 w 294"/>
              <a:gd name="T5" fmla="*/ 38 h 295"/>
              <a:gd name="T6" fmla="*/ 294 w 294"/>
              <a:gd name="T7" fmla="*/ 257 h 295"/>
              <a:gd name="T8" fmla="*/ 256 w 294"/>
              <a:gd name="T9" fmla="*/ 295 h 295"/>
              <a:gd name="T10" fmla="*/ 37 w 294"/>
              <a:gd name="T11" fmla="*/ 295 h 295"/>
              <a:gd name="T12" fmla="*/ 0 w 294"/>
              <a:gd name="T13" fmla="*/ 257 h 295"/>
              <a:gd name="T14" fmla="*/ 0 w 294"/>
              <a:gd name="T15" fmla="*/ 38 h 295"/>
              <a:gd name="T16" fmla="*/ 37 w 294"/>
              <a:gd name="T17" fmla="*/ 0 h 295"/>
              <a:gd name="T18" fmla="*/ 214 w 294"/>
              <a:gd name="T19" fmla="*/ 33 h 295"/>
              <a:gd name="T20" fmla="*/ 201 w 294"/>
              <a:gd name="T21" fmla="*/ 46 h 295"/>
              <a:gd name="T22" fmla="*/ 201 w 294"/>
              <a:gd name="T23" fmla="*/ 78 h 295"/>
              <a:gd name="T24" fmla="*/ 214 w 294"/>
              <a:gd name="T25" fmla="*/ 91 h 295"/>
              <a:gd name="T26" fmla="*/ 247 w 294"/>
              <a:gd name="T27" fmla="*/ 91 h 295"/>
              <a:gd name="T28" fmla="*/ 261 w 294"/>
              <a:gd name="T29" fmla="*/ 78 h 295"/>
              <a:gd name="T30" fmla="*/ 261 w 294"/>
              <a:gd name="T31" fmla="*/ 46 h 295"/>
              <a:gd name="T32" fmla="*/ 247 w 294"/>
              <a:gd name="T33" fmla="*/ 33 h 295"/>
              <a:gd name="T34" fmla="*/ 214 w 294"/>
              <a:gd name="T35" fmla="*/ 33 h 295"/>
              <a:gd name="T36" fmla="*/ 261 w 294"/>
              <a:gd name="T37" fmla="*/ 125 h 295"/>
              <a:gd name="T38" fmla="*/ 235 w 294"/>
              <a:gd name="T39" fmla="*/ 125 h 295"/>
              <a:gd name="T40" fmla="*/ 239 w 294"/>
              <a:gd name="T41" fmla="*/ 150 h 295"/>
              <a:gd name="T42" fmla="*/ 147 w 294"/>
              <a:gd name="T43" fmla="*/ 239 h 295"/>
              <a:gd name="T44" fmla="*/ 56 w 294"/>
              <a:gd name="T45" fmla="*/ 150 h 295"/>
              <a:gd name="T46" fmla="*/ 59 w 294"/>
              <a:gd name="T47" fmla="*/ 125 h 295"/>
              <a:gd name="T48" fmla="*/ 32 w 294"/>
              <a:gd name="T49" fmla="*/ 125 h 295"/>
              <a:gd name="T50" fmla="*/ 32 w 294"/>
              <a:gd name="T51" fmla="*/ 249 h 295"/>
              <a:gd name="T52" fmla="*/ 44 w 294"/>
              <a:gd name="T53" fmla="*/ 261 h 295"/>
              <a:gd name="T54" fmla="*/ 249 w 294"/>
              <a:gd name="T55" fmla="*/ 261 h 295"/>
              <a:gd name="T56" fmla="*/ 261 w 294"/>
              <a:gd name="T57" fmla="*/ 249 h 295"/>
              <a:gd name="T58" fmla="*/ 261 w 294"/>
              <a:gd name="T59" fmla="*/ 125 h 295"/>
              <a:gd name="T60" fmla="*/ 147 w 294"/>
              <a:gd name="T61" fmla="*/ 90 h 295"/>
              <a:gd name="T62" fmla="*/ 88 w 294"/>
              <a:gd name="T63" fmla="*/ 147 h 295"/>
              <a:gd name="T64" fmla="*/ 147 w 294"/>
              <a:gd name="T65" fmla="*/ 204 h 295"/>
              <a:gd name="T66" fmla="*/ 206 w 294"/>
              <a:gd name="T67" fmla="*/ 147 h 295"/>
              <a:gd name="T68" fmla="*/ 147 w 294"/>
              <a:gd name="T69" fmla="*/ 9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4" h="295">
                <a:moveTo>
                  <a:pt x="37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77" y="0"/>
                  <a:pt x="294" y="17"/>
                  <a:pt x="294" y="38"/>
                </a:cubicBezTo>
                <a:cubicBezTo>
                  <a:pt x="294" y="257"/>
                  <a:pt x="294" y="257"/>
                  <a:pt x="294" y="257"/>
                </a:cubicBezTo>
                <a:cubicBezTo>
                  <a:pt x="294" y="278"/>
                  <a:pt x="277" y="295"/>
                  <a:pt x="256" y="295"/>
                </a:cubicBezTo>
                <a:cubicBezTo>
                  <a:pt x="37" y="295"/>
                  <a:pt x="37" y="295"/>
                  <a:pt x="37" y="295"/>
                </a:cubicBezTo>
                <a:cubicBezTo>
                  <a:pt x="17" y="295"/>
                  <a:pt x="0" y="278"/>
                  <a:pt x="0" y="25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7" y="0"/>
                </a:cubicBezTo>
                <a:moveTo>
                  <a:pt x="214" y="33"/>
                </a:moveTo>
                <a:cubicBezTo>
                  <a:pt x="207" y="33"/>
                  <a:pt x="201" y="39"/>
                  <a:pt x="201" y="46"/>
                </a:cubicBezTo>
                <a:cubicBezTo>
                  <a:pt x="201" y="78"/>
                  <a:pt x="201" y="78"/>
                  <a:pt x="201" y="78"/>
                </a:cubicBezTo>
                <a:cubicBezTo>
                  <a:pt x="201" y="85"/>
                  <a:pt x="207" y="91"/>
                  <a:pt x="214" y="91"/>
                </a:cubicBezTo>
                <a:cubicBezTo>
                  <a:pt x="247" y="91"/>
                  <a:pt x="247" y="91"/>
                  <a:pt x="247" y="91"/>
                </a:cubicBezTo>
                <a:cubicBezTo>
                  <a:pt x="255" y="91"/>
                  <a:pt x="261" y="85"/>
                  <a:pt x="261" y="78"/>
                </a:cubicBezTo>
                <a:cubicBezTo>
                  <a:pt x="261" y="46"/>
                  <a:pt x="261" y="46"/>
                  <a:pt x="261" y="46"/>
                </a:cubicBezTo>
                <a:cubicBezTo>
                  <a:pt x="261" y="39"/>
                  <a:pt x="255" y="33"/>
                  <a:pt x="247" y="33"/>
                </a:cubicBezTo>
                <a:lnTo>
                  <a:pt x="214" y="33"/>
                </a:lnTo>
                <a:close/>
                <a:moveTo>
                  <a:pt x="261" y="125"/>
                </a:moveTo>
                <a:cubicBezTo>
                  <a:pt x="235" y="125"/>
                  <a:pt x="235" y="125"/>
                  <a:pt x="235" y="125"/>
                </a:cubicBezTo>
                <a:cubicBezTo>
                  <a:pt x="237" y="133"/>
                  <a:pt x="239" y="141"/>
                  <a:pt x="239" y="150"/>
                </a:cubicBezTo>
                <a:cubicBezTo>
                  <a:pt x="239" y="199"/>
                  <a:pt x="198" y="239"/>
                  <a:pt x="147" y="239"/>
                </a:cubicBezTo>
                <a:cubicBezTo>
                  <a:pt x="97" y="239"/>
                  <a:pt x="56" y="199"/>
                  <a:pt x="56" y="150"/>
                </a:cubicBezTo>
                <a:cubicBezTo>
                  <a:pt x="56" y="141"/>
                  <a:pt x="57" y="133"/>
                  <a:pt x="59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2" y="249"/>
                  <a:pt x="32" y="249"/>
                  <a:pt x="32" y="249"/>
                </a:cubicBezTo>
                <a:cubicBezTo>
                  <a:pt x="32" y="256"/>
                  <a:pt x="38" y="261"/>
                  <a:pt x="44" y="261"/>
                </a:cubicBezTo>
                <a:cubicBezTo>
                  <a:pt x="249" y="261"/>
                  <a:pt x="249" y="261"/>
                  <a:pt x="249" y="261"/>
                </a:cubicBezTo>
                <a:cubicBezTo>
                  <a:pt x="256" y="261"/>
                  <a:pt x="261" y="256"/>
                  <a:pt x="261" y="249"/>
                </a:cubicBezTo>
                <a:lnTo>
                  <a:pt x="261" y="125"/>
                </a:lnTo>
                <a:close/>
                <a:moveTo>
                  <a:pt x="147" y="90"/>
                </a:moveTo>
                <a:cubicBezTo>
                  <a:pt x="114" y="90"/>
                  <a:pt x="88" y="115"/>
                  <a:pt x="88" y="147"/>
                </a:cubicBezTo>
                <a:cubicBezTo>
                  <a:pt x="88" y="179"/>
                  <a:pt x="114" y="204"/>
                  <a:pt x="147" y="204"/>
                </a:cubicBezTo>
                <a:cubicBezTo>
                  <a:pt x="180" y="204"/>
                  <a:pt x="206" y="179"/>
                  <a:pt x="206" y="147"/>
                </a:cubicBezTo>
                <a:cubicBezTo>
                  <a:pt x="206" y="115"/>
                  <a:pt x="180" y="90"/>
                  <a:pt x="147" y="90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Freeform 305"/>
          <p:cNvSpPr>
            <a:spLocks/>
          </p:cNvSpPr>
          <p:nvPr/>
        </p:nvSpPr>
        <p:spPr bwMode="auto">
          <a:xfrm>
            <a:off x="9177602" y="3206384"/>
            <a:ext cx="371292" cy="372604"/>
          </a:xfrm>
          <a:custGeom>
            <a:avLst/>
            <a:gdLst>
              <a:gd name="T0" fmla="*/ 161 w 323"/>
              <a:gd name="T1" fmla="*/ 0 h 323"/>
              <a:gd name="T2" fmla="*/ 0 w 323"/>
              <a:gd name="T3" fmla="*/ 162 h 323"/>
              <a:gd name="T4" fmla="*/ 97 w 323"/>
              <a:gd name="T5" fmla="*/ 310 h 323"/>
              <a:gd name="T6" fmla="*/ 99 w 323"/>
              <a:gd name="T7" fmla="*/ 272 h 323"/>
              <a:gd name="T8" fmla="*/ 120 w 323"/>
              <a:gd name="T9" fmla="*/ 184 h 323"/>
              <a:gd name="T10" fmla="*/ 115 w 323"/>
              <a:gd name="T11" fmla="*/ 159 h 323"/>
              <a:gd name="T12" fmla="*/ 146 w 323"/>
              <a:gd name="T13" fmla="*/ 117 h 323"/>
              <a:gd name="T14" fmla="*/ 168 w 323"/>
              <a:gd name="T15" fmla="*/ 141 h 323"/>
              <a:gd name="T16" fmla="*/ 154 w 323"/>
              <a:gd name="T17" fmla="*/ 199 h 323"/>
              <a:gd name="T18" fmla="*/ 179 w 323"/>
              <a:gd name="T19" fmla="*/ 230 h 323"/>
              <a:gd name="T20" fmla="*/ 230 w 323"/>
              <a:gd name="T21" fmla="*/ 144 h 323"/>
              <a:gd name="T22" fmla="*/ 163 w 323"/>
              <a:gd name="T23" fmla="*/ 82 h 323"/>
              <a:gd name="T24" fmla="*/ 84 w 323"/>
              <a:gd name="T25" fmla="*/ 159 h 323"/>
              <a:gd name="T26" fmla="*/ 94 w 323"/>
              <a:gd name="T27" fmla="*/ 191 h 323"/>
              <a:gd name="T28" fmla="*/ 97 w 323"/>
              <a:gd name="T29" fmla="*/ 200 h 323"/>
              <a:gd name="T30" fmla="*/ 93 w 323"/>
              <a:gd name="T31" fmla="*/ 213 h 323"/>
              <a:gd name="T32" fmla="*/ 85 w 323"/>
              <a:gd name="T33" fmla="*/ 217 h 323"/>
              <a:gd name="T34" fmla="*/ 52 w 323"/>
              <a:gd name="T35" fmla="*/ 155 h 323"/>
              <a:gd name="T36" fmla="*/ 168 w 323"/>
              <a:gd name="T37" fmla="*/ 54 h 323"/>
              <a:gd name="T38" fmla="*/ 270 w 323"/>
              <a:gd name="T39" fmla="*/ 147 h 323"/>
              <a:gd name="T40" fmla="*/ 183 w 323"/>
              <a:gd name="T41" fmla="*/ 258 h 323"/>
              <a:gd name="T42" fmla="*/ 143 w 323"/>
              <a:gd name="T43" fmla="*/ 237 h 323"/>
              <a:gd name="T44" fmla="*/ 132 w 323"/>
              <a:gd name="T45" fmla="*/ 282 h 323"/>
              <a:gd name="T46" fmla="*/ 116 w 323"/>
              <a:gd name="T47" fmla="*/ 317 h 323"/>
              <a:gd name="T48" fmla="*/ 161 w 323"/>
              <a:gd name="T49" fmla="*/ 323 h 323"/>
              <a:gd name="T50" fmla="*/ 323 w 323"/>
              <a:gd name="T51" fmla="*/ 162 h 323"/>
              <a:gd name="T52" fmla="*/ 161 w 323"/>
              <a:gd name="T5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3" h="323">
                <a:moveTo>
                  <a:pt x="161" y="0"/>
                </a:moveTo>
                <a:cubicBezTo>
                  <a:pt x="72" y="0"/>
                  <a:pt x="0" y="72"/>
                  <a:pt x="0" y="162"/>
                </a:cubicBezTo>
                <a:cubicBezTo>
                  <a:pt x="0" y="228"/>
                  <a:pt x="40" y="285"/>
                  <a:pt x="97" y="310"/>
                </a:cubicBezTo>
                <a:cubicBezTo>
                  <a:pt x="96" y="298"/>
                  <a:pt x="96" y="285"/>
                  <a:pt x="99" y="272"/>
                </a:cubicBezTo>
                <a:cubicBezTo>
                  <a:pt x="102" y="259"/>
                  <a:pt x="120" y="184"/>
                  <a:pt x="120" y="184"/>
                </a:cubicBezTo>
                <a:cubicBezTo>
                  <a:pt x="120" y="184"/>
                  <a:pt x="115" y="174"/>
                  <a:pt x="115" y="159"/>
                </a:cubicBezTo>
                <a:cubicBezTo>
                  <a:pt x="115" y="135"/>
                  <a:pt x="129" y="117"/>
                  <a:pt x="146" y="117"/>
                </a:cubicBezTo>
                <a:cubicBezTo>
                  <a:pt x="161" y="117"/>
                  <a:pt x="168" y="128"/>
                  <a:pt x="168" y="141"/>
                </a:cubicBezTo>
                <a:cubicBezTo>
                  <a:pt x="168" y="156"/>
                  <a:pt x="159" y="178"/>
                  <a:pt x="154" y="199"/>
                </a:cubicBezTo>
                <a:cubicBezTo>
                  <a:pt x="150" y="216"/>
                  <a:pt x="162" y="230"/>
                  <a:pt x="179" y="230"/>
                </a:cubicBezTo>
                <a:cubicBezTo>
                  <a:pt x="210" y="230"/>
                  <a:pt x="230" y="190"/>
                  <a:pt x="230" y="144"/>
                </a:cubicBezTo>
                <a:cubicBezTo>
                  <a:pt x="230" y="108"/>
                  <a:pt x="207" y="82"/>
                  <a:pt x="163" y="82"/>
                </a:cubicBezTo>
                <a:cubicBezTo>
                  <a:pt x="114" y="82"/>
                  <a:pt x="84" y="118"/>
                  <a:pt x="84" y="159"/>
                </a:cubicBezTo>
                <a:cubicBezTo>
                  <a:pt x="84" y="173"/>
                  <a:pt x="88" y="183"/>
                  <a:pt x="94" y="191"/>
                </a:cubicBezTo>
                <a:cubicBezTo>
                  <a:pt x="97" y="194"/>
                  <a:pt x="98" y="196"/>
                  <a:pt x="97" y="200"/>
                </a:cubicBezTo>
                <a:cubicBezTo>
                  <a:pt x="96" y="203"/>
                  <a:pt x="94" y="210"/>
                  <a:pt x="93" y="213"/>
                </a:cubicBezTo>
                <a:cubicBezTo>
                  <a:pt x="92" y="217"/>
                  <a:pt x="89" y="218"/>
                  <a:pt x="85" y="217"/>
                </a:cubicBezTo>
                <a:cubicBezTo>
                  <a:pt x="63" y="208"/>
                  <a:pt x="52" y="183"/>
                  <a:pt x="52" y="155"/>
                </a:cubicBezTo>
                <a:cubicBezTo>
                  <a:pt x="52" y="109"/>
                  <a:pt x="91" y="54"/>
                  <a:pt x="168" y="54"/>
                </a:cubicBezTo>
                <a:cubicBezTo>
                  <a:pt x="229" y="54"/>
                  <a:pt x="270" y="99"/>
                  <a:pt x="270" y="147"/>
                </a:cubicBezTo>
                <a:cubicBezTo>
                  <a:pt x="270" y="210"/>
                  <a:pt x="235" y="258"/>
                  <a:pt x="183" y="258"/>
                </a:cubicBezTo>
                <a:cubicBezTo>
                  <a:pt x="165" y="258"/>
                  <a:pt x="149" y="248"/>
                  <a:pt x="143" y="237"/>
                </a:cubicBezTo>
                <a:cubicBezTo>
                  <a:pt x="143" y="237"/>
                  <a:pt x="134" y="275"/>
                  <a:pt x="132" y="282"/>
                </a:cubicBezTo>
                <a:cubicBezTo>
                  <a:pt x="128" y="294"/>
                  <a:pt x="122" y="307"/>
                  <a:pt x="116" y="317"/>
                </a:cubicBezTo>
                <a:cubicBezTo>
                  <a:pt x="130" y="321"/>
                  <a:pt x="145" y="323"/>
                  <a:pt x="161" y="323"/>
                </a:cubicBezTo>
                <a:cubicBezTo>
                  <a:pt x="251" y="323"/>
                  <a:pt x="323" y="251"/>
                  <a:pt x="323" y="162"/>
                </a:cubicBezTo>
                <a:cubicBezTo>
                  <a:pt x="323" y="72"/>
                  <a:pt x="251" y="0"/>
                  <a:pt x="161" y="0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7" name="Group 318"/>
          <p:cNvGrpSpPr/>
          <p:nvPr/>
        </p:nvGrpSpPr>
        <p:grpSpPr>
          <a:xfrm>
            <a:off x="9929308" y="3241946"/>
            <a:ext cx="309628" cy="303068"/>
            <a:chOff x="9896797" y="2895799"/>
            <a:chExt cx="374650" cy="366712"/>
          </a:xfrm>
          <a:solidFill>
            <a:srgbClr val="DD61C0"/>
          </a:solidFill>
        </p:grpSpPr>
        <p:sp>
          <p:nvSpPr>
            <p:cNvPr id="288" name="Freeform 306"/>
            <p:cNvSpPr>
              <a:spLocks/>
            </p:cNvSpPr>
            <p:nvPr/>
          </p:nvSpPr>
          <p:spPr bwMode="auto">
            <a:xfrm>
              <a:off x="9931722" y="2956124"/>
              <a:ext cx="339725" cy="306387"/>
            </a:xfrm>
            <a:custGeom>
              <a:avLst/>
              <a:gdLst>
                <a:gd name="T0" fmla="*/ 222 w 244"/>
                <a:gd name="T1" fmla="*/ 0 h 219"/>
                <a:gd name="T2" fmla="*/ 225 w 244"/>
                <a:gd name="T3" fmla="*/ 57 h 219"/>
                <a:gd name="T4" fmla="*/ 84 w 244"/>
                <a:gd name="T5" fmla="*/ 128 h 219"/>
                <a:gd name="T6" fmla="*/ 66 w 244"/>
                <a:gd name="T7" fmla="*/ 141 h 219"/>
                <a:gd name="T8" fmla="*/ 55 w 244"/>
                <a:gd name="T9" fmla="*/ 190 h 219"/>
                <a:gd name="T10" fmla="*/ 36 w 244"/>
                <a:gd name="T11" fmla="*/ 206 h 219"/>
                <a:gd name="T12" fmla="*/ 3 w 244"/>
                <a:gd name="T13" fmla="*/ 206 h 219"/>
                <a:gd name="T14" fmla="*/ 0 w 244"/>
                <a:gd name="T15" fmla="*/ 206 h 219"/>
                <a:gd name="T16" fmla="*/ 12 w 244"/>
                <a:gd name="T17" fmla="*/ 218 h 219"/>
                <a:gd name="T18" fmla="*/ 45 w 244"/>
                <a:gd name="T19" fmla="*/ 218 h 219"/>
                <a:gd name="T20" fmla="*/ 64 w 244"/>
                <a:gd name="T21" fmla="*/ 202 h 219"/>
                <a:gd name="T22" fmla="*/ 75 w 244"/>
                <a:gd name="T23" fmla="*/ 154 h 219"/>
                <a:gd name="T24" fmla="*/ 93 w 244"/>
                <a:gd name="T25" fmla="*/ 140 h 219"/>
                <a:gd name="T26" fmla="*/ 235 w 244"/>
                <a:gd name="T27" fmla="*/ 69 h 219"/>
                <a:gd name="T28" fmla="*/ 222 w 244"/>
                <a:gd name="T2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219">
                  <a:moveTo>
                    <a:pt x="222" y="0"/>
                  </a:moveTo>
                  <a:cubicBezTo>
                    <a:pt x="233" y="20"/>
                    <a:pt x="230" y="43"/>
                    <a:pt x="225" y="57"/>
                  </a:cubicBezTo>
                  <a:cubicBezTo>
                    <a:pt x="203" y="132"/>
                    <a:pt x="99" y="128"/>
                    <a:pt x="84" y="128"/>
                  </a:cubicBezTo>
                  <a:cubicBezTo>
                    <a:pt x="69" y="128"/>
                    <a:pt x="66" y="141"/>
                    <a:pt x="66" y="141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2" y="207"/>
                    <a:pt x="36" y="206"/>
                    <a:pt x="36" y="206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2" y="206"/>
                    <a:pt x="1" y="206"/>
                    <a:pt x="0" y="206"/>
                  </a:cubicBezTo>
                  <a:cubicBezTo>
                    <a:pt x="0" y="209"/>
                    <a:pt x="1" y="218"/>
                    <a:pt x="12" y="218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45" y="218"/>
                    <a:pt x="61" y="219"/>
                    <a:pt x="64" y="202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5" y="154"/>
                    <a:pt x="79" y="140"/>
                    <a:pt x="93" y="140"/>
                  </a:cubicBezTo>
                  <a:cubicBezTo>
                    <a:pt x="108" y="140"/>
                    <a:pt x="212" y="144"/>
                    <a:pt x="235" y="69"/>
                  </a:cubicBezTo>
                  <a:cubicBezTo>
                    <a:pt x="240" y="52"/>
                    <a:pt x="244" y="22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9" name="Freeform 307"/>
            <p:cNvSpPr>
              <a:spLocks noEditPoints="1"/>
            </p:cNvSpPr>
            <p:nvPr/>
          </p:nvSpPr>
          <p:spPr bwMode="auto">
            <a:xfrm>
              <a:off x="9896797" y="2895799"/>
              <a:ext cx="349250" cy="338137"/>
            </a:xfrm>
            <a:custGeom>
              <a:avLst/>
              <a:gdLst>
                <a:gd name="T0" fmla="*/ 66 w 251"/>
                <a:gd name="T1" fmla="*/ 226 h 243"/>
                <a:gd name="T2" fmla="*/ 77 w 251"/>
                <a:gd name="T3" fmla="*/ 177 h 243"/>
                <a:gd name="T4" fmla="*/ 96 w 251"/>
                <a:gd name="T5" fmla="*/ 163 h 243"/>
                <a:gd name="T6" fmla="*/ 237 w 251"/>
                <a:gd name="T7" fmla="*/ 93 h 243"/>
                <a:gd name="T8" fmla="*/ 146 w 251"/>
                <a:gd name="T9" fmla="*/ 1 h 243"/>
                <a:gd name="T10" fmla="*/ 71 w 251"/>
                <a:gd name="T11" fmla="*/ 1 h 243"/>
                <a:gd name="T12" fmla="*/ 52 w 251"/>
                <a:gd name="T13" fmla="*/ 16 h 243"/>
                <a:gd name="T14" fmla="*/ 2 w 251"/>
                <a:gd name="T15" fmla="*/ 229 h 243"/>
                <a:gd name="T16" fmla="*/ 14 w 251"/>
                <a:gd name="T17" fmla="*/ 242 h 243"/>
                <a:gd name="T18" fmla="*/ 47 w 251"/>
                <a:gd name="T19" fmla="*/ 242 h 243"/>
                <a:gd name="T20" fmla="*/ 66 w 251"/>
                <a:gd name="T21" fmla="*/ 226 h 243"/>
                <a:gd name="T22" fmla="*/ 94 w 251"/>
                <a:gd name="T23" fmla="*/ 102 h 243"/>
                <a:gd name="T24" fmla="*/ 104 w 251"/>
                <a:gd name="T25" fmla="*/ 59 h 243"/>
                <a:gd name="T26" fmla="*/ 118 w 251"/>
                <a:gd name="T27" fmla="*/ 46 h 243"/>
                <a:gd name="T28" fmla="*/ 150 w 251"/>
                <a:gd name="T29" fmla="*/ 47 h 243"/>
                <a:gd name="T30" fmla="*/ 173 w 251"/>
                <a:gd name="T31" fmla="*/ 80 h 243"/>
                <a:gd name="T32" fmla="*/ 101 w 251"/>
                <a:gd name="T33" fmla="*/ 117 h 243"/>
                <a:gd name="T34" fmla="*/ 94 w 251"/>
                <a:gd name="T35" fmla="*/ 10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243">
                  <a:moveTo>
                    <a:pt x="66" y="226"/>
                  </a:moveTo>
                  <a:cubicBezTo>
                    <a:pt x="77" y="177"/>
                    <a:pt x="77" y="177"/>
                    <a:pt x="77" y="177"/>
                  </a:cubicBezTo>
                  <a:cubicBezTo>
                    <a:pt x="77" y="177"/>
                    <a:pt x="81" y="163"/>
                    <a:pt x="96" y="163"/>
                  </a:cubicBezTo>
                  <a:cubicBezTo>
                    <a:pt x="110" y="163"/>
                    <a:pt x="214" y="167"/>
                    <a:pt x="237" y="93"/>
                  </a:cubicBezTo>
                  <a:cubicBezTo>
                    <a:pt x="245" y="65"/>
                    <a:pt x="251" y="1"/>
                    <a:pt x="146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56" y="0"/>
                    <a:pt x="52" y="16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2" y="229"/>
                    <a:pt x="0" y="242"/>
                    <a:pt x="14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2"/>
                    <a:pt x="63" y="243"/>
                    <a:pt x="66" y="226"/>
                  </a:cubicBezTo>
                  <a:close/>
                  <a:moveTo>
                    <a:pt x="94" y="102"/>
                  </a:move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8" y="47"/>
                    <a:pt x="118" y="46"/>
                  </a:cubicBezTo>
                  <a:cubicBezTo>
                    <a:pt x="128" y="44"/>
                    <a:pt x="146" y="46"/>
                    <a:pt x="150" y="47"/>
                  </a:cubicBezTo>
                  <a:cubicBezTo>
                    <a:pt x="179" y="52"/>
                    <a:pt x="173" y="80"/>
                    <a:pt x="173" y="80"/>
                  </a:cubicBezTo>
                  <a:cubicBezTo>
                    <a:pt x="167" y="123"/>
                    <a:pt x="101" y="117"/>
                    <a:pt x="101" y="117"/>
                  </a:cubicBezTo>
                  <a:cubicBezTo>
                    <a:pt x="90" y="113"/>
                    <a:pt x="94" y="102"/>
                    <a:pt x="94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0" name="Group 310"/>
          <p:cNvGrpSpPr/>
          <p:nvPr/>
        </p:nvGrpSpPr>
        <p:grpSpPr>
          <a:xfrm>
            <a:off x="10623519" y="5385749"/>
            <a:ext cx="333959" cy="332767"/>
            <a:chOff x="10625583" y="5016351"/>
            <a:chExt cx="444500" cy="442913"/>
          </a:xfrm>
          <a:solidFill>
            <a:srgbClr val="DD61C0"/>
          </a:solidFill>
        </p:grpSpPr>
        <p:sp>
          <p:nvSpPr>
            <p:cNvPr id="291" name="Freeform 308"/>
            <p:cNvSpPr>
              <a:spLocks/>
            </p:cNvSpPr>
            <p:nvPr/>
          </p:nvSpPr>
          <p:spPr bwMode="auto">
            <a:xfrm>
              <a:off x="10770046" y="5016351"/>
              <a:ext cx="169863" cy="168275"/>
            </a:xfrm>
            <a:custGeom>
              <a:avLst/>
              <a:gdLst>
                <a:gd name="T0" fmla="*/ 122 w 122"/>
                <a:gd name="T1" fmla="*/ 14 h 121"/>
                <a:gd name="T2" fmla="*/ 56 w 122"/>
                <a:gd name="T3" fmla="*/ 0 h 121"/>
                <a:gd name="T4" fmla="*/ 0 w 122"/>
                <a:gd name="T5" fmla="*/ 10 h 121"/>
                <a:gd name="T6" fmla="*/ 122 w 122"/>
                <a:gd name="T7" fmla="*/ 121 h 121"/>
                <a:gd name="T8" fmla="*/ 122 w 122"/>
                <a:gd name="T9" fmla="*/ 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1">
                  <a:moveTo>
                    <a:pt x="122" y="14"/>
                  </a:moveTo>
                  <a:cubicBezTo>
                    <a:pt x="101" y="5"/>
                    <a:pt x="79" y="0"/>
                    <a:pt x="56" y="0"/>
                  </a:cubicBezTo>
                  <a:cubicBezTo>
                    <a:pt x="37" y="0"/>
                    <a:pt x="18" y="3"/>
                    <a:pt x="0" y="10"/>
                  </a:cubicBezTo>
                  <a:cubicBezTo>
                    <a:pt x="4" y="14"/>
                    <a:pt x="116" y="116"/>
                    <a:pt x="122" y="121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2" name="Freeform 309"/>
            <p:cNvSpPr>
              <a:spLocks/>
            </p:cNvSpPr>
            <p:nvPr/>
          </p:nvSpPr>
          <p:spPr bwMode="auto">
            <a:xfrm>
              <a:off x="10643046" y="5237014"/>
              <a:ext cx="92075" cy="192087"/>
            </a:xfrm>
            <a:custGeom>
              <a:avLst/>
              <a:gdLst>
                <a:gd name="T0" fmla="*/ 66 w 66"/>
                <a:gd name="T1" fmla="*/ 138 h 138"/>
                <a:gd name="T2" fmla="*/ 66 w 66"/>
                <a:gd name="T3" fmla="*/ 0 h 138"/>
                <a:gd name="T4" fmla="*/ 0 w 66"/>
                <a:gd name="T5" fmla="*/ 60 h 138"/>
                <a:gd name="T6" fmla="*/ 66 w 66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38">
                  <a:moveTo>
                    <a:pt x="66" y="138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0" y="5"/>
                    <a:pt x="1" y="59"/>
                    <a:pt x="0" y="60"/>
                  </a:cubicBezTo>
                  <a:cubicBezTo>
                    <a:pt x="12" y="93"/>
                    <a:pt x="36" y="120"/>
                    <a:pt x="66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3" name="Freeform 310"/>
            <p:cNvSpPr>
              <a:spLocks/>
            </p:cNvSpPr>
            <p:nvPr/>
          </p:nvSpPr>
          <p:spPr bwMode="auto">
            <a:xfrm>
              <a:off x="10625583" y="5040164"/>
              <a:ext cx="204788" cy="257175"/>
            </a:xfrm>
            <a:custGeom>
              <a:avLst/>
              <a:gdLst>
                <a:gd name="T0" fmla="*/ 87 w 147"/>
                <a:gd name="T1" fmla="*/ 0 h 184"/>
                <a:gd name="T2" fmla="*/ 0 w 147"/>
                <a:gd name="T3" fmla="*/ 142 h 184"/>
                <a:gd name="T4" fmla="*/ 6 w 147"/>
                <a:gd name="T5" fmla="*/ 184 h 184"/>
                <a:gd name="T6" fmla="*/ 147 w 147"/>
                <a:gd name="T7" fmla="*/ 55 h 184"/>
                <a:gd name="T8" fmla="*/ 87 w 147"/>
                <a:gd name="T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4">
                  <a:moveTo>
                    <a:pt x="87" y="0"/>
                  </a:moveTo>
                  <a:cubicBezTo>
                    <a:pt x="33" y="28"/>
                    <a:pt x="0" y="82"/>
                    <a:pt x="0" y="142"/>
                  </a:cubicBezTo>
                  <a:cubicBezTo>
                    <a:pt x="0" y="156"/>
                    <a:pt x="2" y="170"/>
                    <a:pt x="6" y="184"/>
                  </a:cubicBezTo>
                  <a:cubicBezTo>
                    <a:pt x="10" y="180"/>
                    <a:pt x="145" y="58"/>
                    <a:pt x="147" y="55"/>
                  </a:cubicBezTo>
                  <a:cubicBezTo>
                    <a:pt x="145" y="53"/>
                    <a:pt x="89" y="2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4" name="Freeform 311"/>
            <p:cNvSpPr>
              <a:spLocks/>
            </p:cNvSpPr>
            <p:nvPr/>
          </p:nvSpPr>
          <p:spPr bwMode="auto">
            <a:xfrm>
              <a:off x="10757346" y="5335439"/>
              <a:ext cx="290513" cy="123825"/>
            </a:xfrm>
            <a:custGeom>
              <a:avLst/>
              <a:gdLst>
                <a:gd name="T0" fmla="*/ 0 w 209"/>
                <a:gd name="T1" fmla="*/ 76 h 89"/>
                <a:gd name="T2" fmla="*/ 51 w 209"/>
                <a:gd name="T3" fmla="*/ 89 h 89"/>
                <a:gd name="T4" fmla="*/ 80 w 209"/>
                <a:gd name="T5" fmla="*/ 89 h 89"/>
                <a:gd name="T6" fmla="*/ 209 w 209"/>
                <a:gd name="T7" fmla="*/ 0 h 89"/>
                <a:gd name="T8" fmla="*/ 0 w 209"/>
                <a:gd name="T9" fmla="*/ 0 h 89"/>
                <a:gd name="T10" fmla="*/ 0 w 209"/>
                <a:gd name="T11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89">
                  <a:moveTo>
                    <a:pt x="0" y="76"/>
                  </a:moveTo>
                  <a:cubicBezTo>
                    <a:pt x="17" y="83"/>
                    <a:pt x="34" y="88"/>
                    <a:pt x="51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135" y="84"/>
                    <a:pt x="185" y="5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5" name="Freeform 312"/>
            <p:cNvSpPr>
              <a:spLocks/>
            </p:cNvSpPr>
            <p:nvPr/>
          </p:nvSpPr>
          <p:spPr bwMode="auto">
            <a:xfrm>
              <a:off x="10962133" y="5048101"/>
              <a:ext cx="107950" cy="263525"/>
            </a:xfrm>
            <a:custGeom>
              <a:avLst/>
              <a:gdLst>
                <a:gd name="T0" fmla="*/ 0 w 77"/>
                <a:gd name="T1" fmla="*/ 0 h 189"/>
                <a:gd name="T2" fmla="*/ 0 w 77"/>
                <a:gd name="T3" fmla="*/ 189 h 189"/>
                <a:gd name="T4" fmla="*/ 68 w 77"/>
                <a:gd name="T5" fmla="*/ 189 h 189"/>
                <a:gd name="T6" fmla="*/ 77 w 77"/>
                <a:gd name="T7" fmla="*/ 136 h 189"/>
                <a:gd name="T8" fmla="*/ 0 w 77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89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74" y="172"/>
                    <a:pt x="77" y="154"/>
                    <a:pt x="77" y="136"/>
                  </a:cubicBezTo>
                  <a:cubicBezTo>
                    <a:pt x="77" y="81"/>
                    <a:pt x="48" y="2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6" name="Freeform 313"/>
          <p:cNvSpPr>
            <a:spLocks noEditPoints="1"/>
          </p:cNvSpPr>
          <p:nvPr/>
        </p:nvSpPr>
        <p:spPr bwMode="auto">
          <a:xfrm>
            <a:off x="7002250" y="3924812"/>
            <a:ext cx="401467" cy="356859"/>
          </a:xfrm>
          <a:custGeom>
            <a:avLst/>
            <a:gdLst>
              <a:gd name="T0" fmla="*/ 149 w 306"/>
              <a:gd name="T1" fmla="*/ 272 h 272"/>
              <a:gd name="T2" fmla="*/ 61 w 306"/>
              <a:gd name="T3" fmla="*/ 219 h 272"/>
              <a:gd name="T4" fmla="*/ 61 w 306"/>
              <a:gd name="T5" fmla="*/ 202 h 272"/>
              <a:gd name="T6" fmla="*/ 91 w 306"/>
              <a:gd name="T7" fmla="*/ 218 h 272"/>
              <a:gd name="T8" fmla="*/ 149 w 306"/>
              <a:gd name="T9" fmla="*/ 169 h 272"/>
              <a:gd name="T10" fmla="*/ 149 w 306"/>
              <a:gd name="T11" fmla="*/ 272 h 272"/>
              <a:gd name="T12" fmla="*/ 149 w 306"/>
              <a:gd name="T13" fmla="*/ 272 h 272"/>
              <a:gd name="T14" fmla="*/ 4 w 306"/>
              <a:gd name="T15" fmla="*/ 157 h 272"/>
              <a:gd name="T16" fmla="*/ 57 w 306"/>
              <a:gd name="T17" fmla="*/ 112 h 272"/>
              <a:gd name="T18" fmla="*/ 143 w 306"/>
              <a:gd name="T19" fmla="*/ 165 h 272"/>
              <a:gd name="T20" fmla="*/ 92 w 306"/>
              <a:gd name="T21" fmla="*/ 209 h 272"/>
              <a:gd name="T22" fmla="*/ 4 w 306"/>
              <a:gd name="T23" fmla="*/ 157 h 272"/>
              <a:gd name="T24" fmla="*/ 58 w 306"/>
              <a:gd name="T25" fmla="*/ 104 h 272"/>
              <a:gd name="T26" fmla="*/ 0 w 306"/>
              <a:gd name="T27" fmla="*/ 56 h 272"/>
              <a:gd name="T28" fmla="*/ 92 w 306"/>
              <a:gd name="T29" fmla="*/ 0 h 272"/>
              <a:gd name="T30" fmla="*/ 149 w 306"/>
              <a:gd name="T31" fmla="*/ 47 h 272"/>
              <a:gd name="T32" fmla="*/ 58 w 306"/>
              <a:gd name="T33" fmla="*/ 104 h 272"/>
              <a:gd name="T34" fmla="*/ 245 w 306"/>
              <a:gd name="T35" fmla="*/ 219 h 272"/>
              <a:gd name="T36" fmla="*/ 157 w 306"/>
              <a:gd name="T37" fmla="*/ 272 h 272"/>
              <a:gd name="T38" fmla="*/ 157 w 306"/>
              <a:gd name="T39" fmla="*/ 169 h 272"/>
              <a:gd name="T40" fmla="*/ 215 w 306"/>
              <a:gd name="T41" fmla="*/ 218 h 272"/>
              <a:gd name="T42" fmla="*/ 245 w 306"/>
              <a:gd name="T43" fmla="*/ 202 h 272"/>
              <a:gd name="T44" fmla="*/ 245 w 306"/>
              <a:gd name="T45" fmla="*/ 219 h 272"/>
              <a:gd name="T46" fmla="*/ 214 w 306"/>
              <a:gd name="T47" fmla="*/ 209 h 272"/>
              <a:gd name="T48" fmla="*/ 163 w 306"/>
              <a:gd name="T49" fmla="*/ 165 h 272"/>
              <a:gd name="T50" fmla="*/ 249 w 306"/>
              <a:gd name="T51" fmla="*/ 112 h 272"/>
              <a:gd name="T52" fmla="*/ 302 w 306"/>
              <a:gd name="T53" fmla="*/ 157 h 272"/>
              <a:gd name="T54" fmla="*/ 214 w 306"/>
              <a:gd name="T55" fmla="*/ 209 h 272"/>
              <a:gd name="T56" fmla="*/ 248 w 306"/>
              <a:gd name="T57" fmla="*/ 104 h 272"/>
              <a:gd name="T58" fmla="*/ 157 w 306"/>
              <a:gd name="T59" fmla="*/ 47 h 272"/>
              <a:gd name="T60" fmla="*/ 214 w 306"/>
              <a:gd name="T61" fmla="*/ 0 h 272"/>
              <a:gd name="T62" fmla="*/ 306 w 306"/>
              <a:gd name="T63" fmla="*/ 56 h 272"/>
              <a:gd name="T64" fmla="*/ 248 w 306"/>
              <a:gd name="T65" fmla="*/ 104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6" h="272">
                <a:moveTo>
                  <a:pt x="149" y="272"/>
                </a:moveTo>
                <a:lnTo>
                  <a:pt x="61" y="219"/>
                </a:lnTo>
                <a:lnTo>
                  <a:pt x="61" y="202"/>
                </a:lnTo>
                <a:lnTo>
                  <a:pt x="91" y="218"/>
                </a:lnTo>
                <a:lnTo>
                  <a:pt x="149" y="169"/>
                </a:lnTo>
                <a:lnTo>
                  <a:pt x="149" y="272"/>
                </a:lnTo>
                <a:lnTo>
                  <a:pt x="149" y="272"/>
                </a:lnTo>
                <a:close/>
                <a:moveTo>
                  <a:pt x="4" y="157"/>
                </a:moveTo>
                <a:lnTo>
                  <a:pt x="57" y="112"/>
                </a:lnTo>
                <a:lnTo>
                  <a:pt x="143" y="165"/>
                </a:lnTo>
                <a:lnTo>
                  <a:pt x="92" y="209"/>
                </a:lnTo>
                <a:lnTo>
                  <a:pt x="4" y="157"/>
                </a:lnTo>
                <a:close/>
                <a:moveTo>
                  <a:pt x="58" y="104"/>
                </a:moveTo>
                <a:lnTo>
                  <a:pt x="0" y="56"/>
                </a:lnTo>
                <a:lnTo>
                  <a:pt x="92" y="0"/>
                </a:lnTo>
                <a:lnTo>
                  <a:pt x="149" y="47"/>
                </a:lnTo>
                <a:lnTo>
                  <a:pt x="58" y="104"/>
                </a:lnTo>
                <a:close/>
                <a:moveTo>
                  <a:pt x="245" y="219"/>
                </a:moveTo>
                <a:lnTo>
                  <a:pt x="157" y="272"/>
                </a:lnTo>
                <a:lnTo>
                  <a:pt x="157" y="169"/>
                </a:lnTo>
                <a:lnTo>
                  <a:pt x="215" y="218"/>
                </a:lnTo>
                <a:lnTo>
                  <a:pt x="245" y="202"/>
                </a:lnTo>
                <a:lnTo>
                  <a:pt x="245" y="219"/>
                </a:lnTo>
                <a:close/>
                <a:moveTo>
                  <a:pt x="214" y="209"/>
                </a:moveTo>
                <a:lnTo>
                  <a:pt x="163" y="165"/>
                </a:lnTo>
                <a:lnTo>
                  <a:pt x="249" y="112"/>
                </a:lnTo>
                <a:lnTo>
                  <a:pt x="302" y="157"/>
                </a:lnTo>
                <a:lnTo>
                  <a:pt x="214" y="209"/>
                </a:lnTo>
                <a:close/>
                <a:moveTo>
                  <a:pt x="248" y="104"/>
                </a:moveTo>
                <a:lnTo>
                  <a:pt x="157" y="47"/>
                </a:lnTo>
                <a:lnTo>
                  <a:pt x="214" y="0"/>
                </a:lnTo>
                <a:lnTo>
                  <a:pt x="306" y="56"/>
                </a:lnTo>
                <a:lnTo>
                  <a:pt x="248" y="104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7" name="Freeform 314"/>
          <p:cNvSpPr>
            <a:spLocks noEditPoints="1"/>
          </p:cNvSpPr>
          <p:nvPr/>
        </p:nvSpPr>
        <p:spPr bwMode="auto">
          <a:xfrm>
            <a:off x="7705290" y="4019274"/>
            <a:ext cx="377851" cy="167934"/>
          </a:xfrm>
          <a:custGeom>
            <a:avLst/>
            <a:gdLst>
              <a:gd name="T0" fmla="*/ 115 w 328"/>
              <a:gd name="T1" fmla="*/ 114 h 146"/>
              <a:gd name="T2" fmla="*/ 115 w 328"/>
              <a:gd name="T3" fmla="*/ 60 h 146"/>
              <a:gd name="T4" fmla="*/ 60 w 328"/>
              <a:gd name="T5" fmla="*/ 114 h 146"/>
              <a:gd name="T6" fmla="*/ 115 w 328"/>
              <a:gd name="T7" fmla="*/ 114 h 146"/>
              <a:gd name="T8" fmla="*/ 159 w 328"/>
              <a:gd name="T9" fmla="*/ 0 h 146"/>
              <a:gd name="T10" fmla="*/ 159 w 328"/>
              <a:gd name="T11" fmla="*/ 29 h 146"/>
              <a:gd name="T12" fmla="*/ 164 w 328"/>
              <a:gd name="T13" fmla="*/ 29 h 146"/>
              <a:gd name="T14" fmla="*/ 280 w 328"/>
              <a:gd name="T15" fmla="*/ 59 h 146"/>
              <a:gd name="T16" fmla="*/ 328 w 328"/>
              <a:gd name="T17" fmla="*/ 130 h 146"/>
              <a:gd name="T18" fmla="*/ 325 w 328"/>
              <a:gd name="T19" fmla="*/ 146 h 146"/>
              <a:gd name="T20" fmla="*/ 318 w 328"/>
              <a:gd name="T21" fmla="*/ 146 h 146"/>
              <a:gd name="T22" fmla="*/ 267 w 328"/>
              <a:gd name="T23" fmla="*/ 146 h 146"/>
              <a:gd name="T24" fmla="*/ 169 w 328"/>
              <a:gd name="T25" fmla="*/ 146 h 146"/>
              <a:gd name="T26" fmla="*/ 169 w 328"/>
              <a:gd name="T27" fmla="*/ 136 h 146"/>
              <a:gd name="T28" fmla="*/ 169 w 328"/>
              <a:gd name="T29" fmla="*/ 114 h 146"/>
              <a:gd name="T30" fmla="*/ 169 w 328"/>
              <a:gd name="T31" fmla="*/ 64 h 146"/>
              <a:gd name="T32" fmla="*/ 213 w 328"/>
              <a:gd name="T33" fmla="*/ 70 h 146"/>
              <a:gd name="T34" fmla="*/ 213 w 328"/>
              <a:gd name="T35" fmla="*/ 114 h 146"/>
              <a:gd name="T36" fmla="*/ 267 w 328"/>
              <a:gd name="T37" fmla="*/ 114 h 146"/>
              <a:gd name="T38" fmla="*/ 164 w 328"/>
              <a:gd name="T39" fmla="*/ 54 h 146"/>
              <a:gd name="T40" fmla="*/ 159 w 328"/>
              <a:gd name="T41" fmla="*/ 54 h 146"/>
              <a:gd name="T42" fmla="*/ 159 w 328"/>
              <a:gd name="T43" fmla="*/ 114 h 146"/>
              <a:gd name="T44" fmla="*/ 159 w 328"/>
              <a:gd name="T45" fmla="*/ 146 h 146"/>
              <a:gd name="T46" fmla="*/ 115 w 328"/>
              <a:gd name="T47" fmla="*/ 146 h 146"/>
              <a:gd name="T48" fmla="*/ 60 w 328"/>
              <a:gd name="T49" fmla="*/ 146 h 146"/>
              <a:gd name="T50" fmla="*/ 11 w 328"/>
              <a:gd name="T51" fmla="*/ 146 h 146"/>
              <a:gd name="T52" fmla="*/ 2 w 328"/>
              <a:gd name="T53" fmla="*/ 146 h 146"/>
              <a:gd name="T54" fmla="*/ 0 w 328"/>
              <a:gd name="T55" fmla="*/ 130 h 146"/>
              <a:gd name="T56" fmla="*/ 48 w 328"/>
              <a:gd name="T57" fmla="*/ 59 h 146"/>
              <a:gd name="T58" fmla="*/ 115 w 328"/>
              <a:gd name="T59" fmla="*/ 34 h 146"/>
              <a:gd name="T60" fmla="*/ 115 w 328"/>
              <a:gd name="T61" fmla="*/ 4 h 146"/>
              <a:gd name="T62" fmla="*/ 159 w 328"/>
              <a:gd name="T6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8" h="146">
                <a:moveTo>
                  <a:pt x="115" y="114"/>
                </a:moveTo>
                <a:cubicBezTo>
                  <a:pt x="115" y="60"/>
                  <a:pt x="115" y="60"/>
                  <a:pt x="115" y="60"/>
                </a:cubicBezTo>
                <a:cubicBezTo>
                  <a:pt x="78" y="70"/>
                  <a:pt x="64" y="92"/>
                  <a:pt x="60" y="114"/>
                </a:cubicBezTo>
                <a:lnTo>
                  <a:pt x="115" y="114"/>
                </a:lnTo>
                <a:close/>
                <a:moveTo>
                  <a:pt x="159" y="0"/>
                </a:moveTo>
                <a:cubicBezTo>
                  <a:pt x="159" y="29"/>
                  <a:pt x="159" y="29"/>
                  <a:pt x="159" y="29"/>
                </a:cubicBezTo>
                <a:cubicBezTo>
                  <a:pt x="160" y="29"/>
                  <a:pt x="162" y="29"/>
                  <a:pt x="164" y="29"/>
                </a:cubicBezTo>
                <a:cubicBezTo>
                  <a:pt x="209" y="29"/>
                  <a:pt x="250" y="41"/>
                  <a:pt x="280" y="59"/>
                </a:cubicBezTo>
                <a:cubicBezTo>
                  <a:pt x="309" y="77"/>
                  <a:pt x="328" y="102"/>
                  <a:pt x="328" y="130"/>
                </a:cubicBezTo>
                <a:cubicBezTo>
                  <a:pt x="328" y="135"/>
                  <a:pt x="327" y="141"/>
                  <a:pt x="325" y="146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267" y="146"/>
                  <a:pt x="267" y="146"/>
                  <a:pt x="267" y="146"/>
                </a:cubicBezTo>
                <a:cubicBezTo>
                  <a:pt x="169" y="146"/>
                  <a:pt x="169" y="146"/>
                  <a:pt x="169" y="146"/>
                </a:cubicBezTo>
                <a:cubicBezTo>
                  <a:pt x="169" y="136"/>
                  <a:pt x="169" y="136"/>
                  <a:pt x="169" y="136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64"/>
                  <a:pt x="169" y="64"/>
                  <a:pt x="169" y="64"/>
                </a:cubicBezTo>
                <a:cubicBezTo>
                  <a:pt x="187" y="64"/>
                  <a:pt x="201" y="66"/>
                  <a:pt x="213" y="70"/>
                </a:cubicBezTo>
                <a:cubicBezTo>
                  <a:pt x="213" y="114"/>
                  <a:pt x="213" y="114"/>
                  <a:pt x="213" y="114"/>
                </a:cubicBezTo>
                <a:cubicBezTo>
                  <a:pt x="267" y="114"/>
                  <a:pt x="267" y="114"/>
                  <a:pt x="267" y="114"/>
                </a:cubicBezTo>
                <a:cubicBezTo>
                  <a:pt x="262" y="85"/>
                  <a:pt x="239" y="54"/>
                  <a:pt x="164" y="54"/>
                </a:cubicBezTo>
                <a:cubicBezTo>
                  <a:pt x="162" y="54"/>
                  <a:pt x="160" y="54"/>
                  <a:pt x="159" y="54"/>
                </a:cubicBezTo>
                <a:cubicBezTo>
                  <a:pt x="159" y="114"/>
                  <a:pt x="159" y="114"/>
                  <a:pt x="159" y="114"/>
                </a:cubicBezTo>
                <a:cubicBezTo>
                  <a:pt x="159" y="146"/>
                  <a:pt x="159" y="146"/>
                  <a:pt x="159" y="146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1" y="141"/>
                  <a:pt x="0" y="135"/>
                  <a:pt x="0" y="130"/>
                </a:cubicBezTo>
                <a:cubicBezTo>
                  <a:pt x="0" y="102"/>
                  <a:pt x="18" y="77"/>
                  <a:pt x="48" y="59"/>
                </a:cubicBezTo>
                <a:cubicBezTo>
                  <a:pt x="66" y="47"/>
                  <a:pt x="89" y="39"/>
                  <a:pt x="115" y="34"/>
                </a:cubicBezTo>
                <a:cubicBezTo>
                  <a:pt x="115" y="4"/>
                  <a:pt x="115" y="4"/>
                  <a:pt x="115" y="4"/>
                </a:cubicBezTo>
                <a:cubicBezTo>
                  <a:pt x="129" y="2"/>
                  <a:pt x="144" y="0"/>
                  <a:pt x="159" y="0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8" name="Group 1216"/>
          <p:cNvGrpSpPr/>
          <p:nvPr/>
        </p:nvGrpSpPr>
        <p:grpSpPr>
          <a:xfrm>
            <a:off x="8437037" y="3923985"/>
            <a:ext cx="350300" cy="348987"/>
            <a:chOff x="8400256" y="3573016"/>
            <a:chExt cx="423863" cy="422275"/>
          </a:xfrm>
          <a:solidFill>
            <a:srgbClr val="DD61C0"/>
          </a:solidFill>
        </p:grpSpPr>
        <p:sp>
          <p:nvSpPr>
            <p:cNvPr id="299" name="Oval 315"/>
            <p:cNvSpPr>
              <a:spLocks noChangeArrowheads="1"/>
            </p:cNvSpPr>
            <p:nvPr/>
          </p:nvSpPr>
          <p:spPr bwMode="auto">
            <a:xfrm>
              <a:off x="8400256" y="3573016"/>
              <a:ext cx="103188" cy="1016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0" name="Rectangle 316"/>
            <p:cNvSpPr>
              <a:spLocks noChangeArrowheads="1"/>
            </p:cNvSpPr>
            <p:nvPr/>
          </p:nvSpPr>
          <p:spPr bwMode="auto">
            <a:xfrm>
              <a:off x="8408194" y="3714304"/>
              <a:ext cx="87313" cy="2809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1" name="Freeform 317"/>
            <p:cNvSpPr>
              <a:spLocks/>
            </p:cNvSpPr>
            <p:nvPr/>
          </p:nvSpPr>
          <p:spPr bwMode="auto">
            <a:xfrm>
              <a:off x="8551069" y="3706366"/>
              <a:ext cx="273050" cy="288925"/>
            </a:xfrm>
            <a:custGeom>
              <a:avLst/>
              <a:gdLst>
                <a:gd name="T0" fmla="*/ 120 w 196"/>
                <a:gd name="T1" fmla="*/ 0 h 207"/>
                <a:gd name="T2" fmla="*/ 61 w 196"/>
                <a:gd name="T3" fmla="*/ 32 h 207"/>
                <a:gd name="T4" fmla="*/ 60 w 196"/>
                <a:gd name="T5" fmla="*/ 32 h 207"/>
                <a:gd name="T6" fmla="*/ 60 w 196"/>
                <a:gd name="T7" fmla="*/ 5 h 207"/>
                <a:gd name="T8" fmla="*/ 0 w 196"/>
                <a:gd name="T9" fmla="*/ 5 h 207"/>
                <a:gd name="T10" fmla="*/ 0 w 196"/>
                <a:gd name="T11" fmla="*/ 207 h 207"/>
                <a:gd name="T12" fmla="*/ 63 w 196"/>
                <a:gd name="T13" fmla="*/ 207 h 207"/>
                <a:gd name="T14" fmla="*/ 63 w 196"/>
                <a:gd name="T15" fmla="*/ 107 h 207"/>
                <a:gd name="T16" fmla="*/ 100 w 196"/>
                <a:gd name="T17" fmla="*/ 55 h 207"/>
                <a:gd name="T18" fmla="*/ 133 w 196"/>
                <a:gd name="T19" fmla="*/ 109 h 207"/>
                <a:gd name="T20" fmla="*/ 133 w 196"/>
                <a:gd name="T21" fmla="*/ 207 h 207"/>
                <a:gd name="T22" fmla="*/ 196 w 196"/>
                <a:gd name="T23" fmla="*/ 207 h 207"/>
                <a:gd name="T24" fmla="*/ 196 w 196"/>
                <a:gd name="T25" fmla="*/ 96 h 207"/>
                <a:gd name="T26" fmla="*/ 120 w 196"/>
                <a:gd name="T2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07">
                  <a:moveTo>
                    <a:pt x="120" y="0"/>
                  </a:moveTo>
                  <a:cubicBezTo>
                    <a:pt x="90" y="0"/>
                    <a:pt x="69" y="16"/>
                    <a:pt x="61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3" y="207"/>
                    <a:pt x="63" y="207"/>
                    <a:pt x="63" y="2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81"/>
                    <a:pt x="68" y="55"/>
                    <a:pt x="100" y="55"/>
                  </a:cubicBezTo>
                  <a:cubicBezTo>
                    <a:pt x="133" y="55"/>
                    <a:pt x="133" y="85"/>
                    <a:pt x="133" y="109"/>
                  </a:cubicBezTo>
                  <a:cubicBezTo>
                    <a:pt x="133" y="207"/>
                    <a:pt x="133" y="207"/>
                    <a:pt x="133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6" y="42"/>
                    <a:pt x="184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2" name="Freeform 318"/>
          <p:cNvSpPr>
            <a:spLocks/>
          </p:cNvSpPr>
          <p:nvPr/>
        </p:nvSpPr>
        <p:spPr bwMode="auto">
          <a:xfrm>
            <a:off x="9154568" y="3958096"/>
            <a:ext cx="343740" cy="280765"/>
          </a:xfrm>
          <a:custGeom>
            <a:avLst/>
            <a:gdLst>
              <a:gd name="T0" fmla="*/ 298 w 298"/>
              <a:gd name="T1" fmla="*/ 29 h 243"/>
              <a:gd name="T2" fmla="*/ 263 w 298"/>
              <a:gd name="T3" fmla="*/ 39 h 243"/>
              <a:gd name="T4" fmla="*/ 290 w 298"/>
              <a:gd name="T5" fmla="*/ 5 h 243"/>
              <a:gd name="T6" fmla="*/ 251 w 298"/>
              <a:gd name="T7" fmla="*/ 20 h 243"/>
              <a:gd name="T8" fmla="*/ 207 w 298"/>
              <a:gd name="T9" fmla="*/ 0 h 243"/>
              <a:gd name="T10" fmla="*/ 145 w 298"/>
              <a:gd name="T11" fmla="*/ 62 h 243"/>
              <a:gd name="T12" fmla="*/ 147 w 298"/>
              <a:gd name="T13" fmla="*/ 76 h 243"/>
              <a:gd name="T14" fmla="*/ 21 w 298"/>
              <a:gd name="T15" fmla="*/ 12 h 243"/>
              <a:gd name="T16" fmla="*/ 13 w 298"/>
              <a:gd name="T17" fmla="*/ 42 h 243"/>
              <a:gd name="T18" fmla="*/ 40 w 298"/>
              <a:gd name="T19" fmla="*/ 93 h 243"/>
              <a:gd name="T20" fmla="*/ 12 w 298"/>
              <a:gd name="T21" fmla="*/ 86 h 243"/>
              <a:gd name="T22" fmla="*/ 12 w 298"/>
              <a:gd name="T23" fmla="*/ 86 h 243"/>
              <a:gd name="T24" fmla="*/ 61 w 298"/>
              <a:gd name="T25" fmla="*/ 146 h 243"/>
              <a:gd name="T26" fmla="*/ 45 w 298"/>
              <a:gd name="T27" fmla="*/ 149 h 243"/>
              <a:gd name="T28" fmla="*/ 34 w 298"/>
              <a:gd name="T29" fmla="*/ 147 h 243"/>
              <a:gd name="T30" fmla="*/ 91 w 298"/>
              <a:gd name="T31" fmla="*/ 190 h 243"/>
              <a:gd name="T32" fmla="*/ 15 w 298"/>
              <a:gd name="T33" fmla="*/ 216 h 243"/>
              <a:gd name="T34" fmla="*/ 0 w 298"/>
              <a:gd name="T35" fmla="*/ 215 h 243"/>
              <a:gd name="T36" fmla="*/ 94 w 298"/>
              <a:gd name="T37" fmla="*/ 243 h 243"/>
              <a:gd name="T38" fmla="*/ 268 w 298"/>
              <a:gd name="T39" fmla="*/ 69 h 243"/>
              <a:gd name="T40" fmla="*/ 268 w 298"/>
              <a:gd name="T41" fmla="*/ 61 h 243"/>
              <a:gd name="T42" fmla="*/ 298 w 298"/>
              <a:gd name="T43" fmla="*/ 2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8" h="243">
                <a:moveTo>
                  <a:pt x="298" y="29"/>
                </a:moveTo>
                <a:cubicBezTo>
                  <a:pt x="287" y="34"/>
                  <a:pt x="276" y="37"/>
                  <a:pt x="263" y="39"/>
                </a:cubicBezTo>
                <a:cubicBezTo>
                  <a:pt x="276" y="31"/>
                  <a:pt x="285" y="19"/>
                  <a:pt x="290" y="5"/>
                </a:cubicBezTo>
                <a:cubicBezTo>
                  <a:pt x="278" y="12"/>
                  <a:pt x="265" y="17"/>
                  <a:pt x="251" y="20"/>
                </a:cubicBezTo>
                <a:cubicBezTo>
                  <a:pt x="240" y="8"/>
                  <a:pt x="224" y="0"/>
                  <a:pt x="207" y="0"/>
                </a:cubicBezTo>
                <a:cubicBezTo>
                  <a:pt x="173" y="0"/>
                  <a:pt x="145" y="28"/>
                  <a:pt x="145" y="62"/>
                </a:cubicBezTo>
                <a:cubicBezTo>
                  <a:pt x="145" y="66"/>
                  <a:pt x="146" y="71"/>
                  <a:pt x="147" y="76"/>
                </a:cubicBezTo>
                <a:cubicBezTo>
                  <a:pt x="96" y="73"/>
                  <a:pt x="51" y="49"/>
                  <a:pt x="21" y="12"/>
                </a:cubicBezTo>
                <a:cubicBezTo>
                  <a:pt x="16" y="21"/>
                  <a:pt x="13" y="31"/>
                  <a:pt x="13" y="42"/>
                </a:cubicBezTo>
                <a:cubicBezTo>
                  <a:pt x="13" y="64"/>
                  <a:pt x="24" y="82"/>
                  <a:pt x="40" y="93"/>
                </a:cubicBezTo>
                <a:cubicBezTo>
                  <a:pt x="30" y="93"/>
                  <a:pt x="20" y="90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116"/>
                  <a:pt x="33" y="141"/>
                  <a:pt x="61" y="146"/>
                </a:cubicBezTo>
                <a:cubicBezTo>
                  <a:pt x="56" y="148"/>
                  <a:pt x="51" y="149"/>
                  <a:pt x="45" y="149"/>
                </a:cubicBezTo>
                <a:cubicBezTo>
                  <a:pt x="41" y="149"/>
                  <a:pt x="37" y="148"/>
                  <a:pt x="34" y="147"/>
                </a:cubicBezTo>
                <a:cubicBezTo>
                  <a:pt x="41" y="172"/>
                  <a:pt x="64" y="189"/>
                  <a:pt x="91" y="190"/>
                </a:cubicBezTo>
                <a:cubicBezTo>
                  <a:pt x="70" y="206"/>
                  <a:pt x="44" y="216"/>
                  <a:pt x="15" y="216"/>
                </a:cubicBezTo>
                <a:cubicBezTo>
                  <a:pt x="10" y="216"/>
                  <a:pt x="5" y="216"/>
                  <a:pt x="0" y="215"/>
                </a:cubicBezTo>
                <a:cubicBezTo>
                  <a:pt x="27" y="233"/>
                  <a:pt x="59" y="243"/>
                  <a:pt x="94" y="243"/>
                </a:cubicBezTo>
                <a:cubicBezTo>
                  <a:pt x="206" y="243"/>
                  <a:pt x="268" y="150"/>
                  <a:pt x="268" y="69"/>
                </a:cubicBezTo>
                <a:cubicBezTo>
                  <a:pt x="268" y="66"/>
                  <a:pt x="268" y="63"/>
                  <a:pt x="268" y="61"/>
                </a:cubicBezTo>
                <a:cubicBezTo>
                  <a:pt x="280" y="52"/>
                  <a:pt x="290" y="41"/>
                  <a:pt x="298" y="29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3" name="Group 1215"/>
          <p:cNvGrpSpPr/>
          <p:nvPr/>
        </p:nvGrpSpPr>
        <p:grpSpPr>
          <a:xfrm>
            <a:off x="9868226" y="3983785"/>
            <a:ext cx="358171" cy="223037"/>
            <a:chOff x="9830618" y="3646041"/>
            <a:chExt cx="433387" cy="269875"/>
          </a:xfrm>
          <a:solidFill>
            <a:srgbClr val="DD61C0"/>
          </a:solidFill>
        </p:grpSpPr>
        <p:sp>
          <p:nvSpPr>
            <p:cNvPr id="304" name="Freeform 319"/>
            <p:cNvSpPr>
              <a:spLocks noEditPoints="1"/>
            </p:cNvSpPr>
            <p:nvPr/>
          </p:nvSpPr>
          <p:spPr bwMode="auto">
            <a:xfrm>
              <a:off x="9830618" y="3646041"/>
              <a:ext cx="220663" cy="261937"/>
            </a:xfrm>
            <a:custGeom>
              <a:avLst/>
              <a:gdLst>
                <a:gd name="T0" fmla="*/ 122 w 159"/>
                <a:gd name="T1" fmla="*/ 85 h 188"/>
                <a:gd name="T2" fmla="*/ 150 w 159"/>
                <a:gd name="T3" fmla="*/ 49 h 188"/>
                <a:gd name="T4" fmla="*/ 97 w 159"/>
                <a:gd name="T5" fmla="*/ 0 h 188"/>
                <a:gd name="T6" fmla="*/ 43 w 159"/>
                <a:gd name="T7" fmla="*/ 0 h 188"/>
                <a:gd name="T8" fmla="*/ 42 w 159"/>
                <a:gd name="T9" fmla="*/ 0 h 188"/>
                <a:gd name="T10" fmla="*/ 0 w 159"/>
                <a:gd name="T11" fmla="*/ 0 h 188"/>
                <a:gd name="T12" fmla="*/ 0 w 159"/>
                <a:gd name="T13" fmla="*/ 186 h 188"/>
                <a:gd name="T14" fmla="*/ 42 w 159"/>
                <a:gd name="T15" fmla="*/ 186 h 188"/>
                <a:gd name="T16" fmla="*/ 43 w 159"/>
                <a:gd name="T17" fmla="*/ 186 h 188"/>
                <a:gd name="T18" fmla="*/ 97 w 159"/>
                <a:gd name="T19" fmla="*/ 186 h 188"/>
                <a:gd name="T20" fmla="*/ 156 w 159"/>
                <a:gd name="T21" fmla="*/ 131 h 188"/>
                <a:gd name="T22" fmla="*/ 122 w 159"/>
                <a:gd name="T23" fmla="*/ 85 h 188"/>
                <a:gd name="T24" fmla="*/ 43 w 159"/>
                <a:gd name="T25" fmla="*/ 33 h 188"/>
                <a:gd name="T26" fmla="*/ 90 w 159"/>
                <a:gd name="T27" fmla="*/ 33 h 188"/>
                <a:gd name="T28" fmla="*/ 97 w 159"/>
                <a:gd name="T29" fmla="*/ 33 h 188"/>
                <a:gd name="T30" fmla="*/ 110 w 159"/>
                <a:gd name="T31" fmla="*/ 52 h 188"/>
                <a:gd name="T32" fmla="*/ 94 w 159"/>
                <a:gd name="T33" fmla="*/ 75 h 188"/>
                <a:gd name="T34" fmla="*/ 43 w 159"/>
                <a:gd name="T35" fmla="*/ 75 h 188"/>
                <a:gd name="T36" fmla="*/ 43 w 159"/>
                <a:gd name="T37" fmla="*/ 33 h 188"/>
                <a:gd name="T38" fmla="*/ 95 w 159"/>
                <a:gd name="T39" fmla="*/ 153 h 188"/>
                <a:gd name="T40" fmla="*/ 43 w 159"/>
                <a:gd name="T41" fmla="*/ 153 h 188"/>
                <a:gd name="T42" fmla="*/ 43 w 159"/>
                <a:gd name="T43" fmla="*/ 103 h 188"/>
                <a:gd name="T44" fmla="*/ 97 w 159"/>
                <a:gd name="T45" fmla="*/ 103 h 188"/>
                <a:gd name="T46" fmla="*/ 117 w 159"/>
                <a:gd name="T47" fmla="*/ 129 h 188"/>
                <a:gd name="T48" fmla="*/ 95 w 159"/>
                <a:gd name="T49" fmla="*/ 15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188">
                  <a:moveTo>
                    <a:pt x="122" y="85"/>
                  </a:moveTo>
                  <a:cubicBezTo>
                    <a:pt x="122" y="85"/>
                    <a:pt x="150" y="83"/>
                    <a:pt x="150" y="49"/>
                  </a:cubicBezTo>
                  <a:cubicBezTo>
                    <a:pt x="150" y="16"/>
                    <a:pt x="127" y="0"/>
                    <a:pt x="9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3" y="186"/>
                    <a:pt x="43" y="186"/>
                    <a:pt x="43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156" y="188"/>
                    <a:pt x="156" y="131"/>
                  </a:cubicBezTo>
                  <a:cubicBezTo>
                    <a:pt x="156" y="131"/>
                    <a:pt x="159" y="85"/>
                    <a:pt x="122" y="85"/>
                  </a:cubicBezTo>
                  <a:close/>
                  <a:moveTo>
                    <a:pt x="43" y="33"/>
                  </a:moveTo>
                  <a:cubicBezTo>
                    <a:pt x="90" y="33"/>
                    <a:pt x="90" y="33"/>
                    <a:pt x="90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110" y="33"/>
                    <a:pt x="110" y="52"/>
                  </a:cubicBezTo>
                  <a:cubicBezTo>
                    <a:pt x="110" y="72"/>
                    <a:pt x="103" y="75"/>
                    <a:pt x="94" y="75"/>
                  </a:cubicBezTo>
                  <a:cubicBezTo>
                    <a:pt x="43" y="75"/>
                    <a:pt x="43" y="75"/>
                    <a:pt x="43" y="75"/>
                  </a:cubicBezTo>
                  <a:lnTo>
                    <a:pt x="43" y="33"/>
                  </a:lnTo>
                  <a:close/>
                  <a:moveTo>
                    <a:pt x="95" y="153"/>
                  </a:moveTo>
                  <a:cubicBezTo>
                    <a:pt x="43" y="153"/>
                    <a:pt x="43" y="153"/>
                    <a:pt x="43" y="15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97" y="103"/>
                    <a:pt x="117" y="103"/>
                    <a:pt x="117" y="129"/>
                  </a:cubicBezTo>
                  <a:cubicBezTo>
                    <a:pt x="117" y="151"/>
                    <a:pt x="102" y="153"/>
                    <a:pt x="95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5" name="Freeform 320"/>
            <p:cNvSpPr>
              <a:spLocks noEditPoints="1"/>
            </p:cNvSpPr>
            <p:nvPr/>
          </p:nvSpPr>
          <p:spPr bwMode="auto">
            <a:xfrm>
              <a:off x="10051280" y="3711129"/>
              <a:ext cx="212725" cy="204787"/>
            </a:xfrm>
            <a:custGeom>
              <a:avLst/>
              <a:gdLst>
                <a:gd name="T0" fmla="*/ 76 w 152"/>
                <a:gd name="T1" fmla="*/ 0 h 147"/>
                <a:gd name="T2" fmla="*/ 5 w 152"/>
                <a:gd name="T3" fmla="*/ 72 h 147"/>
                <a:gd name="T4" fmla="*/ 76 w 152"/>
                <a:gd name="T5" fmla="*/ 143 h 147"/>
                <a:gd name="T6" fmla="*/ 140 w 152"/>
                <a:gd name="T7" fmla="*/ 93 h 147"/>
                <a:gd name="T8" fmla="*/ 107 w 152"/>
                <a:gd name="T9" fmla="*/ 93 h 147"/>
                <a:gd name="T10" fmla="*/ 77 w 152"/>
                <a:gd name="T11" fmla="*/ 114 h 147"/>
                <a:gd name="T12" fmla="*/ 45 w 152"/>
                <a:gd name="T13" fmla="*/ 81 h 147"/>
                <a:gd name="T14" fmla="*/ 141 w 152"/>
                <a:gd name="T15" fmla="*/ 81 h 147"/>
                <a:gd name="T16" fmla="*/ 76 w 152"/>
                <a:gd name="T17" fmla="*/ 0 h 147"/>
                <a:gd name="T18" fmla="*/ 44 w 152"/>
                <a:gd name="T19" fmla="*/ 56 h 147"/>
                <a:gd name="T20" fmla="*/ 77 w 152"/>
                <a:gd name="T21" fmla="*/ 28 h 147"/>
                <a:gd name="T22" fmla="*/ 105 w 152"/>
                <a:gd name="T23" fmla="*/ 56 h 147"/>
                <a:gd name="T24" fmla="*/ 44 w 152"/>
                <a:gd name="T25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47">
                  <a:moveTo>
                    <a:pt x="76" y="0"/>
                  </a:moveTo>
                  <a:cubicBezTo>
                    <a:pt x="5" y="0"/>
                    <a:pt x="5" y="72"/>
                    <a:pt x="5" y="72"/>
                  </a:cubicBezTo>
                  <a:cubicBezTo>
                    <a:pt x="5" y="72"/>
                    <a:pt x="0" y="143"/>
                    <a:pt x="76" y="143"/>
                  </a:cubicBezTo>
                  <a:cubicBezTo>
                    <a:pt x="76" y="143"/>
                    <a:pt x="140" y="147"/>
                    <a:pt x="140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8" y="114"/>
                    <a:pt x="77" y="114"/>
                  </a:cubicBezTo>
                  <a:cubicBezTo>
                    <a:pt x="77" y="114"/>
                    <a:pt x="45" y="116"/>
                    <a:pt x="45" y="81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41" y="81"/>
                    <a:pt x="152" y="0"/>
                    <a:pt x="76" y="0"/>
                  </a:cubicBezTo>
                  <a:close/>
                  <a:moveTo>
                    <a:pt x="44" y="56"/>
                  </a:moveTo>
                  <a:cubicBezTo>
                    <a:pt x="44" y="56"/>
                    <a:pt x="48" y="28"/>
                    <a:pt x="77" y="28"/>
                  </a:cubicBezTo>
                  <a:cubicBezTo>
                    <a:pt x="106" y="28"/>
                    <a:pt x="105" y="56"/>
                    <a:pt x="105" y="56"/>
                  </a:cubicBezTo>
                  <a:lnTo>
                    <a:pt x="4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6" name="Rectangle 321"/>
            <p:cNvSpPr>
              <a:spLocks noChangeArrowheads="1"/>
            </p:cNvSpPr>
            <p:nvPr/>
          </p:nvSpPr>
          <p:spPr bwMode="auto">
            <a:xfrm>
              <a:off x="10102080" y="3660329"/>
              <a:ext cx="106363" cy="317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7" name="Freeform 322"/>
          <p:cNvSpPr>
            <a:spLocks/>
          </p:cNvSpPr>
          <p:nvPr/>
        </p:nvSpPr>
        <p:spPr bwMode="auto">
          <a:xfrm>
            <a:off x="9920399" y="5386166"/>
            <a:ext cx="330620" cy="331932"/>
          </a:xfrm>
          <a:custGeom>
            <a:avLst/>
            <a:gdLst>
              <a:gd name="T0" fmla="*/ 279 w 287"/>
              <a:gd name="T1" fmla="*/ 60 h 288"/>
              <a:gd name="T2" fmla="*/ 246 w 287"/>
              <a:gd name="T3" fmla="*/ 71 h 288"/>
              <a:gd name="T4" fmla="*/ 205 w 287"/>
              <a:gd name="T5" fmla="*/ 119 h 288"/>
              <a:gd name="T6" fmla="*/ 166 w 287"/>
              <a:gd name="T7" fmla="*/ 179 h 288"/>
              <a:gd name="T8" fmla="*/ 164 w 287"/>
              <a:gd name="T9" fmla="*/ 206 h 288"/>
              <a:gd name="T10" fmla="*/ 164 w 287"/>
              <a:gd name="T11" fmla="*/ 223 h 288"/>
              <a:gd name="T12" fmla="*/ 166 w 287"/>
              <a:gd name="T13" fmla="*/ 265 h 288"/>
              <a:gd name="T14" fmla="*/ 210 w 287"/>
              <a:gd name="T15" fmla="*/ 266 h 288"/>
              <a:gd name="T16" fmla="*/ 209 w 287"/>
              <a:gd name="T17" fmla="*/ 287 h 288"/>
              <a:gd name="T18" fmla="*/ 138 w 287"/>
              <a:gd name="T19" fmla="*/ 287 h 288"/>
              <a:gd name="T20" fmla="*/ 76 w 287"/>
              <a:gd name="T21" fmla="*/ 288 h 288"/>
              <a:gd name="T22" fmla="*/ 78 w 287"/>
              <a:gd name="T23" fmla="*/ 268 h 288"/>
              <a:gd name="T24" fmla="*/ 98 w 287"/>
              <a:gd name="T25" fmla="*/ 267 h 288"/>
              <a:gd name="T26" fmla="*/ 117 w 287"/>
              <a:gd name="T27" fmla="*/ 260 h 288"/>
              <a:gd name="T28" fmla="*/ 119 w 287"/>
              <a:gd name="T29" fmla="*/ 222 h 288"/>
              <a:gd name="T30" fmla="*/ 119 w 287"/>
              <a:gd name="T31" fmla="*/ 208 h 288"/>
              <a:gd name="T32" fmla="*/ 118 w 287"/>
              <a:gd name="T33" fmla="*/ 179 h 288"/>
              <a:gd name="T34" fmla="*/ 84 w 287"/>
              <a:gd name="T35" fmla="*/ 107 h 288"/>
              <a:gd name="T36" fmla="*/ 40 w 287"/>
              <a:gd name="T37" fmla="*/ 30 h 288"/>
              <a:gd name="T38" fmla="*/ 0 w 287"/>
              <a:gd name="T39" fmla="*/ 21 h 288"/>
              <a:gd name="T40" fmla="*/ 0 w 287"/>
              <a:gd name="T41" fmla="*/ 2 h 288"/>
              <a:gd name="T42" fmla="*/ 65 w 287"/>
              <a:gd name="T43" fmla="*/ 1 h 288"/>
              <a:gd name="T44" fmla="*/ 136 w 287"/>
              <a:gd name="T45" fmla="*/ 2 h 288"/>
              <a:gd name="T46" fmla="*/ 135 w 287"/>
              <a:gd name="T47" fmla="*/ 18 h 288"/>
              <a:gd name="T48" fmla="*/ 92 w 287"/>
              <a:gd name="T49" fmla="*/ 24 h 288"/>
              <a:gd name="T50" fmla="*/ 153 w 287"/>
              <a:gd name="T51" fmla="*/ 152 h 288"/>
              <a:gd name="T52" fmla="*/ 208 w 287"/>
              <a:gd name="T53" fmla="*/ 69 h 288"/>
              <a:gd name="T54" fmla="*/ 172 w 287"/>
              <a:gd name="T55" fmla="*/ 60 h 288"/>
              <a:gd name="T56" fmla="*/ 169 w 287"/>
              <a:gd name="T57" fmla="*/ 41 h 288"/>
              <a:gd name="T58" fmla="*/ 230 w 287"/>
              <a:gd name="T59" fmla="*/ 41 h 288"/>
              <a:gd name="T60" fmla="*/ 287 w 287"/>
              <a:gd name="T61" fmla="*/ 42 h 288"/>
              <a:gd name="T62" fmla="*/ 279 w 287"/>
              <a:gd name="T63" fmla="*/ 6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7" h="288">
                <a:moveTo>
                  <a:pt x="279" y="60"/>
                </a:moveTo>
                <a:cubicBezTo>
                  <a:pt x="246" y="71"/>
                  <a:pt x="246" y="71"/>
                  <a:pt x="246" y="71"/>
                </a:cubicBezTo>
                <a:cubicBezTo>
                  <a:pt x="241" y="74"/>
                  <a:pt x="228" y="89"/>
                  <a:pt x="205" y="119"/>
                </a:cubicBezTo>
                <a:cubicBezTo>
                  <a:pt x="180" y="149"/>
                  <a:pt x="168" y="169"/>
                  <a:pt x="166" y="179"/>
                </a:cubicBezTo>
                <a:cubicBezTo>
                  <a:pt x="164" y="206"/>
                  <a:pt x="164" y="206"/>
                  <a:pt x="164" y="206"/>
                </a:cubicBezTo>
                <a:cubicBezTo>
                  <a:pt x="164" y="223"/>
                  <a:pt x="164" y="223"/>
                  <a:pt x="164" y="223"/>
                </a:cubicBezTo>
                <a:cubicBezTo>
                  <a:pt x="166" y="265"/>
                  <a:pt x="166" y="265"/>
                  <a:pt x="166" y="265"/>
                </a:cubicBezTo>
                <a:cubicBezTo>
                  <a:pt x="210" y="266"/>
                  <a:pt x="210" y="266"/>
                  <a:pt x="210" y="266"/>
                </a:cubicBezTo>
                <a:cubicBezTo>
                  <a:pt x="209" y="287"/>
                  <a:pt x="209" y="287"/>
                  <a:pt x="209" y="287"/>
                </a:cubicBezTo>
                <a:cubicBezTo>
                  <a:pt x="138" y="287"/>
                  <a:pt x="138" y="287"/>
                  <a:pt x="138" y="287"/>
                </a:cubicBezTo>
                <a:cubicBezTo>
                  <a:pt x="76" y="288"/>
                  <a:pt x="76" y="288"/>
                  <a:pt x="76" y="288"/>
                </a:cubicBezTo>
                <a:cubicBezTo>
                  <a:pt x="78" y="268"/>
                  <a:pt x="78" y="268"/>
                  <a:pt x="78" y="268"/>
                </a:cubicBezTo>
                <a:cubicBezTo>
                  <a:pt x="98" y="267"/>
                  <a:pt x="98" y="267"/>
                  <a:pt x="98" y="267"/>
                </a:cubicBezTo>
                <a:cubicBezTo>
                  <a:pt x="108" y="266"/>
                  <a:pt x="115" y="263"/>
                  <a:pt x="117" y="260"/>
                </a:cubicBezTo>
                <a:cubicBezTo>
                  <a:pt x="118" y="258"/>
                  <a:pt x="119" y="245"/>
                  <a:pt x="119" y="222"/>
                </a:cubicBezTo>
                <a:cubicBezTo>
                  <a:pt x="119" y="208"/>
                  <a:pt x="119" y="208"/>
                  <a:pt x="119" y="208"/>
                </a:cubicBezTo>
                <a:cubicBezTo>
                  <a:pt x="118" y="179"/>
                  <a:pt x="118" y="179"/>
                  <a:pt x="118" y="179"/>
                </a:cubicBezTo>
                <a:cubicBezTo>
                  <a:pt x="117" y="172"/>
                  <a:pt x="106" y="148"/>
                  <a:pt x="84" y="107"/>
                </a:cubicBezTo>
                <a:cubicBezTo>
                  <a:pt x="62" y="64"/>
                  <a:pt x="47" y="39"/>
                  <a:pt x="40" y="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2" y="0"/>
                  <a:pt x="24" y="0"/>
                  <a:pt x="65" y="1"/>
                </a:cubicBezTo>
                <a:cubicBezTo>
                  <a:pt x="94" y="0"/>
                  <a:pt x="117" y="0"/>
                  <a:pt x="136" y="2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92" y="24"/>
                  <a:pt x="92" y="24"/>
                  <a:pt x="92" y="24"/>
                </a:cubicBezTo>
                <a:cubicBezTo>
                  <a:pt x="106" y="55"/>
                  <a:pt x="126" y="98"/>
                  <a:pt x="153" y="152"/>
                </a:cubicBezTo>
                <a:cubicBezTo>
                  <a:pt x="189" y="109"/>
                  <a:pt x="207" y="81"/>
                  <a:pt x="208" y="69"/>
                </a:cubicBezTo>
                <a:cubicBezTo>
                  <a:pt x="172" y="60"/>
                  <a:pt x="172" y="60"/>
                  <a:pt x="172" y="60"/>
                </a:cubicBezTo>
                <a:cubicBezTo>
                  <a:pt x="169" y="41"/>
                  <a:pt x="169" y="41"/>
                  <a:pt x="169" y="41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87" y="42"/>
                  <a:pt x="287" y="42"/>
                  <a:pt x="287" y="42"/>
                </a:cubicBezTo>
                <a:lnTo>
                  <a:pt x="279" y="60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8" name="Freeform 323"/>
          <p:cNvSpPr>
            <a:spLocks/>
          </p:cNvSpPr>
          <p:nvPr/>
        </p:nvSpPr>
        <p:spPr bwMode="auto">
          <a:xfrm>
            <a:off x="7718122" y="4609314"/>
            <a:ext cx="361393" cy="360199"/>
          </a:xfrm>
          <a:custGeom>
            <a:avLst/>
            <a:gdLst>
              <a:gd name="T0" fmla="*/ 172 w 345"/>
              <a:gd name="T1" fmla="*/ 0 h 344"/>
              <a:gd name="T2" fmla="*/ 0 w 345"/>
              <a:gd name="T3" fmla="*/ 172 h 344"/>
              <a:gd name="T4" fmla="*/ 103 w 345"/>
              <a:gd name="T5" fmla="*/ 330 h 344"/>
              <a:gd name="T6" fmla="*/ 106 w 345"/>
              <a:gd name="T7" fmla="*/ 290 h 344"/>
              <a:gd name="T8" fmla="*/ 128 w 345"/>
              <a:gd name="T9" fmla="*/ 196 h 344"/>
              <a:gd name="T10" fmla="*/ 123 w 345"/>
              <a:gd name="T11" fmla="*/ 169 h 344"/>
              <a:gd name="T12" fmla="*/ 156 w 345"/>
              <a:gd name="T13" fmla="*/ 124 h 344"/>
              <a:gd name="T14" fmla="*/ 179 w 345"/>
              <a:gd name="T15" fmla="*/ 150 h 344"/>
              <a:gd name="T16" fmla="*/ 164 w 345"/>
              <a:gd name="T17" fmla="*/ 211 h 344"/>
              <a:gd name="T18" fmla="*/ 191 w 345"/>
              <a:gd name="T19" fmla="*/ 245 h 344"/>
              <a:gd name="T20" fmla="*/ 246 w 345"/>
              <a:gd name="T21" fmla="*/ 153 h 344"/>
              <a:gd name="T22" fmla="*/ 174 w 345"/>
              <a:gd name="T23" fmla="*/ 87 h 344"/>
              <a:gd name="T24" fmla="*/ 89 w 345"/>
              <a:gd name="T25" fmla="*/ 169 h 344"/>
              <a:gd name="T26" fmla="*/ 101 w 345"/>
              <a:gd name="T27" fmla="*/ 203 h 344"/>
              <a:gd name="T28" fmla="*/ 103 w 345"/>
              <a:gd name="T29" fmla="*/ 213 h 344"/>
              <a:gd name="T30" fmla="*/ 100 w 345"/>
              <a:gd name="T31" fmla="*/ 227 h 344"/>
              <a:gd name="T32" fmla="*/ 91 w 345"/>
              <a:gd name="T33" fmla="*/ 231 h 344"/>
              <a:gd name="T34" fmla="*/ 56 w 345"/>
              <a:gd name="T35" fmla="*/ 165 h 344"/>
              <a:gd name="T36" fmla="*/ 179 w 345"/>
              <a:gd name="T37" fmla="*/ 57 h 344"/>
              <a:gd name="T38" fmla="*/ 288 w 345"/>
              <a:gd name="T39" fmla="*/ 156 h 344"/>
              <a:gd name="T40" fmla="*/ 195 w 345"/>
              <a:gd name="T41" fmla="*/ 274 h 344"/>
              <a:gd name="T42" fmla="*/ 153 w 345"/>
              <a:gd name="T43" fmla="*/ 253 h 344"/>
              <a:gd name="T44" fmla="*/ 141 w 345"/>
              <a:gd name="T45" fmla="*/ 300 h 344"/>
              <a:gd name="T46" fmla="*/ 123 w 345"/>
              <a:gd name="T47" fmla="*/ 337 h 344"/>
              <a:gd name="T48" fmla="*/ 172 w 345"/>
              <a:gd name="T49" fmla="*/ 344 h 344"/>
              <a:gd name="T50" fmla="*/ 345 w 345"/>
              <a:gd name="T51" fmla="*/ 172 h 344"/>
              <a:gd name="T52" fmla="*/ 172 w 345"/>
              <a:gd name="T53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5" h="344">
                <a:moveTo>
                  <a:pt x="172" y="0"/>
                </a:moveTo>
                <a:cubicBezTo>
                  <a:pt x="77" y="0"/>
                  <a:pt x="0" y="77"/>
                  <a:pt x="0" y="172"/>
                </a:cubicBezTo>
                <a:cubicBezTo>
                  <a:pt x="0" y="242"/>
                  <a:pt x="42" y="303"/>
                  <a:pt x="103" y="330"/>
                </a:cubicBezTo>
                <a:cubicBezTo>
                  <a:pt x="103" y="318"/>
                  <a:pt x="103" y="303"/>
                  <a:pt x="106" y="290"/>
                </a:cubicBezTo>
                <a:cubicBezTo>
                  <a:pt x="109" y="276"/>
                  <a:pt x="128" y="196"/>
                  <a:pt x="128" y="196"/>
                </a:cubicBezTo>
                <a:cubicBezTo>
                  <a:pt x="128" y="196"/>
                  <a:pt x="123" y="185"/>
                  <a:pt x="123" y="169"/>
                </a:cubicBezTo>
                <a:cubicBezTo>
                  <a:pt x="123" y="143"/>
                  <a:pt x="137" y="124"/>
                  <a:pt x="156" y="124"/>
                </a:cubicBezTo>
                <a:cubicBezTo>
                  <a:pt x="172" y="124"/>
                  <a:pt x="179" y="136"/>
                  <a:pt x="179" y="150"/>
                </a:cubicBezTo>
                <a:cubicBezTo>
                  <a:pt x="179" y="166"/>
                  <a:pt x="169" y="190"/>
                  <a:pt x="164" y="211"/>
                </a:cubicBezTo>
                <a:cubicBezTo>
                  <a:pt x="160" y="230"/>
                  <a:pt x="173" y="245"/>
                  <a:pt x="191" y="245"/>
                </a:cubicBezTo>
                <a:cubicBezTo>
                  <a:pt x="224" y="245"/>
                  <a:pt x="246" y="203"/>
                  <a:pt x="246" y="153"/>
                </a:cubicBezTo>
                <a:cubicBezTo>
                  <a:pt x="246" y="115"/>
                  <a:pt x="220" y="87"/>
                  <a:pt x="174" y="87"/>
                </a:cubicBezTo>
                <a:cubicBezTo>
                  <a:pt x="122" y="87"/>
                  <a:pt x="89" y="126"/>
                  <a:pt x="89" y="169"/>
                </a:cubicBezTo>
                <a:cubicBezTo>
                  <a:pt x="89" y="184"/>
                  <a:pt x="94" y="195"/>
                  <a:pt x="101" y="203"/>
                </a:cubicBezTo>
                <a:cubicBezTo>
                  <a:pt x="104" y="207"/>
                  <a:pt x="104" y="209"/>
                  <a:pt x="103" y="213"/>
                </a:cubicBezTo>
                <a:cubicBezTo>
                  <a:pt x="102" y="216"/>
                  <a:pt x="100" y="224"/>
                  <a:pt x="100" y="227"/>
                </a:cubicBezTo>
                <a:cubicBezTo>
                  <a:pt x="98" y="231"/>
                  <a:pt x="95" y="233"/>
                  <a:pt x="91" y="231"/>
                </a:cubicBezTo>
                <a:cubicBezTo>
                  <a:pt x="67" y="221"/>
                  <a:pt x="56" y="195"/>
                  <a:pt x="56" y="165"/>
                </a:cubicBezTo>
                <a:cubicBezTo>
                  <a:pt x="56" y="116"/>
                  <a:pt x="97" y="57"/>
                  <a:pt x="179" y="57"/>
                </a:cubicBezTo>
                <a:cubicBezTo>
                  <a:pt x="245" y="57"/>
                  <a:pt x="288" y="105"/>
                  <a:pt x="288" y="156"/>
                </a:cubicBezTo>
                <a:cubicBezTo>
                  <a:pt x="288" y="224"/>
                  <a:pt x="250" y="274"/>
                  <a:pt x="195" y="274"/>
                </a:cubicBezTo>
                <a:cubicBezTo>
                  <a:pt x="176" y="274"/>
                  <a:pt x="159" y="264"/>
                  <a:pt x="153" y="253"/>
                </a:cubicBezTo>
                <a:cubicBezTo>
                  <a:pt x="153" y="253"/>
                  <a:pt x="143" y="293"/>
                  <a:pt x="141" y="300"/>
                </a:cubicBezTo>
                <a:cubicBezTo>
                  <a:pt x="137" y="313"/>
                  <a:pt x="130" y="327"/>
                  <a:pt x="123" y="337"/>
                </a:cubicBezTo>
                <a:cubicBezTo>
                  <a:pt x="139" y="342"/>
                  <a:pt x="155" y="344"/>
                  <a:pt x="172" y="344"/>
                </a:cubicBezTo>
                <a:cubicBezTo>
                  <a:pt x="267" y="344"/>
                  <a:pt x="345" y="267"/>
                  <a:pt x="345" y="172"/>
                </a:cubicBezTo>
                <a:cubicBezTo>
                  <a:pt x="345" y="77"/>
                  <a:pt x="267" y="0"/>
                  <a:pt x="172" y="0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Freeform 324"/>
          <p:cNvSpPr>
            <a:spLocks noEditPoints="1"/>
          </p:cNvSpPr>
          <p:nvPr/>
        </p:nvSpPr>
        <p:spPr bwMode="auto">
          <a:xfrm>
            <a:off x="8481267" y="4589992"/>
            <a:ext cx="352924" cy="398843"/>
          </a:xfrm>
          <a:custGeom>
            <a:avLst/>
            <a:gdLst>
              <a:gd name="T0" fmla="*/ 307 w 307"/>
              <a:gd name="T1" fmla="*/ 254 h 346"/>
              <a:gd name="T2" fmla="*/ 284 w 307"/>
              <a:gd name="T3" fmla="*/ 296 h 346"/>
              <a:gd name="T4" fmla="*/ 224 w 307"/>
              <a:gd name="T5" fmla="*/ 346 h 346"/>
              <a:gd name="T6" fmla="*/ 165 w 307"/>
              <a:gd name="T7" fmla="*/ 331 h 346"/>
              <a:gd name="T8" fmla="*/ 105 w 307"/>
              <a:gd name="T9" fmla="*/ 346 h 346"/>
              <a:gd name="T10" fmla="*/ 45 w 307"/>
              <a:gd name="T11" fmla="*/ 298 h 346"/>
              <a:gd name="T12" fmla="*/ 25 w 307"/>
              <a:gd name="T13" fmla="*/ 125 h 346"/>
              <a:gd name="T14" fmla="*/ 98 w 307"/>
              <a:gd name="T15" fmla="*/ 81 h 346"/>
              <a:gd name="T16" fmla="*/ 164 w 307"/>
              <a:gd name="T17" fmla="*/ 96 h 346"/>
              <a:gd name="T18" fmla="*/ 230 w 307"/>
              <a:gd name="T19" fmla="*/ 81 h 346"/>
              <a:gd name="T20" fmla="*/ 297 w 307"/>
              <a:gd name="T21" fmla="*/ 116 h 346"/>
              <a:gd name="T22" fmla="*/ 307 w 307"/>
              <a:gd name="T23" fmla="*/ 254 h 346"/>
              <a:gd name="T24" fmla="*/ 207 w 307"/>
              <a:gd name="T25" fmla="*/ 56 h 346"/>
              <a:gd name="T26" fmla="*/ 224 w 307"/>
              <a:gd name="T27" fmla="*/ 0 h 346"/>
              <a:gd name="T28" fmla="*/ 171 w 307"/>
              <a:gd name="T29" fmla="*/ 28 h 346"/>
              <a:gd name="T30" fmla="*/ 153 w 307"/>
              <a:gd name="T31" fmla="*/ 83 h 346"/>
              <a:gd name="T32" fmla="*/ 207 w 307"/>
              <a:gd name="T33" fmla="*/ 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7" h="346">
                <a:moveTo>
                  <a:pt x="307" y="254"/>
                </a:moveTo>
                <a:cubicBezTo>
                  <a:pt x="299" y="272"/>
                  <a:pt x="295" y="280"/>
                  <a:pt x="284" y="296"/>
                </a:cubicBezTo>
                <a:cubicBezTo>
                  <a:pt x="270" y="318"/>
                  <a:pt x="249" y="345"/>
                  <a:pt x="224" y="346"/>
                </a:cubicBezTo>
                <a:cubicBezTo>
                  <a:pt x="201" y="346"/>
                  <a:pt x="195" y="331"/>
                  <a:pt x="165" y="331"/>
                </a:cubicBezTo>
                <a:cubicBezTo>
                  <a:pt x="134" y="331"/>
                  <a:pt x="127" y="346"/>
                  <a:pt x="105" y="346"/>
                </a:cubicBezTo>
                <a:cubicBezTo>
                  <a:pt x="79" y="346"/>
                  <a:pt x="60" y="321"/>
                  <a:pt x="45" y="298"/>
                </a:cubicBezTo>
                <a:cubicBezTo>
                  <a:pt x="5" y="236"/>
                  <a:pt x="0" y="163"/>
                  <a:pt x="25" y="125"/>
                </a:cubicBezTo>
                <a:cubicBezTo>
                  <a:pt x="43" y="97"/>
                  <a:pt x="71" y="81"/>
                  <a:pt x="98" y="81"/>
                </a:cubicBezTo>
                <a:cubicBezTo>
                  <a:pt x="125" y="81"/>
                  <a:pt x="142" y="96"/>
                  <a:pt x="164" y="96"/>
                </a:cubicBezTo>
                <a:cubicBezTo>
                  <a:pt x="186" y="96"/>
                  <a:pt x="199" y="81"/>
                  <a:pt x="230" y="81"/>
                </a:cubicBezTo>
                <a:cubicBezTo>
                  <a:pt x="254" y="81"/>
                  <a:pt x="279" y="94"/>
                  <a:pt x="297" y="116"/>
                </a:cubicBezTo>
                <a:cubicBezTo>
                  <a:pt x="238" y="148"/>
                  <a:pt x="248" y="231"/>
                  <a:pt x="307" y="254"/>
                </a:cubicBezTo>
                <a:moveTo>
                  <a:pt x="207" y="56"/>
                </a:moveTo>
                <a:cubicBezTo>
                  <a:pt x="218" y="42"/>
                  <a:pt x="227" y="21"/>
                  <a:pt x="224" y="0"/>
                </a:cubicBezTo>
                <a:cubicBezTo>
                  <a:pt x="205" y="1"/>
                  <a:pt x="183" y="13"/>
                  <a:pt x="171" y="28"/>
                </a:cubicBezTo>
                <a:cubicBezTo>
                  <a:pt x="159" y="42"/>
                  <a:pt x="150" y="63"/>
                  <a:pt x="153" y="83"/>
                </a:cubicBezTo>
                <a:cubicBezTo>
                  <a:pt x="174" y="84"/>
                  <a:pt x="195" y="72"/>
                  <a:pt x="207" y="56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0" name="Freeform 325"/>
          <p:cNvSpPr>
            <a:spLocks noEditPoints="1"/>
          </p:cNvSpPr>
          <p:nvPr/>
        </p:nvSpPr>
        <p:spPr bwMode="auto">
          <a:xfrm>
            <a:off x="9196240" y="4645994"/>
            <a:ext cx="367355" cy="367355"/>
          </a:xfrm>
          <a:custGeom>
            <a:avLst/>
            <a:gdLst>
              <a:gd name="T0" fmla="*/ 175 w 351"/>
              <a:gd name="T1" fmla="*/ 0 h 351"/>
              <a:gd name="T2" fmla="*/ 0 w 351"/>
              <a:gd name="T3" fmla="*/ 176 h 351"/>
              <a:gd name="T4" fmla="*/ 175 w 351"/>
              <a:gd name="T5" fmla="*/ 351 h 351"/>
              <a:gd name="T6" fmla="*/ 351 w 351"/>
              <a:gd name="T7" fmla="*/ 176 h 351"/>
              <a:gd name="T8" fmla="*/ 175 w 351"/>
              <a:gd name="T9" fmla="*/ 0 h 351"/>
              <a:gd name="T10" fmla="*/ 117 w 351"/>
              <a:gd name="T11" fmla="*/ 74 h 351"/>
              <a:gd name="T12" fmla="*/ 112 w 351"/>
              <a:gd name="T13" fmla="*/ 73 h 351"/>
              <a:gd name="T14" fmla="*/ 112 w 351"/>
              <a:gd name="T15" fmla="*/ 77 h 351"/>
              <a:gd name="T16" fmla="*/ 113 w 351"/>
              <a:gd name="T17" fmla="*/ 83 h 351"/>
              <a:gd name="T18" fmla="*/ 109 w 351"/>
              <a:gd name="T19" fmla="*/ 157 h 351"/>
              <a:gd name="T20" fmla="*/ 88 w 351"/>
              <a:gd name="T21" fmla="*/ 191 h 351"/>
              <a:gd name="T22" fmla="*/ 56 w 351"/>
              <a:gd name="T23" fmla="*/ 206 h 351"/>
              <a:gd name="T24" fmla="*/ 50 w 351"/>
              <a:gd name="T25" fmla="*/ 204 h 351"/>
              <a:gd name="T26" fmla="*/ 36 w 351"/>
              <a:gd name="T27" fmla="*/ 176 h 351"/>
              <a:gd name="T28" fmla="*/ 41 w 351"/>
              <a:gd name="T29" fmla="*/ 140 h 351"/>
              <a:gd name="T30" fmla="*/ 44 w 351"/>
              <a:gd name="T31" fmla="*/ 130 h 351"/>
              <a:gd name="T32" fmla="*/ 129 w 351"/>
              <a:gd name="T33" fmla="*/ 43 h 351"/>
              <a:gd name="T34" fmla="*/ 175 w 351"/>
              <a:gd name="T35" fmla="*/ 36 h 351"/>
              <a:gd name="T36" fmla="*/ 292 w 351"/>
              <a:gd name="T37" fmla="*/ 98 h 351"/>
              <a:gd name="T38" fmla="*/ 307 w 351"/>
              <a:gd name="T39" fmla="*/ 130 h 351"/>
              <a:gd name="T40" fmla="*/ 307 w 351"/>
              <a:gd name="T41" fmla="*/ 130 h 351"/>
              <a:gd name="T42" fmla="*/ 310 w 351"/>
              <a:gd name="T43" fmla="*/ 140 h 351"/>
              <a:gd name="T44" fmla="*/ 315 w 351"/>
              <a:gd name="T45" fmla="*/ 176 h 351"/>
              <a:gd name="T46" fmla="*/ 279 w 351"/>
              <a:gd name="T47" fmla="*/ 211 h 351"/>
              <a:gd name="T48" fmla="*/ 246 w 351"/>
              <a:gd name="T49" fmla="*/ 182 h 351"/>
              <a:gd name="T50" fmla="*/ 216 w 351"/>
              <a:gd name="T51" fmla="*/ 144 h 351"/>
              <a:gd name="T52" fmla="*/ 184 w 351"/>
              <a:gd name="T53" fmla="*/ 111 h 351"/>
              <a:gd name="T54" fmla="*/ 146 w 351"/>
              <a:gd name="T55" fmla="*/ 84 h 351"/>
              <a:gd name="T56" fmla="*/ 117 w 351"/>
              <a:gd name="T57" fmla="*/ 74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1" h="351">
                <a:moveTo>
                  <a:pt x="175" y="0"/>
                </a:moveTo>
                <a:cubicBezTo>
                  <a:pt x="78" y="0"/>
                  <a:pt x="0" y="78"/>
                  <a:pt x="0" y="176"/>
                </a:cubicBezTo>
                <a:cubicBezTo>
                  <a:pt x="0" y="273"/>
                  <a:pt x="78" y="351"/>
                  <a:pt x="175" y="351"/>
                </a:cubicBezTo>
                <a:cubicBezTo>
                  <a:pt x="273" y="351"/>
                  <a:pt x="351" y="273"/>
                  <a:pt x="351" y="176"/>
                </a:cubicBezTo>
                <a:cubicBezTo>
                  <a:pt x="351" y="78"/>
                  <a:pt x="273" y="0"/>
                  <a:pt x="175" y="0"/>
                </a:cubicBezTo>
                <a:moveTo>
                  <a:pt x="117" y="74"/>
                </a:moveTo>
                <a:cubicBezTo>
                  <a:pt x="116" y="73"/>
                  <a:pt x="113" y="72"/>
                  <a:pt x="112" y="73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9"/>
                  <a:pt x="113" y="81"/>
                  <a:pt x="113" y="83"/>
                </a:cubicBezTo>
                <a:cubicBezTo>
                  <a:pt x="116" y="107"/>
                  <a:pt x="117" y="133"/>
                  <a:pt x="109" y="157"/>
                </a:cubicBezTo>
                <a:cubicBezTo>
                  <a:pt x="105" y="170"/>
                  <a:pt x="98" y="182"/>
                  <a:pt x="88" y="191"/>
                </a:cubicBezTo>
                <a:cubicBezTo>
                  <a:pt x="80" y="199"/>
                  <a:pt x="68" y="206"/>
                  <a:pt x="56" y="206"/>
                </a:cubicBezTo>
                <a:cubicBezTo>
                  <a:pt x="54" y="206"/>
                  <a:pt x="52" y="205"/>
                  <a:pt x="50" y="204"/>
                </a:cubicBezTo>
                <a:cubicBezTo>
                  <a:pt x="37" y="200"/>
                  <a:pt x="36" y="187"/>
                  <a:pt x="36" y="176"/>
                </a:cubicBezTo>
                <a:cubicBezTo>
                  <a:pt x="36" y="164"/>
                  <a:pt x="38" y="152"/>
                  <a:pt x="41" y="140"/>
                </a:cubicBezTo>
                <a:cubicBezTo>
                  <a:pt x="42" y="137"/>
                  <a:pt x="43" y="133"/>
                  <a:pt x="44" y="130"/>
                </a:cubicBezTo>
                <a:cubicBezTo>
                  <a:pt x="58" y="90"/>
                  <a:pt x="89" y="58"/>
                  <a:pt x="129" y="43"/>
                </a:cubicBezTo>
                <a:cubicBezTo>
                  <a:pt x="144" y="38"/>
                  <a:pt x="160" y="36"/>
                  <a:pt x="175" y="36"/>
                </a:cubicBezTo>
                <a:cubicBezTo>
                  <a:pt x="222" y="36"/>
                  <a:pt x="266" y="59"/>
                  <a:pt x="292" y="98"/>
                </a:cubicBezTo>
                <a:cubicBezTo>
                  <a:pt x="298" y="108"/>
                  <a:pt x="303" y="119"/>
                  <a:pt x="307" y="130"/>
                </a:cubicBezTo>
                <a:cubicBezTo>
                  <a:pt x="307" y="130"/>
                  <a:pt x="307" y="130"/>
                  <a:pt x="307" y="130"/>
                </a:cubicBezTo>
                <a:cubicBezTo>
                  <a:pt x="308" y="133"/>
                  <a:pt x="309" y="137"/>
                  <a:pt x="310" y="140"/>
                </a:cubicBezTo>
                <a:cubicBezTo>
                  <a:pt x="313" y="152"/>
                  <a:pt x="315" y="164"/>
                  <a:pt x="315" y="176"/>
                </a:cubicBezTo>
                <a:cubicBezTo>
                  <a:pt x="314" y="198"/>
                  <a:pt x="307" y="223"/>
                  <a:pt x="279" y="211"/>
                </a:cubicBezTo>
                <a:cubicBezTo>
                  <a:pt x="266" y="205"/>
                  <a:pt x="254" y="194"/>
                  <a:pt x="246" y="182"/>
                </a:cubicBezTo>
                <a:cubicBezTo>
                  <a:pt x="237" y="169"/>
                  <a:pt x="227" y="156"/>
                  <a:pt x="216" y="144"/>
                </a:cubicBezTo>
                <a:cubicBezTo>
                  <a:pt x="206" y="132"/>
                  <a:pt x="196" y="121"/>
                  <a:pt x="184" y="111"/>
                </a:cubicBezTo>
                <a:cubicBezTo>
                  <a:pt x="172" y="101"/>
                  <a:pt x="160" y="91"/>
                  <a:pt x="146" y="84"/>
                </a:cubicBezTo>
                <a:cubicBezTo>
                  <a:pt x="137" y="80"/>
                  <a:pt x="127" y="77"/>
                  <a:pt x="117" y="74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1" name="Group 309"/>
          <p:cNvGrpSpPr/>
          <p:nvPr/>
        </p:nvGrpSpPr>
        <p:grpSpPr>
          <a:xfrm>
            <a:off x="9905199" y="4617276"/>
            <a:ext cx="376896" cy="331575"/>
            <a:chOff x="9842822" y="4248076"/>
            <a:chExt cx="501650" cy="441325"/>
          </a:xfrm>
          <a:solidFill>
            <a:srgbClr val="DD61C0"/>
          </a:solidFill>
        </p:grpSpPr>
        <p:sp>
          <p:nvSpPr>
            <p:cNvPr id="312" name="Freeform 326"/>
            <p:cNvSpPr>
              <a:spLocks/>
            </p:cNvSpPr>
            <p:nvPr/>
          </p:nvSpPr>
          <p:spPr bwMode="auto">
            <a:xfrm>
              <a:off x="9842822" y="4446513"/>
              <a:ext cx="228600" cy="193675"/>
            </a:xfrm>
            <a:custGeom>
              <a:avLst/>
              <a:gdLst>
                <a:gd name="T0" fmla="*/ 148 w 163"/>
                <a:gd name="T1" fmla="*/ 13 h 139"/>
                <a:gd name="T2" fmla="*/ 99 w 163"/>
                <a:gd name="T3" fmla="*/ 0 h 139"/>
                <a:gd name="T4" fmla="*/ 93 w 163"/>
                <a:gd name="T5" fmla="*/ 0 h 139"/>
                <a:gd name="T6" fmla="*/ 44 w 163"/>
                <a:gd name="T7" fmla="*/ 11 h 139"/>
                <a:gd name="T8" fmla="*/ 33 w 163"/>
                <a:gd name="T9" fmla="*/ 15 h 139"/>
                <a:gd name="T10" fmla="*/ 0 w 163"/>
                <a:gd name="T11" fmla="*/ 130 h 139"/>
                <a:gd name="T12" fmla="*/ 63 w 163"/>
                <a:gd name="T13" fmla="*/ 116 h 139"/>
                <a:gd name="T14" fmla="*/ 129 w 163"/>
                <a:gd name="T15" fmla="*/ 139 h 139"/>
                <a:gd name="T16" fmla="*/ 163 w 163"/>
                <a:gd name="T17" fmla="*/ 22 h 139"/>
                <a:gd name="T18" fmla="*/ 148 w 163"/>
                <a:gd name="T19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39">
                  <a:moveTo>
                    <a:pt x="148" y="13"/>
                  </a:moveTo>
                  <a:cubicBezTo>
                    <a:pt x="135" y="7"/>
                    <a:pt x="118" y="0"/>
                    <a:pt x="99" y="0"/>
                  </a:cubicBezTo>
                  <a:cubicBezTo>
                    <a:pt x="97" y="0"/>
                    <a:pt x="95" y="0"/>
                    <a:pt x="93" y="0"/>
                  </a:cubicBezTo>
                  <a:cubicBezTo>
                    <a:pt x="74" y="2"/>
                    <a:pt x="57" y="7"/>
                    <a:pt x="44" y="11"/>
                  </a:cubicBezTo>
                  <a:cubicBezTo>
                    <a:pt x="41" y="12"/>
                    <a:pt x="37" y="14"/>
                    <a:pt x="33" y="1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5" y="120"/>
                    <a:pt x="46" y="116"/>
                    <a:pt x="63" y="116"/>
                  </a:cubicBezTo>
                  <a:cubicBezTo>
                    <a:pt x="91" y="116"/>
                    <a:pt x="110" y="127"/>
                    <a:pt x="129" y="139"/>
                  </a:cubicBezTo>
                  <a:cubicBezTo>
                    <a:pt x="135" y="116"/>
                    <a:pt x="159" y="37"/>
                    <a:pt x="163" y="22"/>
                  </a:cubicBezTo>
                  <a:cubicBezTo>
                    <a:pt x="158" y="19"/>
                    <a:pt x="153" y="16"/>
                    <a:pt x="14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3" name="Freeform 327"/>
            <p:cNvSpPr>
              <a:spLocks/>
            </p:cNvSpPr>
            <p:nvPr/>
          </p:nvSpPr>
          <p:spPr bwMode="auto">
            <a:xfrm>
              <a:off x="10052372" y="4495726"/>
              <a:ext cx="233363" cy="193675"/>
            </a:xfrm>
            <a:custGeom>
              <a:avLst/>
              <a:gdLst>
                <a:gd name="T0" fmla="*/ 33 w 167"/>
                <a:gd name="T1" fmla="*/ 0 h 139"/>
                <a:gd name="T2" fmla="*/ 0 w 167"/>
                <a:gd name="T3" fmla="*/ 115 h 139"/>
                <a:gd name="T4" fmla="*/ 67 w 167"/>
                <a:gd name="T5" fmla="*/ 139 h 139"/>
                <a:gd name="T6" fmla="*/ 135 w 167"/>
                <a:gd name="T7" fmla="*/ 123 h 139"/>
                <a:gd name="T8" fmla="*/ 167 w 167"/>
                <a:gd name="T9" fmla="*/ 12 h 139"/>
                <a:gd name="T10" fmla="*/ 105 w 167"/>
                <a:gd name="T11" fmla="*/ 24 h 139"/>
                <a:gd name="T12" fmla="*/ 33 w 167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39">
                  <a:moveTo>
                    <a:pt x="33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38" y="139"/>
                    <a:pt x="67" y="139"/>
                  </a:cubicBezTo>
                  <a:cubicBezTo>
                    <a:pt x="86" y="139"/>
                    <a:pt x="108" y="135"/>
                    <a:pt x="135" y="123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43" y="21"/>
                    <a:pt x="122" y="24"/>
                    <a:pt x="105" y="24"/>
                  </a:cubicBezTo>
                  <a:cubicBezTo>
                    <a:pt x="66" y="24"/>
                    <a:pt x="43" y="9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4" name="Freeform 328"/>
            <p:cNvSpPr>
              <a:spLocks/>
            </p:cNvSpPr>
            <p:nvPr/>
          </p:nvSpPr>
          <p:spPr bwMode="auto">
            <a:xfrm>
              <a:off x="9899972" y="4248076"/>
              <a:ext cx="227013" cy="190500"/>
            </a:xfrm>
            <a:custGeom>
              <a:avLst/>
              <a:gdLst>
                <a:gd name="T0" fmla="*/ 64 w 162"/>
                <a:gd name="T1" fmla="*/ 114 h 137"/>
                <a:gd name="T2" fmla="*/ 128 w 162"/>
                <a:gd name="T3" fmla="*/ 137 h 137"/>
                <a:gd name="T4" fmla="*/ 162 w 162"/>
                <a:gd name="T5" fmla="*/ 21 h 137"/>
                <a:gd name="T6" fmla="*/ 162 w 162"/>
                <a:gd name="T7" fmla="*/ 21 h 137"/>
                <a:gd name="T8" fmla="*/ 122 w 162"/>
                <a:gd name="T9" fmla="*/ 3 h 137"/>
                <a:gd name="T10" fmla="*/ 95 w 162"/>
                <a:gd name="T11" fmla="*/ 0 h 137"/>
                <a:gd name="T12" fmla="*/ 95 w 162"/>
                <a:gd name="T13" fmla="*/ 0 h 137"/>
                <a:gd name="T14" fmla="*/ 33 w 162"/>
                <a:gd name="T15" fmla="*/ 14 h 137"/>
                <a:gd name="T16" fmla="*/ 0 w 162"/>
                <a:gd name="T17" fmla="*/ 129 h 137"/>
                <a:gd name="T18" fmla="*/ 63 w 162"/>
                <a:gd name="T19" fmla="*/ 114 h 137"/>
                <a:gd name="T20" fmla="*/ 64 w 162"/>
                <a:gd name="T21" fmla="*/ 1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37">
                  <a:moveTo>
                    <a:pt x="64" y="114"/>
                  </a:moveTo>
                  <a:cubicBezTo>
                    <a:pt x="91" y="114"/>
                    <a:pt x="110" y="125"/>
                    <a:pt x="128" y="137"/>
                  </a:cubicBezTo>
                  <a:cubicBezTo>
                    <a:pt x="135" y="114"/>
                    <a:pt x="155" y="45"/>
                    <a:pt x="162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2" y="21"/>
                    <a:pt x="138" y="7"/>
                    <a:pt x="122" y="3"/>
                  </a:cubicBezTo>
                  <a:cubicBezTo>
                    <a:pt x="114" y="1"/>
                    <a:pt x="10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78" y="0"/>
                    <a:pt x="58" y="4"/>
                    <a:pt x="33" y="1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5" y="119"/>
                    <a:pt x="46" y="114"/>
                    <a:pt x="63" y="114"/>
                  </a:cubicBezTo>
                  <a:lnTo>
                    <a:pt x="64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5" name="Freeform 329"/>
            <p:cNvSpPr>
              <a:spLocks/>
            </p:cNvSpPr>
            <p:nvPr/>
          </p:nvSpPr>
          <p:spPr bwMode="auto">
            <a:xfrm>
              <a:off x="10107934" y="4298876"/>
              <a:ext cx="236538" cy="193675"/>
            </a:xfrm>
            <a:custGeom>
              <a:avLst/>
              <a:gdLst>
                <a:gd name="T0" fmla="*/ 105 w 169"/>
                <a:gd name="T1" fmla="*/ 24 h 139"/>
                <a:gd name="T2" fmla="*/ 34 w 169"/>
                <a:gd name="T3" fmla="*/ 0 h 139"/>
                <a:gd name="T4" fmla="*/ 0 w 169"/>
                <a:gd name="T5" fmla="*/ 116 h 139"/>
                <a:gd name="T6" fmla="*/ 1 w 169"/>
                <a:gd name="T7" fmla="*/ 117 h 139"/>
                <a:gd name="T8" fmla="*/ 72 w 169"/>
                <a:gd name="T9" fmla="*/ 139 h 139"/>
                <a:gd name="T10" fmla="*/ 136 w 169"/>
                <a:gd name="T11" fmla="*/ 124 h 139"/>
                <a:gd name="T12" fmla="*/ 136 w 169"/>
                <a:gd name="T13" fmla="*/ 123 h 139"/>
                <a:gd name="T14" fmla="*/ 136 w 169"/>
                <a:gd name="T15" fmla="*/ 123 h 139"/>
                <a:gd name="T16" fmla="*/ 169 w 169"/>
                <a:gd name="T17" fmla="*/ 9 h 139"/>
                <a:gd name="T18" fmla="*/ 105 w 169"/>
                <a:gd name="T19" fmla="*/ 2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39">
                  <a:moveTo>
                    <a:pt x="105" y="24"/>
                  </a:moveTo>
                  <a:cubicBezTo>
                    <a:pt x="69" y="24"/>
                    <a:pt x="45" y="8"/>
                    <a:pt x="34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1" y="117"/>
                    <a:pt x="1" y="117"/>
                  </a:cubicBezTo>
                  <a:cubicBezTo>
                    <a:pt x="19" y="129"/>
                    <a:pt x="43" y="139"/>
                    <a:pt x="72" y="139"/>
                  </a:cubicBezTo>
                  <a:cubicBezTo>
                    <a:pt x="91" y="139"/>
                    <a:pt x="112" y="13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45" y="20"/>
                    <a:pt x="123" y="24"/>
                    <a:pt x="10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6" name="Group 1217"/>
          <p:cNvGrpSpPr/>
          <p:nvPr/>
        </p:nvGrpSpPr>
        <p:grpSpPr>
          <a:xfrm>
            <a:off x="10665566" y="4629588"/>
            <a:ext cx="314876" cy="370933"/>
            <a:chOff x="10638283" y="4221088"/>
            <a:chExt cx="419100" cy="493712"/>
          </a:xfrm>
          <a:solidFill>
            <a:srgbClr val="DD61C0"/>
          </a:solidFill>
        </p:grpSpPr>
        <p:sp>
          <p:nvSpPr>
            <p:cNvPr id="317" name="Freeform 330"/>
            <p:cNvSpPr>
              <a:spLocks noEditPoints="1"/>
            </p:cNvSpPr>
            <p:nvPr/>
          </p:nvSpPr>
          <p:spPr bwMode="auto">
            <a:xfrm>
              <a:off x="10714483" y="4221088"/>
              <a:ext cx="266700" cy="138112"/>
            </a:xfrm>
            <a:custGeom>
              <a:avLst/>
              <a:gdLst>
                <a:gd name="T0" fmla="*/ 143 w 191"/>
                <a:gd name="T1" fmla="*/ 31 h 99"/>
                <a:gd name="T2" fmla="*/ 147 w 191"/>
                <a:gd name="T3" fmla="*/ 25 h 99"/>
                <a:gd name="T4" fmla="*/ 150 w 191"/>
                <a:gd name="T5" fmla="*/ 19 h 99"/>
                <a:gd name="T6" fmla="*/ 159 w 191"/>
                <a:gd name="T7" fmla="*/ 6 h 99"/>
                <a:gd name="T8" fmla="*/ 158 w 191"/>
                <a:gd name="T9" fmla="*/ 2 h 99"/>
                <a:gd name="T10" fmla="*/ 153 w 191"/>
                <a:gd name="T11" fmla="*/ 2 h 99"/>
                <a:gd name="T12" fmla="*/ 144 w 191"/>
                <a:gd name="T13" fmla="*/ 16 h 99"/>
                <a:gd name="T14" fmla="*/ 140 w 191"/>
                <a:gd name="T15" fmla="*/ 22 h 99"/>
                <a:gd name="T16" fmla="*/ 136 w 191"/>
                <a:gd name="T17" fmla="*/ 28 h 99"/>
                <a:gd name="T18" fmla="*/ 96 w 191"/>
                <a:gd name="T19" fmla="*/ 20 h 99"/>
                <a:gd name="T20" fmla="*/ 55 w 191"/>
                <a:gd name="T21" fmla="*/ 28 h 99"/>
                <a:gd name="T22" fmla="*/ 51 w 191"/>
                <a:gd name="T23" fmla="*/ 22 h 99"/>
                <a:gd name="T24" fmla="*/ 47 w 191"/>
                <a:gd name="T25" fmla="*/ 16 h 99"/>
                <a:gd name="T26" fmla="*/ 38 w 191"/>
                <a:gd name="T27" fmla="*/ 2 h 99"/>
                <a:gd name="T28" fmla="*/ 33 w 191"/>
                <a:gd name="T29" fmla="*/ 2 h 99"/>
                <a:gd name="T30" fmla="*/ 33 w 191"/>
                <a:gd name="T31" fmla="*/ 6 h 99"/>
                <a:gd name="T32" fmla="*/ 41 w 191"/>
                <a:gd name="T33" fmla="*/ 19 h 99"/>
                <a:gd name="T34" fmla="*/ 45 w 191"/>
                <a:gd name="T35" fmla="*/ 25 h 99"/>
                <a:gd name="T36" fmla="*/ 49 w 191"/>
                <a:gd name="T37" fmla="*/ 31 h 99"/>
                <a:gd name="T38" fmla="*/ 0 w 191"/>
                <a:gd name="T39" fmla="*/ 99 h 99"/>
                <a:gd name="T40" fmla="*/ 191 w 191"/>
                <a:gd name="T41" fmla="*/ 99 h 99"/>
                <a:gd name="T42" fmla="*/ 143 w 191"/>
                <a:gd name="T43" fmla="*/ 31 h 99"/>
                <a:gd name="T44" fmla="*/ 55 w 191"/>
                <a:gd name="T45" fmla="*/ 72 h 99"/>
                <a:gd name="T46" fmla="*/ 44 w 191"/>
                <a:gd name="T47" fmla="*/ 61 h 99"/>
                <a:gd name="T48" fmla="*/ 55 w 191"/>
                <a:gd name="T49" fmla="*/ 51 h 99"/>
                <a:gd name="T50" fmla="*/ 65 w 191"/>
                <a:gd name="T51" fmla="*/ 61 h 99"/>
                <a:gd name="T52" fmla="*/ 55 w 191"/>
                <a:gd name="T53" fmla="*/ 72 h 99"/>
                <a:gd name="T54" fmla="*/ 137 w 191"/>
                <a:gd name="T55" fmla="*/ 72 h 99"/>
                <a:gd name="T56" fmla="*/ 127 w 191"/>
                <a:gd name="T57" fmla="*/ 61 h 99"/>
                <a:gd name="T58" fmla="*/ 137 w 191"/>
                <a:gd name="T59" fmla="*/ 51 h 99"/>
                <a:gd name="T60" fmla="*/ 147 w 191"/>
                <a:gd name="T61" fmla="*/ 61 h 99"/>
                <a:gd name="T62" fmla="*/ 137 w 191"/>
                <a:gd name="T63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99">
                  <a:moveTo>
                    <a:pt x="143" y="31"/>
                  </a:moveTo>
                  <a:cubicBezTo>
                    <a:pt x="147" y="25"/>
                    <a:pt x="147" y="25"/>
                    <a:pt x="147" y="25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9" y="6"/>
                    <a:pt x="159" y="6"/>
                    <a:pt x="159" y="6"/>
                  </a:cubicBezTo>
                  <a:cubicBezTo>
                    <a:pt x="160" y="5"/>
                    <a:pt x="160" y="3"/>
                    <a:pt x="158" y="2"/>
                  </a:cubicBezTo>
                  <a:cubicBezTo>
                    <a:pt x="156" y="0"/>
                    <a:pt x="154" y="1"/>
                    <a:pt x="153" y="2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24" y="23"/>
                    <a:pt x="110" y="20"/>
                    <a:pt x="96" y="20"/>
                  </a:cubicBezTo>
                  <a:cubicBezTo>
                    <a:pt x="81" y="20"/>
                    <a:pt x="67" y="23"/>
                    <a:pt x="55" y="28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1"/>
                    <a:pt x="35" y="0"/>
                    <a:pt x="33" y="2"/>
                  </a:cubicBezTo>
                  <a:cubicBezTo>
                    <a:pt x="32" y="3"/>
                    <a:pt x="31" y="5"/>
                    <a:pt x="33" y="6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20" y="44"/>
                    <a:pt x="0" y="70"/>
                    <a:pt x="0" y="99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1" y="70"/>
                    <a:pt x="172" y="44"/>
                    <a:pt x="143" y="31"/>
                  </a:cubicBezTo>
                  <a:close/>
                  <a:moveTo>
                    <a:pt x="55" y="72"/>
                  </a:moveTo>
                  <a:cubicBezTo>
                    <a:pt x="49" y="72"/>
                    <a:pt x="44" y="67"/>
                    <a:pt x="44" y="61"/>
                  </a:cubicBezTo>
                  <a:cubicBezTo>
                    <a:pt x="44" y="56"/>
                    <a:pt x="49" y="51"/>
                    <a:pt x="55" y="51"/>
                  </a:cubicBezTo>
                  <a:cubicBezTo>
                    <a:pt x="60" y="51"/>
                    <a:pt x="65" y="56"/>
                    <a:pt x="65" y="61"/>
                  </a:cubicBezTo>
                  <a:cubicBezTo>
                    <a:pt x="65" y="67"/>
                    <a:pt x="60" y="72"/>
                    <a:pt x="55" y="72"/>
                  </a:cubicBezTo>
                  <a:close/>
                  <a:moveTo>
                    <a:pt x="137" y="72"/>
                  </a:moveTo>
                  <a:cubicBezTo>
                    <a:pt x="131" y="72"/>
                    <a:pt x="127" y="67"/>
                    <a:pt x="127" y="61"/>
                  </a:cubicBezTo>
                  <a:cubicBezTo>
                    <a:pt x="127" y="56"/>
                    <a:pt x="131" y="51"/>
                    <a:pt x="137" y="51"/>
                  </a:cubicBezTo>
                  <a:cubicBezTo>
                    <a:pt x="142" y="51"/>
                    <a:pt x="147" y="56"/>
                    <a:pt x="147" y="61"/>
                  </a:cubicBezTo>
                  <a:cubicBezTo>
                    <a:pt x="147" y="67"/>
                    <a:pt x="142" y="72"/>
                    <a:pt x="13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8" name="Freeform 331"/>
            <p:cNvSpPr>
              <a:spLocks/>
            </p:cNvSpPr>
            <p:nvPr/>
          </p:nvSpPr>
          <p:spPr bwMode="auto">
            <a:xfrm>
              <a:off x="10714483" y="4379838"/>
              <a:ext cx="266700" cy="334962"/>
            </a:xfrm>
            <a:custGeom>
              <a:avLst/>
              <a:gdLst>
                <a:gd name="T0" fmla="*/ 2 w 191"/>
                <a:gd name="T1" fmla="*/ 0 h 241"/>
                <a:gd name="T2" fmla="*/ 0 w 191"/>
                <a:gd name="T3" fmla="*/ 0 h 241"/>
                <a:gd name="T4" fmla="*/ 0 w 191"/>
                <a:gd name="T5" fmla="*/ 17 h 241"/>
                <a:gd name="T6" fmla="*/ 0 w 191"/>
                <a:gd name="T7" fmla="*/ 31 h 241"/>
                <a:gd name="T8" fmla="*/ 0 w 191"/>
                <a:gd name="T9" fmla="*/ 150 h 241"/>
                <a:gd name="T10" fmla="*/ 22 w 191"/>
                <a:gd name="T11" fmla="*/ 172 h 241"/>
                <a:gd name="T12" fmla="*/ 37 w 191"/>
                <a:gd name="T13" fmla="*/ 172 h 241"/>
                <a:gd name="T14" fmla="*/ 37 w 191"/>
                <a:gd name="T15" fmla="*/ 177 h 241"/>
                <a:gd name="T16" fmla="*/ 37 w 191"/>
                <a:gd name="T17" fmla="*/ 179 h 241"/>
                <a:gd name="T18" fmla="*/ 37 w 191"/>
                <a:gd name="T19" fmla="*/ 185 h 241"/>
                <a:gd name="T20" fmla="*/ 37 w 191"/>
                <a:gd name="T21" fmla="*/ 221 h 241"/>
                <a:gd name="T22" fmla="*/ 57 w 191"/>
                <a:gd name="T23" fmla="*/ 241 h 241"/>
                <a:gd name="T24" fmla="*/ 78 w 191"/>
                <a:gd name="T25" fmla="*/ 221 h 241"/>
                <a:gd name="T26" fmla="*/ 78 w 191"/>
                <a:gd name="T27" fmla="*/ 185 h 241"/>
                <a:gd name="T28" fmla="*/ 78 w 191"/>
                <a:gd name="T29" fmla="*/ 179 h 241"/>
                <a:gd name="T30" fmla="*/ 78 w 191"/>
                <a:gd name="T31" fmla="*/ 177 h 241"/>
                <a:gd name="T32" fmla="*/ 77 w 191"/>
                <a:gd name="T33" fmla="*/ 172 h 241"/>
                <a:gd name="T34" fmla="*/ 115 w 191"/>
                <a:gd name="T35" fmla="*/ 172 h 241"/>
                <a:gd name="T36" fmla="*/ 114 w 191"/>
                <a:gd name="T37" fmla="*/ 177 h 241"/>
                <a:gd name="T38" fmla="*/ 114 w 191"/>
                <a:gd name="T39" fmla="*/ 179 h 241"/>
                <a:gd name="T40" fmla="*/ 114 w 191"/>
                <a:gd name="T41" fmla="*/ 185 h 241"/>
                <a:gd name="T42" fmla="*/ 114 w 191"/>
                <a:gd name="T43" fmla="*/ 221 h 241"/>
                <a:gd name="T44" fmla="*/ 134 w 191"/>
                <a:gd name="T45" fmla="*/ 241 h 241"/>
                <a:gd name="T46" fmla="*/ 155 w 191"/>
                <a:gd name="T47" fmla="*/ 221 h 241"/>
                <a:gd name="T48" fmla="*/ 155 w 191"/>
                <a:gd name="T49" fmla="*/ 185 h 241"/>
                <a:gd name="T50" fmla="*/ 155 w 191"/>
                <a:gd name="T51" fmla="*/ 179 h 241"/>
                <a:gd name="T52" fmla="*/ 155 w 191"/>
                <a:gd name="T53" fmla="*/ 177 h 241"/>
                <a:gd name="T54" fmla="*/ 154 w 191"/>
                <a:gd name="T55" fmla="*/ 172 h 241"/>
                <a:gd name="T56" fmla="*/ 170 w 191"/>
                <a:gd name="T57" fmla="*/ 172 h 241"/>
                <a:gd name="T58" fmla="*/ 191 w 191"/>
                <a:gd name="T59" fmla="*/ 150 h 241"/>
                <a:gd name="T60" fmla="*/ 191 w 191"/>
                <a:gd name="T61" fmla="*/ 31 h 241"/>
                <a:gd name="T62" fmla="*/ 191 w 191"/>
                <a:gd name="T63" fmla="*/ 17 h 241"/>
                <a:gd name="T64" fmla="*/ 191 w 191"/>
                <a:gd name="T65" fmla="*/ 0 h 241"/>
                <a:gd name="T66" fmla="*/ 190 w 191"/>
                <a:gd name="T67" fmla="*/ 0 h 241"/>
                <a:gd name="T68" fmla="*/ 2 w 191"/>
                <a:gd name="T6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24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62"/>
                    <a:pt x="10" y="172"/>
                    <a:pt x="22" y="172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7" y="174"/>
                    <a:pt x="37" y="175"/>
                    <a:pt x="37" y="177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32"/>
                    <a:pt x="46" y="241"/>
                    <a:pt x="57" y="241"/>
                  </a:cubicBezTo>
                  <a:cubicBezTo>
                    <a:pt x="68" y="241"/>
                    <a:pt x="78" y="232"/>
                    <a:pt x="78" y="221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77"/>
                    <a:pt x="78" y="177"/>
                    <a:pt x="78" y="177"/>
                  </a:cubicBezTo>
                  <a:cubicBezTo>
                    <a:pt x="78" y="175"/>
                    <a:pt x="77" y="174"/>
                    <a:pt x="77" y="172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4" y="174"/>
                    <a:pt x="114" y="175"/>
                    <a:pt x="114" y="177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14" y="185"/>
                    <a:pt x="114" y="185"/>
                    <a:pt x="114" y="185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32"/>
                    <a:pt x="123" y="241"/>
                    <a:pt x="134" y="241"/>
                  </a:cubicBezTo>
                  <a:cubicBezTo>
                    <a:pt x="146" y="241"/>
                    <a:pt x="155" y="232"/>
                    <a:pt x="155" y="221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5" y="175"/>
                    <a:pt x="155" y="174"/>
                    <a:pt x="154" y="172"/>
                  </a:cubicBezTo>
                  <a:cubicBezTo>
                    <a:pt x="170" y="172"/>
                    <a:pt x="170" y="172"/>
                    <a:pt x="170" y="172"/>
                  </a:cubicBezTo>
                  <a:cubicBezTo>
                    <a:pt x="182" y="172"/>
                    <a:pt x="191" y="162"/>
                    <a:pt x="191" y="150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17"/>
                    <a:pt x="191" y="17"/>
                    <a:pt x="191" y="17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9" name="Freeform 332"/>
            <p:cNvSpPr>
              <a:spLocks/>
            </p:cNvSpPr>
            <p:nvPr/>
          </p:nvSpPr>
          <p:spPr bwMode="auto">
            <a:xfrm>
              <a:off x="10638283" y="4379838"/>
              <a:ext cx="57150" cy="177800"/>
            </a:xfrm>
            <a:custGeom>
              <a:avLst/>
              <a:gdLst>
                <a:gd name="T0" fmla="*/ 21 w 41"/>
                <a:gd name="T1" fmla="*/ 0 h 128"/>
                <a:gd name="T2" fmla="*/ 0 w 41"/>
                <a:gd name="T3" fmla="*/ 20 h 128"/>
                <a:gd name="T4" fmla="*/ 0 w 41"/>
                <a:gd name="T5" fmla="*/ 108 h 128"/>
                <a:gd name="T6" fmla="*/ 21 w 41"/>
                <a:gd name="T7" fmla="*/ 128 h 128"/>
                <a:gd name="T8" fmla="*/ 41 w 41"/>
                <a:gd name="T9" fmla="*/ 108 h 128"/>
                <a:gd name="T10" fmla="*/ 41 w 41"/>
                <a:gd name="T11" fmla="*/ 20 h 128"/>
                <a:gd name="T12" fmla="*/ 21 w 41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8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9"/>
                    <a:pt x="10" y="128"/>
                    <a:pt x="21" y="128"/>
                  </a:cubicBezTo>
                  <a:cubicBezTo>
                    <a:pt x="32" y="128"/>
                    <a:pt x="41" y="119"/>
                    <a:pt x="41" y="108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0" name="Freeform 333"/>
            <p:cNvSpPr>
              <a:spLocks/>
            </p:cNvSpPr>
            <p:nvPr/>
          </p:nvSpPr>
          <p:spPr bwMode="auto">
            <a:xfrm>
              <a:off x="11000233" y="4379838"/>
              <a:ext cx="57150" cy="177800"/>
            </a:xfrm>
            <a:custGeom>
              <a:avLst/>
              <a:gdLst>
                <a:gd name="T0" fmla="*/ 21 w 41"/>
                <a:gd name="T1" fmla="*/ 0 h 128"/>
                <a:gd name="T2" fmla="*/ 0 w 41"/>
                <a:gd name="T3" fmla="*/ 20 h 128"/>
                <a:gd name="T4" fmla="*/ 0 w 41"/>
                <a:gd name="T5" fmla="*/ 108 h 128"/>
                <a:gd name="T6" fmla="*/ 21 w 41"/>
                <a:gd name="T7" fmla="*/ 128 h 128"/>
                <a:gd name="T8" fmla="*/ 41 w 41"/>
                <a:gd name="T9" fmla="*/ 108 h 128"/>
                <a:gd name="T10" fmla="*/ 41 w 41"/>
                <a:gd name="T11" fmla="*/ 20 h 128"/>
                <a:gd name="T12" fmla="*/ 21 w 41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8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9"/>
                    <a:pt x="9" y="128"/>
                    <a:pt x="21" y="128"/>
                  </a:cubicBezTo>
                  <a:cubicBezTo>
                    <a:pt x="32" y="128"/>
                    <a:pt x="41" y="119"/>
                    <a:pt x="41" y="108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1" name="Group 311"/>
          <p:cNvGrpSpPr/>
          <p:nvPr/>
        </p:nvGrpSpPr>
        <p:grpSpPr>
          <a:xfrm>
            <a:off x="9169593" y="5382369"/>
            <a:ext cx="385724" cy="341115"/>
            <a:chOff x="9129092" y="5032226"/>
            <a:chExt cx="466726" cy="412750"/>
          </a:xfrm>
          <a:solidFill>
            <a:srgbClr val="DD61C0"/>
          </a:solidFill>
        </p:grpSpPr>
        <p:sp>
          <p:nvSpPr>
            <p:cNvPr id="322" name="Freeform 334"/>
            <p:cNvSpPr>
              <a:spLocks/>
            </p:cNvSpPr>
            <p:nvPr/>
          </p:nvSpPr>
          <p:spPr bwMode="auto">
            <a:xfrm>
              <a:off x="9221167" y="5324326"/>
              <a:ext cx="374650" cy="120650"/>
            </a:xfrm>
            <a:custGeom>
              <a:avLst/>
              <a:gdLst>
                <a:gd name="T0" fmla="*/ 45 w 236"/>
                <a:gd name="T1" fmla="*/ 0 h 76"/>
                <a:gd name="T2" fmla="*/ 43 w 236"/>
                <a:gd name="T3" fmla="*/ 0 h 76"/>
                <a:gd name="T4" fmla="*/ 42 w 236"/>
                <a:gd name="T5" fmla="*/ 1 h 76"/>
                <a:gd name="T6" fmla="*/ 3 w 236"/>
                <a:gd name="T7" fmla="*/ 71 h 76"/>
                <a:gd name="T8" fmla="*/ 0 w 236"/>
                <a:gd name="T9" fmla="*/ 76 h 76"/>
                <a:gd name="T10" fmla="*/ 5 w 236"/>
                <a:gd name="T11" fmla="*/ 76 h 76"/>
                <a:gd name="T12" fmla="*/ 192 w 236"/>
                <a:gd name="T13" fmla="*/ 76 h 76"/>
                <a:gd name="T14" fmla="*/ 193 w 236"/>
                <a:gd name="T15" fmla="*/ 76 h 76"/>
                <a:gd name="T16" fmla="*/ 194 w 236"/>
                <a:gd name="T17" fmla="*/ 74 h 76"/>
                <a:gd name="T18" fmla="*/ 234 w 236"/>
                <a:gd name="T19" fmla="*/ 5 h 76"/>
                <a:gd name="T20" fmla="*/ 236 w 236"/>
                <a:gd name="T21" fmla="*/ 0 h 76"/>
                <a:gd name="T22" fmla="*/ 231 w 236"/>
                <a:gd name="T23" fmla="*/ 0 h 76"/>
                <a:gd name="T24" fmla="*/ 45 w 236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76">
                  <a:moveTo>
                    <a:pt x="45" y="0"/>
                  </a:moveTo>
                  <a:lnTo>
                    <a:pt x="43" y="0"/>
                  </a:lnTo>
                  <a:lnTo>
                    <a:pt x="42" y="1"/>
                  </a:lnTo>
                  <a:lnTo>
                    <a:pt x="3" y="71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192" y="76"/>
                  </a:lnTo>
                  <a:lnTo>
                    <a:pt x="193" y="76"/>
                  </a:lnTo>
                  <a:lnTo>
                    <a:pt x="194" y="74"/>
                  </a:lnTo>
                  <a:lnTo>
                    <a:pt x="234" y="5"/>
                  </a:lnTo>
                  <a:lnTo>
                    <a:pt x="236" y="0"/>
                  </a:lnTo>
                  <a:lnTo>
                    <a:pt x="23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3" name="Freeform 335"/>
            <p:cNvSpPr>
              <a:spLocks/>
            </p:cNvSpPr>
            <p:nvPr/>
          </p:nvSpPr>
          <p:spPr bwMode="auto">
            <a:xfrm>
              <a:off x="9305305" y="5032226"/>
              <a:ext cx="290513" cy="266700"/>
            </a:xfrm>
            <a:custGeom>
              <a:avLst/>
              <a:gdLst>
                <a:gd name="T0" fmla="*/ 96 w 183"/>
                <a:gd name="T1" fmla="*/ 167 h 168"/>
                <a:gd name="T2" fmla="*/ 97 w 183"/>
                <a:gd name="T3" fmla="*/ 168 h 168"/>
                <a:gd name="T4" fmla="*/ 98 w 183"/>
                <a:gd name="T5" fmla="*/ 168 h 168"/>
                <a:gd name="T6" fmla="*/ 178 w 183"/>
                <a:gd name="T7" fmla="*/ 168 h 168"/>
                <a:gd name="T8" fmla="*/ 183 w 183"/>
                <a:gd name="T9" fmla="*/ 168 h 168"/>
                <a:gd name="T10" fmla="*/ 181 w 183"/>
                <a:gd name="T11" fmla="*/ 163 h 168"/>
                <a:gd name="T12" fmla="*/ 88 w 183"/>
                <a:gd name="T13" fmla="*/ 2 h 168"/>
                <a:gd name="T14" fmla="*/ 87 w 183"/>
                <a:gd name="T15" fmla="*/ 0 h 168"/>
                <a:gd name="T16" fmla="*/ 85 w 183"/>
                <a:gd name="T17" fmla="*/ 0 h 168"/>
                <a:gd name="T18" fmla="*/ 4 w 183"/>
                <a:gd name="T19" fmla="*/ 1 h 168"/>
                <a:gd name="T20" fmla="*/ 0 w 183"/>
                <a:gd name="T21" fmla="*/ 1 h 168"/>
                <a:gd name="T22" fmla="*/ 3 w 183"/>
                <a:gd name="T23" fmla="*/ 4 h 168"/>
                <a:gd name="T24" fmla="*/ 96 w 183"/>
                <a:gd name="T25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68">
                  <a:moveTo>
                    <a:pt x="96" y="167"/>
                  </a:moveTo>
                  <a:lnTo>
                    <a:pt x="97" y="168"/>
                  </a:lnTo>
                  <a:lnTo>
                    <a:pt x="98" y="168"/>
                  </a:lnTo>
                  <a:lnTo>
                    <a:pt x="178" y="168"/>
                  </a:lnTo>
                  <a:lnTo>
                    <a:pt x="183" y="168"/>
                  </a:lnTo>
                  <a:lnTo>
                    <a:pt x="181" y="163"/>
                  </a:lnTo>
                  <a:lnTo>
                    <a:pt x="88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3" y="4"/>
                  </a:lnTo>
                  <a:lnTo>
                    <a:pt x="96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4" name="Freeform 336"/>
            <p:cNvSpPr>
              <a:spLocks/>
            </p:cNvSpPr>
            <p:nvPr/>
          </p:nvSpPr>
          <p:spPr bwMode="auto">
            <a:xfrm>
              <a:off x="9129092" y="5046514"/>
              <a:ext cx="222250" cy="385762"/>
            </a:xfrm>
            <a:custGeom>
              <a:avLst/>
              <a:gdLst>
                <a:gd name="T0" fmla="*/ 140 w 140"/>
                <a:gd name="T1" fmla="*/ 75 h 243"/>
                <a:gd name="T2" fmla="*/ 139 w 140"/>
                <a:gd name="T3" fmla="*/ 73 h 243"/>
                <a:gd name="T4" fmla="*/ 98 w 140"/>
                <a:gd name="T5" fmla="*/ 4 h 243"/>
                <a:gd name="T6" fmla="*/ 96 w 140"/>
                <a:gd name="T7" fmla="*/ 0 h 243"/>
                <a:gd name="T8" fmla="*/ 93 w 140"/>
                <a:gd name="T9" fmla="*/ 4 h 243"/>
                <a:gd name="T10" fmla="*/ 0 w 140"/>
                <a:gd name="T11" fmla="*/ 166 h 243"/>
                <a:gd name="T12" fmla="*/ 0 w 140"/>
                <a:gd name="T13" fmla="*/ 167 h 243"/>
                <a:gd name="T14" fmla="*/ 0 w 140"/>
                <a:gd name="T15" fmla="*/ 168 h 243"/>
                <a:gd name="T16" fmla="*/ 41 w 140"/>
                <a:gd name="T17" fmla="*/ 238 h 243"/>
                <a:gd name="T18" fmla="*/ 43 w 140"/>
                <a:gd name="T19" fmla="*/ 243 h 243"/>
                <a:gd name="T20" fmla="*/ 45 w 140"/>
                <a:gd name="T21" fmla="*/ 238 h 243"/>
                <a:gd name="T22" fmla="*/ 139 w 140"/>
                <a:gd name="T23" fmla="*/ 77 h 243"/>
                <a:gd name="T24" fmla="*/ 140 w 140"/>
                <a:gd name="T25" fmla="*/ 7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243">
                  <a:moveTo>
                    <a:pt x="140" y="75"/>
                  </a:moveTo>
                  <a:lnTo>
                    <a:pt x="139" y="73"/>
                  </a:lnTo>
                  <a:lnTo>
                    <a:pt x="98" y="4"/>
                  </a:lnTo>
                  <a:lnTo>
                    <a:pt x="96" y="0"/>
                  </a:lnTo>
                  <a:lnTo>
                    <a:pt x="93" y="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41" y="238"/>
                  </a:lnTo>
                  <a:lnTo>
                    <a:pt x="43" y="243"/>
                  </a:lnTo>
                  <a:lnTo>
                    <a:pt x="45" y="238"/>
                  </a:lnTo>
                  <a:lnTo>
                    <a:pt x="139" y="77"/>
                  </a:lnTo>
                  <a:lnTo>
                    <a:pt x="140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5" name="Freeform 337"/>
          <p:cNvSpPr>
            <a:spLocks noEditPoints="1"/>
          </p:cNvSpPr>
          <p:nvPr/>
        </p:nvSpPr>
        <p:spPr bwMode="auto">
          <a:xfrm>
            <a:off x="6998107" y="4666087"/>
            <a:ext cx="351612" cy="246653"/>
          </a:xfrm>
          <a:custGeom>
            <a:avLst/>
            <a:gdLst>
              <a:gd name="T0" fmla="*/ 211 w 305"/>
              <a:gd name="T1" fmla="*/ 107 h 214"/>
              <a:gd name="T2" fmla="*/ 111 w 305"/>
              <a:gd name="T3" fmla="*/ 166 h 214"/>
              <a:gd name="T4" fmla="*/ 111 w 305"/>
              <a:gd name="T5" fmla="*/ 48 h 214"/>
              <a:gd name="T6" fmla="*/ 211 w 305"/>
              <a:gd name="T7" fmla="*/ 107 h 214"/>
              <a:gd name="T8" fmla="*/ 305 w 305"/>
              <a:gd name="T9" fmla="*/ 161 h 214"/>
              <a:gd name="T10" fmla="*/ 305 w 305"/>
              <a:gd name="T11" fmla="*/ 52 h 214"/>
              <a:gd name="T12" fmla="*/ 252 w 305"/>
              <a:gd name="T13" fmla="*/ 0 h 214"/>
              <a:gd name="T14" fmla="*/ 52 w 305"/>
              <a:gd name="T15" fmla="*/ 0 h 214"/>
              <a:gd name="T16" fmla="*/ 0 w 305"/>
              <a:gd name="T17" fmla="*/ 52 h 214"/>
              <a:gd name="T18" fmla="*/ 0 w 305"/>
              <a:gd name="T19" fmla="*/ 161 h 214"/>
              <a:gd name="T20" fmla="*/ 52 w 305"/>
              <a:gd name="T21" fmla="*/ 214 h 214"/>
              <a:gd name="T22" fmla="*/ 252 w 305"/>
              <a:gd name="T23" fmla="*/ 214 h 214"/>
              <a:gd name="T24" fmla="*/ 305 w 305"/>
              <a:gd name="T25" fmla="*/ 16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5" h="214">
                <a:moveTo>
                  <a:pt x="211" y="107"/>
                </a:moveTo>
                <a:cubicBezTo>
                  <a:pt x="111" y="166"/>
                  <a:pt x="111" y="166"/>
                  <a:pt x="111" y="166"/>
                </a:cubicBezTo>
                <a:cubicBezTo>
                  <a:pt x="111" y="48"/>
                  <a:pt x="111" y="48"/>
                  <a:pt x="111" y="48"/>
                </a:cubicBezTo>
                <a:lnTo>
                  <a:pt x="211" y="107"/>
                </a:lnTo>
                <a:close/>
                <a:moveTo>
                  <a:pt x="305" y="161"/>
                </a:moveTo>
                <a:cubicBezTo>
                  <a:pt x="305" y="52"/>
                  <a:pt x="305" y="52"/>
                  <a:pt x="305" y="52"/>
                </a:cubicBezTo>
                <a:cubicBezTo>
                  <a:pt x="305" y="52"/>
                  <a:pt x="305" y="0"/>
                  <a:pt x="2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0" y="0"/>
                  <a:pt x="0" y="5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214"/>
                  <a:pt x="52" y="214"/>
                </a:cubicBezTo>
                <a:cubicBezTo>
                  <a:pt x="252" y="214"/>
                  <a:pt x="252" y="214"/>
                  <a:pt x="252" y="214"/>
                </a:cubicBezTo>
                <a:cubicBezTo>
                  <a:pt x="252" y="214"/>
                  <a:pt x="305" y="214"/>
                  <a:pt x="305" y="161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6" name="Group 312"/>
          <p:cNvGrpSpPr/>
          <p:nvPr/>
        </p:nvGrpSpPr>
        <p:grpSpPr>
          <a:xfrm>
            <a:off x="7720256" y="5366624"/>
            <a:ext cx="373915" cy="372604"/>
            <a:chOff x="7680994" y="5013176"/>
            <a:chExt cx="452438" cy="450850"/>
          </a:xfrm>
          <a:solidFill>
            <a:srgbClr val="DD61C0"/>
          </a:solidFill>
        </p:grpSpPr>
        <p:sp>
          <p:nvSpPr>
            <p:cNvPr id="327" name="Freeform 338"/>
            <p:cNvSpPr>
              <a:spLocks/>
            </p:cNvSpPr>
            <p:nvPr/>
          </p:nvSpPr>
          <p:spPr bwMode="auto">
            <a:xfrm>
              <a:off x="7680994" y="5013176"/>
              <a:ext cx="452438" cy="450850"/>
            </a:xfrm>
            <a:custGeom>
              <a:avLst/>
              <a:gdLst>
                <a:gd name="T0" fmla="*/ 309 w 324"/>
                <a:gd name="T1" fmla="*/ 135 h 324"/>
                <a:gd name="T2" fmla="*/ 182 w 324"/>
                <a:gd name="T3" fmla="*/ 263 h 324"/>
                <a:gd name="T4" fmla="*/ 161 w 324"/>
                <a:gd name="T5" fmla="*/ 271 h 324"/>
                <a:gd name="T6" fmla="*/ 156 w 324"/>
                <a:gd name="T7" fmla="*/ 271 h 324"/>
                <a:gd name="T8" fmla="*/ 154 w 324"/>
                <a:gd name="T9" fmla="*/ 270 h 324"/>
                <a:gd name="T10" fmla="*/ 141 w 324"/>
                <a:gd name="T11" fmla="*/ 263 h 324"/>
                <a:gd name="T12" fmla="*/ 57 w 324"/>
                <a:gd name="T13" fmla="*/ 179 h 324"/>
                <a:gd name="T14" fmla="*/ 48 w 324"/>
                <a:gd name="T15" fmla="*/ 158 h 324"/>
                <a:gd name="T16" fmla="*/ 57 w 324"/>
                <a:gd name="T17" fmla="*/ 137 h 324"/>
                <a:gd name="T18" fmla="*/ 82 w 324"/>
                <a:gd name="T19" fmla="*/ 113 h 324"/>
                <a:gd name="T20" fmla="*/ 102 w 324"/>
                <a:gd name="T21" fmla="*/ 104 h 324"/>
                <a:gd name="T22" fmla="*/ 123 w 324"/>
                <a:gd name="T23" fmla="*/ 113 h 324"/>
                <a:gd name="T24" fmla="*/ 161 w 324"/>
                <a:gd name="T25" fmla="*/ 151 h 324"/>
                <a:gd name="T26" fmla="*/ 244 w 324"/>
                <a:gd name="T27" fmla="*/ 69 h 324"/>
                <a:gd name="T28" fmla="*/ 189 w 324"/>
                <a:gd name="T29" fmla="*/ 15 h 324"/>
                <a:gd name="T30" fmla="*/ 136 w 324"/>
                <a:gd name="T31" fmla="*/ 15 h 324"/>
                <a:gd name="T32" fmla="*/ 15 w 324"/>
                <a:gd name="T33" fmla="*/ 136 h 324"/>
                <a:gd name="T34" fmla="*/ 15 w 324"/>
                <a:gd name="T35" fmla="*/ 188 h 324"/>
                <a:gd name="T36" fmla="*/ 136 w 324"/>
                <a:gd name="T37" fmla="*/ 310 h 324"/>
                <a:gd name="T38" fmla="*/ 189 w 324"/>
                <a:gd name="T39" fmla="*/ 310 h 324"/>
                <a:gd name="T40" fmla="*/ 310 w 324"/>
                <a:gd name="T41" fmla="*/ 188 h 324"/>
                <a:gd name="T42" fmla="*/ 310 w 324"/>
                <a:gd name="T43" fmla="*/ 136 h 324"/>
                <a:gd name="T44" fmla="*/ 309 w 324"/>
                <a:gd name="T45" fmla="*/ 13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4" h="324">
                  <a:moveTo>
                    <a:pt x="309" y="135"/>
                  </a:moveTo>
                  <a:cubicBezTo>
                    <a:pt x="182" y="263"/>
                    <a:pt x="182" y="263"/>
                    <a:pt x="182" y="263"/>
                  </a:cubicBezTo>
                  <a:cubicBezTo>
                    <a:pt x="176" y="268"/>
                    <a:pt x="169" y="271"/>
                    <a:pt x="161" y="271"/>
                  </a:cubicBezTo>
                  <a:cubicBezTo>
                    <a:pt x="156" y="271"/>
                    <a:pt x="156" y="271"/>
                    <a:pt x="156" y="271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49" y="269"/>
                    <a:pt x="144" y="266"/>
                    <a:pt x="141" y="263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1" y="173"/>
                    <a:pt x="48" y="166"/>
                    <a:pt x="48" y="158"/>
                  </a:cubicBezTo>
                  <a:cubicBezTo>
                    <a:pt x="48" y="150"/>
                    <a:pt x="51" y="143"/>
                    <a:pt x="57" y="137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7" y="107"/>
                    <a:pt x="94" y="104"/>
                    <a:pt x="102" y="104"/>
                  </a:cubicBezTo>
                  <a:cubicBezTo>
                    <a:pt x="110" y="104"/>
                    <a:pt x="117" y="107"/>
                    <a:pt x="123" y="113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4" y="0"/>
                    <a:pt x="151" y="0"/>
                    <a:pt x="136" y="15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0" y="150"/>
                    <a:pt x="0" y="174"/>
                    <a:pt x="15" y="188"/>
                  </a:cubicBezTo>
                  <a:cubicBezTo>
                    <a:pt x="136" y="310"/>
                    <a:pt x="136" y="310"/>
                    <a:pt x="136" y="310"/>
                  </a:cubicBezTo>
                  <a:cubicBezTo>
                    <a:pt x="151" y="324"/>
                    <a:pt x="174" y="324"/>
                    <a:pt x="189" y="310"/>
                  </a:cubicBezTo>
                  <a:cubicBezTo>
                    <a:pt x="310" y="188"/>
                    <a:pt x="310" y="188"/>
                    <a:pt x="310" y="188"/>
                  </a:cubicBezTo>
                  <a:cubicBezTo>
                    <a:pt x="324" y="174"/>
                    <a:pt x="324" y="150"/>
                    <a:pt x="310" y="136"/>
                  </a:cubicBezTo>
                  <a:lnTo>
                    <a:pt x="309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8" name="Freeform 339"/>
            <p:cNvSpPr>
              <a:spLocks/>
            </p:cNvSpPr>
            <p:nvPr/>
          </p:nvSpPr>
          <p:spPr bwMode="auto">
            <a:xfrm>
              <a:off x="7771482" y="5090964"/>
              <a:ext cx="360363" cy="276225"/>
            </a:xfrm>
            <a:custGeom>
              <a:avLst/>
              <a:gdLst>
                <a:gd name="T0" fmla="*/ 44 w 258"/>
                <a:gd name="T1" fmla="*/ 70 h 199"/>
                <a:gd name="T2" fmla="*/ 36 w 258"/>
                <a:gd name="T3" fmla="*/ 67 h 199"/>
                <a:gd name="T4" fmla="*/ 29 w 258"/>
                <a:gd name="T5" fmla="*/ 70 h 199"/>
                <a:gd name="T6" fmla="*/ 4 w 258"/>
                <a:gd name="T7" fmla="*/ 95 h 199"/>
                <a:gd name="T8" fmla="*/ 4 w 258"/>
                <a:gd name="T9" fmla="*/ 109 h 199"/>
                <a:gd name="T10" fmla="*/ 88 w 258"/>
                <a:gd name="T11" fmla="*/ 193 h 199"/>
                <a:gd name="T12" fmla="*/ 94 w 258"/>
                <a:gd name="T13" fmla="*/ 198 h 199"/>
                <a:gd name="T14" fmla="*/ 96 w 258"/>
                <a:gd name="T15" fmla="*/ 199 h 199"/>
                <a:gd name="T16" fmla="*/ 96 w 258"/>
                <a:gd name="T17" fmla="*/ 199 h 199"/>
                <a:gd name="T18" fmla="*/ 103 w 258"/>
                <a:gd name="T19" fmla="*/ 195 h 199"/>
                <a:gd name="T20" fmla="*/ 254 w 258"/>
                <a:gd name="T21" fmla="*/ 44 h 199"/>
                <a:gd name="T22" fmla="*/ 254 w 258"/>
                <a:gd name="T23" fmla="*/ 29 h 199"/>
                <a:gd name="T24" fmla="*/ 229 w 258"/>
                <a:gd name="T25" fmla="*/ 3 h 199"/>
                <a:gd name="T26" fmla="*/ 222 w 258"/>
                <a:gd name="T27" fmla="*/ 0 h 199"/>
                <a:gd name="T28" fmla="*/ 214 w 258"/>
                <a:gd name="T29" fmla="*/ 3 h 199"/>
                <a:gd name="T30" fmla="*/ 96 w 258"/>
                <a:gd name="T31" fmla="*/ 122 h 199"/>
                <a:gd name="T32" fmla="*/ 44 w 258"/>
                <a:gd name="T33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8" h="199">
                  <a:moveTo>
                    <a:pt x="44" y="70"/>
                  </a:moveTo>
                  <a:cubicBezTo>
                    <a:pt x="42" y="68"/>
                    <a:pt x="39" y="67"/>
                    <a:pt x="36" y="67"/>
                  </a:cubicBezTo>
                  <a:cubicBezTo>
                    <a:pt x="34" y="67"/>
                    <a:pt x="31" y="68"/>
                    <a:pt x="29" y="70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9"/>
                    <a:pt x="0" y="105"/>
                    <a:pt x="4" y="109"/>
                  </a:cubicBezTo>
                  <a:cubicBezTo>
                    <a:pt x="88" y="193"/>
                    <a:pt x="88" y="193"/>
                    <a:pt x="88" y="193"/>
                  </a:cubicBezTo>
                  <a:cubicBezTo>
                    <a:pt x="90" y="195"/>
                    <a:pt x="92" y="198"/>
                    <a:pt x="94" y="198"/>
                  </a:cubicBezTo>
                  <a:cubicBezTo>
                    <a:pt x="96" y="199"/>
                    <a:pt x="96" y="199"/>
                    <a:pt x="96" y="199"/>
                  </a:cubicBezTo>
                  <a:cubicBezTo>
                    <a:pt x="96" y="199"/>
                    <a:pt x="96" y="199"/>
                    <a:pt x="96" y="199"/>
                  </a:cubicBezTo>
                  <a:cubicBezTo>
                    <a:pt x="98" y="199"/>
                    <a:pt x="101" y="197"/>
                    <a:pt x="103" y="195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258" y="40"/>
                    <a:pt x="258" y="33"/>
                    <a:pt x="254" y="29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7" y="1"/>
                    <a:pt x="224" y="0"/>
                    <a:pt x="222" y="0"/>
                  </a:cubicBezTo>
                  <a:cubicBezTo>
                    <a:pt x="219" y="0"/>
                    <a:pt x="216" y="1"/>
                    <a:pt x="214" y="3"/>
                  </a:cubicBezTo>
                  <a:cubicBezTo>
                    <a:pt x="96" y="122"/>
                    <a:pt x="96" y="122"/>
                    <a:pt x="96" y="122"/>
                  </a:cubicBezTo>
                  <a:lnTo>
                    <a:pt x="44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9" name="Freeform 340"/>
          <p:cNvSpPr>
            <a:spLocks noEditPoints="1"/>
          </p:cNvSpPr>
          <p:nvPr/>
        </p:nvSpPr>
        <p:spPr bwMode="auto">
          <a:xfrm>
            <a:off x="8451445" y="5366487"/>
            <a:ext cx="371292" cy="371291"/>
          </a:xfrm>
          <a:custGeom>
            <a:avLst/>
            <a:gdLst>
              <a:gd name="T0" fmla="*/ 0 w 322"/>
              <a:gd name="T1" fmla="*/ 161 h 322"/>
              <a:gd name="T2" fmla="*/ 91 w 322"/>
              <a:gd name="T3" fmla="*/ 306 h 322"/>
              <a:gd name="T4" fmla="*/ 14 w 322"/>
              <a:gd name="T5" fmla="*/ 96 h 322"/>
              <a:gd name="T6" fmla="*/ 0 w 322"/>
              <a:gd name="T7" fmla="*/ 161 h 322"/>
              <a:gd name="T8" fmla="*/ 270 w 322"/>
              <a:gd name="T9" fmla="*/ 153 h 322"/>
              <a:gd name="T10" fmla="*/ 257 w 322"/>
              <a:gd name="T11" fmla="*/ 109 h 322"/>
              <a:gd name="T12" fmla="*/ 241 w 322"/>
              <a:gd name="T13" fmla="*/ 71 h 322"/>
              <a:gd name="T14" fmla="*/ 268 w 322"/>
              <a:gd name="T15" fmla="*/ 42 h 322"/>
              <a:gd name="T16" fmla="*/ 270 w 322"/>
              <a:gd name="T17" fmla="*/ 42 h 322"/>
              <a:gd name="T18" fmla="*/ 161 w 322"/>
              <a:gd name="T19" fmla="*/ 0 h 322"/>
              <a:gd name="T20" fmla="*/ 27 w 322"/>
              <a:gd name="T21" fmla="*/ 73 h 322"/>
              <a:gd name="T22" fmla="*/ 37 w 322"/>
              <a:gd name="T23" fmla="*/ 73 h 322"/>
              <a:gd name="T24" fmla="*/ 80 w 322"/>
              <a:gd name="T25" fmla="*/ 71 h 322"/>
              <a:gd name="T26" fmla="*/ 81 w 322"/>
              <a:gd name="T27" fmla="*/ 84 h 322"/>
              <a:gd name="T28" fmla="*/ 63 w 322"/>
              <a:gd name="T29" fmla="*/ 86 h 322"/>
              <a:gd name="T30" fmla="*/ 121 w 322"/>
              <a:gd name="T31" fmla="*/ 260 h 322"/>
              <a:gd name="T32" fmla="*/ 157 w 322"/>
              <a:gd name="T33" fmla="*/ 154 h 322"/>
              <a:gd name="T34" fmla="*/ 132 w 322"/>
              <a:gd name="T35" fmla="*/ 86 h 322"/>
              <a:gd name="T36" fmla="*/ 115 w 322"/>
              <a:gd name="T37" fmla="*/ 84 h 322"/>
              <a:gd name="T38" fmla="*/ 116 w 322"/>
              <a:gd name="T39" fmla="*/ 71 h 322"/>
              <a:gd name="T40" fmla="*/ 158 w 322"/>
              <a:gd name="T41" fmla="*/ 73 h 322"/>
              <a:gd name="T42" fmla="*/ 201 w 322"/>
              <a:gd name="T43" fmla="*/ 71 h 322"/>
              <a:gd name="T44" fmla="*/ 202 w 322"/>
              <a:gd name="T45" fmla="*/ 84 h 322"/>
              <a:gd name="T46" fmla="*/ 184 w 322"/>
              <a:gd name="T47" fmla="*/ 86 h 322"/>
              <a:gd name="T48" fmla="*/ 242 w 322"/>
              <a:gd name="T49" fmla="*/ 259 h 322"/>
              <a:gd name="T50" fmla="*/ 258 w 322"/>
              <a:gd name="T51" fmla="*/ 205 h 322"/>
              <a:gd name="T52" fmla="*/ 270 w 322"/>
              <a:gd name="T53" fmla="*/ 153 h 322"/>
              <a:gd name="T54" fmla="*/ 164 w 322"/>
              <a:gd name="T55" fmla="*/ 175 h 322"/>
              <a:gd name="T56" fmla="*/ 116 w 322"/>
              <a:gd name="T57" fmla="*/ 316 h 322"/>
              <a:gd name="T58" fmla="*/ 161 w 322"/>
              <a:gd name="T59" fmla="*/ 322 h 322"/>
              <a:gd name="T60" fmla="*/ 215 w 322"/>
              <a:gd name="T61" fmla="*/ 313 h 322"/>
              <a:gd name="T62" fmla="*/ 214 w 322"/>
              <a:gd name="T63" fmla="*/ 311 h 322"/>
              <a:gd name="T64" fmla="*/ 164 w 322"/>
              <a:gd name="T65" fmla="*/ 175 h 322"/>
              <a:gd name="T66" fmla="*/ 303 w 322"/>
              <a:gd name="T67" fmla="*/ 84 h 322"/>
              <a:gd name="T68" fmla="*/ 304 w 322"/>
              <a:gd name="T69" fmla="*/ 100 h 322"/>
              <a:gd name="T70" fmla="*/ 291 w 322"/>
              <a:gd name="T71" fmla="*/ 158 h 322"/>
              <a:gd name="T72" fmla="*/ 242 w 322"/>
              <a:gd name="T73" fmla="*/ 300 h 322"/>
              <a:gd name="T74" fmla="*/ 322 w 322"/>
              <a:gd name="T75" fmla="*/ 161 h 322"/>
              <a:gd name="T76" fmla="*/ 303 w 322"/>
              <a:gd name="T77" fmla="*/ 84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2" h="322">
                <a:moveTo>
                  <a:pt x="0" y="161"/>
                </a:moveTo>
                <a:cubicBezTo>
                  <a:pt x="0" y="225"/>
                  <a:pt x="37" y="280"/>
                  <a:pt x="91" y="306"/>
                </a:cubicBezTo>
                <a:cubicBezTo>
                  <a:pt x="14" y="96"/>
                  <a:pt x="14" y="96"/>
                  <a:pt x="14" y="96"/>
                </a:cubicBezTo>
                <a:cubicBezTo>
                  <a:pt x="5" y="116"/>
                  <a:pt x="0" y="138"/>
                  <a:pt x="0" y="161"/>
                </a:cubicBezTo>
                <a:moveTo>
                  <a:pt x="270" y="153"/>
                </a:moveTo>
                <a:cubicBezTo>
                  <a:pt x="270" y="133"/>
                  <a:pt x="263" y="119"/>
                  <a:pt x="257" y="109"/>
                </a:cubicBezTo>
                <a:cubicBezTo>
                  <a:pt x="249" y="95"/>
                  <a:pt x="241" y="84"/>
                  <a:pt x="241" y="71"/>
                </a:cubicBezTo>
                <a:cubicBezTo>
                  <a:pt x="241" y="56"/>
                  <a:pt x="252" y="42"/>
                  <a:pt x="268" y="42"/>
                </a:cubicBezTo>
                <a:cubicBezTo>
                  <a:pt x="269" y="42"/>
                  <a:pt x="269" y="42"/>
                  <a:pt x="270" y="42"/>
                </a:cubicBezTo>
                <a:cubicBezTo>
                  <a:pt x="241" y="16"/>
                  <a:pt x="203" y="0"/>
                  <a:pt x="161" y="0"/>
                </a:cubicBezTo>
                <a:cubicBezTo>
                  <a:pt x="105" y="0"/>
                  <a:pt x="56" y="29"/>
                  <a:pt x="27" y="73"/>
                </a:cubicBezTo>
                <a:cubicBezTo>
                  <a:pt x="31" y="73"/>
                  <a:pt x="34" y="73"/>
                  <a:pt x="37" y="73"/>
                </a:cubicBezTo>
                <a:cubicBezTo>
                  <a:pt x="54" y="73"/>
                  <a:pt x="80" y="71"/>
                  <a:pt x="80" y="71"/>
                </a:cubicBezTo>
                <a:cubicBezTo>
                  <a:pt x="89" y="70"/>
                  <a:pt x="90" y="83"/>
                  <a:pt x="81" y="84"/>
                </a:cubicBezTo>
                <a:cubicBezTo>
                  <a:pt x="81" y="84"/>
                  <a:pt x="72" y="85"/>
                  <a:pt x="63" y="86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57" y="154"/>
                  <a:pt x="157" y="154"/>
                  <a:pt x="157" y="154"/>
                </a:cubicBezTo>
                <a:cubicBezTo>
                  <a:pt x="132" y="86"/>
                  <a:pt x="132" y="86"/>
                  <a:pt x="132" y="86"/>
                </a:cubicBezTo>
                <a:cubicBezTo>
                  <a:pt x="123" y="85"/>
                  <a:pt x="115" y="84"/>
                  <a:pt x="115" y="84"/>
                </a:cubicBezTo>
                <a:cubicBezTo>
                  <a:pt x="106" y="84"/>
                  <a:pt x="107" y="70"/>
                  <a:pt x="116" y="71"/>
                </a:cubicBezTo>
                <a:cubicBezTo>
                  <a:pt x="116" y="71"/>
                  <a:pt x="142" y="73"/>
                  <a:pt x="158" y="73"/>
                </a:cubicBezTo>
                <a:cubicBezTo>
                  <a:pt x="175" y="73"/>
                  <a:pt x="201" y="71"/>
                  <a:pt x="201" y="71"/>
                </a:cubicBezTo>
                <a:cubicBezTo>
                  <a:pt x="210" y="70"/>
                  <a:pt x="211" y="83"/>
                  <a:pt x="202" y="84"/>
                </a:cubicBezTo>
                <a:cubicBezTo>
                  <a:pt x="202" y="84"/>
                  <a:pt x="193" y="85"/>
                  <a:pt x="184" y="86"/>
                </a:cubicBezTo>
                <a:cubicBezTo>
                  <a:pt x="242" y="259"/>
                  <a:pt x="242" y="259"/>
                  <a:pt x="242" y="259"/>
                </a:cubicBezTo>
                <a:cubicBezTo>
                  <a:pt x="258" y="205"/>
                  <a:pt x="258" y="205"/>
                  <a:pt x="258" y="205"/>
                </a:cubicBezTo>
                <a:cubicBezTo>
                  <a:pt x="266" y="184"/>
                  <a:pt x="270" y="167"/>
                  <a:pt x="270" y="153"/>
                </a:cubicBezTo>
                <a:moveTo>
                  <a:pt x="164" y="175"/>
                </a:moveTo>
                <a:cubicBezTo>
                  <a:pt x="116" y="316"/>
                  <a:pt x="116" y="316"/>
                  <a:pt x="116" y="316"/>
                </a:cubicBezTo>
                <a:cubicBezTo>
                  <a:pt x="130" y="320"/>
                  <a:pt x="146" y="322"/>
                  <a:pt x="161" y="322"/>
                </a:cubicBezTo>
                <a:cubicBezTo>
                  <a:pt x="180" y="322"/>
                  <a:pt x="198" y="319"/>
                  <a:pt x="215" y="313"/>
                </a:cubicBezTo>
                <a:cubicBezTo>
                  <a:pt x="214" y="312"/>
                  <a:pt x="214" y="312"/>
                  <a:pt x="214" y="311"/>
                </a:cubicBezTo>
                <a:lnTo>
                  <a:pt x="164" y="175"/>
                </a:lnTo>
                <a:close/>
                <a:moveTo>
                  <a:pt x="303" y="84"/>
                </a:moveTo>
                <a:cubicBezTo>
                  <a:pt x="303" y="89"/>
                  <a:pt x="304" y="94"/>
                  <a:pt x="304" y="100"/>
                </a:cubicBezTo>
                <a:cubicBezTo>
                  <a:pt x="304" y="117"/>
                  <a:pt x="301" y="135"/>
                  <a:pt x="291" y="158"/>
                </a:cubicBezTo>
                <a:cubicBezTo>
                  <a:pt x="242" y="300"/>
                  <a:pt x="242" y="300"/>
                  <a:pt x="242" y="300"/>
                </a:cubicBezTo>
                <a:cubicBezTo>
                  <a:pt x="290" y="272"/>
                  <a:pt x="322" y="220"/>
                  <a:pt x="322" y="161"/>
                </a:cubicBezTo>
                <a:cubicBezTo>
                  <a:pt x="322" y="133"/>
                  <a:pt x="315" y="107"/>
                  <a:pt x="303" y="84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0" name="Freeform 341"/>
          <p:cNvSpPr>
            <a:spLocks noEditPoints="1"/>
          </p:cNvSpPr>
          <p:nvPr/>
        </p:nvSpPr>
        <p:spPr bwMode="auto">
          <a:xfrm>
            <a:off x="10633203" y="3954770"/>
            <a:ext cx="334556" cy="339804"/>
          </a:xfrm>
          <a:custGeom>
            <a:avLst/>
            <a:gdLst>
              <a:gd name="T0" fmla="*/ 282 w 291"/>
              <a:gd name="T1" fmla="*/ 179 h 295"/>
              <a:gd name="T2" fmla="*/ 286 w 291"/>
              <a:gd name="T3" fmla="*/ 149 h 295"/>
              <a:gd name="T4" fmla="*/ 147 w 291"/>
              <a:gd name="T5" fmla="*/ 11 h 295"/>
              <a:gd name="T6" fmla="*/ 123 w 291"/>
              <a:gd name="T7" fmla="*/ 13 h 295"/>
              <a:gd name="T8" fmla="*/ 80 w 291"/>
              <a:gd name="T9" fmla="*/ 0 h 295"/>
              <a:gd name="T10" fmla="*/ 0 w 291"/>
              <a:gd name="T11" fmla="*/ 81 h 295"/>
              <a:gd name="T12" fmla="*/ 11 w 291"/>
              <a:gd name="T13" fmla="*/ 121 h 295"/>
              <a:gd name="T14" fmla="*/ 8 w 291"/>
              <a:gd name="T15" fmla="*/ 149 h 295"/>
              <a:gd name="T16" fmla="*/ 147 w 291"/>
              <a:gd name="T17" fmla="*/ 288 h 295"/>
              <a:gd name="T18" fmla="*/ 172 w 291"/>
              <a:gd name="T19" fmla="*/ 286 h 295"/>
              <a:gd name="T20" fmla="*/ 210 w 291"/>
              <a:gd name="T21" fmla="*/ 295 h 295"/>
              <a:gd name="T22" fmla="*/ 291 w 291"/>
              <a:gd name="T23" fmla="*/ 215 h 295"/>
              <a:gd name="T24" fmla="*/ 282 w 291"/>
              <a:gd name="T25" fmla="*/ 179 h 295"/>
              <a:gd name="T26" fmla="*/ 218 w 291"/>
              <a:gd name="T27" fmla="*/ 216 h 295"/>
              <a:gd name="T28" fmla="*/ 190 w 291"/>
              <a:gd name="T29" fmla="*/ 237 h 295"/>
              <a:gd name="T30" fmla="*/ 147 w 291"/>
              <a:gd name="T31" fmla="*/ 245 h 295"/>
              <a:gd name="T32" fmla="*/ 97 w 291"/>
              <a:gd name="T33" fmla="*/ 234 h 295"/>
              <a:gd name="T34" fmla="*/ 74 w 291"/>
              <a:gd name="T35" fmla="*/ 214 h 295"/>
              <a:gd name="T36" fmla="*/ 65 w 291"/>
              <a:gd name="T37" fmla="*/ 189 h 295"/>
              <a:gd name="T38" fmla="*/ 71 w 291"/>
              <a:gd name="T39" fmla="*/ 176 h 295"/>
              <a:gd name="T40" fmla="*/ 85 w 291"/>
              <a:gd name="T41" fmla="*/ 170 h 295"/>
              <a:gd name="T42" fmla="*/ 98 w 291"/>
              <a:gd name="T43" fmla="*/ 175 h 295"/>
              <a:gd name="T44" fmla="*/ 106 w 291"/>
              <a:gd name="T45" fmla="*/ 186 h 295"/>
              <a:gd name="T46" fmla="*/ 114 w 291"/>
              <a:gd name="T47" fmla="*/ 201 h 295"/>
              <a:gd name="T48" fmla="*/ 125 w 291"/>
              <a:gd name="T49" fmla="*/ 210 h 295"/>
              <a:gd name="T50" fmla="*/ 146 w 291"/>
              <a:gd name="T51" fmla="*/ 213 h 295"/>
              <a:gd name="T52" fmla="*/ 173 w 291"/>
              <a:gd name="T53" fmla="*/ 206 h 295"/>
              <a:gd name="T54" fmla="*/ 184 w 291"/>
              <a:gd name="T55" fmla="*/ 189 h 295"/>
              <a:gd name="T56" fmla="*/ 178 w 291"/>
              <a:gd name="T57" fmla="*/ 175 h 295"/>
              <a:gd name="T58" fmla="*/ 164 w 291"/>
              <a:gd name="T59" fmla="*/ 167 h 295"/>
              <a:gd name="T60" fmla="*/ 138 w 291"/>
              <a:gd name="T61" fmla="*/ 161 h 295"/>
              <a:gd name="T62" fmla="*/ 102 w 291"/>
              <a:gd name="T63" fmla="*/ 150 h 295"/>
              <a:gd name="T64" fmla="*/ 78 w 291"/>
              <a:gd name="T65" fmla="*/ 133 h 295"/>
              <a:gd name="T66" fmla="*/ 69 w 291"/>
              <a:gd name="T67" fmla="*/ 105 h 295"/>
              <a:gd name="T68" fmla="*/ 78 w 291"/>
              <a:gd name="T69" fmla="*/ 77 h 295"/>
              <a:gd name="T70" fmla="*/ 105 w 291"/>
              <a:gd name="T71" fmla="*/ 58 h 295"/>
              <a:gd name="T72" fmla="*/ 146 w 291"/>
              <a:gd name="T73" fmla="*/ 52 h 295"/>
              <a:gd name="T74" fmla="*/ 178 w 291"/>
              <a:gd name="T75" fmla="*/ 56 h 295"/>
              <a:gd name="T76" fmla="*/ 201 w 291"/>
              <a:gd name="T77" fmla="*/ 67 h 295"/>
              <a:gd name="T78" fmla="*/ 215 w 291"/>
              <a:gd name="T79" fmla="*/ 82 h 295"/>
              <a:gd name="T80" fmla="*/ 219 w 291"/>
              <a:gd name="T81" fmla="*/ 98 h 295"/>
              <a:gd name="T82" fmla="*/ 213 w 291"/>
              <a:gd name="T83" fmla="*/ 112 h 295"/>
              <a:gd name="T84" fmla="*/ 199 w 291"/>
              <a:gd name="T85" fmla="*/ 118 h 295"/>
              <a:gd name="T86" fmla="*/ 187 w 291"/>
              <a:gd name="T87" fmla="*/ 114 h 295"/>
              <a:gd name="T88" fmla="*/ 179 w 291"/>
              <a:gd name="T89" fmla="*/ 103 h 295"/>
              <a:gd name="T90" fmla="*/ 167 w 291"/>
              <a:gd name="T91" fmla="*/ 87 h 295"/>
              <a:gd name="T92" fmla="*/ 143 w 291"/>
              <a:gd name="T93" fmla="*/ 82 h 295"/>
              <a:gd name="T94" fmla="*/ 119 w 291"/>
              <a:gd name="T95" fmla="*/ 88 h 295"/>
              <a:gd name="T96" fmla="*/ 111 w 291"/>
              <a:gd name="T97" fmla="*/ 101 h 295"/>
              <a:gd name="T98" fmla="*/ 114 w 291"/>
              <a:gd name="T99" fmla="*/ 109 h 295"/>
              <a:gd name="T100" fmla="*/ 122 w 291"/>
              <a:gd name="T101" fmla="*/ 116 h 295"/>
              <a:gd name="T102" fmla="*/ 133 w 291"/>
              <a:gd name="T103" fmla="*/ 120 h 295"/>
              <a:gd name="T104" fmla="*/ 152 w 291"/>
              <a:gd name="T105" fmla="*/ 125 h 295"/>
              <a:gd name="T106" fmla="*/ 183 w 291"/>
              <a:gd name="T107" fmla="*/ 133 h 295"/>
              <a:gd name="T108" fmla="*/ 207 w 291"/>
              <a:gd name="T109" fmla="*/ 144 h 295"/>
              <a:gd name="T110" fmla="*/ 222 w 291"/>
              <a:gd name="T111" fmla="*/ 160 h 295"/>
              <a:gd name="T112" fmla="*/ 228 w 291"/>
              <a:gd name="T113" fmla="*/ 185 h 295"/>
              <a:gd name="T114" fmla="*/ 218 w 291"/>
              <a:gd name="T115" fmla="*/ 21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1" h="295">
                <a:moveTo>
                  <a:pt x="282" y="179"/>
                </a:moveTo>
                <a:cubicBezTo>
                  <a:pt x="285" y="169"/>
                  <a:pt x="286" y="159"/>
                  <a:pt x="286" y="149"/>
                </a:cubicBezTo>
                <a:cubicBezTo>
                  <a:pt x="286" y="73"/>
                  <a:pt x="224" y="11"/>
                  <a:pt x="147" y="11"/>
                </a:cubicBezTo>
                <a:cubicBezTo>
                  <a:pt x="139" y="11"/>
                  <a:pt x="131" y="11"/>
                  <a:pt x="123" y="13"/>
                </a:cubicBezTo>
                <a:cubicBezTo>
                  <a:pt x="111" y="5"/>
                  <a:pt x="96" y="0"/>
                  <a:pt x="80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95"/>
                  <a:pt x="4" y="109"/>
                  <a:pt x="11" y="121"/>
                </a:cubicBezTo>
                <a:cubicBezTo>
                  <a:pt x="9" y="130"/>
                  <a:pt x="8" y="140"/>
                  <a:pt x="8" y="149"/>
                </a:cubicBezTo>
                <a:cubicBezTo>
                  <a:pt x="8" y="226"/>
                  <a:pt x="70" y="288"/>
                  <a:pt x="147" y="288"/>
                </a:cubicBezTo>
                <a:cubicBezTo>
                  <a:pt x="156" y="288"/>
                  <a:pt x="164" y="287"/>
                  <a:pt x="172" y="286"/>
                </a:cubicBezTo>
                <a:cubicBezTo>
                  <a:pt x="184" y="292"/>
                  <a:pt x="197" y="295"/>
                  <a:pt x="210" y="295"/>
                </a:cubicBezTo>
                <a:cubicBezTo>
                  <a:pt x="255" y="295"/>
                  <a:pt x="291" y="259"/>
                  <a:pt x="291" y="215"/>
                </a:cubicBezTo>
                <a:cubicBezTo>
                  <a:pt x="291" y="202"/>
                  <a:pt x="288" y="190"/>
                  <a:pt x="282" y="179"/>
                </a:cubicBezTo>
                <a:moveTo>
                  <a:pt x="218" y="216"/>
                </a:moveTo>
                <a:cubicBezTo>
                  <a:pt x="212" y="225"/>
                  <a:pt x="202" y="232"/>
                  <a:pt x="190" y="237"/>
                </a:cubicBezTo>
                <a:cubicBezTo>
                  <a:pt x="178" y="242"/>
                  <a:pt x="163" y="245"/>
                  <a:pt x="147" y="245"/>
                </a:cubicBezTo>
                <a:cubicBezTo>
                  <a:pt x="127" y="245"/>
                  <a:pt x="110" y="241"/>
                  <a:pt x="97" y="234"/>
                </a:cubicBezTo>
                <a:cubicBezTo>
                  <a:pt x="88" y="229"/>
                  <a:pt x="80" y="222"/>
                  <a:pt x="74" y="214"/>
                </a:cubicBezTo>
                <a:cubicBezTo>
                  <a:pt x="68" y="205"/>
                  <a:pt x="65" y="197"/>
                  <a:pt x="65" y="189"/>
                </a:cubicBezTo>
                <a:cubicBezTo>
                  <a:pt x="65" y="184"/>
                  <a:pt x="67" y="179"/>
                  <a:pt x="71" y="176"/>
                </a:cubicBezTo>
                <a:cubicBezTo>
                  <a:pt x="75" y="172"/>
                  <a:pt x="80" y="170"/>
                  <a:pt x="85" y="170"/>
                </a:cubicBezTo>
                <a:cubicBezTo>
                  <a:pt x="90" y="170"/>
                  <a:pt x="94" y="172"/>
                  <a:pt x="98" y="175"/>
                </a:cubicBezTo>
                <a:cubicBezTo>
                  <a:pt x="101" y="177"/>
                  <a:pt x="104" y="181"/>
                  <a:pt x="106" y="186"/>
                </a:cubicBezTo>
                <a:cubicBezTo>
                  <a:pt x="108" y="192"/>
                  <a:pt x="111" y="197"/>
                  <a:pt x="114" y="201"/>
                </a:cubicBezTo>
                <a:cubicBezTo>
                  <a:pt x="117" y="204"/>
                  <a:pt x="120" y="207"/>
                  <a:pt x="125" y="210"/>
                </a:cubicBezTo>
                <a:cubicBezTo>
                  <a:pt x="130" y="212"/>
                  <a:pt x="137" y="213"/>
                  <a:pt x="146" y="213"/>
                </a:cubicBezTo>
                <a:cubicBezTo>
                  <a:pt x="157" y="213"/>
                  <a:pt x="166" y="211"/>
                  <a:pt x="173" y="206"/>
                </a:cubicBezTo>
                <a:cubicBezTo>
                  <a:pt x="180" y="201"/>
                  <a:pt x="184" y="195"/>
                  <a:pt x="184" y="189"/>
                </a:cubicBezTo>
                <a:cubicBezTo>
                  <a:pt x="184" y="183"/>
                  <a:pt x="182" y="179"/>
                  <a:pt x="178" y="175"/>
                </a:cubicBezTo>
                <a:cubicBezTo>
                  <a:pt x="175" y="172"/>
                  <a:pt x="170" y="169"/>
                  <a:pt x="164" y="167"/>
                </a:cubicBezTo>
                <a:cubicBezTo>
                  <a:pt x="157" y="165"/>
                  <a:pt x="149" y="163"/>
                  <a:pt x="138" y="161"/>
                </a:cubicBezTo>
                <a:cubicBezTo>
                  <a:pt x="124" y="158"/>
                  <a:pt x="112" y="154"/>
                  <a:pt x="102" y="150"/>
                </a:cubicBezTo>
                <a:cubicBezTo>
                  <a:pt x="92" y="146"/>
                  <a:pt x="84" y="140"/>
                  <a:pt x="78" y="133"/>
                </a:cubicBezTo>
                <a:cubicBezTo>
                  <a:pt x="72" y="125"/>
                  <a:pt x="69" y="116"/>
                  <a:pt x="69" y="105"/>
                </a:cubicBezTo>
                <a:cubicBezTo>
                  <a:pt x="69" y="94"/>
                  <a:pt x="72" y="85"/>
                  <a:pt x="78" y="77"/>
                </a:cubicBezTo>
                <a:cubicBezTo>
                  <a:pt x="85" y="69"/>
                  <a:pt x="94" y="62"/>
                  <a:pt x="105" y="58"/>
                </a:cubicBezTo>
                <a:cubicBezTo>
                  <a:pt x="117" y="54"/>
                  <a:pt x="131" y="52"/>
                  <a:pt x="146" y="52"/>
                </a:cubicBezTo>
                <a:cubicBezTo>
                  <a:pt x="158" y="52"/>
                  <a:pt x="169" y="53"/>
                  <a:pt x="178" y="56"/>
                </a:cubicBezTo>
                <a:cubicBezTo>
                  <a:pt x="188" y="59"/>
                  <a:pt x="195" y="63"/>
                  <a:pt x="201" y="67"/>
                </a:cubicBezTo>
                <a:cubicBezTo>
                  <a:pt x="207" y="72"/>
                  <a:pt x="212" y="77"/>
                  <a:pt x="215" y="82"/>
                </a:cubicBezTo>
                <a:cubicBezTo>
                  <a:pt x="218" y="88"/>
                  <a:pt x="219" y="93"/>
                  <a:pt x="219" y="98"/>
                </a:cubicBezTo>
                <a:cubicBezTo>
                  <a:pt x="219" y="103"/>
                  <a:pt x="217" y="108"/>
                  <a:pt x="213" y="112"/>
                </a:cubicBezTo>
                <a:cubicBezTo>
                  <a:pt x="210" y="116"/>
                  <a:pt x="205" y="118"/>
                  <a:pt x="199" y="118"/>
                </a:cubicBezTo>
                <a:cubicBezTo>
                  <a:pt x="194" y="118"/>
                  <a:pt x="190" y="116"/>
                  <a:pt x="187" y="114"/>
                </a:cubicBezTo>
                <a:cubicBezTo>
                  <a:pt x="185" y="112"/>
                  <a:pt x="182" y="108"/>
                  <a:pt x="179" y="103"/>
                </a:cubicBezTo>
                <a:cubicBezTo>
                  <a:pt x="176" y="96"/>
                  <a:pt x="171" y="91"/>
                  <a:pt x="167" y="87"/>
                </a:cubicBezTo>
                <a:cubicBezTo>
                  <a:pt x="162" y="84"/>
                  <a:pt x="154" y="82"/>
                  <a:pt x="143" y="82"/>
                </a:cubicBezTo>
                <a:cubicBezTo>
                  <a:pt x="133" y="82"/>
                  <a:pt x="125" y="84"/>
                  <a:pt x="119" y="88"/>
                </a:cubicBezTo>
                <a:cubicBezTo>
                  <a:pt x="114" y="92"/>
                  <a:pt x="111" y="96"/>
                  <a:pt x="111" y="101"/>
                </a:cubicBezTo>
                <a:cubicBezTo>
                  <a:pt x="111" y="105"/>
                  <a:pt x="112" y="107"/>
                  <a:pt x="114" y="109"/>
                </a:cubicBezTo>
                <a:cubicBezTo>
                  <a:pt x="115" y="112"/>
                  <a:pt x="118" y="114"/>
                  <a:pt x="122" y="116"/>
                </a:cubicBezTo>
                <a:cubicBezTo>
                  <a:pt x="125" y="118"/>
                  <a:pt x="129" y="119"/>
                  <a:pt x="133" y="120"/>
                </a:cubicBezTo>
                <a:cubicBezTo>
                  <a:pt x="137" y="121"/>
                  <a:pt x="143" y="123"/>
                  <a:pt x="152" y="125"/>
                </a:cubicBezTo>
                <a:cubicBezTo>
                  <a:pt x="163" y="127"/>
                  <a:pt x="174" y="130"/>
                  <a:pt x="183" y="133"/>
                </a:cubicBezTo>
                <a:cubicBezTo>
                  <a:pt x="192" y="136"/>
                  <a:pt x="200" y="139"/>
                  <a:pt x="207" y="144"/>
                </a:cubicBezTo>
                <a:cubicBezTo>
                  <a:pt x="213" y="148"/>
                  <a:pt x="218" y="153"/>
                  <a:pt x="222" y="160"/>
                </a:cubicBezTo>
                <a:cubicBezTo>
                  <a:pt x="226" y="167"/>
                  <a:pt x="228" y="175"/>
                  <a:pt x="228" y="185"/>
                </a:cubicBezTo>
                <a:cubicBezTo>
                  <a:pt x="228" y="196"/>
                  <a:pt x="225" y="206"/>
                  <a:pt x="218" y="216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1" name="Freeform 342"/>
          <p:cNvSpPr>
            <a:spLocks noEditPoints="1"/>
          </p:cNvSpPr>
          <p:nvPr/>
        </p:nvSpPr>
        <p:spPr bwMode="auto">
          <a:xfrm>
            <a:off x="10600584" y="3255112"/>
            <a:ext cx="381787" cy="383099"/>
          </a:xfrm>
          <a:custGeom>
            <a:avLst/>
            <a:gdLst>
              <a:gd name="T0" fmla="*/ 166 w 332"/>
              <a:gd name="T1" fmla="*/ 332 h 332"/>
              <a:gd name="T2" fmla="*/ 0 w 332"/>
              <a:gd name="T3" fmla="*/ 166 h 332"/>
              <a:gd name="T4" fmla="*/ 166 w 332"/>
              <a:gd name="T5" fmla="*/ 0 h 332"/>
              <a:gd name="T6" fmla="*/ 332 w 332"/>
              <a:gd name="T7" fmla="*/ 166 h 332"/>
              <a:gd name="T8" fmla="*/ 166 w 332"/>
              <a:gd name="T9" fmla="*/ 332 h 332"/>
              <a:gd name="T10" fmla="*/ 306 w 332"/>
              <a:gd name="T11" fmla="*/ 189 h 332"/>
              <a:gd name="T12" fmla="*/ 218 w 332"/>
              <a:gd name="T13" fmla="*/ 183 h 332"/>
              <a:gd name="T14" fmla="*/ 246 w 332"/>
              <a:gd name="T15" fmla="*/ 284 h 332"/>
              <a:gd name="T16" fmla="*/ 306 w 332"/>
              <a:gd name="T17" fmla="*/ 189 h 332"/>
              <a:gd name="T18" fmla="*/ 222 w 332"/>
              <a:gd name="T19" fmla="*/ 297 h 332"/>
              <a:gd name="T20" fmla="*/ 191 w 332"/>
              <a:gd name="T21" fmla="*/ 189 h 332"/>
              <a:gd name="T22" fmla="*/ 190 w 332"/>
              <a:gd name="T23" fmla="*/ 190 h 332"/>
              <a:gd name="T24" fmla="*/ 79 w 332"/>
              <a:gd name="T25" fmla="*/ 278 h 332"/>
              <a:gd name="T26" fmla="*/ 166 w 332"/>
              <a:gd name="T27" fmla="*/ 308 h 332"/>
              <a:gd name="T28" fmla="*/ 222 w 332"/>
              <a:gd name="T29" fmla="*/ 297 h 332"/>
              <a:gd name="T30" fmla="*/ 61 w 332"/>
              <a:gd name="T31" fmla="*/ 261 h 332"/>
              <a:gd name="T32" fmla="*/ 176 w 332"/>
              <a:gd name="T33" fmla="*/ 168 h 332"/>
              <a:gd name="T34" fmla="*/ 182 w 332"/>
              <a:gd name="T35" fmla="*/ 166 h 332"/>
              <a:gd name="T36" fmla="*/ 170 w 332"/>
              <a:gd name="T37" fmla="*/ 142 h 332"/>
              <a:gd name="T38" fmla="*/ 24 w 332"/>
              <a:gd name="T39" fmla="*/ 162 h 332"/>
              <a:gd name="T40" fmla="*/ 24 w 332"/>
              <a:gd name="T41" fmla="*/ 166 h 332"/>
              <a:gd name="T42" fmla="*/ 61 w 332"/>
              <a:gd name="T43" fmla="*/ 261 h 332"/>
              <a:gd name="T44" fmla="*/ 27 w 332"/>
              <a:gd name="T45" fmla="*/ 137 h 332"/>
              <a:gd name="T46" fmla="*/ 158 w 332"/>
              <a:gd name="T47" fmla="*/ 120 h 332"/>
              <a:gd name="T48" fmla="*/ 106 w 332"/>
              <a:gd name="T49" fmla="*/ 38 h 332"/>
              <a:gd name="T50" fmla="*/ 27 w 332"/>
              <a:gd name="T51" fmla="*/ 137 h 332"/>
              <a:gd name="T52" fmla="*/ 133 w 332"/>
              <a:gd name="T53" fmla="*/ 28 h 332"/>
              <a:gd name="T54" fmla="*/ 186 w 332"/>
              <a:gd name="T55" fmla="*/ 111 h 332"/>
              <a:gd name="T56" fmla="*/ 260 w 332"/>
              <a:gd name="T57" fmla="*/ 60 h 332"/>
              <a:gd name="T58" fmla="*/ 166 w 332"/>
              <a:gd name="T59" fmla="*/ 24 h 332"/>
              <a:gd name="T60" fmla="*/ 133 w 332"/>
              <a:gd name="T61" fmla="*/ 28 h 332"/>
              <a:gd name="T62" fmla="*/ 276 w 332"/>
              <a:gd name="T63" fmla="*/ 77 h 332"/>
              <a:gd name="T64" fmla="*/ 197 w 332"/>
              <a:gd name="T65" fmla="*/ 133 h 332"/>
              <a:gd name="T66" fmla="*/ 206 w 332"/>
              <a:gd name="T67" fmla="*/ 153 h 332"/>
              <a:gd name="T68" fmla="*/ 209 w 332"/>
              <a:gd name="T69" fmla="*/ 160 h 332"/>
              <a:gd name="T70" fmla="*/ 308 w 332"/>
              <a:gd name="T71" fmla="*/ 165 h 332"/>
              <a:gd name="T72" fmla="*/ 276 w 332"/>
              <a:gd name="T73" fmla="*/ 7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2" h="332">
                <a:moveTo>
                  <a:pt x="166" y="332"/>
                </a:moveTo>
                <a:cubicBezTo>
                  <a:pt x="75" y="332"/>
                  <a:pt x="0" y="258"/>
                  <a:pt x="0" y="166"/>
                </a:cubicBezTo>
                <a:cubicBezTo>
                  <a:pt x="0" y="74"/>
                  <a:pt x="75" y="0"/>
                  <a:pt x="166" y="0"/>
                </a:cubicBezTo>
                <a:cubicBezTo>
                  <a:pt x="258" y="0"/>
                  <a:pt x="332" y="74"/>
                  <a:pt x="332" y="166"/>
                </a:cubicBezTo>
                <a:cubicBezTo>
                  <a:pt x="332" y="258"/>
                  <a:pt x="258" y="332"/>
                  <a:pt x="166" y="332"/>
                </a:cubicBezTo>
                <a:moveTo>
                  <a:pt x="306" y="189"/>
                </a:moveTo>
                <a:cubicBezTo>
                  <a:pt x="301" y="187"/>
                  <a:pt x="262" y="176"/>
                  <a:pt x="218" y="183"/>
                </a:cubicBezTo>
                <a:cubicBezTo>
                  <a:pt x="237" y="234"/>
                  <a:pt x="244" y="275"/>
                  <a:pt x="246" y="284"/>
                </a:cubicBezTo>
                <a:cubicBezTo>
                  <a:pt x="277" y="262"/>
                  <a:pt x="300" y="228"/>
                  <a:pt x="306" y="189"/>
                </a:cubicBezTo>
                <a:moveTo>
                  <a:pt x="222" y="297"/>
                </a:moveTo>
                <a:cubicBezTo>
                  <a:pt x="220" y="285"/>
                  <a:pt x="211" y="241"/>
                  <a:pt x="191" y="189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10" y="218"/>
                  <a:pt x="82" y="273"/>
                  <a:pt x="79" y="278"/>
                </a:cubicBezTo>
                <a:cubicBezTo>
                  <a:pt x="103" y="297"/>
                  <a:pt x="133" y="308"/>
                  <a:pt x="166" y="308"/>
                </a:cubicBezTo>
                <a:cubicBezTo>
                  <a:pt x="186" y="308"/>
                  <a:pt x="205" y="304"/>
                  <a:pt x="222" y="297"/>
                </a:cubicBezTo>
                <a:moveTo>
                  <a:pt x="61" y="261"/>
                </a:moveTo>
                <a:cubicBezTo>
                  <a:pt x="64" y="256"/>
                  <a:pt x="103" y="191"/>
                  <a:pt x="176" y="168"/>
                </a:cubicBezTo>
                <a:cubicBezTo>
                  <a:pt x="178" y="167"/>
                  <a:pt x="180" y="166"/>
                  <a:pt x="182" y="166"/>
                </a:cubicBezTo>
                <a:cubicBezTo>
                  <a:pt x="178" y="158"/>
                  <a:pt x="174" y="150"/>
                  <a:pt x="170" y="142"/>
                </a:cubicBezTo>
                <a:cubicBezTo>
                  <a:pt x="99" y="163"/>
                  <a:pt x="31" y="162"/>
                  <a:pt x="24" y="162"/>
                </a:cubicBezTo>
                <a:cubicBezTo>
                  <a:pt x="24" y="163"/>
                  <a:pt x="24" y="165"/>
                  <a:pt x="24" y="166"/>
                </a:cubicBezTo>
                <a:cubicBezTo>
                  <a:pt x="24" y="203"/>
                  <a:pt x="38" y="236"/>
                  <a:pt x="61" y="261"/>
                </a:cubicBezTo>
                <a:moveTo>
                  <a:pt x="27" y="137"/>
                </a:moveTo>
                <a:cubicBezTo>
                  <a:pt x="34" y="137"/>
                  <a:pt x="92" y="138"/>
                  <a:pt x="158" y="120"/>
                </a:cubicBezTo>
                <a:cubicBezTo>
                  <a:pt x="135" y="78"/>
                  <a:pt x="110" y="43"/>
                  <a:pt x="106" y="38"/>
                </a:cubicBezTo>
                <a:cubicBezTo>
                  <a:pt x="66" y="57"/>
                  <a:pt x="36" y="93"/>
                  <a:pt x="27" y="137"/>
                </a:cubicBezTo>
                <a:moveTo>
                  <a:pt x="133" y="28"/>
                </a:moveTo>
                <a:cubicBezTo>
                  <a:pt x="137" y="34"/>
                  <a:pt x="163" y="69"/>
                  <a:pt x="186" y="111"/>
                </a:cubicBezTo>
                <a:cubicBezTo>
                  <a:pt x="236" y="92"/>
                  <a:pt x="258" y="64"/>
                  <a:pt x="260" y="60"/>
                </a:cubicBezTo>
                <a:cubicBezTo>
                  <a:pt x="235" y="38"/>
                  <a:pt x="202" y="24"/>
                  <a:pt x="166" y="24"/>
                </a:cubicBezTo>
                <a:cubicBezTo>
                  <a:pt x="155" y="24"/>
                  <a:pt x="144" y="26"/>
                  <a:pt x="133" y="28"/>
                </a:cubicBezTo>
                <a:moveTo>
                  <a:pt x="276" y="77"/>
                </a:moveTo>
                <a:cubicBezTo>
                  <a:pt x="273" y="81"/>
                  <a:pt x="249" y="111"/>
                  <a:pt x="197" y="133"/>
                </a:cubicBezTo>
                <a:cubicBezTo>
                  <a:pt x="200" y="139"/>
                  <a:pt x="203" y="146"/>
                  <a:pt x="206" y="153"/>
                </a:cubicBezTo>
                <a:cubicBezTo>
                  <a:pt x="207" y="156"/>
                  <a:pt x="208" y="158"/>
                  <a:pt x="209" y="160"/>
                </a:cubicBezTo>
                <a:cubicBezTo>
                  <a:pt x="257" y="154"/>
                  <a:pt x="303" y="164"/>
                  <a:pt x="308" y="165"/>
                </a:cubicBezTo>
                <a:cubicBezTo>
                  <a:pt x="308" y="131"/>
                  <a:pt x="296" y="101"/>
                  <a:pt x="276" y="77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2" name="Freeform 5"/>
          <p:cNvSpPr>
            <a:spLocks noEditPoints="1"/>
          </p:cNvSpPr>
          <p:nvPr/>
        </p:nvSpPr>
        <p:spPr bwMode="auto">
          <a:xfrm>
            <a:off x="1188913" y="3892922"/>
            <a:ext cx="498475" cy="496888"/>
          </a:xfrm>
          <a:custGeom>
            <a:avLst/>
            <a:gdLst>
              <a:gd name="T0" fmla="*/ 431 w 431"/>
              <a:gd name="T1" fmla="*/ 216 h 430"/>
              <a:gd name="T2" fmla="*/ 367 w 431"/>
              <a:gd name="T3" fmla="*/ 367 h 430"/>
              <a:gd name="T4" fmla="*/ 215 w 431"/>
              <a:gd name="T5" fmla="*/ 430 h 430"/>
              <a:gd name="T6" fmla="*/ 63 w 431"/>
              <a:gd name="T7" fmla="*/ 367 h 430"/>
              <a:gd name="T8" fmla="*/ 0 w 431"/>
              <a:gd name="T9" fmla="*/ 215 h 430"/>
              <a:gd name="T10" fmla="*/ 63 w 431"/>
              <a:gd name="T11" fmla="*/ 63 h 430"/>
              <a:gd name="T12" fmla="*/ 215 w 431"/>
              <a:gd name="T13" fmla="*/ 0 h 430"/>
              <a:gd name="T14" fmla="*/ 368 w 431"/>
              <a:gd name="T15" fmla="*/ 63 h 430"/>
              <a:gd name="T16" fmla="*/ 431 w 431"/>
              <a:gd name="T17" fmla="*/ 216 h 430"/>
              <a:gd name="T18" fmla="*/ 410 w 431"/>
              <a:gd name="T19" fmla="*/ 216 h 430"/>
              <a:gd name="T20" fmla="*/ 353 w 431"/>
              <a:gd name="T21" fmla="*/ 78 h 430"/>
              <a:gd name="T22" fmla="*/ 215 w 431"/>
              <a:gd name="T23" fmla="*/ 21 h 430"/>
              <a:gd name="T24" fmla="*/ 77 w 431"/>
              <a:gd name="T25" fmla="*/ 78 h 430"/>
              <a:gd name="T26" fmla="*/ 20 w 431"/>
              <a:gd name="T27" fmla="*/ 216 h 430"/>
              <a:gd name="T28" fmla="*/ 77 w 431"/>
              <a:gd name="T29" fmla="*/ 353 h 430"/>
              <a:gd name="T30" fmla="*/ 215 w 431"/>
              <a:gd name="T31" fmla="*/ 410 h 430"/>
              <a:gd name="T32" fmla="*/ 353 w 431"/>
              <a:gd name="T33" fmla="*/ 353 h 430"/>
              <a:gd name="T34" fmla="*/ 410 w 431"/>
              <a:gd name="T35" fmla="*/ 216 h 430"/>
              <a:gd name="T36" fmla="*/ 365 w 431"/>
              <a:gd name="T37" fmla="*/ 313 h 430"/>
              <a:gd name="T38" fmla="*/ 354 w 431"/>
              <a:gd name="T39" fmla="*/ 324 h 430"/>
              <a:gd name="T40" fmla="*/ 344 w 431"/>
              <a:gd name="T41" fmla="*/ 315 h 430"/>
              <a:gd name="T42" fmla="*/ 215 w 431"/>
              <a:gd name="T43" fmla="*/ 232 h 430"/>
              <a:gd name="T44" fmla="*/ 87 w 431"/>
              <a:gd name="T45" fmla="*/ 315 h 430"/>
              <a:gd name="T46" fmla="*/ 76 w 431"/>
              <a:gd name="T47" fmla="*/ 325 h 430"/>
              <a:gd name="T48" fmla="*/ 66 w 431"/>
              <a:gd name="T49" fmla="*/ 313 h 430"/>
              <a:gd name="T50" fmla="*/ 215 w 431"/>
              <a:gd name="T51" fmla="*/ 212 h 430"/>
              <a:gd name="T52" fmla="*/ 365 w 431"/>
              <a:gd name="T53" fmla="*/ 313 h 430"/>
              <a:gd name="T54" fmla="*/ 357 w 431"/>
              <a:gd name="T55" fmla="*/ 313 h 430"/>
              <a:gd name="T56" fmla="*/ 357 w 431"/>
              <a:gd name="T57" fmla="*/ 313 h 430"/>
              <a:gd name="T58" fmla="*/ 365 w 431"/>
              <a:gd name="T59" fmla="*/ 313 h 430"/>
              <a:gd name="T60" fmla="*/ 169 w 431"/>
              <a:gd name="T61" fmla="*/ 87 h 430"/>
              <a:gd name="T62" fmla="*/ 100 w 431"/>
              <a:gd name="T63" fmla="*/ 86 h 430"/>
              <a:gd name="T64" fmla="*/ 90 w 431"/>
              <a:gd name="T65" fmla="*/ 75 h 430"/>
              <a:gd name="T66" fmla="*/ 100 w 431"/>
              <a:gd name="T67" fmla="*/ 65 h 430"/>
              <a:gd name="T68" fmla="*/ 168 w 431"/>
              <a:gd name="T69" fmla="*/ 66 h 430"/>
              <a:gd name="T70" fmla="*/ 179 w 431"/>
              <a:gd name="T71" fmla="*/ 77 h 430"/>
              <a:gd name="T72" fmla="*/ 169 w 431"/>
              <a:gd name="T73" fmla="*/ 87 h 430"/>
              <a:gd name="T74" fmla="*/ 154 w 431"/>
              <a:gd name="T75" fmla="*/ 132 h 430"/>
              <a:gd name="T76" fmla="*/ 149 w 431"/>
              <a:gd name="T77" fmla="*/ 145 h 430"/>
              <a:gd name="T78" fmla="*/ 136 w 431"/>
              <a:gd name="T79" fmla="*/ 150 h 430"/>
              <a:gd name="T80" fmla="*/ 122 w 431"/>
              <a:gd name="T81" fmla="*/ 145 h 430"/>
              <a:gd name="T82" fmla="*/ 116 w 431"/>
              <a:gd name="T83" fmla="*/ 132 h 430"/>
              <a:gd name="T84" fmla="*/ 122 w 431"/>
              <a:gd name="T85" fmla="*/ 118 h 430"/>
              <a:gd name="T86" fmla="*/ 136 w 431"/>
              <a:gd name="T87" fmla="*/ 113 h 430"/>
              <a:gd name="T88" fmla="*/ 149 w 431"/>
              <a:gd name="T89" fmla="*/ 118 h 430"/>
              <a:gd name="T90" fmla="*/ 154 w 431"/>
              <a:gd name="T91" fmla="*/ 132 h 430"/>
              <a:gd name="T92" fmla="*/ 333 w 431"/>
              <a:gd name="T93" fmla="*/ 77 h 430"/>
              <a:gd name="T94" fmla="*/ 323 w 431"/>
              <a:gd name="T95" fmla="*/ 87 h 430"/>
              <a:gd name="T96" fmla="*/ 254 w 431"/>
              <a:gd name="T97" fmla="*/ 86 h 430"/>
              <a:gd name="T98" fmla="*/ 244 w 431"/>
              <a:gd name="T99" fmla="*/ 75 h 430"/>
              <a:gd name="T100" fmla="*/ 254 w 431"/>
              <a:gd name="T101" fmla="*/ 65 h 430"/>
              <a:gd name="T102" fmla="*/ 323 w 431"/>
              <a:gd name="T103" fmla="*/ 66 h 430"/>
              <a:gd name="T104" fmla="*/ 333 w 431"/>
              <a:gd name="T105" fmla="*/ 77 h 430"/>
              <a:gd name="T106" fmla="*/ 305 w 431"/>
              <a:gd name="T107" fmla="*/ 132 h 430"/>
              <a:gd name="T108" fmla="*/ 299 w 431"/>
              <a:gd name="T109" fmla="*/ 145 h 430"/>
              <a:gd name="T110" fmla="*/ 286 w 431"/>
              <a:gd name="T111" fmla="*/ 150 h 430"/>
              <a:gd name="T112" fmla="*/ 272 w 431"/>
              <a:gd name="T113" fmla="*/ 145 h 430"/>
              <a:gd name="T114" fmla="*/ 266 w 431"/>
              <a:gd name="T115" fmla="*/ 132 h 430"/>
              <a:gd name="T116" fmla="*/ 272 w 431"/>
              <a:gd name="T117" fmla="*/ 118 h 430"/>
              <a:gd name="T118" fmla="*/ 286 w 431"/>
              <a:gd name="T119" fmla="*/ 113 h 430"/>
              <a:gd name="T120" fmla="*/ 299 w 431"/>
              <a:gd name="T121" fmla="*/ 118 h 430"/>
              <a:gd name="T122" fmla="*/ 305 w 431"/>
              <a:gd name="T123" fmla="*/ 13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1" h="430">
                <a:moveTo>
                  <a:pt x="431" y="216"/>
                </a:moveTo>
                <a:cubicBezTo>
                  <a:pt x="431" y="275"/>
                  <a:pt x="409" y="325"/>
                  <a:pt x="367" y="367"/>
                </a:cubicBezTo>
                <a:cubicBezTo>
                  <a:pt x="325" y="409"/>
                  <a:pt x="274" y="430"/>
                  <a:pt x="215" y="430"/>
                </a:cubicBezTo>
                <a:cubicBezTo>
                  <a:pt x="156" y="430"/>
                  <a:pt x="105" y="409"/>
                  <a:pt x="63" y="367"/>
                </a:cubicBezTo>
                <a:cubicBezTo>
                  <a:pt x="21" y="325"/>
                  <a:pt x="0" y="275"/>
                  <a:pt x="0" y="215"/>
                </a:cubicBezTo>
                <a:cubicBezTo>
                  <a:pt x="0" y="155"/>
                  <a:pt x="21" y="105"/>
                  <a:pt x="63" y="63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6" y="21"/>
                  <a:pt x="368" y="63"/>
                </a:cubicBezTo>
                <a:cubicBezTo>
                  <a:pt x="410" y="105"/>
                  <a:pt x="431" y="156"/>
                  <a:pt x="431" y="216"/>
                </a:cubicBezTo>
                <a:moveTo>
                  <a:pt x="410" y="216"/>
                </a:moveTo>
                <a:cubicBezTo>
                  <a:pt x="410" y="162"/>
                  <a:pt x="391" y="116"/>
                  <a:pt x="353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69"/>
                  <a:pt x="39" y="315"/>
                  <a:pt x="77" y="353"/>
                </a:cubicBezTo>
                <a:cubicBezTo>
                  <a:pt x="115" y="391"/>
                  <a:pt x="161" y="410"/>
                  <a:pt x="215" y="410"/>
                </a:cubicBezTo>
                <a:cubicBezTo>
                  <a:pt x="269" y="410"/>
                  <a:pt x="315" y="391"/>
                  <a:pt x="353" y="353"/>
                </a:cubicBezTo>
                <a:cubicBezTo>
                  <a:pt x="391" y="315"/>
                  <a:pt x="410" y="269"/>
                  <a:pt x="410" y="216"/>
                </a:cubicBezTo>
                <a:moveTo>
                  <a:pt x="365" y="313"/>
                </a:moveTo>
                <a:cubicBezTo>
                  <a:pt x="365" y="320"/>
                  <a:pt x="361" y="324"/>
                  <a:pt x="354" y="324"/>
                </a:cubicBezTo>
                <a:cubicBezTo>
                  <a:pt x="347" y="324"/>
                  <a:pt x="344" y="321"/>
                  <a:pt x="344" y="315"/>
                </a:cubicBezTo>
                <a:cubicBezTo>
                  <a:pt x="340" y="260"/>
                  <a:pt x="297" y="233"/>
                  <a:pt x="215" y="232"/>
                </a:cubicBezTo>
                <a:cubicBezTo>
                  <a:pt x="132" y="232"/>
                  <a:pt x="90" y="259"/>
                  <a:pt x="87" y="315"/>
                </a:cubicBezTo>
                <a:cubicBezTo>
                  <a:pt x="86" y="321"/>
                  <a:pt x="83" y="325"/>
                  <a:pt x="76" y="325"/>
                </a:cubicBezTo>
                <a:cubicBezTo>
                  <a:pt x="69" y="325"/>
                  <a:pt x="66" y="321"/>
                  <a:pt x="66" y="313"/>
                </a:cubicBezTo>
                <a:cubicBezTo>
                  <a:pt x="71" y="246"/>
                  <a:pt x="120" y="212"/>
                  <a:pt x="215" y="212"/>
                </a:cubicBezTo>
                <a:cubicBezTo>
                  <a:pt x="310" y="212"/>
                  <a:pt x="360" y="246"/>
                  <a:pt x="365" y="313"/>
                </a:cubicBezTo>
                <a:cubicBezTo>
                  <a:pt x="357" y="313"/>
                  <a:pt x="357" y="313"/>
                  <a:pt x="357" y="313"/>
                </a:cubicBezTo>
                <a:cubicBezTo>
                  <a:pt x="357" y="313"/>
                  <a:pt x="357" y="313"/>
                  <a:pt x="357" y="313"/>
                </a:cubicBezTo>
                <a:lnTo>
                  <a:pt x="365" y="313"/>
                </a:lnTo>
                <a:close/>
                <a:moveTo>
                  <a:pt x="169" y="87"/>
                </a:moveTo>
                <a:cubicBezTo>
                  <a:pt x="100" y="86"/>
                  <a:pt x="100" y="86"/>
                  <a:pt x="100" y="86"/>
                </a:cubicBezTo>
                <a:cubicBezTo>
                  <a:pt x="93" y="86"/>
                  <a:pt x="90" y="83"/>
                  <a:pt x="90" y="75"/>
                </a:cubicBezTo>
                <a:cubicBezTo>
                  <a:pt x="90" y="69"/>
                  <a:pt x="93" y="65"/>
                  <a:pt x="100" y="65"/>
                </a:cubicBezTo>
                <a:cubicBezTo>
                  <a:pt x="168" y="66"/>
                  <a:pt x="168" y="66"/>
                  <a:pt x="168" y="66"/>
                </a:cubicBezTo>
                <a:cubicBezTo>
                  <a:pt x="175" y="66"/>
                  <a:pt x="179" y="70"/>
                  <a:pt x="179" y="77"/>
                </a:cubicBezTo>
                <a:cubicBezTo>
                  <a:pt x="179" y="84"/>
                  <a:pt x="175" y="87"/>
                  <a:pt x="169" y="87"/>
                </a:cubicBezTo>
                <a:moveTo>
                  <a:pt x="154" y="132"/>
                </a:moveTo>
                <a:cubicBezTo>
                  <a:pt x="154" y="137"/>
                  <a:pt x="152" y="141"/>
                  <a:pt x="149" y="145"/>
                </a:cubicBezTo>
                <a:cubicBezTo>
                  <a:pt x="145" y="148"/>
                  <a:pt x="140" y="150"/>
                  <a:pt x="136" y="150"/>
                </a:cubicBezTo>
                <a:cubicBezTo>
                  <a:pt x="130" y="150"/>
                  <a:pt x="126" y="148"/>
                  <a:pt x="122" y="145"/>
                </a:cubicBezTo>
                <a:cubicBezTo>
                  <a:pt x="118" y="141"/>
                  <a:pt x="116" y="137"/>
                  <a:pt x="116" y="132"/>
                </a:cubicBezTo>
                <a:cubicBezTo>
                  <a:pt x="116" y="127"/>
                  <a:pt x="118" y="122"/>
                  <a:pt x="122" y="118"/>
                </a:cubicBezTo>
                <a:cubicBezTo>
                  <a:pt x="125" y="114"/>
                  <a:pt x="130" y="113"/>
                  <a:pt x="136" y="113"/>
                </a:cubicBezTo>
                <a:cubicBezTo>
                  <a:pt x="140" y="113"/>
                  <a:pt x="145" y="114"/>
                  <a:pt x="149" y="118"/>
                </a:cubicBezTo>
                <a:cubicBezTo>
                  <a:pt x="152" y="122"/>
                  <a:pt x="154" y="127"/>
                  <a:pt x="154" y="132"/>
                </a:cubicBezTo>
                <a:moveTo>
                  <a:pt x="333" y="77"/>
                </a:moveTo>
                <a:cubicBezTo>
                  <a:pt x="333" y="83"/>
                  <a:pt x="330" y="87"/>
                  <a:pt x="323" y="87"/>
                </a:cubicBezTo>
                <a:cubicBezTo>
                  <a:pt x="254" y="86"/>
                  <a:pt x="254" y="86"/>
                  <a:pt x="254" y="86"/>
                </a:cubicBezTo>
                <a:cubicBezTo>
                  <a:pt x="247" y="86"/>
                  <a:pt x="244" y="82"/>
                  <a:pt x="244" y="75"/>
                </a:cubicBezTo>
                <a:cubicBezTo>
                  <a:pt x="244" y="68"/>
                  <a:pt x="247" y="65"/>
                  <a:pt x="254" y="65"/>
                </a:cubicBezTo>
                <a:cubicBezTo>
                  <a:pt x="323" y="66"/>
                  <a:pt x="323" y="66"/>
                  <a:pt x="323" y="66"/>
                </a:cubicBezTo>
                <a:cubicBezTo>
                  <a:pt x="330" y="66"/>
                  <a:pt x="333" y="69"/>
                  <a:pt x="333" y="77"/>
                </a:cubicBezTo>
                <a:moveTo>
                  <a:pt x="305" y="132"/>
                </a:moveTo>
                <a:cubicBezTo>
                  <a:pt x="305" y="137"/>
                  <a:pt x="303" y="141"/>
                  <a:pt x="299" y="145"/>
                </a:cubicBezTo>
                <a:cubicBezTo>
                  <a:pt x="295" y="148"/>
                  <a:pt x="291" y="150"/>
                  <a:pt x="286" y="150"/>
                </a:cubicBezTo>
                <a:cubicBezTo>
                  <a:pt x="280" y="150"/>
                  <a:pt x="276" y="148"/>
                  <a:pt x="272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2"/>
                  <a:pt x="272" y="118"/>
                </a:cubicBezTo>
                <a:cubicBezTo>
                  <a:pt x="276" y="114"/>
                  <a:pt x="280" y="113"/>
                  <a:pt x="286" y="113"/>
                </a:cubicBezTo>
                <a:cubicBezTo>
                  <a:pt x="291" y="113"/>
                  <a:pt x="295" y="114"/>
                  <a:pt x="299" y="118"/>
                </a:cubicBezTo>
                <a:cubicBezTo>
                  <a:pt x="303" y="122"/>
                  <a:pt x="305" y="127"/>
                  <a:pt x="305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3" name="Freeform 6"/>
          <p:cNvSpPr>
            <a:spLocks noEditPoints="1"/>
          </p:cNvSpPr>
          <p:nvPr/>
        </p:nvSpPr>
        <p:spPr bwMode="auto">
          <a:xfrm>
            <a:off x="1883098" y="3892922"/>
            <a:ext cx="498475" cy="496888"/>
          </a:xfrm>
          <a:custGeom>
            <a:avLst/>
            <a:gdLst>
              <a:gd name="T0" fmla="*/ 431 w 431"/>
              <a:gd name="T1" fmla="*/ 216 h 430"/>
              <a:gd name="T2" fmla="*/ 368 w 431"/>
              <a:gd name="T3" fmla="*/ 367 h 430"/>
              <a:gd name="T4" fmla="*/ 215 w 431"/>
              <a:gd name="T5" fmla="*/ 430 h 430"/>
              <a:gd name="T6" fmla="*/ 63 w 431"/>
              <a:gd name="T7" fmla="*/ 367 h 430"/>
              <a:gd name="T8" fmla="*/ 0 w 431"/>
              <a:gd name="T9" fmla="*/ 215 h 430"/>
              <a:gd name="T10" fmla="*/ 63 w 431"/>
              <a:gd name="T11" fmla="*/ 63 h 430"/>
              <a:gd name="T12" fmla="*/ 216 w 431"/>
              <a:gd name="T13" fmla="*/ 0 h 430"/>
              <a:gd name="T14" fmla="*/ 368 w 431"/>
              <a:gd name="T15" fmla="*/ 63 h 430"/>
              <a:gd name="T16" fmla="*/ 431 w 431"/>
              <a:gd name="T17" fmla="*/ 216 h 430"/>
              <a:gd name="T18" fmla="*/ 410 w 431"/>
              <a:gd name="T19" fmla="*/ 216 h 430"/>
              <a:gd name="T20" fmla="*/ 353 w 431"/>
              <a:gd name="T21" fmla="*/ 78 h 430"/>
              <a:gd name="T22" fmla="*/ 215 w 431"/>
              <a:gd name="T23" fmla="*/ 21 h 430"/>
              <a:gd name="T24" fmla="*/ 78 w 431"/>
              <a:gd name="T25" fmla="*/ 78 h 430"/>
              <a:gd name="T26" fmla="*/ 20 w 431"/>
              <a:gd name="T27" fmla="*/ 216 h 430"/>
              <a:gd name="T28" fmla="*/ 78 w 431"/>
              <a:gd name="T29" fmla="*/ 353 h 430"/>
              <a:gd name="T30" fmla="*/ 215 w 431"/>
              <a:gd name="T31" fmla="*/ 410 h 430"/>
              <a:gd name="T32" fmla="*/ 353 w 431"/>
              <a:gd name="T33" fmla="*/ 353 h 430"/>
              <a:gd name="T34" fmla="*/ 410 w 431"/>
              <a:gd name="T35" fmla="*/ 216 h 430"/>
              <a:gd name="T36" fmla="*/ 364 w 431"/>
              <a:gd name="T37" fmla="*/ 211 h 430"/>
              <a:gd name="T38" fmla="*/ 274 w 431"/>
              <a:gd name="T39" fmla="*/ 307 h 430"/>
              <a:gd name="T40" fmla="*/ 255 w 431"/>
              <a:gd name="T41" fmla="*/ 357 h 430"/>
              <a:gd name="T42" fmla="*/ 216 w 431"/>
              <a:gd name="T43" fmla="*/ 377 h 430"/>
              <a:gd name="T44" fmla="*/ 178 w 431"/>
              <a:gd name="T45" fmla="*/ 357 h 430"/>
              <a:gd name="T46" fmla="*/ 159 w 431"/>
              <a:gd name="T47" fmla="*/ 307 h 430"/>
              <a:gd name="T48" fmla="*/ 66 w 431"/>
              <a:gd name="T49" fmla="*/ 211 h 430"/>
              <a:gd name="T50" fmla="*/ 77 w 431"/>
              <a:gd name="T51" fmla="*/ 200 h 430"/>
              <a:gd name="T52" fmla="*/ 87 w 431"/>
              <a:gd name="T53" fmla="*/ 210 h 430"/>
              <a:gd name="T54" fmla="*/ 216 w 431"/>
              <a:gd name="T55" fmla="*/ 292 h 430"/>
              <a:gd name="T56" fmla="*/ 344 w 431"/>
              <a:gd name="T57" fmla="*/ 210 h 430"/>
              <a:gd name="T58" fmla="*/ 354 w 431"/>
              <a:gd name="T59" fmla="*/ 200 h 430"/>
              <a:gd name="T60" fmla="*/ 364 w 431"/>
              <a:gd name="T61" fmla="*/ 211 h 430"/>
              <a:gd name="T62" fmla="*/ 156 w 431"/>
              <a:gd name="T63" fmla="*/ 132 h 430"/>
              <a:gd name="T64" fmla="*/ 151 w 431"/>
              <a:gd name="T65" fmla="*/ 145 h 430"/>
              <a:gd name="T66" fmla="*/ 137 w 431"/>
              <a:gd name="T67" fmla="*/ 150 h 430"/>
              <a:gd name="T68" fmla="*/ 124 w 431"/>
              <a:gd name="T69" fmla="*/ 145 h 430"/>
              <a:gd name="T70" fmla="*/ 118 w 431"/>
              <a:gd name="T71" fmla="*/ 132 h 430"/>
              <a:gd name="T72" fmla="*/ 124 w 431"/>
              <a:gd name="T73" fmla="*/ 118 h 430"/>
              <a:gd name="T74" fmla="*/ 137 w 431"/>
              <a:gd name="T75" fmla="*/ 113 h 430"/>
              <a:gd name="T76" fmla="*/ 151 w 431"/>
              <a:gd name="T77" fmla="*/ 118 h 430"/>
              <a:gd name="T78" fmla="*/ 156 w 431"/>
              <a:gd name="T79" fmla="*/ 132 h 430"/>
              <a:gd name="T80" fmla="*/ 253 w 431"/>
              <a:gd name="T81" fmla="*/ 311 h 430"/>
              <a:gd name="T82" fmla="*/ 215 w 431"/>
              <a:gd name="T83" fmla="*/ 313 h 430"/>
              <a:gd name="T84" fmla="*/ 180 w 431"/>
              <a:gd name="T85" fmla="*/ 311 h 430"/>
              <a:gd name="T86" fmla="*/ 193 w 431"/>
              <a:gd name="T87" fmla="*/ 344 h 430"/>
              <a:gd name="T88" fmla="*/ 217 w 431"/>
              <a:gd name="T89" fmla="*/ 357 h 430"/>
              <a:gd name="T90" fmla="*/ 240 w 431"/>
              <a:gd name="T91" fmla="*/ 344 h 430"/>
              <a:gd name="T92" fmla="*/ 253 w 431"/>
              <a:gd name="T93" fmla="*/ 311 h 430"/>
              <a:gd name="T94" fmla="*/ 305 w 431"/>
              <a:gd name="T95" fmla="*/ 132 h 430"/>
              <a:gd name="T96" fmla="*/ 299 w 431"/>
              <a:gd name="T97" fmla="*/ 145 h 430"/>
              <a:gd name="T98" fmla="*/ 286 w 431"/>
              <a:gd name="T99" fmla="*/ 150 h 430"/>
              <a:gd name="T100" fmla="*/ 272 w 431"/>
              <a:gd name="T101" fmla="*/ 145 h 430"/>
              <a:gd name="T102" fmla="*/ 267 w 431"/>
              <a:gd name="T103" fmla="*/ 132 h 430"/>
              <a:gd name="T104" fmla="*/ 272 w 431"/>
              <a:gd name="T105" fmla="*/ 118 h 430"/>
              <a:gd name="T106" fmla="*/ 286 w 431"/>
              <a:gd name="T107" fmla="*/ 113 h 430"/>
              <a:gd name="T108" fmla="*/ 299 w 431"/>
              <a:gd name="T109" fmla="*/ 118 h 430"/>
              <a:gd name="T110" fmla="*/ 305 w 431"/>
              <a:gd name="T111" fmla="*/ 13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" h="430">
                <a:moveTo>
                  <a:pt x="431" y="216"/>
                </a:moveTo>
                <a:cubicBezTo>
                  <a:pt x="431" y="275"/>
                  <a:pt x="410" y="325"/>
                  <a:pt x="368" y="367"/>
                </a:cubicBezTo>
                <a:cubicBezTo>
                  <a:pt x="325" y="409"/>
                  <a:pt x="275" y="430"/>
                  <a:pt x="215" y="430"/>
                </a:cubicBezTo>
                <a:cubicBezTo>
                  <a:pt x="156" y="430"/>
                  <a:pt x="105" y="409"/>
                  <a:pt x="63" y="367"/>
                </a:cubicBezTo>
                <a:cubicBezTo>
                  <a:pt x="21" y="325"/>
                  <a:pt x="0" y="275"/>
                  <a:pt x="0" y="215"/>
                </a:cubicBezTo>
                <a:cubicBezTo>
                  <a:pt x="0" y="155"/>
                  <a:pt x="21" y="105"/>
                  <a:pt x="63" y="63"/>
                </a:cubicBezTo>
                <a:cubicBezTo>
                  <a:pt x="105" y="21"/>
                  <a:pt x="156" y="0"/>
                  <a:pt x="216" y="0"/>
                </a:cubicBezTo>
                <a:cubicBezTo>
                  <a:pt x="275" y="0"/>
                  <a:pt x="326" y="21"/>
                  <a:pt x="368" y="63"/>
                </a:cubicBezTo>
                <a:cubicBezTo>
                  <a:pt x="410" y="105"/>
                  <a:pt x="431" y="156"/>
                  <a:pt x="431" y="216"/>
                </a:cubicBezTo>
                <a:moveTo>
                  <a:pt x="410" y="216"/>
                </a:moveTo>
                <a:cubicBezTo>
                  <a:pt x="410" y="162"/>
                  <a:pt x="391" y="116"/>
                  <a:pt x="353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2" y="21"/>
                  <a:pt x="116" y="40"/>
                  <a:pt x="78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69"/>
                  <a:pt x="39" y="315"/>
                  <a:pt x="78" y="353"/>
                </a:cubicBezTo>
                <a:cubicBezTo>
                  <a:pt x="116" y="391"/>
                  <a:pt x="162" y="410"/>
                  <a:pt x="215" y="410"/>
                </a:cubicBezTo>
                <a:cubicBezTo>
                  <a:pt x="269" y="410"/>
                  <a:pt x="315" y="391"/>
                  <a:pt x="353" y="353"/>
                </a:cubicBezTo>
                <a:cubicBezTo>
                  <a:pt x="391" y="315"/>
                  <a:pt x="410" y="269"/>
                  <a:pt x="410" y="216"/>
                </a:cubicBezTo>
                <a:moveTo>
                  <a:pt x="364" y="211"/>
                </a:moveTo>
                <a:cubicBezTo>
                  <a:pt x="360" y="263"/>
                  <a:pt x="330" y="295"/>
                  <a:pt x="274" y="307"/>
                </a:cubicBezTo>
                <a:cubicBezTo>
                  <a:pt x="273" y="326"/>
                  <a:pt x="266" y="343"/>
                  <a:pt x="255" y="357"/>
                </a:cubicBezTo>
                <a:cubicBezTo>
                  <a:pt x="244" y="371"/>
                  <a:pt x="231" y="377"/>
                  <a:pt x="216" y="377"/>
                </a:cubicBezTo>
                <a:cubicBezTo>
                  <a:pt x="202" y="377"/>
                  <a:pt x="189" y="371"/>
                  <a:pt x="178" y="357"/>
                </a:cubicBezTo>
                <a:cubicBezTo>
                  <a:pt x="166" y="344"/>
                  <a:pt x="160" y="327"/>
                  <a:pt x="159" y="307"/>
                </a:cubicBezTo>
                <a:cubicBezTo>
                  <a:pt x="100" y="295"/>
                  <a:pt x="70" y="263"/>
                  <a:pt x="66" y="211"/>
                </a:cubicBezTo>
                <a:cubicBezTo>
                  <a:pt x="66" y="204"/>
                  <a:pt x="69" y="200"/>
                  <a:pt x="77" y="200"/>
                </a:cubicBezTo>
                <a:cubicBezTo>
                  <a:pt x="83" y="200"/>
                  <a:pt x="86" y="203"/>
                  <a:pt x="87" y="210"/>
                </a:cubicBezTo>
                <a:cubicBezTo>
                  <a:pt x="90" y="265"/>
                  <a:pt x="133" y="292"/>
                  <a:pt x="216" y="292"/>
                </a:cubicBezTo>
                <a:cubicBezTo>
                  <a:pt x="298" y="292"/>
                  <a:pt x="341" y="265"/>
                  <a:pt x="344" y="210"/>
                </a:cubicBezTo>
                <a:cubicBezTo>
                  <a:pt x="344" y="203"/>
                  <a:pt x="348" y="200"/>
                  <a:pt x="354" y="200"/>
                </a:cubicBezTo>
                <a:cubicBezTo>
                  <a:pt x="361" y="200"/>
                  <a:pt x="365" y="204"/>
                  <a:pt x="364" y="211"/>
                </a:cubicBezTo>
                <a:moveTo>
                  <a:pt x="156" y="132"/>
                </a:moveTo>
                <a:cubicBezTo>
                  <a:pt x="156" y="137"/>
                  <a:pt x="154" y="141"/>
                  <a:pt x="151" y="145"/>
                </a:cubicBezTo>
                <a:cubicBezTo>
                  <a:pt x="147" y="148"/>
                  <a:pt x="142" y="150"/>
                  <a:pt x="137" y="150"/>
                </a:cubicBezTo>
                <a:cubicBezTo>
                  <a:pt x="132" y="150"/>
                  <a:pt x="127" y="148"/>
                  <a:pt x="124" y="145"/>
                </a:cubicBezTo>
                <a:cubicBezTo>
                  <a:pt x="120" y="141"/>
                  <a:pt x="118" y="137"/>
                  <a:pt x="118" y="132"/>
                </a:cubicBezTo>
                <a:cubicBezTo>
                  <a:pt x="118" y="127"/>
                  <a:pt x="120" y="122"/>
                  <a:pt x="124" y="118"/>
                </a:cubicBezTo>
                <a:cubicBezTo>
                  <a:pt x="127" y="114"/>
                  <a:pt x="132" y="113"/>
                  <a:pt x="137" y="113"/>
                </a:cubicBezTo>
                <a:cubicBezTo>
                  <a:pt x="142" y="113"/>
                  <a:pt x="147" y="114"/>
                  <a:pt x="151" y="118"/>
                </a:cubicBezTo>
                <a:cubicBezTo>
                  <a:pt x="154" y="122"/>
                  <a:pt x="156" y="127"/>
                  <a:pt x="156" y="132"/>
                </a:cubicBezTo>
                <a:moveTo>
                  <a:pt x="253" y="311"/>
                </a:moveTo>
                <a:cubicBezTo>
                  <a:pt x="238" y="312"/>
                  <a:pt x="225" y="313"/>
                  <a:pt x="215" y="313"/>
                </a:cubicBezTo>
                <a:cubicBezTo>
                  <a:pt x="206" y="313"/>
                  <a:pt x="194" y="312"/>
                  <a:pt x="180" y="311"/>
                </a:cubicBezTo>
                <a:cubicBezTo>
                  <a:pt x="182" y="324"/>
                  <a:pt x="186" y="335"/>
                  <a:pt x="193" y="344"/>
                </a:cubicBezTo>
                <a:cubicBezTo>
                  <a:pt x="200" y="353"/>
                  <a:pt x="208" y="357"/>
                  <a:pt x="217" y="357"/>
                </a:cubicBezTo>
                <a:cubicBezTo>
                  <a:pt x="225" y="357"/>
                  <a:pt x="233" y="353"/>
                  <a:pt x="240" y="344"/>
                </a:cubicBezTo>
                <a:cubicBezTo>
                  <a:pt x="247" y="335"/>
                  <a:pt x="251" y="324"/>
                  <a:pt x="253" y="311"/>
                </a:cubicBezTo>
                <a:moveTo>
                  <a:pt x="305" y="132"/>
                </a:moveTo>
                <a:cubicBezTo>
                  <a:pt x="305" y="137"/>
                  <a:pt x="303" y="141"/>
                  <a:pt x="299" y="145"/>
                </a:cubicBezTo>
                <a:cubicBezTo>
                  <a:pt x="295" y="148"/>
                  <a:pt x="291" y="150"/>
                  <a:pt x="286" y="150"/>
                </a:cubicBezTo>
                <a:cubicBezTo>
                  <a:pt x="281" y="150"/>
                  <a:pt x="276" y="148"/>
                  <a:pt x="272" y="145"/>
                </a:cubicBezTo>
                <a:cubicBezTo>
                  <a:pt x="269" y="141"/>
                  <a:pt x="267" y="137"/>
                  <a:pt x="267" y="132"/>
                </a:cubicBezTo>
                <a:cubicBezTo>
                  <a:pt x="267" y="127"/>
                  <a:pt x="269" y="122"/>
                  <a:pt x="272" y="118"/>
                </a:cubicBezTo>
                <a:cubicBezTo>
                  <a:pt x="276" y="114"/>
                  <a:pt x="281" y="113"/>
                  <a:pt x="286" y="113"/>
                </a:cubicBezTo>
                <a:cubicBezTo>
                  <a:pt x="291" y="113"/>
                  <a:pt x="295" y="114"/>
                  <a:pt x="299" y="118"/>
                </a:cubicBezTo>
                <a:cubicBezTo>
                  <a:pt x="303" y="122"/>
                  <a:pt x="305" y="127"/>
                  <a:pt x="305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4" name="Freeform 7"/>
          <p:cNvSpPr>
            <a:spLocks noEditPoints="1"/>
          </p:cNvSpPr>
          <p:nvPr/>
        </p:nvSpPr>
        <p:spPr bwMode="auto">
          <a:xfrm>
            <a:off x="2639616" y="3892922"/>
            <a:ext cx="498475" cy="496888"/>
          </a:xfrm>
          <a:custGeom>
            <a:avLst/>
            <a:gdLst>
              <a:gd name="T0" fmla="*/ 430 w 430"/>
              <a:gd name="T1" fmla="*/ 216 h 430"/>
              <a:gd name="T2" fmla="*/ 367 w 430"/>
              <a:gd name="T3" fmla="*/ 367 h 430"/>
              <a:gd name="T4" fmla="*/ 214 w 430"/>
              <a:gd name="T5" fmla="*/ 430 h 430"/>
              <a:gd name="T6" fmla="*/ 63 w 430"/>
              <a:gd name="T7" fmla="*/ 367 h 430"/>
              <a:gd name="T8" fmla="*/ 0 w 430"/>
              <a:gd name="T9" fmla="*/ 215 h 430"/>
              <a:gd name="T10" fmla="*/ 63 w 430"/>
              <a:gd name="T11" fmla="*/ 63 h 430"/>
              <a:gd name="T12" fmla="*/ 215 w 430"/>
              <a:gd name="T13" fmla="*/ 0 h 430"/>
              <a:gd name="T14" fmla="*/ 367 w 430"/>
              <a:gd name="T15" fmla="*/ 63 h 430"/>
              <a:gd name="T16" fmla="*/ 430 w 430"/>
              <a:gd name="T17" fmla="*/ 216 h 430"/>
              <a:gd name="T18" fmla="*/ 409 w 430"/>
              <a:gd name="T19" fmla="*/ 216 h 430"/>
              <a:gd name="T20" fmla="*/ 352 w 430"/>
              <a:gd name="T21" fmla="*/ 78 h 430"/>
              <a:gd name="T22" fmla="*/ 214 w 430"/>
              <a:gd name="T23" fmla="*/ 21 h 430"/>
              <a:gd name="T24" fmla="*/ 77 w 430"/>
              <a:gd name="T25" fmla="*/ 78 h 430"/>
              <a:gd name="T26" fmla="*/ 20 w 430"/>
              <a:gd name="T27" fmla="*/ 216 h 430"/>
              <a:gd name="T28" fmla="*/ 77 w 430"/>
              <a:gd name="T29" fmla="*/ 353 h 430"/>
              <a:gd name="T30" fmla="*/ 214 w 430"/>
              <a:gd name="T31" fmla="*/ 410 h 430"/>
              <a:gd name="T32" fmla="*/ 352 w 430"/>
              <a:gd name="T33" fmla="*/ 353 h 430"/>
              <a:gd name="T34" fmla="*/ 409 w 430"/>
              <a:gd name="T35" fmla="*/ 216 h 430"/>
              <a:gd name="T36" fmla="*/ 367 w 430"/>
              <a:gd name="T37" fmla="*/ 211 h 430"/>
              <a:gd name="T38" fmla="*/ 291 w 430"/>
              <a:gd name="T39" fmla="*/ 283 h 430"/>
              <a:gd name="T40" fmla="*/ 85 w 430"/>
              <a:gd name="T41" fmla="*/ 283 h 430"/>
              <a:gd name="T42" fmla="*/ 73 w 430"/>
              <a:gd name="T43" fmla="*/ 275 h 430"/>
              <a:gd name="T44" fmla="*/ 85 w 430"/>
              <a:gd name="T45" fmla="*/ 262 h 430"/>
              <a:gd name="T46" fmla="*/ 291 w 430"/>
              <a:gd name="T47" fmla="*/ 262 h 430"/>
              <a:gd name="T48" fmla="*/ 334 w 430"/>
              <a:gd name="T49" fmla="*/ 246 h 430"/>
              <a:gd name="T50" fmla="*/ 345 w 430"/>
              <a:gd name="T51" fmla="*/ 215 h 430"/>
              <a:gd name="T52" fmla="*/ 357 w 430"/>
              <a:gd name="T53" fmla="*/ 200 h 430"/>
              <a:gd name="T54" fmla="*/ 367 w 430"/>
              <a:gd name="T55" fmla="*/ 211 h 430"/>
              <a:gd name="T56" fmla="*/ 154 w 430"/>
              <a:gd name="T57" fmla="*/ 132 h 430"/>
              <a:gd name="T58" fmla="*/ 148 w 430"/>
              <a:gd name="T59" fmla="*/ 145 h 430"/>
              <a:gd name="T60" fmla="*/ 135 w 430"/>
              <a:gd name="T61" fmla="*/ 150 h 430"/>
              <a:gd name="T62" fmla="*/ 121 w 430"/>
              <a:gd name="T63" fmla="*/ 145 h 430"/>
              <a:gd name="T64" fmla="*/ 115 w 430"/>
              <a:gd name="T65" fmla="*/ 132 h 430"/>
              <a:gd name="T66" fmla="*/ 121 w 430"/>
              <a:gd name="T67" fmla="*/ 118 h 430"/>
              <a:gd name="T68" fmla="*/ 135 w 430"/>
              <a:gd name="T69" fmla="*/ 113 h 430"/>
              <a:gd name="T70" fmla="*/ 148 w 430"/>
              <a:gd name="T71" fmla="*/ 118 h 430"/>
              <a:gd name="T72" fmla="*/ 154 w 430"/>
              <a:gd name="T73" fmla="*/ 132 h 430"/>
              <a:gd name="T74" fmla="*/ 304 w 430"/>
              <a:gd name="T75" fmla="*/ 132 h 430"/>
              <a:gd name="T76" fmla="*/ 299 w 430"/>
              <a:gd name="T77" fmla="*/ 145 h 430"/>
              <a:gd name="T78" fmla="*/ 285 w 430"/>
              <a:gd name="T79" fmla="*/ 150 h 430"/>
              <a:gd name="T80" fmla="*/ 272 w 430"/>
              <a:gd name="T81" fmla="*/ 145 h 430"/>
              <a:gd name="T82" fmla="*/ 266 w 430"/>
              <a:gd name="T83" fmla="*/ 132 h 430"/>
              <a:gd name="T84" fmla="*/ 272 w 430"/>
              <a:gd name="T85" fmla="*/ 118 h 430"/>
              <a:gd name="T86" fmla="*/ 285 w 430"/>
              <a:gd name="T87" fmla="*/ 113 h 430"/>
              <a:gd name="T88" fmla="*/ 299 w 430"/>
              <a:gd name="T89" fmla="*/ 118 h 430"/>
              <a:gd name="T90" fmla="*/ 304 w 430"/>
              <a:gd name="T91" fmla="*/ 13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0" h="430">
                <a:moveTo>
                  <a:pt x="430" y="216"/>
                </a:moveTo>
                <a:cubicBezTo>
                  <a:pt x="430" y="275"/>
                  <a:pt x="409" y="325"/>
                  <a:pt x="367" y="367"/>
                </a:cubicBezTo>
                <a:cubicBezTo>
                  <a:pt x="325" y="409"/>
                  <a:pt x="274" y="430"/>
                  <a:pt x="214" y="430"/>
                </a:cubicBezTo>
                <a:cubicBezTo>
                  <a:pt x="155" y="430"/>
                  <a:pt x="105" y="409"/>
                  <a:pt x="63" y="367"/>
                </a:cubicBezTo>
                <a:cubicBezTo>
                  <a:pt x="21" y="325"/>
                  <a:pt x="0" y="275"/>
                  <a:pt x="0" y="215"/>
                </a:cubicBezTo>
                <a:cubicBezTo>
                  <a:pt x="0" y="155"/>
                  <a:pt x="21" y="105"/>
                  <a:pt x="63" y="63"/>
                </a:cubicBezTo>
                <a:cubicBezTo>
                  <a:pt x="105" y="21"/>
                  <a:pt x="155" y="0"/>
                  <a:pt x="215" y="0"/>
                </a:cubicBezTo>
                <a:cubicBezTo>
                  <a:pt x="274" y="0"/>
                  <a:pt x="325" y="21"/>
                  <a:pt x="367" y="63"/>
                </a:cubicBezTo>
                <a:cubicBezTo>
                  <a:pt x="409" y="105"/>
                  <a:pt x="430" y="156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69"/>
                  <a:pt x="39" y="315"/>
                  <a:pt x="77" y="353"/>
                </a:cubicBezTo>
                <a:cubicBezTo>
                  <a:pt x="115" y="391"/>
                  <a:pt x="161" y="410"/>
                  <a:pt x="214" y="410"/>
                </a:cubicBezTo>
                <a:cubicBezTo>
                  <a:pt x="268" y="410"/>
                  <a:pt x="314" y="391"/>
                  <a:pt x="352" y="353"/>
                </a:cubicBezTo>
                <a:cubicBezTo>
                  <a:pt x="390" y="315"/>
                  <a:pt x="409" y="269"/>
                  <a:pt x="409" y="216"/>
                </a:cubicBezTo>
                <a:moveTo>
                  <a:pt x="367" y="211"/>
                </a:moveTo>
                <a:cubicBezTo>
                  <a:pt x="363" y="259"/>
                  <a:pt x="338" y="283"/>
                  <a:pt x="291" y="283"/>
                </a:cubicBezTo>
                <a:cubicBezTo>
                  <a:pt x="85" y="283"/>
                  <a:pt x="85" y="283"/>
                  <a:pt x="85" y="283"/>
                </a:cubicBezTo>
                <a:cubicBezTo>
                  <a:pt x="77" y="283"/>
                  <a:pt x="73" y="281"/>
                  <a:pt x="73" y="275"/>
                </a:cubicBezTo>
                <a:cubicBezTo>
                  <a:pt x="73" y="267"/>
                  <a:pt x="77" y="262"/>
                  <a:pt x="85" y="262"/>
                </a:cubicBezTo>
                <a:cubicBezTo>
                  <a:pt x="291" y="262"/>
                  <a:pt x="291" y="262"/>
                  <a:pt x="291" y="262"/>
                </a:cubicBezTo>
                <a:cubicBezTo>
                  <a:pt x="311" y="262"/>
                  <a:pt x="326" y="256"/>
                  <a:pt x="334" y="246"/>
                </a:cubicBezTo>
                <a:cubicBezTo>
                  <a:pt x="338" y="240"/>
                  <a:pt x="342" y="230"/>
                  <a:pt x="345" y="215"/>
                </a:cubicBezTo>
                <a:cubicBezTo>
                  <a:pt x="347" y="205"/>
                  <a:pt x="351" y="200"/>
                  <a:pt x="357" y="200"/>
                </a:cubicBezTo>
                <a:cubicBezTo>
                  <a:pt x="364" y="200"/>
                  <a:pt x="367" y="204"/>
                  <a:pt x="367" y="211"/>
                </a:cubicBezTo>
                <a:moveTo>
                  <a:pt x="154" y="132"/>
                </a:moveTo>
                <a:cubicBezTo>
                  <a:pt x="154" y="137"/>
                  <a:pt x="152" y="141"/>
                  <a:pt x="148" y="145"/>
                </a:cubicBezTo>
                <a:cubicBezTo>
                  <a:pt x="144" y="148"/>
                  <a:pt x="140" y="150"/>
                  <a:pt x="135" y="150"/>
                </a:cubicBezTo>
                <a:cubicBezTo>
                  <a:pt x="130" y="150"/>
                  <a:pt x="125" y="148"/>
                  <a:pt x="121" y="145"/>
                </a:cubicBezTo>
                <a:cubicBezTo>
                  <a:pt x="117" y="141"/>
                  <a:pt x="115" y="137"/>
                  <a:pt x="115" y="132"/>
                </a:cubicBezTo>
                <a:cubicBezTo>
                  <a:pt x="115" y="127"/>
                  <a:pt x="117" y="122"/>
                  <a:pt x="121" y="118"/>
                </a:cubicBezTo>
                <a:cubicBezTo>
                  <a:pt x="125" y="114"/>
                  <a:pt x="130" y="113"/>
                  <a:pt x="135" y="113"/>
                </a:cubicBezTo>
                <a:cubicBezTo>
                  <a:pt x="140" y="113"/>
                  <a:pt x="144" y="114"/>
                  <a:pt x="148" y="118"/>
                </a:cubicBezTo>
                <a:cubicBezTo>
                  <a:pt x="152" y="122"/>
                  <a:pt x="154" y="127"/>
                  <a:pt x="154" y="132"/>
                </a:cubicBezTo>
                <a:moveTo>
                  <a:pt x="304" y="132"/>
                </a:moveTo>
                <a:cubicBezTo>
                  <a:pt x="304" y="137"/>
                  <a:pt x="302" y="141"/>
                  <a:pt x="299" y="145"/>
                </a:cubicBezTo>
                <a:cubicBezTo>
                  <a:pt x="295" y="148"/>
                  <a:pt x="290" y="150"/>
                  <a:pt x="285" y="150"/>
                </a:cubicBezTo>
                <a:cubicBezTo>
                  <a:pt x="280" y="150"/>
                  <a:pt x="275" y="148"/>
                  <a:pt x="272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2"/>
                  <a:pt x="272" y="118"/>
                </a:cubicBezTo>
                <a:cubicBezTo>
                  <a:pt x="275" y="114"/>
                  <a:pt x="280" y="113"/>
                  <a:pt x="285" y="113"/>
                </a:cubicBezTo>
                <a:cubicBezTo>
                  <a:pt x="290" y="113"/>
                  <a:pt x="295" y="114"/>
                  <a:pt x="299" y="118"/>
                </a:cubicBezTo>
                <a:cubicBezTo>
                  <a:pt x="302" y="122"/>
                  <a:pt x="304" y="127"/>
                  <a:pt x="304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5" name="Freeform 8"/>
          <p:cNvSpPr>
            <a:spLocks noEditPoints="1"/>
          </p:cNvSpPr>
          <p:nvPr/>
        </p:nvSpPr>
        <p:spPr bwMode="auto">
          <a:xfrm>
            <a:off x="3346649" y="3891335"/>
            <a:ext cx="496888" cy="498475"/>
          </a:xfrm>
          <a:custGeom>
            <a:avLst/>
            <a:gdLst>
              <a:gd name="T0" fmla="*/ 367 w 430"/>
              <a:gd name="T1" fmla="*/ 368 h 431"/>
              <a:gd name="T2" fmla="*/ 63 w 430"/>
              <a:gd name="T3" fmla="*/ 368 h 431"/>
              <a:gd name="T4" fmla="*/ 63 w 430"/>
              <a:gd name="T5" fmla="*/ 63 h 431"/>
              <a:gd name="T6" fmla="*/ 367 w 430"/>
              <a:gd name="T7" fmla="*/ 63 h 431"/>
              <a:gd name="T8" fmla="*/ 409 w 430"/>
              <a:gd name="T9" fmla="*/ 216 h 431"/>
              <a:gd name="T10" fmla="*/ 215 w 430"/>
              <a:gd name="T11" fmla="*/ 21 h 431"/>
              <a:gd name="T12" fmla="*/ 20 w 430"/>
              <a:gd name="T13" fmla="*/ 216 h 431"/>
              <a:gd name="T14" fmla="*/ 215 w 430"/>
              <a:gd name="T15" fmla="*/ 411 h 431"/>
              <a:gd name="T16" fmla="*/ 409 w 430"/>
              <a:gd name="T17" fmla="*/ 216 h 431"/>
              <a:gd name="T18" fmla="*/ 354 w 430"/>
              <a:gd name="T19" fmla="*/ 325 h 431"/>
              <a:gd name="T20" fmla="*/ 215 w 430"/>
              <a:gd name="T21" fmla="*/ 233 h 431"/>
              <a:gd name="T22" fmla="*/ 76 w 430"/>
              <a:gd name="T23" fmla="*/ 326 h 431"/>
              <a:gd name="T24" fmla="*/ 215 w 430"/>
              <a:gd name="T25" fmla="*/ 213 h 431"/>
              <a:gd name="T26" fmla="*/ 357 w 430"/>
              <a:gd name="T27" fmla="*/ 314 h 431"/>
              <a:gd name="T28" fmla="*/ 365 w 430"/>
              <a:gd name="T29" fmla="*/ 314 h 431"/>
              <a:gd name="T30" fmla="*/ 164 w 430"/>
              <a:gd name="T31" fmla="*/ 118 h 431"/>
              <a:gd name="T32" fmla="*/ 89 w 430"/>
              <a:gd name="T33" fmla="*/ 73 h 431"/>
              <a:gd name="T34" fmla="*/ 104 w 430"/>
              <a:gd name="T35" fmla="*/ 64 h 431"/>
              <a:gd name="T36" fmla="*/ 177 w 430"/>
              <a:gd name="T37" fmla="*/ 114 h 431"/>
              <a:gd name="T38" fmla="*/ 148 w 430"/>
              <a:gd name="T39" fmla="*/ 146 h 431"/>
              <a:gd name="T40" fmla="*/ 122 w 430"/>
              <a:gd name="T41" fmla="*/ 146 h 431"/>
              <a:gd name="T42" fmla="*/ 121 w 430"/>
              <a:gd name="T43" fmla="*/ 119 h 431"/>
              <a:gd name="T44" fmla="*/ 148 w 430"/>
              <a:gd name="T45" fmla="*/ 119 h 431"/>
              <a:gd name="T46" fmla="*/ 328 w 430"/>
              <a:gd name="T47" fmla="*/ 83 h 431"/>
              <a:gd name="T48" fmla="*/ 254 w 430"/>
              <a:gd name="T49" fmla="*/ 120 h 431"/>
              <a:gd name="T50" fmla="*/ 249 w 430"/>
              <a:gd name="T51" fmla="*/ 100 h 431"/>
              <a:gd name="T52" fmla="*/ 323 w 430"/>
              <a:gd name="T53" fmla="*/ 64 h 431"/>
              <a:gd name="T54" fmla="*/ 328 w 430"/>
              <a:gd name="T55" fmla="*/ 83 h 431"/>
              <a:gd name="T56" fmla="*/ 299 w 430"/>
              <a:gd name="T57" fmla="*/ 146 h 431"/>
              <a:gd name="T58" fmla="*/ 272 w 430"/>
              <a:gd name="T59" fmla="*/ 146 h 431"/>
              <a:gd name="T60" fmla="*/ 272 w 430"/>
              <a:gd name="T61" fmla="*/ 119 h 431"/>
              <a:gd name="T62" fmla="*/ 299 w 430"/>
              <a:gd name="T63" fmla="*/ 11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431">
                <a:moveTo>
                  <a:pt x="430" y="216"/>
                </a:moveTo>
                <a:cubicBezTo>
                  <a:pt x="430" y="275"/>
                  <a:pt x="409" y="326"/>
                  <a:pt x="367" y="368"/>
                </a:cubicBezTo>
                <a:cubicBezTo>
                  <a:pt x="325" y="410"/>
                  <a:pt x="274" y="431"/>
                  <a:pt x="215" y="431"/>
                </a:cubicBezTo>
                <a:cubicBezTo>
                  <a:pt x="156" y="431"/>
                  <a:pt x="105" y="410"/>
                  <a:pt x="63" y="368"/>
                </a:cubicBezTo>
                <a:cubicBezTo>
                  <a:pt x="21" y="326"/>
                  <a:pt x="0" y="275"/>
                  <a:pt x="0" y="215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6" y="21"/>
                  <a:pt x="367" y="63"/>
                </a:cubicBezTo>
                <a:cubicBezTo>
                  <a:pt x="409" y="106"/>
                  <a:pt x="430" y="156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3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70"/>
                  <a:pt x="39" y="316"/>
                  <a:pt x="77" y="354"/>
                </a:cubicBezTo>
                <a:cubicBezTo>
                  <a:pt x="115" y="392"/>
                  <a:pt x="161" y="411"/>
                  <a:pt x="215" y="411"/>
                </a:cubicBezTo>
                <a:cubicBezTo>
                  <a:pt x="269" y="411"/>
                  <a:pt x="315" y="392"/>
                  <a:pt x="353" y="354"/>
                </a:cubicBezTo>
                <a:cubicBezTo>
                  <a:pt x="390" y="316"/>
                  <a:pt x="409" y="270"/>
                  <a:pt x="409" y="216"/>
                </a:cubicBezTo>
                <a:moveTo>
                  <a:pt x="365" y="314"/>
                </a:moveTo>
                <a:cubicBezTo>
                  <a:pt x="365" y="321"/>
                  <a:pt x="361" y="325"/>
                  <a:pt x="354" y="325"/>
                </a:cubicBezTo>
                <a:cubicBezTo>
                  <a:pt x="347" y="325"/>
                  <a:pt x="344" y="322"/>
                  <a:pt x="344" y="316"/>
                </a:cubicBezTo>
                <a:cubicBezTo>
                  <a:pt x="340" y="261"/>
                  <a:pt x="297" y="234"/>
                  <a:pt x="215" y="233"/>
                </a:cubicBezTo>
                <a:cubicBezTo>
                  <a:pt x="132" y="233"/>
                  <a:pt x="90" y="260"/>
                  <a:pt x="86" y="316"/>
                </a:cubicBezTo>
                <a:cubicBezTo>
                  <a:pt x="86" y="322"/>
                  <a:pt x="83" y="326"/>
                  <a:pt x="76" y="326"/>
                </a:cubicBezTo>
                <a:cubicBezTo>
                  <a:pt x="69" y="326"/>
                  <a:pt x="66" y="322"/>
                  <a:pt x="66" y="314"/>
                </a:cubicBezTo>
                <a:cubicBezTo>
                  <a:pt x="71" y="247"/>
                  <a:pt x="120" y="213"/>
                  <a:pt x="215" y="213"/>
                </a:cubicBezTo>
                <a:cubicBezTo>
                  <a:pt x="310" y="213"/>
                  <a:pt x="360" y="247"/>
                  <a:pt x="365" y="314"/>
                </a:cubicBezTo>
                <a:cubicBezTo>
                  <a:pt x="357" y="314"/>
                  <a:pt x="357" y="314"/>
                  <a:pt x="357" y="314"/>
                </a:cubicBezTo>
                <a:cubicBezTo>
                  <a:pt x="357" y="314"/>
                  <a:pt x="357" y="314"/>
                  <a:pt x="357" y="314"/>
                </a:cubicBezTo>
                <a:lnTo>
                  <a:pt x="365" y="314"/>
                </a:lnTo>
                <a:close/>
                <a:moveTo>
                  <a:pt x="177" y="114"/>
                </a:moveTo>
                <a:cubicBezTo>
                  <a:pt x="174" y="120"/>
                  <a:pt x="170" y="122"/>
                  <a:pt x="164" y="118"/>
                </a:cubicBezTo>
                <a:cubicBezTo>
                  <a:pt x="94" y="82"/>
                  <a:pt x="94" y="82"/>
                  <a:pt x="94" y="82"/>
                </a:cubicBezTo>
                <a:cubicBezTo>
                  <a:pt x="91" y="80"/>
                  <a:pt x="89" y="77"/>
                  <a:pt x="89" y="73"/>
                </a:cubicBezTo>
                <a:cubicBezTo>
                  <a:pt x="89" y="66"/>
                  <a:pt x="92" y="63"/>
                  <a:pt x="99" y="63"/>
                </a:cubicBezTo>
                <a:cubicBezTo>
                  <a:pt x="101" y="63"/>
                  <a:pt x="103" y="63"/>
                  <a:pt x="104" y="64"/>
                </a:cubicBezTo>
                <a:cubicBezTo>
                  <a:pt x="173" y="100"/>
                  <a:pt x="173" y="100"/>
                  <a:pt x="173" y="100"/>
                </a:cubicBezTo>
                <a:cubicBezTo>
                  <a:pt x="179" y="103"/>
                  <a:pt x="181" y="108"/>
                  <a:pt x="177" y="114"/>
                </a:cubicBezTo>
                <a:moveTo>
                  <a:pt x="154" y="133"/>
                </a:moveTo>
                <a:cubicBezTo>
                  <a:pt x="154" y="138"/>
                  <a:pt x="152" y="142"/>
                  <a:pt x="148" y="146"/>
                </a:cubicBezTo>
                <a:cubicBezTo>
                  <a:pt x="145" y="149"/>
                  <a:pt x="140" y="151"/>
                  <a:pt x="136" y="151"/>
                </a:cubicBezTo>
                <a:cubicBezTo>
                  <a:pt x="130" y="151"/>
                  <a:pt x="126" y="149"/>
                  <a:pt x="122" y="146"/>
                </a:cubicBezTo>
                <a:cubicBezTo>
                  <a:pt x="118" y="142"/>
                  <a:pt x="116" y="138"/>
                  <a:pt x="116" y="133"/>
                </a:cubicBezTo>
                <a:cubicBezTo>
                  <a:pt x="116" y="128"/>
                  <a:pt x="118" y="123"/>
                  <a:pt x="121" y="119"/>
                </a:cubicBezTo>
                <a:cubicBezTo>
                  <a:pt x="125" y="115"/>
                  <a:pt x="130" y="114"/>
                  <a:pt x="136" y="114"/>
                </a:cubicBezTo>
                <a:cubicBezTo>
                  <a:pt x="140" y="114"/>
                  <a:pt x="145" y="115"/>
                  <a:pt x="148" y="119"/>
                </a:cubicBezTo>
                <a:cubicBezTo>
                  <a:pt x="152" y="123"/>
                  <a:pt x="154" y="128"/>
                  <a:pt x="154" y="133"/>
                </a:cubicBezTo>
                <a:moveTo>
                  <a:pt x="328" y="83"/>
                </a:moveTo>
                <a:cubicBezTo>
                  <a:pt x="259" y="118"/>
                  <a:pt x="259" y="118"/>
                  <a:pt x="259" y="118"/>
                </a:cubicBezTo>
                <a:cubicBezTo>
                  <a:pt x="257" y="119"/>
                  <a:pt x="256" y="120"/>
                  <a:pt x="254" y="120"/>
                </a:cubicBezTo>
                <a:cubicBezTo>
                  <a:pt x="247" y="120"/>
                  <a:pt x="244" y="116"/>
                  <a:pt x="244" y="108"/>
                </a:cubicBezTo>
                <a:cubicBezTo>
                  <a:pt x="244" y="105"/>
                  <a:pt x="246" y="102"/>
                  <a:pt x="249" y="100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19" y="64"/>
                  <a:pt x="321" y="64"/>
                  <a:pt x="323" y="64"/>
                </a:cubicBezTo>
                <a:cubicBezTo>
                  <a:pt x="329" y="64"/>
                  <a:pt x="333" y="68"/>
                  <a:pt x="333" y="75"/>
                </a:cubicBezTo>
                <a:cubicBezTo>
                  <a:pt x="333" y="79"/>
                  <a:pt x="331" y="81"/>
                  <a:pt x="328" y="83"/>
                </a:cubicBezTo>
                <a:moveTo>
                  <a:pt x="305" y="133"/>
                </a:moveTo>
                <a:cubicBezTo>
                  <a:pt x="305" y="138"/>
                  <a:pt x="303" y="142"/>
                  <a:pt x="299" y="146"/>
                </a:cubicBezTo>
                <a:cubicBezTo>
                  <a:pt x="295" y="149"/>
                  <a:pt x="291" y="151"/>
                  <a:pt x="285" y="151"/>
                </a:cubicBezTo>
                <a:cubicBezTo>
                  <a:pt x="280" y="151"/>
                  <a:pt x="276" y="149"/>
                  <a:pt x="272" y="146"/>
                </a:cubicBezTo>
                <a:cubicBezTo>
                  <a:pt x="268" y="142"/>
                  <a:pt x="266" y="138"/>
                  <a:pt x="266" y="133"/>
                </a:cubicBezTo>
                <a:cubicBezTo>
                  <a:pt x="266" y="128"/>
                  <a:pt x="268" y="123"/>
                  <a:pt x="272" y="119"/>
                </a:cubicBezTo>
                <a:cubicBezTo>
                  <a:pt x="276" y="115"/>
                  <a:pt x="280" y="114"/>
                  <a:pt x="285" y="114"/>
                </a:cubicBezTo>
                <a:cubicBezTo>
                  <a:pt x="291" y="114"/>
                  <a:pt x="295" y="115"/>
                  <a:pt x="299" y="119"/>
                </a:cubicBezTo>
                <a:cubicBezTo>
                  <a:pt x="303" y="123"/>
                  <a:pt x="305" y="128"/>
                  <a:pt x="305" y="133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6" name="Freeform 9"/>
          <p:cNvSpPr>
            <a:spLocks noEditPoints="1"/>
          </p:cNvSpPr>
          <p:nvPr/>
        </p:nvSpPr>
        <p:spPr bwMode="auto">
          <a:xfrm>
            <a:off x="4040833" y="3892922"/>
            <a:ext cx="498475" cy="498475"/>
          </a:xfrm>
          <a:custGeom>
            <a:avLst/>
            <a:gdLst>
              <a:gd name="T0" fmla="*/ 431 w 431"/>
              <a:gd name="T1" fmla="*/ 216 h 431"/>
              <a:gd name="T2" fmla="*/ 367 w 431"/>
              <a:gd name="T3" fmla="*/ 368 h 431"/>
              <a:gd name="T4" fmla="*/ 215 w 431"/>
              <a:gd name="T5" fmla="*/ 431 h 431"/>
              <a:gd name="T6" fmla="*/ 63 w 431"/>
              <a:gd name="T7" fmla="*/ 368 h 431"/>
              <a:gd name="T8" fmla="*/ 0 w 431"/>
              <a:gd name="T9" fmla="*/ 216 h 431"/>
              <a:gd name="T10" fmla="*/ 63 w 431"/>
              <a:gd name="T11" fmla="*/ 63 h 431"/>
              <a:gd name="T12" fmla="*/ 216 w 431"/>
              <a:gd name="T13" fmla="*/ 0 h 431"/>
              <a:gd name="T14" fmla="*/ 368 w 431"/>
              <a:gd name="T15" fmla="*/ 64 h 431"/>
              <a:gd name="T16" fmla="*/ 431 w 431"/>
              <a:gd name="T17" fmla="*/ 216 h 431"/>
              <a:gd name="T18" fmla="*/ 410 w 431"/>
              <a:gd name="T19" fmla="*/ 216 h 431"/>
              <a:gd name="T20" fmla="*/ 353 w 431"/>
              <a:gd name="T21" fmla="*/ 78 h 431"/>
              <a:gd name="T22" fmla="*/ 215 w 431"/>
              <a:gd name="T23" fmla="*/ 21 h 431"/>
              <a:gd name="T24" fmla="*/ 77 w 431"/>
              <a:gd name="T25" fmla="*/ 78 h 431"/>
              <a:gd name="T26" fmla="*/ 20 w 431"/>
              <a:gd name="T27" fmla="*/ 216 h 431"/>
              <a:gd name="T28" fmla="*/ 77 w 431"/>
              <a:gd name="T29" fmla="*/ 354 h 431"/>
              <a:gd name="T30" fmla="*/ 215 w 431"/>
              <a:gd name="T31" fmla="*/ 411 h 431"/>
              <a:gd name="T32" fmla="*/ 353 w 431"/>
              <a:gd name="T33" fmla="*/ 354 h 431"/>
              <a:gd name="T34" fmla="*/ 410 w 431"/>
              <a:gd name="T35" fmla="*/ 216 h 431"/>
              <a:gd name="T36" fmla="*/ 365 w 431"/>
              <a:gd name="T37" fmla="*/ 211 h 431"/>
              <a:gd name="T38" fmla="*/ 319 w 431"/>
              <a:gd name="T39" fmla="*/ 306 h 431"/>
              <a:gd name="T40" fmla="*/ 215 w 431"/>
              <a:gd name="T41" fmla="*/ 342 h 431"/>
              <a:gd name="T42" fmla="*/ 114 w 431"/>
              <a:gd name="T43" fmla="*/ 306 h 431"/>
              <a:gd name="T44" fmla="*/ 66 w 431"/>
              <a:gd name="T45" fmla="*/ 211 h 431"/>
              <a:gd name="T46" fmla="*/ 76 w 431"/>
              <a:gd name="T47" fmla="*/ 200 h 431"/>
              <a:gd name="T48" fmla="*/ 87 w 431"/>
              <a:gd name="T49" fmla="*/ 210 h 431"/>
              <a:gd name="T50" fmla="*/ 127 w 431"/>
              <a:gd name="T51" fmla="*/ 290 h 431"/>
              <a:gd name="T52" fmla="*/ 216 w 431"/>
              <a:gd name="T53" fmla="*/ 321 h 431"/>
              <a:gd name="T54" fmla="*/ 304 w 431"/>
              <a:gd name="T55" fmla="*/ 290 h 431"/>
              <a:gd name="T56" fmla="*/ 344 w 431"/>
              <a:gd name="T57" fmla="*/ 210 h 431"/>
              <a:gd name="T58" fmla="*/ 354 w 431"/>
              <a:gd name="T59" fmla="*/ 200 h 431"/>
              <a:gd name="T60" fmla="*/ 365 w 431"/>
              <a:gd name="T61" fmla="*/ 211 h 431"/>
              <a:gd name="T62" fmla="*/ 157 w 431"/>
              <a:gd name="T63" fmla="*/ 132 h 431"/>
              <a:gd name="T64" fmla="*/ 151 w 431"/>
              <a:gd name="T65" fmla="*/ 145 h 431"/>
              <a:gd name="T66" fmla="*/ 137 w 431"/>
              <a:gd name="T67" fmla="*/ 150 h 431"/>
              <a:gd name="T68" fmla="*/ 124 w 431"/>
              <a:gd name="T69" fmla="*/ 145 h 431"/>
              <a:gd name="T70" fmla="*/ 118 w 431"/>
              <a:gd name="T71" fmla="*/ 132 h 431"/>
              <a:gd name="T72" fmla="*/ 124 w 431"/>
              <a:gd name="T73" fmla="*/ 118 h 431"/>
              <a:gd name="T74" fmla="*/ 137 w 431"/>
              <a:gd name="T75" fmla="*/ 113 h 431"/>
              <a:gd name="T76" fmla="*/ 151 w 431"/>
              <a:gd name="T77" fmla="*/ 118 h 431"/>
              <a:gd name="T78" fmla="*/ 157 w 431"/>
              <a:gd name="T79" fmla="*/ 132 h 431"/>
              <a:gd name="T80" fmla="*/ 328 w 431"/>
              <a:gd name="T81" fmla="*/ 131 h 431"/>
              <a:gd name="T82" fmla="*/ 263 w 431"/>
              <a:gd name="T83" fmla="*/ 154 h 431"/>
              <a:gd name="T84" fmla="*/ 259 w 431"/>
              <a:gd name="T85" fmla="*/ 155 h 431"/>
              <a:gd name="T86" fmla="*/ 249 w 431"/>
              <a:gd name="T87" fmla="*/ 144 h 431"/>
              <a:gd name="T88" fmla="*/ 256 w 431"/>
              <a:gd name="T89" fmla="*/ 134 h 431"/>
              <a:gd name="T90" fmla="*/ 320 w 431"/>
              <a:gd name="T91" fmla="*/ 111 h 431"/>
              <a:gd name="T92" fmla="*/ 324 w 431"/>
              <a:gd name="T93" fmla="*/ 110 h 431"/>
              <a:gd name="T94" fmla="*/ 335 w 431"/>
              <a:gd name="T95" fmla="*/ 122 h 431"/>
              <a:gd name="T96" fmla="*/ 328 w 431"/>
              <a:gd name="T97" fmla="*/ 1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1" h="431">
                <a:moveTo>
                  <a:pt x="431" y="216"/>
                </a:moveTo>
                <a:cubicBezTo>
                  <a:pt x="431" y="275"/>
                  <a:pt x="410" y="326"/>
                  <a:pt x="367" y="368"/>
                </a:cubicBezTo>
                <a:cubicBezTo>
                  <a:pt x="325" y="410"/>
                  <a:pt x="274" y="431"/>
                  <a:pt x="215" y="431"/>
                </a:cubicBezTo>
                <a:cubicBezTo>
                  <a:pt x="156" y="431"/>
                  <a:pt x="105" y="410"/>
                  <a:pt x="63" y="368"/>
                </a:cubicBezTo>
                <a:cubicBezTo>
                  <a:pt x="21" y="326"/>
                  <a:pt x="0" y="275"/>
                  <a:pt x="0" y="216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5" y="21"/>
                  <a:pt x="156" y="0"/>
                  <a:pt x="216" y="0"/>
                </a:cubicBezTo>
                <a:cubicBezTo>
                  <a:pt x="275" y="0"/>
                  <a:pt x="326" y="22"/>
                  <a:pt x="368" y="64"/>
                </a:cubicBezTo>
                <a:cubicBezTo>
                  <a:pt x="410" y="106"/>
                  <a:pt x="431" y="157"/>
                  <a:pt x="431" y="216"/>
                </a:cubicBezTo>
                <a:moveTo>
                  <a:pt x="410" y="216"/>
                </a:moveTo>
                <a:cubicBezTo>
                  <a:pt x="410" y="162"/>
                  <a:pt x="391" y="116"/>
                  <a:pt x="353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6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70"/>
                  <a:pt x="39" y="316"/>
                  <a:pt x="77" y="354"/>
                </a:cubicBezTo>
                <a:cubicBezTo>
                  <a:pt x="116" y="392"/>
                  <a:pt x="161" y="411"/>
                  <a:pt x="215" y="411"/>
                </a:cubicBezTo>
                <a:cubicBezTo>
                  <a:pt x="269" y="411"/>
                  <a:pt x="315" y="392"/>
                  <a:pt x="353" y="354"/>
                </a:cubicBezTo>
                <a:cubicBezTo>
                  <a:pt x="391" y="316"/>
                  <a:pt x="410" y="270"/>
                  <a:pt x="410" y="216"/>
                </a:cubicBezTo>
                <a:moveTo>
                  <a:pt x="365" y="211"/>
                </a:moveTo>
                <a:cubicBezTo>
                  <a:pt x="365" y="249"/>
                  <a:pt x="349" y="280"/>
                  <a:pt x="319" y="306"/>
                </a:cubicBezTo>
                <a:cubicBezTo>
                  <a:pt x="290" y="330"/>
                  <a:pt x="255" y="342"/>
                  <a:pt x="215" y="342"/>
                </a:cubicBezTo>
                <a:cubicBezTo>
                  <a:pt x="175" y="342"/>
                  <a:pt x="142" y="330"/>
                  <a:pt x="114" y="306"/>
                </a:cubicBezTo>
                <a:cubicBezTo>
                  <a:pt x="84" y="281"/>
                  <a:pt x="69" y="249"/>
                  <a:pt x="66" y="211"/>
                </a:cubicBezTo>
                <a:cubicBezTo>
                  <a:pt x="66" y="204"/>
                  <a:pt x="69" y="200"/>
                  <a:pt x="76" y="200"/>
                </a:cubicBezTo>
                <a:cubicBezTo>
                  <a:pt x="83" y="200"/>
                  <a:pt x="86" y="203"/>
                  <a:pt x="87" y="210"/>
                </a:cubicBezTo>
                <a:cubicBezTo>
                  <a:pt x="89" y="242"/>
                  <a:pt x="102" y="269"/>
                  <a:pt x="127" y="290"/>
                </a:cubicBezTo>
                <a:cubicBezTo>
                  <a:pt x="152" y="311"/>
                  <a:pt x="182" y="321"/>
                  <a:pt x="216" y="321"/>
                </a:cubicBezTo>
                <a:cubicBezTo>
                  <a:pt x="249" y="321"/>
                  <a:pt x="279" y="311"/>
                  <a:pt x="304" y="290"/>
                </a:cubicBezTo>
                <a:cubicBezTo>
                  <a:pt x="328" y="269"/>
                  <a:pt x="342" y="242"/>
                  <a:pt x="344" y="210"/>
                </a:cubicBezTo>
                <a:cubicBezTo>
                  <a:pt x="344" y="203"/>
                  <a:pt x="348" y="200"/>
                  <a:pt x="354" y="200"/>
                </a:cubicBezTo>
                <a:cubicBezTo>
                  <a:pt x="361" y="200"/>
                  <a:pt x="365" y="204"/>
                  <a:pt x="365" y="211"/>
                </a:cubicBezTo>
                <a:moveTo>
                  <a:pt x="157" y="132"/>
                </a:moveTo>
                <a:cubicBezTo>
                  <a:pt x="157" y="137"/>
                  <a:pt x="155" y="141"/>
                  <a:pt x="151" y="145"/>
                </a:cubicBezTo>
                <a:cubicBezTo>
                  <a:pt x="147" y="148"/>
                  <a:pt x="142" y="150"/>
                  <a:pt x="137" y="150"/>
                </a:cubicBezTo>
                <a:cubicBezTo>
                  <a:pt x="132" y="150"/>
                  <a:pt x="128" y="148"/>
                  <a:pt x="124" y="145"/>
                </a:cubicBezTo>
                <a:cubicBezTo>
                  <a:pt x="120" y="141"/>
                  <a:pt x="118" y="137"/>
                  <a:pt x="118" y="132"/>
                </a:cubicBezTo>
                <a:cubicBezTo>
                  <a:pt x="118" y="127"/>
                  <a:pt x="120" y="122"/>
                  <a:pt x="124" y="118"/>
                </a:cubicBezTo>
                <a:cubicBezTo>
                  <a:pt x="128" y="114"/>
                  <a:pt x="132" y="113"/>
                  <a:pt x="137" y="113"/>
                </a:cubicBezTo>
                <a:cubicBezTo>
                  <a:pt x="143" y="113"/>
                  <a:pt x="147" y="114"/>
                  <a:pt x="151" y="118"/>
                </a:cubicBezTo>
                <a:cubicBezTo>
                  <a:pt x="155" y="122"/>
                  <a:pt x="157" y="127"/>
                  <a:pt x="157" y="132"/>
                </a:cubicBezTo>
                <a:moveTo>
                  <a:pt x="328" y="131"/>
                </a:moveTo>
                <a:cubicBezTo>
                  <a:pt x="263" y="154"/>
                  <a:pt x="263" y="154"/>
                  <a:pt x="263" y="154"/>
                </a:cubicBezTo>
                <a:cubicBezTo>
                  <a:pt x="262" y="155"/>
                  <a:pt x="260" y="155"/>
                  <a:pt x="259" y="155"/>
                </a:cubicBezTo>
                <a:cubicBezTo>
                  <a:pt x="252" y="155"/>
                  <a:pt x="249" y="151"/>
                  <a:pt x="249" y="144"/>
                </a:cubicBezTo>
                <a:cubicBezTo>
                  <a:pt x="249" y="139"/>
                  <a:pt x="251" y="136"/>
                  <a:pt x="256" y="134"/>
                </a:cubicBezTo>
                <a:cubicBezTo>
                  <a:pt x="320" y="111"/>
                  <a:pt x="320" y="111"/>
                  <a:pt x="320" y="111"/>
                </a:cubicBezTo>
                <a:cubicBezTo>
                  <a:pt x="322" y="110"/>
                  <a:pt x="323" y="110"/>
                  <a:pt x="324" y="110"/>
                </a:cubicBezTo>
                <a:cubicBezTo>
                  <a:pt x="331" y="110"/>
                  <a:pt x="335" y="114"/>
                  <a:pt x="335" y="122"/>
                </a:cubicBezTo>
                <a:cubicBezTo>
                  <a:pt x="335" y="127"/>
                  <a:pt x="333" y="130"/>
                  <a:pt x="328" y="131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7" name="Freeform 10"/>
          <p:cNvSpPr>
            <a:spLocks noEditPoints="1"/>
          </p:cNvSpPr>
          <p:nvPr/>
        </p:nvSpPr>
        <p:spPr bwMode="auto">
          <a:xfrm>
            <a:off x="4799856" y="3892922"/>
            <a:ext cx="498475" cy="496888"/>
          </a:xfrm>
          <a:custGeom>
            <a:avLst/>
            <a:gdLst>
              <a:gd name="T0" fmla="*/ 431 w 431"/>
              <a:gd name="T1" fmla="*/ 216 h 430"/>
              <a:gd name="T2" fmla="*/ 368 w 431"/>
              <a:gd name="T3" fmla="*/ 367 h 430"/>
              <a:gd name="T4" fmla="*/ 215 w 431"/>
              <a:gd name="T5" fmla="*/ 430 h 430"/>
              <a:gd name="T6" fmla="*/ 63 w 431"/>
              <a:gd name="T7" fmla="*/ 367 h 430"/>
              <a:gd name="T8" fmla="*/ 0 w 431"/>
              <a:gd name="T9" fmla="*/ 215 h 430"/>
              <a:gd name="T10" fmla="*/ 63 w 431"/>
              <a:gd name="T11" fmla="*/ 63 h 430"/>
              <a:gd name="T12" fmla="*/ 216 w 431"/>
              <a:gd name="T13" fmla="*/ 0 h 430"/>
              <a:gd name="T14" fmla="*/ 368 w 431"/>
              <a:gd name="T15" fmla="*/ 63 h 430"/>
              <a:gd name="T16" fmla="*/ 431 w 431"/>
              <a:gd name="T17" fmla="*/ 216 h 430"/>
              <a:gd name="T18" fmla="*/ 410 w 431"/>
              <a:gd name="T19" fmla="*/ 216 h 430"/>
              <a:gd name="T20" fmla="*/ 353 w 431"/>
              <a:gd name="T21" fmla="*/ 78 h 430"/>
              <a:gd name="T22" fmla="*/ 215 w 431"/>
              <a:gd name="T23" fmla="*/ 21 h 430"/>
              <a:gd name="T24" fmla="*/ 78 w 431"/>
              <a:gd name="T25" fmla="*/ 78 h 430"/>
              <a:gd name="T26" fmla="*/ 21 w 431"/>
              <a:gd name="T27" fmla="*/ 216 h 430"/>
              <a:gd name="T28" fmla="*/ 78 w 431"/>
              <a:gd name="T29" fmla="*/ 353 h 430"/>
              <a:gd name="T30" fmla="*/ 215 w 431"/>
              <a:gd name="T31" fmla="*/ 410 h 430"/>
              <a:gd name="T32" fmla="*/ 353 w 431"/>
              <a:gd name="T33" fmla="*/ 353 h 430"/>
              <a:gd name="T34" fmla="*/ 410 w 431"/>
              <a:gd name="T35" fmla="*/ 216 h 430"/>
              <a:gd name="T36" fmla="*/ 365 w 431"/>
              <a:gd name="T37" fmla="*/ 214 h 430"/>
              <a:gd name="T38" fmla="*/ 361 w 431"/>
              <a:gd name="T39" fmla="*/ 214 h 430"/>
              <a:gd name="T40" fmla="*/ 365 w 431"/>
              <a:gd name="T41" fmla="*/ 211 h 430"/>
              <a:gd name="T42" fmla="*/ 343 w 431"/>
              <a:gd name="T43" fmla="*/ 270 h 430"/>
              <a:gd name="T44" fmla="*/ 347 w 431"/>
              <a:gd name="T45" fmla="*/ 300 h 430"/>
              <a:gd name="T46" fmla="*/ 336 w 431"/>
              <a:gd name="T47" fmla="*/ 340 h 430"/>
              <a:gd name="T48" fmla="*/ 301 w 431"/>
              <a:gd name="T49" fmla="*/ 361 h 430"/>
              <a:gd name="T50" fmla="*/ 264 w 431"/>
              <a:gd name="T51" fmla="*/ 347 h 430"/>
              <a:gd name="T52" fmla="*/ 237 w 431"/>
              <a:gd name="T53" fmla="*/ 312 h 430"/>
              <a:gd name="T54" fmla="*/ 216 w 431"/>
              <a:gd name="T55" fmla="*/ 312 h 430"/>
              <a:gd name="T56" fmla="*/ 67 w 431"/>
              <a:gd name="T57" fmla="*/ 211 h 430"/>
              <a:gd name="T58" fmla="*/ 77 w 431"/>
              <a:gd name="T59" fmla="*/ 200 h 430"/>
              <a:gd name="T60" fmla="*/ 87 w 431"/>
              <a:gd name="T61" fmla="*/ 210 h 430"/>
              <a:gd name="T62" fmla="*/ 216 w 431"/>
              <a:gd name="T63" fmla="*/ 292 h 430"/>
              <a:gd name="T64" fmla="*/ 344 w 431"/>
              <a:gd name="T65" fmla="*/ 210 h 430"/>
              <a:gd name="T66" fmla="*/ 355 w 431"/>
              <a:gd name="T67" fmla="*/ 200 h 430"/>
              <a:gd name="T68" fmla="*/ 365 w 431"/>
              <a:gd name="T69" fmla="*/ 214 h 430"/>
              <a:gd name="T70" fmla="*/ 165 w 431"/>
              <a:gd name="T71" fmla="*/ 135 h 430"/>
              <a:gd name="T72" fmla="*/ 164 w 431"/>
              <a:gd name="T73" fmla="*/ 135 h 430"/>
              <a:gd name="T74" fmla="*/ 146 w 431"/>
              <a:gd name="T75" fmla="*/ 150 h 430"/>
              <a:gd name="T76" fmla="*/ 133 w 431"/>
              <a:gd name="T77" fmla="*/ 145 h 430"/>
              <a:gd name="T78" fmla="*/ 128 w 431"/>
              <a:gd name="T79" fmla="*/ 132 h 430"/>
              <a:gd name="T80" fmla="*/ 147 w 431"/>
              <a:gd name="T81" fmla="*/ 113 h 430"/>
              <a:gd name="T82" fmla="*/ 165 w 431"/>
              <a:gd name="T83" fmla="*/ 135 h 430"/>
              <a:gd name="T84" fmla="*/ 325 w 431"/>
              <a:gd name="T85" fmla="*/ 285 h 430"/>
              <a:gd name="T86" fmla="*/ 258 w 431"/>
              <a:gd name="T87" fmla="*/ 310 h 430"/>
              <a:gd name="T88" fmla="*/ 298 w 431"/>
              <a:gd name="T89" fmla="*/ 340 h 430"/>
              <a:gd name="T90" fmla="*/ 321 w 431"/>
              <a:gd name="T91" fmla="*/ 326 h 430"/>
              <a:gd name="T92" fmla="*/ 327 w 431"/>
              <a:gd name="T93" fmla="*/ 299 h 430"/>
              <a:gd name="T94" fmla="*/ 325 w 431"/>
              <a:gd name="T95" fmla="*/ 285 h 430"/>
              <a:gd name="T96" fmla="*/ 312 w 431"/>
              <a:gd name="T97" fmla="*/ 132 h 430"/>
              <a:gd name="T98" fmla="*/ 306 w 431"/>
              <a:gd name="T99" fmla="*/ 145 h 430"/>
              <a:gd name="T100" fmla="*/ 292 w 431"/>
              <a:gd name="T101" fmla="*/ 150 h 430"/>
              <a:gd name="T102" fmla="*/ 279 w 431"/>
              <a:gd name="T103" fmla="*/ 145 h 430"/>
              <a:gd name="T104" fmla="*/ 273 w 431"/>
              <a:gd name="T105" fmla="*/ 132 h 430"/>
              <a:gd name="T106" fmla="*/ 279 w 431"/>
              <a:gd name="T107" fmla="*/ 118 h 430"/>
              <a:gd name="T108" fmla="*/ 292 w 431"/>
              <a:gd name="T109" fmla="*/ 113 h 430"/>
              <a:gd name="T110" fmla="*/ 306 w 431"/>
              <a:gd name="T111" fmla="*/ 118 h 430"/>
              <a:gd name="T112" fmla="*/ 312 w 431"/>
              <a:gd name="T113" fmla="*/ 13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" h="430">
                <a:moveTo>
                  <a:pt x="431" y="216"/>
                </a:moveTo>
                <a:cubicBezTo>
                  <a:pt x="431" y="275"/>
                  <a:pt x="410" y="325"/>
                  <a:pt x="368" y="367"/>
                </a:cubicBezTo>
                <a:cubicBezTo>
                  <a:pt x="325" y="409"/>
                  <a:pt x="275" y="430"/>
                  <a:pt x="215" y="430"/>
                </a:cubicBezTo>
                <a:cubicBezTo>
                  <a:pt x="156" y="430"/>
                  <a:pt x="105" y="409"/>
                  <a:pt x="63" y="367"/>
                </a:cubicBezTo>
                <a:cubicBezTo>
                  <a:pt x="21" y="325"/>
                  <a:pt x="0" y="275"/>
                  <a:pt x="0" y="215"/>
                </a:cubicBezTo>
                <a:cubicBezTo>
                  <a:pt x="0" y="155"/>
                  <a:pt x="21" y="105"/>
                  <a:pt x="63" y="63"/>
                </a:cubicBezTo>
                <a:cubicBezTo>
                  <a:pt x="105" y="21"/>
                  <a:pt x="156" y="0"/>
                  <a:pt x="216" y="0"/>
                </a:cubicBezTo>
                <a:cubicBezTo>
                  <a:pt x="275" y="0"/>
                  <a:pt x="326" y="21"/>
                  <a:pt x="368" y="63"/>
                </a:cubicBezTo>
                <a:cubicBezTo>
                  <a:pt x="410" y="105"/>
                  <a:pt x="431" y="156"/>
                  <a:pt x="431" y="216"/>
                </a:cubicBezTo>
                <a:moveTo>
                  <a:pt x="410" y="216"/>
                </a:moveTo>
                <a:cubicBezTo>
                  <a:pt x="410" y="162"/>
                  <a:pt x="391" y="116"/>
                  <a:pt x="353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6" y="40"/>
                  <a:pt x="78" y="78"/>
                </a:cubicBezTo>
                <a:cubicBezTo>
                  <a:pt x="40" y="116"/>
                  <a:pt x="21" y="162"/>
                  <a:pt x="21" y="216"/>
                </a:cubicBezTo>
                <a:cubicBezTo>
                  <a:pt x="21" y="269"/>
                  <a:pt x="40" y="315"/>
                  <a:pt x="78" y="353"/>
                </a:cubicBezTo>
                <a:cubicBezTo>
                  <a:pt x="116" y="391"/>
                  <a:pt x="161" y="410"/>
                  <a:pt x="215" y="410"/>
                </a:cubicBezTo>
                <a:cubicBezTo>
                  <a:pt x="269" y="410"/>
                  <a:pt x="315" y="391"/>
                  <a:pt x="353" y="353"/>
                </a:cubicBezTo>
                <a:cubicBezTo>
                  <a:pt x="391" y="315"/>
                  <a:pt x="410" y="269"/>
                  <a:pt x="410" y="216"/>
                </a:cubicBezTo>
                <a:moveTo>
                  <a:pt x="365" y="214"/>
                </a:moveTo>
                <a:cubicBezTo>
                  <a:pt x="361" y="214"/>
                  <a:pt x="361" y="214"/>
                  <a:pt x="361" y="214"/>
                </a:cubicBezTo>
                <a:cubicBezTo>
                  <a:pt x="365" y="211"/>
                  <a:pt x="365" y="211"/>
                  <a:pt x="365" y="211"/>
                </a:cubicBezTo>
                <a:cubicBezTo>
                  <a:pt x="363" y="235"/>
                  <a:pt x="356" y="255"/>
                  <a:pt x="343" y="270"/>
                </a:cubicBezTo>
                <a:cubicBezTo>
                  <a:pt x="346" y="280"/>
                  <a:pt x="347" y="290"/>
                  <a:pt x="347" y="300"/>
                </a:cubicBezTo>
                <a:cubicBezTo>
                  <a:pt x="347" y="315"/>
                  <a:pt x="344" y="329"/>
                  <a:pt x="336" y="340"/>
                </a:cubicBezTo>
                <a:cubicBezTo>
                  <a:pt x="327" y="354"/>
                  <a:pt x="316" y="361"/>
                  <a:pt x="301" y="361"/>
                </a:cubicBezTo>
                <a:cubicBezTo>
                  <a:pt x="288" y="361"/>
                  <a:pt x="276" y="356"/>
                  <a:pt x="264" y="347"/>
                </a:cubicBezTo>
                <a:cubicBezTo>
                  <a:pt x="252" y="338"/>
                  <a:pt x="243" y="326"/>
                  <a:pt x="237" y="312"/>
                </a:cubicBezTo>
                <a:cubicBezTo>
                  <a:pt x="231" y="312"/>
                  <a:pt x="224" y="312"/>
                  <a:pt x="216" y="312"/>
                </a:cubicBezTo>
                <a:cubicBezTo>
                  <a:pt x="121" y="311"/>
                  <a:pt x="71" y="278"/>
                  <a:pt x="67" y="211"/>
                </a:cubicBezTo>
                <a:cubicBezTo>
                  <a:pt x="67" y="204"/>
                  <a:pt x="70" y="200"/>
                  <a:pt x="77" y="200"/>
                </a:cubicBezTo>
                <a:cubicBezTo>
                  <a:pt x="84" y="200"/>
                  <a:pt x="87" y="203"/>
                  <a:pt x="87" y="210"/>
                </a:cubicBezTo>
                <a:cubicBezTo>
                  <a:pt x="91" y="265"/>
                  <a:pt x="134" y="292"/>
                  <a:pt x="216" y="292"/>
                </a:cubicBezTo>
                <a:cubicBezTo>
                  <a:pt x="299" y="292"/>
                  <a:pt x="341" y="265"/>
                  <a:pt x="344" y="210"/>
                </a:cubicBezTo>
                <a:cubicBezTo>
                  <a:pt x="345" y="203"/>
                  <a:pt x="348" y="200"/>
                  <a:pt x="355" y="200"/>
                </a:cubicBezTo>
                <a:cubicBezTo>
                  <a:pt x="362" y="200"/>
                  <a:pt x="366" y="205"/>
                  <a:pt x="365" y="214"/>
                </a:cubicBezTo>
                <a:moveTo>
                  <a:pt x="165" y="135"/>
                </a:moveTo>
                <a:cubicBezTo>
                  <a:pt x="164" y="135"/>
                  <a:pt x="164" y="135"/>
                  <a:pt x="164" y="135"/>
                </a:cubicBezTo>
                <a:cubicBezTo>
                  <a:pt x="162" y="145"/>
                  <a:pt x="156" y="150"/>
                  <a:pt x="146" y="150"/>
                </a:cubicBezTo>
                <a:cubicBezTo>
                  <a:pt x="140" y="150"/>
                  <a:pt x="136" y="148"/>
                  <a:pt x="133" y="145"/>
                </a:cubicBezTo>
                <a:cubicBezTo>
                  <a:pt x="129" y="141"/>
                  <a:pt x="128" y="137"/>
                  <a:pt x="128" y="132"/>
                </a:cubicBezTo>
                <a:cubicBezTo>
                  <a:pt x="128" y="119"/>
                  <a:pt x="134" y="113"/>
                  <a:pt x="147" y="113"/>
                </a:cubicBezTo>
                <a:cubicBezTo>
                  <a:pt x="159" y="113"/>
                  <a:pt x="165" y="120"/>
                  <a:pt x="165" y="135"/>
                </a:cubicBezTo>
                <a:moveTo>
                  <a:pt x="325" y="285"/>
                </a:moveTo>
                <a:cubicBezTo>
                  <a:pt x="309" y="298"/>
                  <a:pt x="286" y="306"/>
                  <a:pt x="258" y="310"/>
                </a:cubicBezTo>
                <a:cubicBezTo>
                  <a:pt x="269" y="330"/>
                  <a:pt x="282" y="340"/>
                  <a:pt x="298" y="340"/>
                </a:cubicBezTo>
                <a:cubicBezTo>
                  <a:pt x="308" y="340"/>
                  <a:pt x="315" y="335"/>
                  <a:pt x="321" y="326"/>
                </a:cubicBezTo>
                <a:cubicBezTo>
                  <a:pt x="325" y="318"/>
                  <a:pt x="327" y="309"/>
                  <a:pt x="327" y="299"/>
                </a:cubicBezTo>
                <a:cubicBezTo>
                  <a:pt x="327" y="295"/>
                  <a:pt x="326" y="290"/>
                  <a:pt x="325" y="285"/>
                </a:cubicBezTo>
                <a:moveTo>
                  <a:pt x="312" y="132"/>
                </a:moveTo>
                <a:cubicBezTo>
                  <a:pt x="312" y="137"/>
                  <a:pt x="310" y="141"/>
                  <a:pt x="306" y="145"/>
                </a:cubicBezTo>
                <a:cubicBezTo>
                  <a:pt x="302" y="148"/>
                  <a:pt x="298" y="150"/>
                  <a:pt x="292" y="150"/>
                </a:cubicBezTo>
                <a:cubicBezTo>
                  <a:pt x="287" y="150"/>
                  <a:pt x="283" y="148"/>
                  <a:pt x="279" y="145"/>
                </a:cubicBezTo>
                <a:cubicBezTo>
                  <a:pt x="275" y="141"/>
                  <a:pt x="273" y="137"/>
                  <a:pt x="273" y="132"/>
                </a:cubicBezTo>
                <a:cubicBezTo>
                  <a:pt x="273" y="127"/>
                  <a:pt x="275" y="122"/>
                  <a:pt x="279" y="118"/>
                </a:cubicBezTo>
                <a:cubicBezTo>
                  <a:pt x="283" y="114"/>
                  <a:pt x="287" y="113"/>
                  <a:pt x="292" y="113"/>
                </a:cubicBezTo>
                <a:cubicBezTo>
                  <a:pt x="298" y="113"/>
                  <a:pt x="302" y="114"/>
                  <a:pt x="306" y="118"/>
                </a:cubicBezTo>
                <a:cubicBezTo>
                  <a:pt x="310" y="122"/>
                  <a:pt x="312" y="127"/>
                  <a:pt x="312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8" name="Freeform 11"/>
          <p:cNvSpPr>
            <a:spLocks noEditPoints="1"/>
          </p:cNvSpPr>
          <p:nvPr/>
        </p:nvSpPr>
        <p:spPr bwMode="auto">
          <a:xfrm>
            <a:off x="1188912" y="4613002"/>
            <a:ext cx="498475" cy="498475"/>
          </a:xfrm>
          <a:custGeom>
            <a:avLst/>
            <a:gdLst>
              <a:gd name="T0" fmla="*/ 430 w 430"/>
              <a:gd name="T1" fmla="*/ 216 h 430"/>
              <a:gd name="T2" fmla="*/ 367 w 430"/>
              <a:gd name="T3" fmla="*/ 367 h 430"/>
              <a:gd name="T4" fmla="*/ 214 w 430"/>
              <a:gd name="T5" fmla="*/ 430 h 430"/>
              <a:gd name="T6" fmla="*/ 63 w 430"/>
              <a:gd name="T7" fmla="*/ 367 h 430"/>
              <a:gd name="T8" fmla="*/ 0 w 430"/>
              <a:gd name="T9" fmla="*/ 215 h 430"/>
              <a:gd name="T10" fmla="*/ 63 w 430"/>
              <a:gd name="T11" fmla="*/ 63 h 430"/>
              <a:gd name="T12" fmla="*/ 215 w 430"/>
              <a:gd name="T13" fmla="*/ 0 h 430"/>
              <a:gd name="T14" fmla="*/ 367 w 430"/>
              <a:gd name="T15" fmla="*/ 63 h 430"/>
              <a:gd name="T16" fmla="*/ 430 w 430"/>
              <a:gd name="T17" fmla="*/ 216 h 430"/>
              <a:gd name="T18" fmla="*/ 409 w 430"/>
              <a:gd name="T19" fmla="*/ 216 h 430"/>
              <a:gd name="T20" fmla="*/ 352 w 430"/>
              <a:gd name="T21" fmla="*/ 78 h 430"/>
              <a:gd name="T22" fmla="*/ 214 w 430"/>
              <a:gd name="T23" fmla="*/ 21 h 430"/>
              <a:gd name="T24" fmla="*/ 77 w 430"/>
              <a:gd name="T25" fmla="*/ 78 h 430"/>
              <a:gd name="T26" fmla="*/ 19 w 430"/>
              <a:gd name="T27" fmla="*/ 216 h 430"/>
              <a:gd name="T28" fmla="*/ 77 w 430"/>
              <a:gd name="T29" fmla="*/ 353 h 430"/>
              <a:gd name="T30" fmla="*/ 214 w 430"/>
              <a:gd name="T31" fmla="*/ 410 h 430"/>
              <a:gd name="T32" fmla="*/ 352 w 430"/>
              <a:gd name="T33" fmla="*/ 353 h 430"/>
              <a:gd name="T34" fmla="*/ 409 w 430"/>
              <a:gd name="T35" fmla="*/ 216 h 430"/>
              <a:gd name="T36" fmla="*/ 364 w 430"/>
              <a:gd name="T37" fmla="*/ 210 h 430"/>
              <a:gd name="T38" fmla="*/ 318 w 430"/>
              <a:gd name="T39" fmla="*/ 305 h 430"/>
              <a:gd name="T40" fmla="*/ 214 w 430"/>
              <a:gd name="T41" fmla="*/ 341 h 430"/>
              <a:gd name="T42" fmla="*/ 113 w 430"/>
              <a:gd name="T43" fmla="*/ 305 h 430"/>
              <a:gd name="T44" fmla="*/ 66 w 430"/>
              <a:gd name="T45" fmla="*/ 210 h 430"/>
              <a:gd name="T46" fmla="*/ 76 w 430"/>
              <a:gd name="T47" fmla="*/ 199 h 430"/>
              <a:gd name="T48" fmla="*/ 86 w 430"/>
              <a:gd name="T49" fmla="*/ 210 h 430"/>
              <a:gd name="T50" fmla="*/ 126 w 430"/>
              <a:gd name="T51" fmla="*/ 289 h 430"/>
              <a:gd name="T52" fmla="*/ 215 w 430"/>
              <a:gd name="T53" fmla="*/ 320 h 430"/>
              <a:gd name="T54" fmla="*/ 303 w 430"/>
              <a:gd name="T55" fmla="*/ 289 h 430"/>
              <a:gd name="T56" fmla="*/ 343 w 430"/>
              <a:gd name="T57" fmla="*/ 210 h 430"/>
              <a:gd name="T58" fmla="*/ 353 w 430"/>
              <a:gd name="T59" fmla="*/ 199 h 430"/>
              <a:gd name="T60" fmla="*/ 364 w 430"/>
              <a:gd name="T61" fmla="*/ 210 h 430"/>
              <a:gd name="T62" fmla="*/ 168 w 430"/>
              <a:gd name="T63" fmla="*/ 142 h 430"/>
              <a:gd name="T64" fmla="*/ 99 w 430"/>
              <a:gd name="T65" fmla="*/ 142 h 430"/>
              <a:gd name="T66" fmla="*/ 89 w 430"/>
              <a:gd name="T67" fmla="*/ 132 h 430"/>
              <a:gd name="T68" fmla="*/ 99 w 430"/>
              <a:gd name="T69" fmla="*/ 121 h 430"/>
              <a:gd name="T70" fmla="*/ 167 w 430"/>
              <a:gd name="T71" fmla="*/ 122 h 430"/>
              <a:gd name="T72" fmla="*/ 178 w 430"/>
              <a:gd name="T73" fmla="*/ 132 h 430"/>
              <a:gd name="T74" fmla="*/ 168 w 430"/>
              <a:gd name="T75" fmla="*/ 142 h 430"/>
              <a:gd name="T76" fmla="*/ 326 w 430"/>
              <a:gd name="T77" fmla="*/ 142 h 430"/>
              <a:gd name="T78" fmla="*/ 257 w 430"/>
              <a:gd name="T79" fmla="*/ 142 h 430"/>
              <a:gd name="T80" fmla="*/ 247 w 430"/>
              <a:gd name="T81" fmla="*/ 132 h 430"/>
              <a:gd name="T82" fmla="*/ 257 w 430"/>
              <a:gd name="T83" fmla="*/ 121 h 430"/>
              <a:gd name="T84" fmla="*/ 325 w 430"/>
              <a:gd name="T85" fmla="*/ 122 h 430"/>
              <a:gd name="T86" fmla="*/ 335 w 430"/>
              <a:gd name="T87" fmla="*/ 132 h 430"/>
              <a:gd name="T88" fmla="*/ 326 w 430"/>
              <a:gd name="T89" fmla="*/ 14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30" h="430">
                <a:moveTo>
                  <a:pt x="430" y="216"/>
                </a:moveTo>
                <a:cubicBezTo>
                  <a:pt x="430" y="275"/>
                  <a:pt x="409" y="325"/>
                  <a:pt x="367" y="367"/>
                </a:cubicBezTo>
                <a:cubicBezTo>
                  <a:pt x="325" y="409"/>
                  <a:pt x="274" y="430"/>
                  <a:pt x="214" y="430"/>
                </a:cubicBezTo>
                <a:cubicBezTo>
                  <a:pt x="155" y="430"/>
                  <a:pt x="104" y="409"/>
                  <a:pt x="63" y="367"/>
                </a:cubicBezTo>
                <a:cubicBezTo>
                  <a:pt x="21" y="325"/>
                  <a:pt x="0" y="274"/>
                  <a:pt x="0" y="215"/>
                </a:cubicBezTo>
                <a:cubicBezTo>
                  <a:pt x="0" y="155"/>
                  <a:pt x="21" y="105"/>
                  <a:pt x="63" y="63"/>
                </a:cubicBezTo>
                <a:cubicBezTo>
                  <a:pt x="104" y="21"/>
                  <a:pt x="155" y="0"/>
                  <a:pt x="215" y="0"/>
                </a:cubicBezTo>
                <a:cubicBezTo>
                  <a:pt x="274" y="0"/>
                  <a:pt x="325" y="21"/>
                  <a:pt x="367" y="63"/>
                </a:cubicBezTo>
                <a:cubicBezTo>
                  <a:pt x="409" y="105"/>
                  <a:pt x="430" y="156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8" y="116"/>
                  <a:pt x="19" y="162"/>
                  <a:pt x="19" y="216"/>
                </a:cubicBezTo>
                <a:cubicBezTo>
                  <a:pt x="19" y="269"/>
                  <a:pt x="38" y="315"/>
                  <a:pt x="77" y="353"/>
                </a:cubicBezTo>
                <a:cubicBezTo>
                  <a:pt x="115" y="391"/>
                  <a:pt x="161" y="410"/>
                  <a:pt x="214" y="410"/>
                </a:cubicBezTo>
                <a:cubicBezTo>
                  <a:pt x="268" y="410"/>
                  <a:pt x="314" y="391"/>
                  <a:pt x="352" y="353"/>
                </a:cubicBezTo>
                <a:cubicBezTo>
                  <a:pt x="390" y="315"/>
                  <a:pt x="409" y="269"/>
                  <a:pt x="409" y="216"/>
                </a:cubicBezTo>
                <a:moveTo>
                  <a:pt x="364" y="210"/>
                </a:moveTo>
                <a:cubicBezTo>
                  <a:pt x="364" y="248"/>
                  <a:pt x="349" y="280"/>
                  <a:pt x="318" y="305"/>
                </a:cubicBezTo>
                <a:cubicBezTo>
                  <a:pt x="289" y="329"/>
                  <a:pt x="255" y="341"/>
                  <a:pt x="214" y="341"/>
                </a:cubicBezTo>
                <a:cubicBezTo>
                  <a:pt x="175" y="341"/>
                  <a:pt x="141" y="329"/>
                  <a:pt x="113" y="305"/>
                </a:cubicBezTo>
                <a:cubicBezTo>
                  <a:pt x="84" y="280"/>
                  <a:pt x="68" y="249"/>
                  <a:pt x="66" y="210"/>
                </a:cubicBezTo>
                <a:cubicBezTo>
                  <a:pt x="65" y="203"/>
                  <a:pt x="69" y="199"/>
                  <a:pt x="76" y="199"/>
                </a:cubicBezTo>
                <a:cubicBezTo>
                  <a:pt x="82" y="199"/>
                  <a:pt x="86" y="203"/>
                  <a:pt x="86" y="210"/>
                </a:cubicBezTo>
                <a:cubicBezTo>
                  <a:pt x="88" y="242"/>
                  <a:pt x="101" y="268"/>
                  <a:pt x="126" y="289"/>
                </a:cubicBezTo>
                <a:cubicBezTo>
                  <a:pt x="151" y="310"/>
                  <a:pt x="181" y="320"/>
                  <a:pt x="215" y="320"/>
                </a:cubicBezTo>
                <a:cubicBezTo>
                  <a:pt x="249" y="320"/>
                  <a:pt x="278" y="310"/>
                  <a:pt x="303" y="289"/>
                </a:cubicBezTo>
                <a:cubicBezTo>
                  <a:pt x="328" y="268"/>
                  <a:pt x="341" y="242"/>
                  <a:pt x="343" y="210"/>
                </a:cubicBezTo>
                <a:cubicBezTo>
                  <a:pt x="343" y="203"/>
                  <a:pt x="347" y="199"/>
                  <a:pt x="353" y="199"/>
                </a:cubicBezTo>
                <a:cubicBezTo>
                  <a:pt x="360" y="199"/>
                  <a:pt x="364" y="203"/>
                  <a:pt x="364" y="210"/>
                </a:cubicBezTo>
                <a:moveTo>
                  <a:pt x="168" y="142"/>
                </a:moveTo>
                <a:cubicBezTo>
                  <a:pt x="99" y="142"/>
                  <a:pt x="99" y="142"/>
                  <a:pt x="99" y="142"/>
                </a:cubicBezTo>
                <a:cubicBezTo>
                  <a:pt x="92" y="142"/>
                  <a:pt x="89" y="138"/>
                  <a:pt x="89" y="132"/>
                </a:cubicBezTo>
                <a:cubicBezTo>
                  <a:pt x="89" y="125"/>
                  <a:pt x="92" y="121"/>
                  <a:pt x="99" y="121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75" y="122"/>
                  <a:pt x="178" y="125"/>
                  <a:pt x="178" y="132"/>
                </a:cubicBezTo>
                <a:cubicBezTo>
                  <a:pt x="178" y="139"/>
                  <a:pt x="175" y="142"/>
                  <a:pt x="168" y="142"/>
                </a:cubicBezTo>
                <a:moveTo>
                  <a:pt x="326" y="142"/>
                </a:moveTo>
                <a:cubicBezTo>
                  <a:pt x="257" y="142"/>
                  <a:pt x="257" y="142"/>
                  <a:pt x="257" y="142"/>
                </a:cubicBezTo>
                <a:cubicBezTo>
                  <a:pt x="250" y="142"/>
                  <a:pt x="247" y="138"/>
                  <a:pt x="247" y="132"/>
                </a:cubicBezTo>
                <a:cubicBezTo>
                  <a:pt x="247" y="125"/>
                  <a:pt x="250" y="121"/>
                  <a:pt x="257" y="121"/>
                </a:cubicBezTo>
                <a:cubicBezTo>
                  <a:pt x="325" y="122"/>
                  <a:pt x="325" y="122"/>
                  <a:pt x="325" y="122"/>
                </a:cubicBezTo>
                <a:cubicBezTo>
                  <a:pt x="332" y="122"/>
                  <a:pt x="335" y="125"/>
                  <a:pt x="335" y="132"/>
                </a:cubicBezTo>
                <a:cubicBezTo>
                  <a:pt x="335" y="139"/>
                  <a:pt x="332" y="142"/>
                  <a:pt x="326" y="14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9" name="Freeform 12"/>
          <p:cNvSpPr>
            <a:spLocks noEditPoints="1"/>
          </p:cNvSpPr>
          <p:nvPr/>
        </p:nvSpPr>
        <p:spPr bwMode="auto">
          <a:xfrm>
            <a:off x="1847528" y="4613002"/>
            <a:ext cx="498475" cy="498475"/>
          </a:xfrm>
          <a:custGeom>
            <a:avLst/>
            <a:gdLst>
              <a:gd name="T0" fmla="*/ 430 w 430"/>
              <a:gd name="T1" fmla="*/ 215 h 431"/>
              <a:gd name="T2" fmla="*/ 367 w 430"/>
              <a:gd name="T3" fmla="*/ 367 h 431"/>
              <a:gd name="T4" fmla="*/ 214 w 430"/>
              <a:gd name="T5" fmla="*/ 431 h 431"/>
              <a:gd name="T6" fmla="*/ 63 w 430"/>
              <a:gd name="T7" fmla="*/ 367 h 431"/>
              <a:gd name="T8" fmla="*/ 0 w 430"/>
              <a:gd name="T9" fmla="*/ 215 h 431"/>
              <a:gd name="T10" fmla="*/ 63 w 430"/>
              <a:gd name="T11" fmla="*/ 62 h 431"/>
              <a:gd name="T12" fmla="*/ 215 w 430"/>
              <a:gd name="T13" fmla="*/ 0 h 431"/>
              <a:gd name="T14" fmla="*/ 367 w 430"/>
              <a:gd name="T15" fmla="*/ 63 h 431"/>
              <a:gd name="T16" fmla="*/ 430 w 430"/>
              <a:gd name="T17" fmla="*/ 215 h 431"/>
              <a:gd name="T18" fmla="*/ 409 w 430"/>
              <a:gd name="T19" fmla="*/ 215 h 431"/>
              <a:gd name="T20" fmla="*/ 352 w 430"/>
              <a:gd name="T21" fmla="*/ 77 h 431"/>
              <a:gd name="T22" fmla="*/ 214 w 430"/>
              <a:gd name="T23" fmla="*/ 21 h 431"/>
              <a:gd name="T24" fmla="*/ 77 w 430"/>
              <a:gd name="T25" fmla="*/ 77 h 431"/>
              <a:gd name="T26" fmla="*/ 20 w 430"/>
              <a:gd name="T27" fmla="*/ 215 h 431"/>
              <a:gd name="T28" fmla="*/ 77 w 430"/>
              <a:gd name="T29" fmla="*/ 353 h 431"/>
              <a:gd name="T30" fmla="*/ 214 w 430"/>
              <a:gd name="T31" fmla="*/ 410 h 431"/>
              <a:gd name="T32" fmla="*/ 352 w 430"/>
              <a:gd name="T33" fmla="*/ 353 h 431"/>
              <a:gd name="T34" fmla="*/ 409 w 430"/>
              <a:gd name="T35" fmla="*/ 215 h 431"/>
              <a:gd name="T36" fmla="*/ 364 w 430"/>
              <a:gd name="T37" fmla="*/ 284 h 431"/>
              <a:gd name="T38" fmla="*/ 354 w 430"/>
              <a:gd name="T39" fmla="*/ 295 h 431"/>
              <a:gd name="T40" fmla="*/ 343 w 430"/>
              <a:gd name="T41" fmla="*/ 285 h 431"/>
              <a:gd name="T42" fmla="*/ 285 w 430"/>
              <a:gd name="T43" fmla="*/ 233 h 431"/>
              <a:gd name="T44" fmla="*/ 141 w 430"/>
              <a:gd name="T45" fmla="*/ 233 h 431"/>
              <a:gd name="T46" fmla="*/ 99 w 430"/>
              <a:gd name="T47" fmla="*/ 250 h 431"/>
              <a:gd name="T48" fmla="*/ 88 w 430"/>
              <a:gd name="T49" fmla="*/ 280 h 431"/>
              <a:gd name="T50" fmla="*/ 75 w 430"/>
              <a:gd name="T51" fmla="*/ 296 h 431"/>
              <a:gd name="T52" fmla="*/ 66 w 430"/>
              <a:gd name="T53" fmla="*/ 285 h 431"/>
              <a:gd name="T54" fmla="*/ 141 w 430"/>
              <a:gd name="T55" fmla="*/ 212 h 431"/>
              <a:gd name="T56" fmla="*/ 285 w 430"/>
              <a:gd name="T57" fmla="*/ 212 h 431"/>
              <a:gd name="T58" fmla="*/ 364 w 430"/>
              <a:gd name="T59" fmla="*/ 284 h 431"/>
              <a:gd name="T60" fmla="*/ 357 w 430"/>
              <a:gd name="T61" fmla="*/ 284 h 431"/>
              <a:gd name="T62" fmla="*/ 357 w 430"/>
              <a:gd name="T63" fmla="*/ 284 h 431"/>
              <a:gd name="T64" fmla="*/ 364 w 430"/>
              <a:gd name="T65" fmla="*/ 284 h 431"/>
              <a:gd name="T66" fmla="*/ 154 w 430"/>
              <a:gd name="T67" fmla="*/ 132 h 431"/>
              <a:gd name="T68" fmla="*/ 148 w 430"/>
              <a:gd name="T69" fmla="*/ 145 h 431"/>
              <a:gd name="T70" fmla="*/ 135 w 430"/>
              <a:gd name="T71" fmla="*/ 151 h 431"/>
              <a:gd name="T72" fmla="*/ 122 w 430"/>
              <a:gd name="T73" fmla="*/ 145 h 431"/>
              <a:gd name="T74" fmla="*/ 116 w 430"/>
              <a:gd name="T75" fmla="*/ 132 h 431"/>
              <a:gd name="T76" fmla="*/ 121 w 430"/>
              <a:gd name="T77" fmla="*/ 119 h 431"/>
              <a:gd name="T78" fmla="*/ 135 w 430"/>
              <a:gd name="T79" fmla="*/ 113 h 431"/>
              <a:gd name="T80" fmla="*/ 148 w 430"/>
              <a:gd name="T81" fmla="*/ 119 h 431"/>
              <a:gd name="T82" fmla="*/ 154 w 430"/>
              <a:gd name="T83" fmla="*/ 132 h 431"/>
              <a:gd name="T84" fmla="*/ 304 w 430"/>
              <a:gd name="T85" fmla="*/ 132 h 431"/>
              <a:gd name="T86" fmla="*/ 299 w 430"/>
              <a:gd name="T87" fmla="*/ 145 h 431"/>
              <a:gd name="T88" fmla="*/ 285 w 430"/>
              <a:gd name="T89" fmla="*/ 151 h 431"/>
              <a:gd name="T90" fmla="*/ 272 w 430"/>
              <a:gd name="T91" fmla="*/ 145 h 431"/>
              <a:gd name="T92" fmla="*/ 266 w 430"/>
              <a:gd name="T93" fmla="*/ 132 h 431"/>
              <a:gd name="T94" fmla="*/ 272 w 430"/>
              <a:gd name="T95" fmla="*/ 119 h 431"/>
              <a:gd name="T96" fmla="*/ 285 w 430"/>
              <a:gd name="T97" fmla="*/ 113 h 431"/>
              <a:gd name="T98" fmla="*/ 299 w 430"/>
              <a:gd name="T99" fmla="*/ 119 h 431"/>
              <a:gd name="T100" fmla="*/ 304 w 430"/>
              <a:gd name="T101" fmla="*/ 13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0" h="431">
                <a:moveTo>
                  <a:pt x="430" y="215"/>
                </a:moveTo>
                <a:cubicBezTo>
                  <a:pt x="430" y="274"/>
                  <a:pt x="409" y="325"/>
                  <a:pt x="367" y="367"/>
                </a:cubicBezTo>
                <a:cubicBezTo>
                  <a:pt x="325" y="409"/>
                  <a:pt x="274" y="431"/>
                  <a:pt x="214" y="431"/>
                </a:cubicBezTo>
                <a:cubicBezTo>
                  <a:pt x="155" y="431"/>
                  <a:pt x="105" y="409"/>
                  <a:pt x="63" y="367"/>
                </a:cubicBezTo>
                <a:cubicBezTo>
                  <a:pt x="21" y="325"/>
                  <a:pt x="0" y="274"/>
                  <a:pt x="0" y="215"/>
                </a:cubicBezTo>
                <a:cubicBezTo>
                  <a:pt x="0" y="155"/>
                  <a:pt x="21" y="104"/>
                  <a:pt x="63" y="62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5" y="21"/>
                  <a:pt x="367" y="63"/>
                </a:cubicBezTo>
                <a:cubicBezTo>
                  <a:pt x="409" y="105"/>
                  <a:pt x="430" y="156"/>
                  <a:pt x="430" y="215"/>
                </a:cubicBezTo>
                <a:moveTo>
                  <a:pt x="409" y="215"/>
                </a:moveTo>
                <a:cubicBezTo>
                  <a:pt x="409" y="161"/>
                  <a:pt x="390" y="115"/>
                  <a:pt x="352" y="77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7"/>
                </a:cubicBezTo>
                <a:cubicBezTo>
                  <a:pt x="39" y="115"/>
                  <a:pt x="20" y="161"/>
                  <a:pt x="20" y="215"/>
                </a:cubicBezTo>
                <a:cubicBezTo>
                  <a:pt x="20" y="269"/>
                  <a:pt x="39" y="315"/>
                  <a:pt x="77" y="353"/>
                </a:cubicBezTo>
                <a:cubicBezTo>
                  <a:pt x="115" y="391"/>
                  <a:pt x="161" y="410"/>
                  <a:pt x="214" y="410"/>
                </a:cubicBezTo>
                <a:cubicBezTo>
                  <a:pt x="268" y="410"/>
                  <a:pt x="314" y="391"/>
                  <a:pt x="352" y="353"/>
                </a:cubicBezTo>
                <a:cubicBezTo>
                  <a:pt x="390" y="315"/>
                  <a:pt x="409" y="269"/>
                  <a:pt x="409" y="215"/>
                </a:cubicBezTo>
                <a:moveTo>
                  <a:pt x="364" y="284"/>
                </a:moveTo>
                <a:cubicBezTo>
                  <a:pt x="365" y="291"/>
                  <a:pt x="361" y="295"/>
                  <a:pt x="354" y="295"/>
                </a:cubicBezTo>
                <a:cubicBezTo>
                  <a:pt x="347" y="295"/>
                  <a:pt x="344" y="292"/>
                  <a:pt x="343" y="285"/>
                </a:cubicBezTo>
                <a:cubicBezTo>
                  <a:pt x="341" y="250"/>
                  <a:pt x="322" y="233"/>
                  <a:pt x="285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21" y="233"/>
                  <a:pt x="107" y="238"/>
                  <a:pt x="99" y="250"/>
                </a:cubicBezTo>
                <a:cubicBezTo>
                  <a:pt x="95" y="255"/>
                  <a:pt x="91" y="265"/>
                  <a:pt x="88" y="280"/>
                </a:cubicBezTo>
                <a:cubicBezTo>
                  <a:pt x="86" y="291"/>
                  <a:pt x="81" y="296"/>
                  <a:pt x="75" y="296"/>
                </a:cubicBezTo>
                <a:cubicBezTo>
                  <a:pt x="69" y="295"/>
                  <a:pt x="65" y="292"/>
                  <a:pt x="66" y="285"/>
                </a:cubicBezTo>
                <a:cubicBezTo>
                  <a:pt x="69" y="237"/>
                  <a:pt x="94" y="212"/>
                  <a:pt x="141" y="212"/>
                </a:cubicBezTo>
                <a:cubicBezTo>
                  <a:pt x="285" y="212"/>
                  <a:pt x="285" y="212"/>
                  <a:pt x="285" y="212"/>
                </a:cubicBezTo>
                <a:cubicBezTo>
                  <a:pt x="335" y="212"/>
                  <a:pt x="361" y="236"/>
                  <a:pt x="364" y="284"/>
                </a:cubicBezTo>
                <a:cubicBezTo>
                  <a:pt x="357" y="284"/>
                  <a:pt x="357" y="284"/>
                  <a:pt x="357" y="284"/>
                </a:cubicBezTo>
                <a:cubicBezTo>
                  <a:pt x="357" y="284"/>
                  <a:pt x="357" y="284"/>
                  <a:pt x="357" y="284"/>
                </a:cubicBezTo>
                <a:lnTo>
                  <a:pt x="364" y="284"/>
                </a:lnTo>
                <a:close/>
                <a:moveTo>
                  <a:pt x="154" y="132"/>
                </a:moveTo>
                <a:cubicBezTo>
                  <a:pt x="154" y="137"/>
                  <a:pt x="152" y="141"/>
                  <a:pt x="148" y="145"/>
                </a:cubicBezTo>
                <a:cubicBezTo>
                  <a:pt x="144" y="149"/>
                  <a:pt x="140" y="151"/>
                  <a:pt x="135" y="151"/>
                </a:cubicBezTo>
                <a:cubicBezTo>
                  <a:pt x="130" y="151"/>
                  <a:pt x="126" y="149"/>
                  <a:pt x="122" y="145"/>
                </a:cubicBezTo>
                <a:cubicBezTo>
                  <a:pt x="118" y="142"/>
                  <a:pt x="116" y="137"/>
                  <a:pt x="116" y="132"/>
                </a:cubicBezTo>
                <a:cubicBezTo>
                  <a:pt x="116" y="127"/>
                  <a:pt x="117" y="122"/>
                  <a:pt x="121" y="119"/>
                </a:cubicBezTo>
                <a:cubicBezTo>
                  <a:pt x="125" y="115"/>
                  <a:pt x="130" y="113"/>
                  <a:pt x="135" y="113"/>
                </a:cubicBezTo>
                <a:cubicBezTo>
                  <a:pt x="140" y="113"/>
                  <a:pt x="144" y="115"/>
                  <a:pt x="148" y="119"/>
                </a:cubicBezTo>
                <a:cubicBezTo>
                  <a:pt x="152" y="122"/>
                  <a:pt x="154" y="127"/>
                  <a:pt x="154" y="132"/>
                </a:cubicBezTo>
                <a:moveTo>
                  <a:pt x="304" y="132"/>
                </a:moveTo>
                <a:cubicBezTo>
                  <a:pt x="304" y="137"/>
                  <a:pt x="302" y="141"/>
                  <a:pt x="299" y="145"/>
                </a:cubicBezTo>
                <a:cubicBezTo>
                  <a:pt x="295" y="149"/>
                  <a:pt x="290" y="151"/>
                  <a:pt x="285" y="151"/>
                </a:cubicBezTo>
                <a:cubicBezTo>
                  <a:pt x="280" y="151"/>
                  <a:pt x="276" y="149"/>
                  <a:pt x="272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2"/>
                  <a:pt x="272" y="119"/>
                </a:cubicBezTo>
                <a:cubicBezTo>
                  <a:pt x="276" y="115"/>
                  <a:pt x="280" y="113"/>
                  <a:pt x="285" y="113"/>
                </a:cubicBezTo>
                <a:cubicBezTo>
                  <a:pt x="290" y="113"/>
                  <a:pt x="295" y="115"/>
                  <a:pt x="299" y="119"/>
                </a:cubicBezTo>
                <a:cubicBezTo>
                  <a:pt x="302" y="122"/>
                  <a:pt x="304" y="127"/>
                  <a:pt x="304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0" name="Freeform 13"/>
          <p:cNvSpPr>
            <a:spLocks noEditPoints="1"/>
          </p:cNvSpPr>
          <p:nvPr/>
        </p:nvSpPr>
        <p:spPr bwMode="auto">
          <a:xfrm>
            <a:off x="2639616" y="4613002"/>
            <a:ext cx="498475" cy="498475"/>
          </a:xfrm>
          <a:custGeom>
            <a:avLst/>
            <a:gdLst>
              <a:gd name="T0" fmla="*/ 367 w 431"/>
              <a:gd name="T1" fmla="*/ 367 h 431"/>
              <a:gd name="T2" fmla="*/ 63 w 431"/>
              <a:gd name="T3" fmla="*/ 367 h 431"/>
              <a:gd name="T4" fmla="*/ 63 w 431"/>
              <a:gd name="T5" fmla="*/ 62 h 431"/>
              <a:gd name="T6" fmla="*/ 368 w 431"/>
              <a:gd name="T7" fmla="*/ 63 h 431"/>
              <a:gd name="T8" fmla="*/ 410 w 431"/>
              <a:gd name="T9" fmla="*/ 215 h 431"/>
              <a:gd name="T10" fmla="*/ 215 w 431"/>
              <a:gd name="T11" fmla="*/ 21 h 431"/>
              <a:gd name="T12" fmla="*/ 20 w 431"/>
              <a:gd name="T13" fmla="*/ 215 h 431"/>
              <a:gd name="T14" fmla="*/ 215 w 431"/>
              <a:gd name="T15" fmla="*/ 410 h 431"/>
              <a:gd name="T16" fmla="*/ 410 w 431"/>
              <a:gd name="T17" fmla="*/ 215 h 431"/>
              <a:gd name="T18" fmla="*/ 79 w 431"/>
              <a:gd name="T19" fmla="*/ 142 h 431"/>
              <a:gd name="T20" fmla="*/ 60 w 431"/>
              <a:gd name="T21" fmla="*/ 137 h 431"/>
              <a:gd name="T22" fmla="*/ 103 w 431"/>
              <a:gd name="T23" fmla="*/ 74 h 431"/>
              <a:gd name="T24" fmla="*/ 121 w 431"/>
              <a:gd name="T25" fmla="*/ 79 h 431"/>
              <a:gd name="T26" fmla="*/ 365 w 431"/>
              <a:gd name="T27" fmla="*/ 313 h 431"/>
              <a:gd name="T28" fmla="*/ 344 w 431"/>
              <a:gd name="T29" fmla="*/ 315 h 431"/>
              <a:gd name="T30" fmla="*/ 86 w 431"/>
              <a:gd name="T31" fmla="*/ 315 h 431"/>
              <a:gd name="T32" fmla="*/ 66 w 431"/>
              <a:gd name="T33" fmla="*/ 314 h 431"/>
              <a:gd name="T34" fmla="*/ 365 w 431"/>
              <a:gd name="T35" fmla="*/ 314 h 431"/>
              <a:gd name="T36" fmla="*/ 357 w 431"/>
              <a:gd name="T37" fmla="*/ 313 h 431"/>
              <a:gd name="T38" fmla="*/ 154 w 431"/>
              <a:gd name="T39" fmla="*/ 132 h 431"/>
              <a:gd name="T40" fmla="*/ 136 w 431"/>
              <a:gd name="T41" fmla="*/ 151 h 431"/>
              <a:gd name="T42" fmla="*/ 116 w 431"/>
              <a:gd name="T43" fmla="*/ 132 h 431"/>
              <a:gd name="T44" fmla="*/ 136 w 431"/>
              <a:gd name="T45" fmla="*/ 113 h 431"/>
              <a:gd name="T46" fmla="*/ 154 w 431"/>
              <a:gd name="T47" fmla="*/ 132 h 431"/>
              <a:gd name="T48" fmla="*/ 299 w 431"/>
              <a:gd name="T49" fmla="*/ 145 h 431"/>
              <a:gd name="T50" fmla="*/ 272 w 431"/>
              <a:gd name="T51" fmla="*/ 145 h 431"/>
              <a:gd name="T52" fmla="*/ 272 w 431"/>
              <a:gd name="T53" fmla="*/ 119 h 431"/>
              <a:gd name="T54" fmla="*/ 299 w 431"/>
              <a:gd name="T55" fmla="*/ 119 h 431"/>
              <a:gd name="T56" fmla="*/ 360 w 431"/>
              <a:gd name="T57" fmla="*/ 131 h 431"/>
              <a:gd name="T58" fmla="*/ 342 w 431"/>
              <a:gd name="T59" fmla="*/ 143 h 431"/>
              <a:gd name="T60" fmla="*/ 300 w 431"/>
              <a:gd name="T61" fmla="*/ 81 h 431"/>
              <a:gd name="T62" fmla="*/ 318 w 431"/>
              <a:gd name="T63" fmla="*/ 74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1" h="431">
                <a:moveTo>
                  <a:pt x="431" y="215"/>
                </a:moveTo>
                <a:cubicBezTo>
                  <a:pt x="431" y="274"/>
                  <a:pt x="409" y="325"/>
                  <a:pt x="367" y="367"/>
                </a:cubicBezTo>
                <a:cubicBezTo>
                  <a:pt x="325" y="409"/>
                  <a:pt x="274" y="431"/>
                  <a:pt x="215" y="431"/>
                </a:cubicBezTo>
                <a:cubicBezTo>
                  <a:pt x="156" y="431"/>
                  <a:pt x="105" y="409"/>
                  <a:pt x="63" y="367"/>
                </a:cubicBezTo>
                <a:cubicBezTo>
                  <a:pt x="21" y="325"/>
                  <a:pt x="0" y="274"/>
                  <a:pt x="0" y="215"/>
                </a:cubicBezTo>
                <a:cubicBezTo>
                  <a:pt x="0" y="155"/>
                  <a:pt x="21" y="104"/>
                  <a:pt x="63" y="62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6" y="21"/>
                  <a:pt x="368" y="63"/>
                </a:cubicBezTo>
                <a:cubicBezTo>
                  <a:pt x="410" y="105"/>
                  <a:pt x="431" y="156"/>
                  <a:pt x="431" y="215"/>
                </a:cubicBezTo>
                <a:moveTo>
                  <a:pt x="410" y="215"/>
                </a:moveTo>
                <a:cubicBezTo>
                  <a:pt x="410" y="161"/>
                  <a:pt x="391" y="115"/>
                  <a:pt x="353" y="77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5" y="40"/>
                  <a:pt x="77" y="77"/>
                </a:cubicBezTo>
                <a:cubicBezTo>
                  <a:pt x="39" y="115"/>
                  <a:pt x="20" y="161"/>
                  <a:pt x="20" y="215"/>
                </a:cubicBezTo>
                <a:cubicBezTo>
                  <a:pt x="20" y="269"/>
                  <a:pt x="39" y="315"/>
                  <a:pt x="77" y="353"/>
                </a:cubicBezTo>
                <a:cubicBezTo>
                  <a:pt x="115" y="391"/>
                  <a:pt x="161" y="410"/>
                  <a:pt x="215" y="410"/>
                </a:cubicBezTo>
                <a:cubicBezTo>
                  <a:pt x="269" y="410"/>
                  <a:pt x="315" y="391"/>
                  <a:pt x="353" y="353"/>
                </a:cubicBezTo>
                <a:cubicBezTo>
                  <a:pt x="391" y="315"/>
                  <a:pt x="410" y="269"/>
                  <a:pt x="410" y="215"/>
                </a:cubicBezTo>
                <a:moveTo>
                  <a:pt x="119" y="86"/>
                </a:moveTo>
                <a:cubicBezTo>
                  <a:pt x="79" y="142"/>
                  <a:pt x="79" y="142"/>
                  <a:pt x="79" y="142"/>
                </a:cubicBezTo>
                <a:cubicBezTo>
                  <a:pt x="76" y="145"/>
                  <a:pt x="73" y="146"/>
                  <a:pt x="70" y="146"/>
                </a:cubicBezTo>
                <a:cubicBezTo>
                  <a:pt x="63" y="146"/>
                  <a:pt x="60" y="143"/>
                  <a:pt x="60" y="137"/>
                </a:cubicBezTo>
                <a:cubicBezTo>
                  <a:pt x="60" y="134"/>
                  <a:pt x="61" y="132"/>
                  <a:pt x="62" y="131"/>
                </a:cubicBezTo>
                <a:cubicBezTo>
                  <a:pt x="103" y="74"/>
                  <a:pt x="103" y="74"/>
                  <a:pt x="103" y="74"/>
                </a:cubicBezTo>
                <a:cubicBezTo>
                  <a:pt x="105" y="71"/>
                  <a:pt x="108" y="69"/>
                  <a:pt x="111" y="69"/>
                </a:cubicBezTo>
                <a:cubicBezTo>
                  <a:pt x="118" y="69"/>
                  <a:pt x="121" y="72"/>
                  <a:pt x="121" y="79"/>
                </a:cubicBezTo>
                <a:cubicBezTo>
                  <a:pt x="121" y="82"/>
                  <a:pt x="121" y="84"/>
                  <a:pt x="119" y="86"/>
                </a:cubicBezTo>
                <a:moveTo>
                  <a:pt x="365" y="313"/>
                </a:moveTo>
                <a:cubicBezTo>
                  <a:pt x="365" y="321"/>
                  <a:pt x="361" y="324"/>
                  <a:pt x="354" y="324"/>
                </a:cubicBezTo>
                <a:cubicBezTo>
                  <a:pt x="347" y="324"/>
                  <a:pt x="344" y="321"/>
                  <a:pt x="344" y="315"/>
                </a:cubicBezTo>
                <a:cubicBezTo>
                  <a:pt x="340" y="261"/>
                  <a:pt x="297" y="233"/>
                  <a:pt x="215" y="233"/>
                </a:cubicBezTo>
                <a:cubicBezTo>
                  <a:pt x="132" y="232"/>
                  <a:pt x="90" y="260"/>
                  <a:pt x="86" y="315"/>
                </a:cubicBezTo>
                <a:cubicBezTo>
                  <a:pt x="86" y="322"/>
                  <a:pt x="83" y="325"/>
                  <a:pt x="76" y="325"/>
                </a:cubicBezTo>
                <a:cubicBezTo>
                  <a:pt x="69" y="325"/>
                  <a:pt x="66" y="321"/>
                  <a:pt x="66" y="314"/>
                </a:cubicBezTo>
                <a:cubicBezTo>
                  <a:pt x="71" y="246"/>
                  <a:pt x="120" y="212"/>
                  <a:pt x="215" y="212"/>
                </a:cubicBezTo>
                <a:cubicBezTo>
                  <a:pt x="310" y="212"/>
                  <a:pt x="360" y="246"/>
                  <a:pt x="365" y="314"/>
                </a:cubicBezTo>
                <a:cubicBezTo>
                  <a:pt x="357" y="314"/>
                  <a:pt x="357" y="314"/>
                  <a:pt x="357" y="314"/>
                </a:cubicBezTo>
                <a:cubicBezTo>
                  <a:pt x="357" y="313"/>
                  <a:pt x="357" y="313"/>
                  <a:pt x="357" y="313"/>
                </a:cubicBezTo>
                <a:lnTo>
                  <a:pt x="365" y="313"/>
                </a:lnTo>
                <a:close/>
                <a:moveTo>
                  <a:pt x="154" y="132"/>
                </a:moveTo>
                <a:cubicBezTo>
                  <a:pt x="154" y="137"/>
                  <a:pt x="152" y="141"/>
                  <a:pt x="149" y="145"/>
                </a:cubicBezTo>
                <a:cubicBezTo>
                  <a:pt x="145" y="149"/>
                  <a:pt x="140" y="151"/>
                  <a:pt x="136" y="151"/>
                </a:cubicBezTo>
                <a:cubicBezTo>
                  <a:pt x="130" y="151"/>
                  <a:pt x="126" y="149"/>
                  <a:pt x="122" y="145"/>
                </a:cubicBezTo>
                <a:cubicBezTo>
                  <a:pt x="118" y="142"/>
                  <a:pt x="116" y="137"/>
                  <a:pt x="116" y="132"/>
                </a:cubicBezTo>
                <a:cubicBezTo>
                  <a:pt x="116" y="127"/>
                  <a:pt x="118" y="122"/>
                  <a:pt x="122" y="119"/>
                </a:cubicBezTo>
                <a:cubicBezTo>
                  <a:pt x="125" y="115"/>
                  <a:pt x="130" y="113"/>
                  <a:pt x="136" y="113"/>
                </a:cubicBezTo>
                <a:cubicBezTo>
                  <a:pt x="140" y="113"/>
                  <a:pt x="145" y="115"/>
                  <a:pt x="149" y="119"/>
                </a:cubicBezTo>
                <a:cubicBezTo>
                  <a:pt x="152" y="122"/>
                  <a:pt x="154" y="127"/>
                  <a:pt x="154" y="132"/>
                </a:cubicBezTo>
                <a:moveTo>
                  <a:pt x="305" y="132"/>
                </a:moveTo>
                <a:cubicBezTo>
                  <a:pt x="305" y="137"/>
                  <a:pt x="303" y="141"/>
                  <a:pt x="299" y="145"/>
                </a:cubicBezTo>
                <a:cubicBezTo>
                  <a:pt x="295" y="149"/>
                  <a:pt x="291" y="151"/>
                  <a:pt x="285" y="151"/>
                </a:cubicBezTo>
                <a:cubicBezTo>
                  <a:pt x="280" y="151"/>
                  <a:pt x="276" y="149"/>
                  <a:pt x="272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2"/>
                  <a:pt x="272" y="119"/>
                </a:cubicBezTo>
                <a:cubicBezTo>
                  <a:pt x="276" y="115"/>
                  <a:pt x="280" y="113"/>
                  <a:pt x="285" y="113"/>
                </a:cubicBezTo>
                <a:cubicBezTo>
                  <a:pt x="291" y="113"/>
                  <a:pt x="295" y="115"/>
                  <a:pt x="299" y="119"/>
                </a:cubicBezTo>
                <a:cubicBezTo>
                  <a:pt x="303" y="122"/>
                  <a:pt x="305" y="127"/>
                  <a:pt x="305" y="132"/>
                </a:cubicBezTo>
                <a:moveTo>
                  <a:pt x="360" y="131"/>
                </a:moveTo>
                <a:cubicBezTo>
                  <a:pt x="364" y="137"/>
                  <a:pt x="363" y="142"/>
                  <a:pt x="357" y="146"/>
                </a:cubicBezTo>
                <a:cubicBezTo>
                  <a:pt x="352" y="150"/>
                  <a:pt x="347" y="149"/>
                  <a:pt x="342" y="143"/>
                </a:cubicBezTo>
                <a:cubicBezTo>
                  <a:pt x="302" y="87"/>
                  <a:pt x="302" y="87"/>
                  <a:pt x="302" y="87"/>
                </a:cubicBezTo>
                <a:cubicBezTo>
                  <a:pt x="301" y="85"/>
                  <a:pt x="300" y="83"/>
                  <a:pt x="300" y="81"/>
                </a:cubicBezTo>
                <a:cubicBezTo>
                  <a:pt x="300" y="74"/>
                  <a:pt x="303" y="70"/>
                  <a:pt x="311" y="70"/>
                </a:cubicBezTo>
                <a:cubicBezTo>
                  <a:pt x="314" y="70"/>
                  <a:pt x="316" y="72"/>
                  <a:pt x="318" y="74"/>
                </a:cubicBezTo>
                <a:lnTo>
                  <a:pt x="360" y="131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1" name="Freeform 14"/>
          <p:cNvSpPr>
            <a:spLocks noEditPoints="1"/>
          </p:cNvSpPr>
          <p:nvPr/>
        </p:nvSpPr>
        <p:spPr bwMode="auto">
          <a:xfrm>
            <a:off x="3345060" y="4613002"/>
            <a:ext cx="498475" cy="498475"/>
          </a:xfrm>
          <a:custGeom>
            <a:avLst/>
            <a:gdLst>
              <a:gd name="T0" fmla="*/ 368 w 431"/>
              <a:gd name="T1" fmla="*/ 367 h 431"/>
              <a:gd name="T2" fmla="*/ 64 w 431"/>
              <a:gd name="T3" fmla="*/ 367 h 431"/>
              <a:gd name="T4" fmla="*/ 64 w 431"/>
              <a:gd name="T5" fmla="*/ 62 h 431"/>
              <a:gd name="T6" fmla="*/ 368 w 431"/>
              <a:gd name="T7" fmla="*/ 63 h 431"/>
              <a:gd name="T8" fmla="*/ 410 w 431"/>
              <a:gd name="T9" fmla="*/ 215 h 431"/>
              <a:gd name="T10" fmla="*/ 216 w 431"/>
              <a:gd name="T11" fmla="*/ 21 h 431"/>
              <a:gd name="T12" fmla="*/ 21 w 431"/>
              <a:gd name="T13" fmla="*/ 215 h 431"/>
              <a:gd name="T14" fmla="*/ 216 w 431"/>
              <a:gd name="T15" fmla="*/ 410 h 431"/>
              <a:gd name="T16" fmla="*/ 410 w 431"/>
              <a:gd name="T17" fmla="*/ 215 h 431"/>
              <a:gd name="T18" fmla="*/ 77 w 431"/>
              <a:gd name="T19" fmla="*/ 119 h 431"/>
              <a:gd name="T20" fmla="*/ 62 w 431"/>
              <a:gd name="T21" fmla="*/ 110 h 431"/>
              <a:gd name="T22" fmla="*/ 128 w 431"/>
              <a:gd name="T23" fmla="*/ 67 h 431"/>
              <a:gd name="T24" fmla="*/ 143 w 431"/>
              <a:gd name="T25" fmla="*/ 77 h 431"/>
              <a:gd name="T26" fmla="*/ 365 w 431"/>
              <a:gd name="T27" fmla="*/ 313 h 431"/>
              <a:gd name="T28" fmla="*/ 345 w 431"/>
              <a:gd name="T29" fmla="*/ 315 h 431"/>
              <a:gd name="T30" fmla="*/ 87 w 431"/>
              <a:gd name="T31" fmla="*/ 315 h 431"/>
              <a:gd name="T32" fmla="*/ 66 w 431"/>
              <a:gd name="T33" fmla="*/ 314 h 431"/>
              <a:gd name="T34" fmla="*/ 365 w 431"/>
              <a:gd name="T35" fmla="*/ 314 h 431"/>
              <a:gd name="T36" fmla="*/ 358 w 431"/>
              <a:gd name="T37" fmla="*/ 313 h 431"/>
              <a:gd name="T38" fmla="*/ 155 w 431"/>
              <a:gd name="T39" fmla="*/ 132 h 431"/>
              <a:gd name="T40" fmla="*/ 136 w 431"/>
              <a:gd name="T41" fmla="*/ 151 h 431"/>
              <a:gd name="T42" fmla="*/ 117 w 431"/>
              <a:gd name="T43" fmla="*/ 132 h 431"/>
              <a:gd name="T44" fmla="*/ 136 w 431"/>
              <a:gd name="T45" fmla="*/ 113 h 431"/>
              <a:gd name="T46" fmla="*/ 155 w 431"/>
              <a:gd name="T47" fmla="*/ 132 h 431"/>
              <a:gd name="T48" fmla="*/ 300 w 431"/>
              <a:gd name="T49" fmla="*/ 145 h 431"/>
              <a:gd name="T50" fmla="*/ 273 w 431"/>
              <a:gd name="T51" fmla="*/ 145 h 431"/>
              <a:gd name="T52" fmla="*/ 273 w 431"/>
              <a:gd name="T53" fmla="*/ 119 h 431"/>
              <a:gd name="T54" fmla="*/ 300 w 431"/>
              <a:gd name="T55" fmla="*/ 119 h 431"/>
              <a:gd name="T56" fmla="*/ 354 w 431"/>
              <a:gd name="T57" fmla="*/ 101 h 431"/>
              <a:gd name="T58" fmla="*/ 351 w 431"/>
              <a:gd name="T59" fmla="*/ 122 h 431"/>
              <a:gd name="T60" fmla="*/ 283 w 431"/>
              <a:gd name="T61" fmla="*/ 85 h 431"/>
              <a:gd name="T62" fmla="*/ 288 w 431"/>
              <a:gd name="T63" fmla="*/ 65 h 431"/>
              <a:gd name="T64" fmla="*/ 354 w 431"/>
              <a:gd name="T65" fmla="*/ 10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31" h="431">
                <a:moveTo>
                  <a:pt x="431" y="215"/>
                </a:moveTo>
                <a:cubicBezTo>
                  <a:pt x="431" y="274"/>
                  <a:pt x="410" y="325"/>
                  <a:pt x="368" y="367"/>
                </a:cubicBezTo>
                <a:cubicBezTo>
                  <a:pt x="326" y="409"/>
                  <a:pt x="275" y="431"/>
                  <a:pt x="216" y="431"/>
                </a:cubicBezTo>
                <a:cubicBezTo>
                  <a:pt x="156" y="431"/>
                  <a:pt x="106" y="409"/>
                  <a:pt x="64" y="367"/>
                </a:cubicBezTo>
                <a:cubicBezTo>
                  <a:pt x="22" y="325"/>
                  <a:pt x="0" y="274"/>
                  <a:pt x="0" y="215"/>
                </a:cubicBezTo>
                <a:cubicBezTo>
                  <a:pt x="0" y="155"/>
                  <a:pt x="22" y="104"/>
                  <a:pt x="64" y="62"/>
                </a:cubicBezTo>
                <a:cubicBezTo>
                  <a:pt x="106" y="21"/>
                  <a:pt x="157" y="0"/>
                  <a:pt x="216" y="0"/>
                </a:cubicBezTo>
                <a:cubicBezTo>
                  <a:pt x="276" y="0"/>
                  <a:pt x="327" y="21"/>
                  <a:pt x="368" y="63"/>
                </a:cubicBezTo>
                <a:cubicBezTo>
                  <a:pt x="410" y="105"/>
                  <a:pt x="431" y="156"/>
                  <a:pt x="431" y="215"/>
                </a:cubicBezTo>
                <a:moveTo>
                  <a:pt x="410" y="215"/>
                </a:moveTo>
                <a:cubicBezTo>
                  <a:pt x="410" y="161"/>
                  <a:pt x="391" y="115"/>
                  <a:pt x="354" y="77"/>
                </a:cubicBezTo>
                <a:cubicBezTo>
                  <a:pt x="316" y="40"/>
                  <a:pt x="270" y="21"/>
                  <a:pt x="216" y="21"/>
                </a:cubicBezTo>
                <a:cubicBezTo>
                  <a:pt x="162" y="21"/>
                  <a:pt x="116" y="40"/>
                  <a:pt x="78" y="77"/>
                </a:cubicBezTo>
                <a:cubicBezTo>
                  <a:pt x="40" y="115"/>
                  <a:pt x="21" y="161"/>
                  <a:pt x="21" y="215"/>
                </a:cubicBezTo>
                <a:cubicBezTo>
                  <a:pt x="21" y="269"/>
                  <a:pt x="40" y="315"/>
                  <a:pt x="78" y="353"/>
                </a:cubicBezTo>
                <a:cubicBezTo>
                  <a:pt x="116" y="391"/>
                  <a:pt x="162" y="410"/>
                  <a:pt x="216" y="410"/>
                </a:cubicBezTo>
                <a:cubicBezTo>
                  <a:pt x="270" y="410"/>
                  <a:pt x="316" y="391"/>
                  <a:pt x="354" y="353"/>
                </a:cubicBezTo>
                <a:cubicBezTo>
                  <a:pt x="391" y="315"/>
                  <a:pt x="410" y="269"/>
                  <a:pt x="410" y="215"/>
                </a:cubicBezTo>
                <a:moveTo>
                  <a:pt x="138" y="85"/>
                </a:moveTo>
                <a:cubicBezTo>
                  <a:pt x="77" y="119"/>
                  <a:pt x="77" y="119"/>
                  <a:pt x="77" y="119"/>
                </a:cubicBezTo>
                <a:cubicBezTo>
                  <a:pt x="76" y="121"/>
                  <a:pt x="74" y="121"/>
                  <a:pt x="72" y="121"/>
                </a:cubicBezTo>
                <a:cubicBezTo>
                  <a:pt x="65" y="121"/>
                  <a:pt x="62" y="117"/>
                  <a:pt x="62" y="110"/>
                </a:cubicBezTo>
                <a:cubicBezTo>
                  <a:pt x="62" y="106"/>
                  <a:pt x="63" y="103"/>
                  <a:pt x="67" y="101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9" y="66"/>
                  <a:pt x="131" y="66"/>
                  <a:pt x="132" y="66"/>
                </a:cubicBezTo>
                <a:cubicBezTo>
                  <a:pt x="139" y="66"/>
                  <a:pt x="143" y="70"/>
                  <a:pt x="143" y="77"/>
                </a:cubicBezTo>
                <a:cubicBezTo>
                  <a:pt x="143" y="81"/>
                  <a:pt x="141" y="84"/>
                  <a:pt x="138" y="85"/>
                </a:cubicBezTo>
                <a:moveTo>
                  <a:pt x="365" y="313"/>
                </a:moveTo>
                <a:cubicBezTo>
                  <a:pt x="366" y="321"/>
                  <a:pt x="362" y="324"/>
                  <a:pt x="355" y="324"/>
                </a:cubicBezTo>
                <a:cubicBezTo>
                  <a:pt x="348" y="324"/>
                  <a:pt x="345" y="321"/>
                  <a:pt x="345" y="315"/>
                </a:cubicBezTo>
                <a:cubicBezTo>
                  <a:pt x="341" y="261"/>
                  <a:pt x="298" y="233"/>
                  <a:pt x="216" y="233"/>
                </a:cubicBezTo>
                <a:cubicBezTo>
                  <a:pt x="133" y="232"/>
                  <a:pt x="91" y="260"/>
                  <a:pt x="87" y="315"/>
                </a:cubicBezTo>
                <a:cubicBezTo>
                  <a:pt x="87" y="322"/>
                  <a:pt x="84" y="325"/>
                  <a:pt x="77" y="325"/>
                </a:cubicBezTo>
                <a:cubicBezTo>
                  <a:pt x="70" y="325"/>
                  <a:pt x="66" y="321"/>
                  <a:pt x="66" y="314"/>
                </a:cubicBezTo>
                <a:cubicBezTo>
                  <a:pt x="71" y="246"/>
                  <a:pt x="121" y="212"/>
                  <a:pt x="216" y="212"/>
                </a:cubicBezTo>
                <a:cubicBezTo>
                  <a:pt x="311" y="212"/>
                  <a:pt x="361" y="246"/>
                  <a:pt x="365" y="314"/>
                </a:cubicBezTo>
                <a:cubicBezTo>
                  <a:pt x="358" y="314"/>
                  <a:pt x="358" y="314"/>
                  <a:pt x="358" y="314"/>
                </a:cubicBezTo>
                <a:cubicBezTo>
                  <a:pt x="358" y="313"/>
                  <a:pt x="358" y="313"/>
                  <a:pt x="358" y="313"/>
                </a:cubicBezTo>
                <a:lnTo>
                  <a:pt x="365" y="313"/>
                </a:lnTo>
                <a:close/>
                <a:moveTo>
                  <a:pt x="155" y="132"/>
                </a:moveTo>
                <a:cubicBezTo>
                  <a:pt x="155" y="137"/>
                  <a:pt x="153" y="141"/>
                  <a:pt x="149" y="145"/>
                </a:cubicBezTo>
                <a:cubicBezTo>
                  <a:pt x="146" y="149"/>
                  <a:pt x="141" y="151"/>
                  <a:pt x="136" y="151"/>
                </a:cubicBezTo>
                <a:cubicBezTo>
                  <a:pt x="131" y="151"/>
                  <a:pt x="126" y="149"/>
                  <a:pt x="122" y="145"/>
                </a:cubicBezTo>
                <a:cubicBezTo>
                  <a:pt x="119" y="141"/>
                  <a:pt x="117" y="137"/>
                  <a:pt x="117" y="132"/>
                </a:cubicBezTo>
                <a:cubicBezTo>
                  <a:pt x="117" y="127"/>
                  <a:pt x="119" y="122"/>
                  <a:pt x="122" y="119"/>
                </a:cubicBezTo>
                <a:cubicBezTo>
                  <a:pt x="126" y="115"/>
                  <a:pt x="131" y="113"/>
                  <a:pt x="136" y="113"/>
                </a:cubicBezTo>
                <a:cubicBezTo>
                  <a:pt x="141" y="113"/>
                  <a:pt x="146" y="115"/>
                  <a:pt x="149" y="119"/>
                </a:cubicBezTo>
                <a:cubicBezTo>
                  <a:pt x="153" y="122"/>
                  <a:pt x="155" y="127"/>
                  <a:pt x="155" y="132"/>
                </a:cubicBezTo>
                <a:moveTo>
                  <a:pt x="306" y="132"/>
                </a:moveTo>
                <a:cubicBezTo>
                  <a:pt x="306" y="137"/>
                  <a:pt x="304" y="142"/>
                  <a:pt x="300" y="145"/>
                </a:cubicBezTo>
                <a:cubicBezTo>
                  <a:pt x="296" y="149"/>
                  <a:pt x="291" y="151"/>
                  <a:pt x="286" y="151"/>
                </a:cubicBezTo>
                <a:cubicBezTo>
                  <a:pt x="281" y="151"/>
                  <a:pt x="277" y="149"/>
                  <a:pt x="273" y="145"/>
                </a:cubicBezTo>
                <a:cubicBezTo>
                  <a:pt x="269" y="141"/>
                  <a:pt x="267" y="137"/>
                  <a:pt x="267" y="132"/>
                </a:cubicBezTo>
                <a:cubicBezTo>
                  <a:pt x="267" y="127"/>
                  <a:pt x="269" y="122"/>
                  <a:pt x="273" y="119"/>
                </a:cubicBezTo>
                <a:cubicBezTo>
                  <a:pt x="277" y="115"/>
                  <a:pt x="281" y="113"/>
                  <a:pt x="286" y="113"/>
                </a:cubicBezTo>
                <a:cubicBezTo>
                  <a:pt x="291" y="113"/>
                  <a:pt x="296" y="115"/>
                  <a:pt x="300" y="119"/>
                </a:cubicBezTo>
                <a:cubicBezTo>
                  <a:pt x="304" y="122"/>
                  <a:pt x="306" y="127"/>
                  <a:pt x="306" y="132"/>
                </a:cubicBezTo>
                <a:moveTo>
                  <a:pt x="354" y="101"/>
                </a:moveTo>
                <a:cubicBezTo>
                  <a:pt x="358" y="103"/>
                  <a:pt x="360" y="106"/>
                  <a:pt x="360" y="111"/>
                </a:cubicBezTo>
                <a:cubicBezTo>
                  <a:pt x="360" y="118"/>
                  <a:pt x="357" y="122"/>
                  <a:pt x="351" y="122"/>
                </a:cubicBezTo>
                <a:cubicBezTo>
                  <a:pt x="349" y="122"/>
                  <a:pt x="346" y="121"/>
                  <a:pt x="344" y="119"/>
                </a:cubicBezTo>
                <a:cubicBezTo>
                  <a:pt x="283" y="85"/>
                  <a:pt x="283" y="85"/>
                  <a:pt x="283" y="85"/>
                </a:cubicBezTo>
                <a:cubicBezTo>
                  <a:pt x="280" y="83"/>
                  <a:pt x="278" y="80"/>
                  <a:pt x="278" y="77"/>
                </a:cubicBezTo>
                <a:cubicBezTo>
                  <a:pt x="278" y="69"/>
                  <a:pt x="281" y="65"/>
                  <a:pt x="288" y="65"/>
                </a:cubicBezTo>
                <a:cubicBezTo>
                  <a:pt x="290" y="65"/>
                  <a:pt x="292" y="66"/>
                  <a:pt x="294" y="67"/>
                </a:cubicBezTo>
                <a:lnTo>
                  <a:pt x="354" y="101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2" name="Freeform 15"/>
          <p:cNvSpPr>
            <a:spLocks noEditPoints="1"/>
          </p:cNvSpPr>
          <p:nvPr/>
        </p:nvSpPr>
        <p:spPr bwMode="auto">
          <a:xfrm>
            <a:off x="4086944" y="4613002"/>
            <a:ext cx="496888" cy="498475"/>
          </a:xfrm>
          <a:custGeom>
            <a:avLst/>
            <a:gdLst>
              <a:gd name="T0" fmla="*/ 430 w 430"/>
              <a:gd name="T1" fmla="*/ 216 h 430"/>
              <a:gd name="T2" fmla="*/ 367 w 430"/>
              <a:gd name="T3" fmla="*/ 367 h 430"/>
              <a:gd name="T4" fmla="*/ 214 w 430"/>
              <a:gd name="T5" fmla="*/ 430 h 430"/>
              <a:gd name="T6" fmla="*/ 63 w 430"/>
              <a:gd name="T7" fmla="*/ 367 h 430"/>
              <a:gd name="T8" fmla="*/ 0 w 430"/>
              <a:gd name="T9" fmla="*/ 215 h 430"/>
              <a:gd name="T10" fmla="*/ 63 w 430"/>
              <a:gd name="T11" fmla="*/ 63 h 430"/>
              <a:gd name="T12" fmla="*/ 215 w 430"/>
              <a:gd name="T13" fmla="*/ 0 h 430"/>
              <a:gd name="T14" fmla="*/ 367 w 430"/>
              <a:gd name="T15" fmla="*/ 63 h 430"/>
              <a:gd name="T16" fmla="*/ 430 w 430"/>
              <a:gd name="T17" fmla="*/ 216 h 430"/>
              <a:gd name="T18" fmla="*/ 409 w 430"/>
              <a:gd name="T19" fmla="*/ 216 h 430"/>
              <a:gd name="T20" fmla="*/ 352 w 430"/>
              <a:gd name="T21" fmla="*/ 78 h 430"/>
              <a:gd name="T22" fmla="*/ 214 w 430"/>
              <a:gd name="T23" fmla="*/ 21 h 430"/>
              <a:gd name="T24" fmla="*/ 77 w 430"/>
              <a:gd name="T25" fmla="*/ 78 h 430"/>
              <a:gd name="T26" fmla="*/ 20 w 430"/>
              <a:gd name="T27" fmla="*/ 216 h 430"/>
              <a:gd name="T28" fmla="*/ 77 w 430"/>
              <a:gd name="T29" fmla="*/ 353 h 430"/>
              <a:gd name="T30" fmla="*/ 214 w 430"/>
              <a:gd name="T31" fmla="*/ 410 h 430"/>
              <a:gd name="T32" fmla="*/ 352 w 430"/>
              <a:gd name="T33" fmla="*/ 353 h 430"/>
              <a:gd name="T34" fmla="*/ 409 w 430"/>
              <a:gd name="T35" fmla="*/ 216 h 430"/>
              <a:gd name="T36" fmla="*/ 364 w 430"/>
              <a:gd name="T37" fmla="*/ 210 h 430"/>
              <a:gd name="T38" fmla="*/ 318 w 430"/>
              <a:gd name="T39" fmla="*/ 305 h 430"/>
              <a:gd name="T40" fmla="*/ 214 w 430"/>
              <a:gd name="T41" fmla="*/ 341 h 430"/>
              <a:gd name="T42" fmla="*/ 113 w 430"/>
              <a:gd name="T43" fmla="*/ 305 h 430"/>
              <a:gd name="T44" fmla="*/ 66 w 430"/>
              <a:gd name="T45" fmla="*/ 210 h 430"/>
              <a:gd name="T46" fmla="*/ 76 w 430"/>
              <a:gd name="T47" fmla="*/ 199 h 430"/>
              <a:gd name="T48" fmla="*/ 86 w 430"/>
              <a:gd name="T49" fmla="*/ 210 h 430"/>
              <a:gd name="T50" fmla="*/ 127 w 430"/>
              <a:gd name="T51" fmla="*/ 289 h 430"/>
              <a:gd name="T52" fmla="*/ 215 w 430"/>
              <a:gd name="T53" fmla="*/ 320 h 430"/>
              <a:gd name="T54" fmla="*/ 303 w 430"/>
              <a:gd name="T55" fmla="*/ 289 h 430"/>
              <a:gd name="T56" fmla="*/ 343 w 430"/>
              <a:gd name="T57" fmla="*/ 210 h 430"/>
              <a:gd name="T58" fmla="*/ 353 w 430"/>
              <a:gd name="T59" fmla="*/ 199 h 430"/>
              <a:gd name="T60" fmla="*/ 364 w 430"/>
              <a:gd name="T61" fmla="*/ 210 h 430"/>
              <a:gd name="T62" fmla="*/ 154 w 430"/>
              <a:gd name="T63" fmla="*/ 131 h 430"/>
              <a:gd name="T64" fmla="*/ 148 w 430"/>
              <a:gd name="T65" fmla="*/ 144 h 430"/>
              <a:gd name="T66" fmla="*/ 135 w 430"/>
              <a:gd name="T67" fmla="*/ 150 h 430"/>
              <a:gd name="T68" fmla="*/ 121 w 430"/>
              <a:gd name="T69" fmla="*/ 144 h 430"/>
              <a:gd name="T70" fmla="*/ 115 w 430"/>
              <a:gd name="T71" fmla="*/ 131 h 430"/>
              <a:gd name="T72" fmla="*/ 121 w 430"/>
              <a:gd name="T73" fmla="*/ 118 h 430"/>
              <a:gd name="T74" fmla="*/ 135 w 430"/>
              <a:gd name="T75" fmla="*/ 112 h 430"/>
              <a:gd name="T76" fmla="*/ 148 w 430"/>
              <a:gd name="T77" fmla="*/ 118 h 430"/>
              <a:gd name="T78" fmla="*/ 154 w 430"/>
              <a:gd name="T79" fmla="*/ 131 h 430"/>
              <a:gd name="T80" fmla="*/ 304 w 430"/>
              <a:gd name="T81" fmla="*/ 131 h 430"/>
              <a:gd name="T82" fmla="*/ 299 w 430"/>
              <a:gd name="T83" fmla="*/ 144 h 430"/>
              <a:gd name="T84" fmla="*/ 285 w 430"/>
              <a:gd name="T85" fmla="*/ 150 h 430"/>
              <a:gd name="T86" fmla="*/ 272 w 430"/>
              <a:gd name="T87" fmla="*/ 144 h 430"/>
              <a:gd name="T88" fmla="*/ 266 w 430"/>
              <a:gd name="T89" fmla="*/ 131 h 430"/>
              <a:gd name="T90" fmla="*/ 272 w 430"/>
              <a:gd name="T91" fmla="*/ 118 h 430"/>
              <a:gd name="T92" fmla="*/ 285 w 430"/>
              <a:gd name="T93" fmla="*/ 112 h 430"/>
              <a:gd name="T94" fmla="*/ 299 w 430"/>
              <a:gd name="T95" fmla="*/ 118 h 430"/>
              <a:gd name="T96" fmla="*/ 304 w 430"/>
              <a:gd name="T97" fmla="*/ 131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0" h="430">
                <a:moveTo>
                  <a:pt x="430" y="216"/>
                </a:moveTo>
                <a:cubicBezTo>
                  <a:pt x="430" y="275"/>
                  <a:pt x="409" y="325"/>
                  <a:pt x="367" y="367"/>
                </a:cubicBezTo>
                <a:cubicBezTo>
                  <a:pt x="325" y="409"/>
                  <a:pt x="274" y="430"/>
                  <a:pt x="214" y="430"/>
                </a:cubicBezTo>
                <a:cubicBezTo>
                  <a:pt x="155" y="430"/>
                  <a:pt x="105" y="409"/>
                  <a:pt x="63" y="367"/>
                </a:cubicBezTo>
                <a:cubicBezTo>
                  <a:pt x="21" y="325"/>
                  <a:pt x="0" y="274"/>
                  <a:pt x="0" y="215"/>
                </a:cubicBezTo>
                <a:cubicBezTo>
                  <a:pt x="0" y="155"/>
                  <a:pt x="21" y="105"/>
                  <a:pt x="63" y="63"/>
                </a:cubicBezTo>
                <a:cubicBezTo>
                  <a:pt x="105" y="21"/>
                  <a:pt x="155" y="0"/>
                  <a:pt x="215" y="0"/>
                </a:cubicBezTo>
                <a:cubicBezTo>
                  <a:pt x="274" y="0"/>
                  <a:pt x="325" y="21"/>
                  <a:pt x="367" y="63"/>
                </a:cubicBezTo>
                <a:cubicBezTo>
                  <a:pt x="409" y="105"/>
                  <a:pt x="430" y="156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69"/>
                  <a:pt x="39" y="315"/>
                  <a:pt x="77" y="353"/>
                </a:cubicBezTo>
                <a:cubicBezTo>
                  <a:pt x="115" y="391"/>
                  <a:pt x="161" y="410"/>
                  <a:pt x="214" y="410"/>
                </a:cubicBezTo>
                <a:cubicBezTo>
                  <a:pt x="268" y="410"/>
                  <a:pt x="314" y="391"/>
                  <a:pt x="352" y="353"/>
                </a:cubicBezTo>
                <a:cubicBezTo>
                  <a:pt x="390" y="315"/>
                  <a:pt x="409" y="269"/>
                  <a:pt x="409" y="216"/>
                </a:cubicBezTo>
                <a:moveTo>
                  <a:pt x="364" y="210"/>
                </a:moveTo>
                <a:cubicBezTo>
                  <a:pt x="364" y="248"/>
                  <a:pt x="349" y="280"/>
                  <a:pt x="318" y="305"/>
                </a:cubicBezTo>
                <a:cubicBezTo>
                  <a:pt x="289" y="329"/>
                  <a:pt x="255" y="341"/>
                  <a:pt x="214" y="341"/>
                </a:cubicBezTo>
                <a:cubicBezTo>
                  <a:pt x="175" y="341"/>
                  <a:pt x="141" y="329"/>
                  <a:pt x="113" y="305"/>
                </a:cubicBezTo>
                <a:cubicBezTo>
                  <a:pt x="84" y="280"/>
                  <a:pt x="68" y="249"/>
                  <a:pt x="66" y="210"/>
                </a:cubicBezTo>
                <a:cubicBezTo>
                  <a:pt x="65" y="203"/>
                  <a:pt x="69" y="199"/>
                  <a:pt x="76" y="199"/>
                </a:cubicBezTo>
                <a:cubicBezTo>
                  <a:pt x="82" y="199"/>
                  <a:pt x="86" y="203"/>
                  <a:pt x="86" y="210"/>
                </a:cubicBezTo>
                <a:cubicBezTo>
                  <a:pt x="88" y="242"/>
                  <a:pt x="102" y="268"/>
                  <a:pt x="127" y="289"/>
                </a:cubicBezTo>
                <a:cubicBezTo>
                  <a:pt x="151" y="310"/>
                  <a:pt x="181" y="320"/>
                  <a:pt x="215" y="320"/>
                </a:cubicBezTo>
                <a:cubicBezTo>
                  <a:pt x="249" y="320"/>
                  <a:pt x="278" y="310"/>
                  <a:pt x="303" y="289"/>
                </a:cubicBezTo>
                <a:cubicBezTo>
                  <a:pt x="328" y="268"/>
                  <a:pt x="341" y="242"/>
                  <a:pt x="343" y="210"/>
                </a:cubicBezTo>
                <a:cubicBezTo>
                  <a:pt x="344" y="203"/>
                  <a:pt x="347" y="199"/>
                  <a:pt x="353" y="199"/>
                </a:cubicBezTo>
                <a:cubicBezTo>
                  <a:pt x="361" y="199"/>
                  <a:pt x="364" y="203"/>
                  <a:pt x="364" y="210"/>
                </a:cubicBezTo>
                <a:moveTo>
                  <a:pt x="154" y="131"/>
                </a:moveTo>
                <a:cubicBezTo>
                  <a:pt x="154" y="136"/>
                  <a:pt x="152" y="140"/>
                  <a:pt x="148" y="144"/>
                </a:cubicBezTo>
                <a:cubicBezTo>
                  <a:pt x="144" y="148"/>
                  <a:pt x="140" y="150"/>
                  <a:pt x="135" y="150"/>
                </a:cubicBezTo>
                <a:cubicBezTo>
                  <a:pt x="130" y="150"/>
                  <a:pt x="125" y="148"/>
                  <a:pt x="121" y="144"/>
                </a:cubicBezTo>
                <a:cubicBezTo>
                  <a:pt x="117" y="141"/>
                  <a:pt x="115" y="136"/>
                  <a:pt x="115" y="131"/>
                </a:cubicBezTo>
                <a:cubicBezTo>
                  <a:pt x="115" y="126"/>
                  <a:pt x="117" y="121"/>
                  <a:pt x="121" y="118"/>
                </a:cubicBezTo>
                <a:cubicBezTo>
                  <a:pt x="125" y="114"/>
                  <a:pt x="130" y="112"/>
                  <a:pt x="135" y="112"/>
                </a:cubicBezTo>
                <a:cubicBezTo>
                  <a:pt x="140" y="112"/>
                  <a:pt x="144" y="114"/>
                  <a:pt x="148" y="118"/>
                </a:cubicBezTo>
                <a:cubicBezTo>
                  <a:pt x="152" y="121"/>
                  <a:pt x="154" y="126"/>
                  <a:pt x="154" y="131"/>
                </a:cubicBezTo>
                <a:moveTo>
                  <a:pt x="304" y="131"/>
                </a:moveTo>
                <a:cubicBezTo>
                  <a:pt x="304" y="136"/>
                  <a:pt x="302" y="140"/>
                  <a:pt x="299" y="144"/>
                </a:cubicBezTo>
                <a:cubicBezTo>
                  <a:pt x="295" y="148"/>
                  <a:pt x="290" y="150"/>
                  <a:pt x="285" y="150"/>
                </a:cubicBezTo>
                <a:cubicBezTo>
                  <a:pt x="280" y="150"/>
                  <a:pt x="275" y="148"/>
                  <a:pt x="272" y="144"/>
                </a:cubicBezTo>
                <a:cubicBezTo>
                  <a:pt x="268" y="140"/>
                  <a:pt x="266" y="136"/>
                  <a:pt x="266" y="131"/>
                </a:cubicBezTo>
                <a:cubicBezTo>
                  <a:pt x="266" y="126"/>
                  <a:pt x="268" y="121"/>
                  <a:pt x="272" y="118"/>
                </a:cubicBezTo>
                <a:cubicBezTo>
                  <a:pt x="275" y="114"/>
                  <a:pt x="280" y="112"/>
                  <a:pt x="285" y="112"/>
                </a:cubicBezTo>
                <a:cubicBezTo>
                  <a:pt x="290" y="112"/>
                  <a:pt x="295" y="114"/>
                  <a:pt x="299" y="118"/>
                </a:cubicBezTo>
                <a:cubicBezTo>
                  <a:pt x="302" y="121"/>
                  <a:pt x="304" y="126"/>
                  <a:pt x="304" y="131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3" name="Freeform 16"/>
          <p:cNvSpPr>
            <a:spLocks noEditPoints="1"/>
          </p:cNvSpPr>
          <p:nvPr/>
        </p:nvSpPr>
        <p:spPr bwMode="auto">
          <a:xfrm>
            <a:off x="4799856" y="4613002"/>
            <a:ext cx="496888" cy="498475"/>
          </a:xfrm>
          <a:custGeom>
            <a:avLst/>
            <a:gdLst>
              <a:gd name="T0" fmla="*/ 430 w 430"/>
              <a:gd name="T1" fmla="*/ 216 h 430"/>
              <a:gd name="T2" fmla="*/ 367 w 430"/>
              <a:gd name="T3" fmla="*/ 367 h 430"/>
              <a:gd name="T4" fmla="*/ 215 w 430"/>
              <a:gd name="T5" fmla="*/ 430 h 430"/>
              <a:gd name="T6" fmla="*/ 63 w 430"/>
              <a:gd name="T7" fmla="*/ 367 h 430"/>
              <a:gd name="T8" fmla="*/ 0 w 430"/>
              <a:gd name="T9" fmla="*/ 215 h 430"/>
              <a:gd name="T10" fmla="*/ 63 w 430"/>
              <a:gd name="T11" fmla="*/ 63 h 430"/>
              <a:gd name="T12" fmla="*/ 215 w 430"/>
              <a:gd name="T13" fmla="*/ 0 h 430"/>
              <a:gd name="T14" fmla="*/ 367 w 430"/>
              <a:gd name="T15" fmla="*/ 63 h 430"/>
              <a:gd name="T16" fmla="*/ 430 w 430"/>
              <a:gd name="T17" fmla="*/ 216 h 430"/>
              <a:gd name="T18" fmla="*/ 409 w 430"/>
              <a:gd name="T19" fmla="*/ 216 h 430"/>
              <a:gd name="T20" fmla="*/ 352 w 430"/>
              <a:gd name="T21" fmla="*/ 78 h 430"/>
              <a:gd name="T22" fmla="*/ 215 w 430"/>
              <a:gd name="T23" fmla="*/ 21 h 430"/>
              <a:gd name="T24" fmla="*/ 77 w 430"/>
              <a:gd name="T25" fmla="*/ 78 h 430"/>
              <a:gd name="T26" fmla="*/ 20 w 430"/>
              <a:gd name="T27" fmla="*/ 216 h 430"/>
              <a:gd name="T28" fmla="*/ 77 w 430"/>
              <a:gd name="T29" fmla="*/ 353 h 430"/>
              <a:gd name="T30" fmla="*/ 215 w 430"/>
              <a:gd name="T31" fmla="*/ 410 h 430"/>
              <a:gd name="T32" fmla="*/ 352 w 430"/>
              <a:gd name="T33" fmla="*/ 353 h 430"/>
              <a:gd name="T34" fmla="*/ 409 w 430"/>
              <a:gd name="T35" fmla="*/ 216 h 430"/>
              <a:gd name="T36" fmla="*/ 364 w 430"/>
              <a:gd name="T37" fmla="*/ 210 h 430"/>
              <a:gd name="T38" fmla="*/ 318 w 430"/>
              <a:gd name="T39" fmla="*/ 305 h 430"/>
              <a:gd name="T40" fmla="*/ 215 w 430"/>
              <a:gd name="T41" fmla="*/ 341 h 430"/>
              <a:gd name="T42" fmla="*/ 113 w 430"/>
              <a:gd name="T43" fmla="*/ 305 h 430"/>
              <a:gd name="T44" fmla="*/ 66 w 430"/>
              <a:gd name="T45" fmla="*/ 210 h 430"/>
              <a:gd name="T46" fmla="*/ 76 w 430"/>
              <a:gd name="T47" fmla="*/ 199 h 430"/>
              <a:gd name="T48" fmla="*/ 86 w 430"/>
              <a:gd name="T49" fmla="*/ 210 h 430"/>
              <a:gd name="T50" fmla="*/ 127 w 430"/>
              <a:gd name="T51" fmla="*/ 289 h 430"/>
              <a:gd name="T52" fmla="*/ 215 w 430"/>
              <a:gd name="T53" fmla="*/ 320 h 430"/>
              <a:gd name="T54" fmla="*/ 303 w 430"/>
              <a:gd name="T55" fmla="*/ 289 h 430"/>
              <a:gd name="T56" fmla="*/ 343 w 430"/>
              <a:gd name="T57" fmla="*/ 210 h 430"/>
              <a:gd name="T58" fmla="*/ 354 w 430"/>
              <a:gd name="T59" fmla="*/ 199 h 430"/>
              <a:gd name="T60" fmla="*/ 364 w 430"/>
              <a:gd name="T61" fmla="*/ 210 h 430"/>
              <a:gd name="T62" fmla="*/ 167 w 430"/>
              <a:gd name="T63" fmla="*/ 148 h 430"/>
              <a:gd name="T64" fmla="*/ 154 w 430"/>
              <a:gd name="T65" fmla="*/ 154 h 430"/>
              <a:gd name="T66" fmla="*/ 91 w 430"/>
              <a:gd name="T67" fmla="*/ 130 h 430"/>
              <a:gd name="T68" fmla="*/ 83 w 430"/>
              <a:gd name="T69" fmla="*/ 120 h 430"/>
              <a:gd name="T70" fmla="*/ 93 w 430"/>
              <a:gd name="T71" fmla="*/ 109 h 430"/>
              <a:gd name="T72" fmla="*/ 97 w 430"/>
              <a:gd name="T73" fmla="*/ 110 h 430"/>
              <a:gd name="T74" fmla="*/ 161 w 430"/>
              <a:gd name="T75" fmla="*/ 135 h 430"/>
              <a:gd name="T76" fmla="*/ 167 w 430"/>
              <a:gd name="T77" fmla="*/ 148 h 430"/>
              <a:gd name="T78" fmla="*/ 305 w 430"/>
              <a:gd name="T79" fmla="*/ 131 h 430"/>
              <a:gd name="T80" fmla="*/ 299 w 430"/>
              <a:gd name="T81" fmla="*/ 144 h 430"/>
              <a:gd name="T82" fmla="*/ 285 w 430"/>
              <a:gd name="T83" fmla="*/ 150 h 430"/>
              <a:gd name="T84" fmla="*/ 272 w 430"/>
              <a:gd name="T85" fmla="*/ 144 h 430"/>
              <a:gd name="T86" fmla="*/ 266 w 430"/>
              <a:gd name="T87" fmla="*/ 131 h 430"/>
              <a:gd name="T88" fmla="*/ 272 w 430"/>
              <a:gd name="T89" fmla="*/ 118 h 430"/>
              <a:gd name="T90" fmla="*/ 285 w 430"/>
              <a:gd name="T91" fmla="*/ 112 h 430"/>
              <a:gd name="T92" fmla="*/ 299 w 430"/>
              <a:gd name="T93" fmla="*/ 118 h 430"/>
              <a:gd name="T94" fmla="*/ 305 w 430"/>
              <a:gd name="T95" fmla="*/ 131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0" h="430">
                <a:moveTo>
                  <a:pt x="430" y="216"/>
                </a:moveTo>
                <a:cubicBezTo>
                  <a:pt x="430" y="275"/>
                  <a:pt x="409" y="325"/>
                  <a:pt x="367" y="367"/>
                </a:cubicBezTo>
                <a:cubicBezTo>
                  <a:pt x="325" y="409"/>
                  <a:pt x="274" y="430"/>
                  <a:pt x="215" y="430"/>
                </a:cubicBezTo>
                <a:cubicBezTo>
                  <a:pt x="155" y="430"/>
                  <a:pt x="105" y="409"/>
                  <a:pt x="63" y="367"/>
                </a:cubicBezTo>
                <a:cubicBezTo>
                  <a:pt x="21" y="325"/>
                  <a:pt x="0" y="274"/>
                  <a:pt x="0" y="215"/>
                </a:cubicBezTo>
                <a:cubicBezTo>
                  <a:pt x="0" y="155"/>
                  <a:pt x="21" y="105"/>
                  <a:pt x="63" y="63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6" y="21"/>
                  <a:pt x="367" y="63"/>
                </a:cubicBezTo>
                <a:cubicBezTo>
                  <a:pt x="409" y="105"/>
                  <a:pt x="430" y="156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69"/>
                  <a:pt x="39" y="315"/>
                  <a:pt x="77" y="353"/>
                </a:cubicBezTo>
                <a:cubicBezTo>
                  <a:pt x="115" y="391"/>
                  <a:pt x="161" y="410"/>
                  <a:pt x="215" y="410"/>
                </a:cubicBezTo>
                <a:cubicBezTo>
                  <a:pt x="269" y="410"/>
                  <a:pt x="315" y="391"/>
                  <a:pt x="352" y="353"/>
                </a:cubicBezTo>
                <a:cubicBezTo>
                  <a:pt x="390" y="315"/>
                  <a:pt x="409" y="269"/>
                  <a:pt x="409" y="216"/>
                </a:cubicBezTo>
                <a:moveTo>
                  <a:pt x="364" y="210"/>
                </a:moveTo>
                <a:cubicBezTo>
                  <a:pt x="364" y="248"/>
                  <a:pt x="349" y="280"/>
                  <a:pt x="318" y="305"/>
                </a:cubicBezTo>
                <a:cubicBezTo>
                  <a:pt x="290" y="329"/>
                  <a:pt x="255" y="341"/>
                  <a:pt x="215" y="341"/>
                </a:cubicBezTo>
                <a:cubicBezTo>
                  <a:pt x="175" y="341"/>
                  <a:pt x="141" y="329"/>
                  <a:pt x="113" y="305"/>
                </a:cubicBezTo>
                <a:cubicBezTo>
                  <a:pt x="84" y="280"/>
                  <a:pt x="68" y="249"/>
                  <a:pt x="66" y="210"/>
                </a:cubicBezTo>
                <a:cubicBezTo>
                  <a:pt x="66" y="203"/>
                  <a:pt x="69" y="199"/>
                  <a:pt x="76" y="199"/>
                </a:cubicBezTo>
                <a:cubicBezTo>
                  <a:pt x="83" y="199"/>
                  <a:pt x="86" y="203"/>
                  <a:pt x="86" y="210"/>
                </a:cubicBezTo>
                <a:cubicBezTo>
                  <a:pt x="88" y="242"/>
                  <a:pt x="102" y="268"/>
                  <a:pt x="127" y="289"/>
                </a:cubicBezTo>
                <a:cubicBezTo>
                  <a:pt x="152" y="310"/>
                  <a:pt x="181" y="320"/>
                  <a:pt x="215" y="320"/>
                </a:cubicBezTo>
                <a:cubicBezTo>
                  <a:pt x="249" y="320"/>
                  <a:pt x="279" y="310"/>
                  <a:pt x="303" y="289"/>
                </a:cubicBezTo>
                <a:cubicBezTo>
                  <a:pt x="328" y="268"/>
                  <a:pt x="341" y="242"/>
                  <a:pt x="343" y="210"/>
                </a:cubicBezTo>
                <a:cubicBezTo>
                  <a:pt x="344" y="203"/>
                  <a:pt x="347" y="199"/>
                  <a:pt x="354" y="199"/>
                </a:cubicBezTo>
                <a:cubicBezTo>
                  <a:pt x="361" y="199"/>
                  <a:pt x="364" y="203"/>
                  <a:pt x="364" y="210"/>
                </a:cubicBezTo>
                <a:moveTo>
                  <a:pt x="167" y="148"/>
                </a:moveTo>
                <a:cubicBezTo>
                  <a:pt x="165" y="154"/>
                  <a:pt x="161" y="156"/>
                  <a:pt x="154" y="154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86" y="128"/>
                  <a:pt x="83" y="124"/>
                  <a:pt x="83" y="120"/>
                </a:cubicBezTo>
                <a:cubicBezTo>
                  <a:pt x="83" y="113"/>
                  <a:pt x="87" y="109"/>
                  <a:pt x="93" y="109"/>
                </a:cubicBezTo>
                <a:cubicBezTo>
                  <a:pt x="95" y="109"/>
                  <a:pt x="96" y="110"/>
                  <a:pt x="97" y="110"/>
                </a:cubicBezTo>
                <a:cubicBezTo>
                  <a:pt x="161" y="135"/>
                  <a:pt x="161" y="135"/>
                  <a:pt x="161" y="135"/>
                </a:cubicBezTo>
                <a:cubicBezTo>
                  <a:pt x="167" y="137"/>
                  <a:pt x="170" y="142"/>
                  <a:pt x="167" y="148"/>
                </a:cubicBezTo>
                <a:moveTo>
                  <a:pt x="305" y="131"/>
                </a:moveTo>
                <a:cubicBezTo>
                  <a:pt x="305" y="136"/>
                  <a:pt x="303" y="140"/>
                  <a:pt x="299" y="144"/>
                </a:cubicBezTo>
                <a:cubicBezTo>
                  <a:pt x="295" y="148"/>
                  <a:pt x="291" y="150"/>
                  <a:pt x="285" y="150"/>
                </a:cubicBezTo>
                <a:cubicBezTo>
                  <a:pt x="280" y="150"/>
                  <a:pt x="276" y="148"/>
                  <a:pt x="272" y="144"/>
                </a:cubicBezTo>
                <a:cubicBezTo>
                  <a:pt x="268" y="140"/>
                  <a:pt x="266" y="136"/>
                  <a:pt x="266" y="131"/>
                </a:cubicBezTo>
                <a:cubicBezTo>
                  <a:pt x="266" y="126"/>
                  <a:pt x="268" y="121"/>
                  <a:pt x="272" y="118"/>
                </a:cubicBezTo>
                <a:cubicBezTo>
                  <a:pt x="276" y="114"/>
                  <a:pt x="280" y="112"/>
                  <a:pt x="285" y="112"/>
                </a:cubicBezTo>
                <a:cubicBezTo>
                  <a:pt x="291" y="112"/>
                  <a:pt x="295" y="114"/>
                  <a:pt x="299" y="118"/>
                </a:cubicBezTo>
                <a:cubicBezTo>
                  <a:pt x="303" y="121"/>
                  <a:pt x="305" y="126"/>
                  <a:pt x="305" y="131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4" name="Freeform 17"/>
          <p:cNvSpPr>
            <a:spLocks noEditPoints="1"/>
          </p:cNvSpPr>
          <p:nvPr/>
        </p:nvSpPr>
        <p:spPr bwMode="auto">
          <a:xfrm>
            <a:off x="1188912" y="5327501"/>
            <a:ext cx="498475" cy="498475"/>
          </a:xfrm>
          <a:custGeom>
            <a:avLst/>
            <a:gdLst>
              <a:gd name="T0" fmla="*/ 430 w 430"/>
              <a:gd name="T1" fmla="*/ 216 h 431"/>
              <a:gd name="T2" fmla="*/ 367 w 430"/>
              <a:gd name="T3" fmla="*/ 368 h 431"/>
              <a:gd name="T4" fmla="*/ 214 w 430"/>
              <a:gd name="T5" fmla="*/ 431 h 431"/>
              <a:gd name="T6" fmla="*/ 63 w 430"/>
              <a:gd name="T7" fmla="*/ 368 h 431"/>
              <a:gd name="T8" fmla="*/ 0 w 430"/>
              <a:gd name="T9" fmla="*/ 216 h 431"/>
              <a:gd name="T10" fmla="*/ 63 w 430"/>
              <a:gd name="T11" fmla="*/ 63 h 431"/>
              <a:gd name="T12" fmla="*/ 215 w 430"/>
              <a:gd name="T13" fmla="*/ 0 h 431"/>
              <a:gd name="T14" fmla="*/ 367 w 430"/>
              <a:gd name="T15" fmla="*/ 64 h 431"/>
              <a:gd name="T16" fmla="*/ 430 w 430"/>
              <a:gd name="T17" fmla="*/ 216 h 431"/>
              <a:gd name="T18" fmla="*/ 409 w 430"/>
              <a:gd name="T19" fmla="*/ 216 h 431"/>
              <a:gd name="T20" fmla="*/ 352 w 430"/>
              <a:gd name="T21" fmla="*/ 78 h 431"/>
              <a:gd name="T22" fmla="*/ 214 w 430"/>
              <a:gd name="T23" fmla="*/ 21 h 431"/>
              <a:gd name="T24" fmla="*/ 77 w 430"/>
              <a:gd name="T25" fmla="*/ 78 h 431"/>
              <a:gd name="T26" fmla="*/ 19 w 430"/>
              <a:gd name="T27" fmla="*/ 216 h 431"/>
              <a:gd name="T28" fmla="*/ 77 w 430"/>
              <a:gd name="T29" fmla="*/ 354 h 431"/>
              <a:gd name="T30" fmla="*/ 214 w 430"/>
              <a:gd name="T31" fmla="*/ 411 h 431"/>
              <a:gd name="T32" fmla="*/ 352 w 430"/>
              <a:gd name="T33" fmla="*/ 354 h 431"/>
              <a:gd name="T34" fmla="*/ 409 w 430"/>
              <a:gd name="T35" fmla="*/ 216 h 431"/>
              <a:gd name="T36" fmla="*/ 347 w 430"/>
              <a:gd name="T37" fmla="*/ 284 h 431"/>
              <a:gd name="T38" fmla="*/ 140 w 430"/>
              <a:gd name="T39" fmla="*/ 284 h 431"/>
              <a:gd name="T40" fmla="*/ 66 w 430"/>
              <a:gd name="T41" fmla="*/ 211 h 431"/>
              <a:gd name="T42" fmla="*/ 76 w 430"/>
              <a:gd name="T43" fmla="*/ 201 h 431"/>
              <a:gd name="T44" fmla="*/ 85 w 430"/>
              <a:gd name="T45" fmla="*/ 211 h 431"/>
              <a:gd name="T46" fmla="*/ 140 w 430"/>
              <a:gd name="T47" fmla="*/ 263 h 431"/>
              <a:gd name="T48" fmla="*/ 347 w 430"/>
              <a:gd name="T49" fmla="*/ 263 h 431"/>
              <a:gd name="T50" fmla="*/ 360 w 430"/>
              <a:gd name="T51" fmla="*/ 273 h 431"/>
              <a:gd name="T52" fmla="*/ 347 w 430"/>
              <a:gd name="T53" fmla="*/ 284 h 431"/>
              <a:gd name="T54" fmla="*/ 154 w 430"/>
              <a:gd name="T55" fmla="*/ 132 h 431"/>
              <a:gd name="T56" fmla="*/ 148 w 430"/>
              <a:gd name="T57" fmla="*/ 145 h 431"/>
              <a:gd name="T58" fmla="*/ 135 w 430"/>
              <a:gd name="T59" fmla="*/ 151 h 431"/>
              <a:gd name="T60" fmla="*/ 121 w 430"/>
              <a:gd name="T61" fmla="*/ 146 h 431"/>
              <a:gd name="T62" fmla="*/ 115 w 430"/>
              <a:gd name="T63" fmla="*/ 132 h 431"/>
              <a:gd name="T64" fmla="*/ 121 w 430"/>
              <a:gd name="T65" fmla="*/ 119 h 431"/>
              <a:gd name="T66" fmla="*/ 135 w 430"/>
              <a:gd name="T67" fmla="*/ 113 h 431"/>
              <a:gd name="T68" fmla="*/ 148 w 430"/>
              <a:gd name="T69" fmla="*/ 119 h 431"/>
              <a:gd name="T70" fmla="*/ 154 w 430"/>
              <a:gd name="T71" fmla="*/ 132 h 431"/>
              <a:gd name="T72" fmla="*/ 304 w 430"/>
              <a:gd name="T73" fmla="*/ 132 h 431"/>
              <a:gd name="T74" fmla="*/ 298 w 430"/>
              <a:gd name="T75" fmla="*/ 145 h 431"/>
              <a:gd name="T76" fmla="*/ 285 w 430"/>
              <a:gd name="T77" fmla="*/ 151 h 431"/>
              <a:gd name="T78" fmla="*/ 271 w 430"/>
              <a:gd name="T79" fmla="*/ 145 h 431"/>
              <a:gd name="T80" fmla="*/ 266 w 430"/>
              <a:gd name="T81" fmla="*/ 132 h 431"/>
              <a:gd name="T82" fmla="*/ 271 w 430"/>
              <a:gd name="T83" fmla="*/ 119 h 431"/>
              <a:gd name="T84" fmla="*/ 285 w 430"/>
              <a:gd name="T85" fmla="*/ 113 h 431"/>
              <a:gd name="T86" fmla="*/ 298 w 430"/>
              <a:gd name="T87" fmla="*/ 119 h 431"/>
              <a:gd name="T88" fmla="*/ 304 w 430"/>
              <a:gd name="T89" fmla="*/ 13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30" h="431">
                <a:moveTo>
                  <a:pt x="430" y="216"/>
                </a:moveTo>
                <a:cubicBezTo>
                  <a:pt x="430" y="275"/>
                  <a:pt x="409" y="326"/>
                  <a:pt x="367" y="368"/>
                </a:cubicBezTo>
                <a:cubicBezTo>
                  <a:pt x="325" y="410"/>
                  <a:pt x="274" y="431"/>
                  <a:pt x="214" y="431"/>
                </a:cubicBezTo>
                <a:cubicBezTo>
                  <a:pt x="155" y="431"/>
                  <a:pt x="104" y="410"/>
                  <a:pt x="63" y="368"/>
                </a:cubicBezTo>
                <a:cubicBezTo>
                  <a:pt x="21" y="326"/>
                  <a:pt x="0" y="275"/>
                  <a:pt x="0" y="216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4" y="21"/>
                  <a:pt x="155" y="0"/>
                  <a:pt x="215" y="0"/>
                </a:cubicBezTo>
                <a:cubicBezTo>
                  <a:pt x="274" y="0"/>
                  <a:pt x="325" y="22"/>
                  <a:pt x="367" y="64"/>
                </a:cubicBezTo>
                <a:cubicBezTo>
                  <a:pt x="409" y="106"/>
                  <a:pt x="430" y="157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8" y="116"/>
                  <a:pt x="19" y="162"/>
                  <a:pt x="19" y="216"/>
                </a:cubicBezTo>
                <a:cubicBezTo>
                  <a:pt x="19" y="270"/>
                  <a:pt x="38" y="316"/>
                  <a:pt x="77" y="354"/>
                </a:cubicBezTo>
                <a:cubicBezTo>
                  <a:pt x="115" y="392"/>
                  <a:pt x="161" y="411"/>
                  <a:pt x="214" y="411"/>
                </a:cubicBezTo>
                <a:cubicBezTo>
                  <a:pt x="268" y="411"/>
                  <a:pt x="314" y="392"/>
                  <a:pt x="352" y="354"/>
                </a:cubicBezTo>
                <a:cubicBezTo>
                  <a:pt x="390" y="316"/>
                  <a:pt x="409" y="270"/>
                  <a:pt x="409" y="216"/>
                </a:cubicBezTo>
                <a:moveTo>
                  <a:pt x="347" y="284"/>
                </a:moveTo>
                <a:cubicBezTo>
                  <a:pt x="140" y="284"/>
                  <a:pt x="140" y="284"/>
                  <a:pt x="140" y="284"/>
                </a:cubicBezTo>
                <a:cubicBezTo>
                  <a:pt x="94" y="284"/>
                  <a:pt x="69" y="260"/>
                  <a:pt x="66" y="211"/>
                </a:cubicBezTo>
                <a:cubicBezTo>
                  <a:pt x="65" y="204"/>
                  <a:pt x="69" y="201"/>
                  <a:pt x="76" y="201"/>
                </a:cubicBezTo>
                <a:cubicBezTo>
                  <a:pt x="82" y="201"/>
                  <a:pt x="85" y="204"/>
                  <a:pt x="85" y="211"/>
                </a:cubicBezTo>
                <a:cubicBezTo>
                  <a:pt x="87" y="246"/>
                  <a:pt x="105" y="263"/>
                  <a:pt x="140" y="263"/>
                </a:cubicBezTo>
                <a:cubicBezTo>
                  <a:pt x="347" y="263"/>
                  <a:pt x="347" y="263"/>
                  <a:pt x="347" y="263"/>
                </a:cubicBezTo>
                <a:cubicBezTo>
                  <a:pt x="355" y="263"/>
                  <a:pt x="360" y="266"/>
                  <a:pt x="360" y="273"/>
                </a:cubicBezTo>
                <a:cubicBezTo>
                  <a:pt x="360" y="280"/>
                  <a:pt x="355" y="284"/>
                  <a:pt x="347" y="284"/>
                </a:cubicBezTo>
                <a:moveTo>
                  <a:pt x="154" y="132"/>
                </a:moveTo>
                <a:cubicBezTo>
                  <a:pt x="154" y="137"/>
                  <a:pt x="152" y="141"/>
                  <a:pt x="148" y="145"/>
                </a:cubicBezTo>
                <a:cubicBezTo>
                  <a:pt x="144" y="149"/>
                  <a:pt x="140" y="151"/>
                  <a:pt x="135" y="151"/>
                </a:cubicBezTo>
                <a:cubicBezTo>
                  <a:pt x="130" y="151"/>
                  <a:pt x="125" y="149"/>
                  <a:pt x="121" y="146"/>
                </a:cubicBezTo>
                <a:cubicBezTo>
                  <a:pt x="117" y="142"/>
                  <a:pt x="115" y="138"/>
                  <a:pt x="115" y="132"/>
                </a:cubicBezTo>
                <a:cubicBezTo>
                  <a:pt x="115" y="127"/>
                  <a:pt x="117" y="123"/>
                  <a:pt x="121" y="119"/>
                </a:cubicBezTo>
                <a:cubicBezTo>
                  <a:pt x="125" y="115"/>
                  <a:pt x="129" y="113"/>
                  <a:pt x="135" y="113"/>
                </a:cubicBezTo>
                <a:cubicBezTo>
                  <a:pt x="140" y="113"/>
                  <a:pt x="144" y="115"/>
                  <a:pt x="148" y="119"/>
                </a:cubicBezTo>
                <a:cubicBezTo>
                  <a:pt x="152" y="123"/>
                  <a:pt x="154" y="127"/>
                  <a:pt x="154" y="132"/>
                </a:cubicBezTo>
                <a:moveTo>
                  <a:pt x="304" y="132"/>
                </a:moveTo>
                <a:cubicBezTo>
                  <a:pt x="304" y="137"/>
                  <a:pt x="302" y="141"/>
                  <a:pt x="298" y="145"/>
                </a:cubicBezTo>
                <a:cubicBezTo>
                  <a:pt x="295" y="149"/>
                  <a:pt x="290" y="151"/>
                  <a:pt x="285" y="151"/>
                </a:cubicBezTo>
                <a:cubicBezTo>
                  <a:pt x="280" y="151"/>
                  <a:pt x="275" y="149"/>
                  <a:pt x="271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3"/>
                  <a:pt x="271" y="119"/>
                </a:cubicBezTo>
                <a:cubicBezTo>
                  <a:pt x="275" y="115"/>
                  <a:pt x="280" y="113"/>
                  <a:pt x="285" y="113"/>
                </a:cubicBezTo>
                <a:cubicBezTo>
                  <a:pt x="290" y="113"/>
                  <a:pt x="295" y="115"/>
                  <a:pt x="298" y="119"/>
                </a:cubicBezTo>
                <a:cubicBezTo>
                  <a:pt x="302" y="123"/>
                  <a:pt x="304" y="127"/>
                  <a:pt x="304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5" name="Freeform 18"/>
          <p:cNvSpPr>
            <a:spLocks noEditPoints="1"/>
          </p:cNvSpPr>
          <p:nvPr/>
        </p:nvSpPr>
        <p:spPr bwMode="auto">
          <a:xfrm>
            <a:off x="1883097" y="5327501"/>
            <a:ext cx="498475" cy="498475"/>
          </a:xfrm>
          <a:custGeom>
            <a:avLst/>
            <a:gdLst>
              <a:gd name="T0" fmla="*/ 430 w 430"/>
              <a:gd name="T1" fmla="*/ 216 h 431"/>
              <a:gd name="T2" fmla="*/ 367 w 430"/>
              <a:gd name="T3" fmla="*/ 368 h 431"/>
              <a:gd name="T4" fmla="*/ 214 w 430"/>
              <a:gd name="T5" fmla="*/ 431 h 431"/>
              <a:gd name="T6" fmla="*/ 63 w 430"/>
              <a:gd name="T7" fmla="*/ 368 h 431"/>
              <a:gd name="T8" fmla="*/ 0 w 430"/>
              <a:gd name="T9" fmla="*/ 216 h 431"/>
              <a:gd name="T10" fmla="*/ 63 w 430"/>
              <a:gd name="T11" fmla="*/ 63 h 431"/>
              <a:gd name="T12" fmla="*/ 215 w 430"/>
              <a:gd name="T13" fmla="*/ 0 h 431"/>
              <a:gd name="T14" fmla="*/ 367 w 430"/>
              <a:gd name="T15" fmla="*/ 64 h 431"/>
              <a:gd name="T16" fmla="*/ 430 w 430"/>
              <a:gd name="T17" fmla="*/ 216 h 431"/>
              <a:gd name="T18" fmla="*/ 409 w 430"/>
              <a:gd name="T19" fmla="*/ 216 h 431"/>
              <a:gd name="T20" fmla="*/ 352 w 430"/>
              <a:gd name="T21" fmla="*/ 78 h 431"/>
              <a:gd name="T22" fmla="*/ 214 w 430"/>
              <a:gd name="T23" fmla="*/ 21 h 431"/>
              <a:gd name="T24" fmla="*/ 77 w 430"/>
              <a:gd name="T25" fmla="*/ 78 h 431"/>
              <a:gd name="T26" fmla="*/ 20 w 430"/>
              <a:gd name="T27" fmla="*/ 216 h 431"/>
              <a:gd name="T28" fmla="*/ 77 w 430"/>
              <a:gd name="T29" fmla="*/ 354 h 431"/>
              <a:gd name="T30" fmla="*/ 214 w 430"/>
              <a:gd name="T31" fmla="*/ 411 h 431"/>
              <a:gd name="T32" fmla="*/ 352 w 430"/>
              <a:gd name="T33" fmla="*/ 354 h 431"/>
              <a:gd name="T34" fmla="*/ 409 w 430"/>
              <a:gd name="T35" fmla="*/ 216 h 431"/>
              <a:gd name="T36" fmla="*/ 344 w 430"/>
              <a:gd name="T37" fmla="*/ 291 h 431"/>
              <a:gd name="T38" fmla="*/ 86 w 430"/>
              <a:gd name="T39" fmla="*/ 291 h 431"/>
              <a:gd name="T40" fmla="*/ 75 w 430"/>
              <a:gd name="T41" fmla="*/ 280 h 431"/>
              <a:gd name="T42" fmla="*/ 86 w 430"/>
              <a:gd name="T43" fmla="*/ 270 h 431"/>
              <a:gd name="T44" fmla="*/ 344 w 430"/>
              <a:gd name="T45" fmla="*/ 270 h 431"/>
              <a:gd name="T46" fmla="*/ 354 w 430"/>
              <a:gd name="T47" fmla="*/ 280 h 431"/>
              <a:gd name="T48" fmla="*/ 344 w 430"/>
              <a:gd name="T49" fmla="*/ 291 h 431"/>
              <a:gd name="T50" fmla="*/ 154 w 430"/>
              <a:gd name="T51" fmla="*/ 132 h 431"/>
              <a:gd name="T52" fmla="*/ 148 w 430"/>
              <a:gd name="T53" fmla="*/ 145 h 431"/>
              <a:gd name="T54" fmla="*/ 135 w 430"/>
              <a:gd name="T55" fmla="*/ 151 h 431"/>
              <a:gd name="T56" fmla="*/ 122 w 430"/>
              <a:gd name="T57" fmla="*/ 146 h 431"/>
              <a:gd name="T58" fmla="*/ 116 w 430"/>
              <a:gd name="T59" fmla="*/ 132 h 431"/>
              <a:gd name="T60" fmla="*/ 121 w 430"/>
              <a:gd name="T61" fmla="*/ 119 h 431"/>
              <a:gd name="T62" fmla="*/ 135 w 430"/>
              <a:gd name="T63" fmla="*/ 113 h 431"/>
              <a:gd name="T64" fmla="*/ 148 w 430"/>
              <a:gd name="T65" fmla="*/ 119 h 431"/>
              <a:gd name="T66" fmla="*/ 154 w 430"/>
              <a:gd name="T67" fmla="*/ 132 h 431"/>
              <a:gd name="T68" fmla="*/ 304 w 430"/>
              <a:gd name="T69" fmla="*/ 132 h 431"/>
              <a:gd name="T70" fmla="*/ 299 w 430"/>
              <a:gd name="T71" fmla="*/ 145 h 431"/>
              <a:gd name="T72" fmla="*/ 285 w 430"/>
              <a:gd name="T73" fmla="*/ 151 h 431"/>
              <a:gd name="T74" fmla="*/ 272 w 430"/>
              <a:gd name="T75" fmla="*/ 145 h 431"/>
              <a:gd name="T76" fmla="*/ 266 w 430"/>
              <a:gd name="T77" fmla="*/ 132 h 431"/>
              <a:gd name="T78" fmla="*/ 272 w 430"/>
              <a:gd name="T79" fmla="*/ 119 h 431"/>
              <a:gd name="T80" fmla="*/ 285 w 430"/>
              <a:gd name="T81" fmla="*/ 113 h 431"/>
              <a:gd name="T82" fmla="*/ 299 w 430"/>
              <a:gd name="T83" fmla="*/ 119 h 431"/>
              <a:gd name="T84" fmla="*/ 304 w 430"/>
              <a:gd name="T85" fmla="*/ 13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0" h="431">
                <a:moveTo>
                  <a:pt x="430" y="216"/>
                </a:moveTo>
                <a:cubicBezTo>
                  <a:pt x="430" y="275"/>
                  <a:pt x="409" y="326"/>
                  <a:pt x="367" y="368"/>
                </a:cubicBezTo>
                <a:cubicBezTo>
                  <a:pt x="325" y="410"/>
                  <a:pt x="274" y="431"/>
                  <a:pt x="214" y="431"/>
                </a:cubicBezTo>
                <a:cubicBezTo>
                  <a:pt x="155" y="431"/>
                  <a:pt x="105" y="410"/>
                  <a:pt x="63" y="368"/>
                </a:cubicBezTo>
                <a:cubicBezTo>
                  <a:pt x="21" y="326"/>
                  <a:pt x="0" y="275"/>
                  <a:pt x="0" y="216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5" y="22"/>
                  <a:pt x="367" y="64"/>
                </a:cubicBezTo>
                <a:cubicBezTo>
                  <a:pt x="409" y="106"/>
                  <a:pt x="430" y="157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70"/>
                  <a:pt x="39" y="316"/>
                  <a:pt x="77" y="354"/>
                </a:cubicBezTo>
                <a:cubicBezTo>
                  <a:pt x="115" y="392"/>
                  <a:pt x="161" y="411"/>
                  <a:pt x="214" y="411"/>
                </a:cubicBezTo>
                <a:cubicBezTo>
                  <a:pt x="268" y="411"/>
                  <a:pt x="314" y="392"/>
                  <a:pt x="352" y="354"/>
                </a:cubicBezTo>
                <a:cubicBezTo>
                  <a:pt x="390" y="316"/>
                  <a:pt x="409" y="270"/>
                  <a:pt x="409" y="216"/>
                </a:cubicBezTo>
                <a:moveTo>
                  <a:pt x="344" y="291"/>
                </a:moveTo>
                <a:cubicBezTo>
                  <a:pt x="86" y="291"/>
                  <a:pt x="86" y="291"/>
                  <a:pt x="86" y="291"/>
                </a:cubicBezTo>
                <a:cubicBezTo>
                  <a:pt x="79" y="291"/>
                  <a:pt x="75" y="287"/>
                  <a:pt x="75" y="280"/>
                </a:cubicBezTo>
                <a:cubicBezTo>
                  <a:pt x="75" y="274"/>
                  <a:pt x="79" y="270"/>
                  <a:pt x="86" y="270"/>
                </a:cubicBezTo>
                <a:cubicBezTo>
                  <a:pt x="344" y="270"/>
                  <a:pt x="344" y="270"/>
                  <a:pt x="344" y="270"/>
                </a:cubicBezTo>
                <a:cubicBezTo>
                  <a:pt x="351" y="270"/>
                  <a:pt x="354" y="274"/>
                  <a:pt x="354" y="280"/>
                </a:cubicBezTo>
                <a:cubicBezTo>
                  <a:pt x="354" y="287"/>
                  <a:pt x="351" y="291"/>
                  <a:pt x="344" y="291"/>
                </a:cubicBezTo>
                <a:moveTo>
                  <a:pt x="154" y="132"/>
                </a:moveTo>
                <a:cubicBezTo>
                  <a:pt x="154" y="137"/>
                  <a:pt x="152" y="141"/>
                  <a:pt x="148" y="145"/>
                </a:cubicBezTo>
                <a:cubicBezTo>
                  <a:pt x="144" y="149"/>
                  <a:pt x="140" y="151"/>
                  <a:pt x="135" y="151"/>
                </a:cubicBezTo>
                <a:cubicBezTo>
                  <a:pt x="130" y="151"/>
                  <a:pt x="126" y="149"/>
                  <a:pt x="122" y="146"/>
                </a:cubicBezTo>
                <a:cubicBezTo>
                  <a:pt x="118" y="142"/>
                  <a:pt x="116" y="138"/>
                  <a:pt x="116" y="132"/>
                </a:cubicBezTo>
                <a:cubicBezTo>
                  <a:pt x="116" y="127"/>
                  <a:pt x="117" y="123"/>
                  <a:pt x="121" y="119"/>
                </a:cubicBezTo>
                <a:cubicBezTo>
                  <a:pt x="125" y="115"/>
                  <a:pt x="130" y="113"/>
                  <a:pt x="135" y="113"/>
                </a:cubicBezTo>
                <a:cubicBezTo>
                  <a:pt x="140" y="113"/>
                  <a:pt x="144" y="115"/>
                  <a:pt x="148" y="119"/>
                </a:cubicBezTo>
                <a:cubicBezTo>
                  <a:pt x="152" y="123"/>
                  <a:pt x="154" y="127"/>
                  <a:pt x="154" y="132"/>
                </a:cubicBezTo>
                <a:moveTo>
                  <a:pt x="304" y="132"/>
                </a:moveTo>
                <a:cubicBezTo>
                  <a:pt x="304" y="137"/>
                  <a:pt x="302" y="141"/>
                  <a:pt x="299" y="145"/>
                </a:cubicBezTo>
                <a:cubicBezTo>
                  <a:pt x="295" y="149"/>
                  <a:pt x="290" y="151"/>
                  <a:pt x="285" y="151"/>
                </a:cubicBezTo>
                <a:cubicBezTo>
                  <a:pt x="280" y="151"/>
                  <a:pt x="276" y="149"/>
                  <a:pt x="272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3"/>
                  <a:pt x="272" y="119"/>
                </a:cubicBezTo>
                <a:cubicBezTo>
                  <a:pt x="276" y="115"/>
                  <a:pt x="280" y="113"/>
                  <a:pt x="285" y="113"/>
                </a:cubicBezTo>
                <a:cubicBezTo>
                  <a:pt x="290" y="113"/>
                  <a:pt x="295" y="115"/>
                  <a:pt x="299" y="119"/>
                </a:cubicBezTo>
                <a:cubicBezTo>
                  <a:pt x="302" y="123"/>
                  <a:pt x="304" y="127"/>
                  <a:pt x="304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6" name="Freeform 19"/>
          <p:cNvSpPr>
            <a:spLocks noEditPoints="1"/>
          </p:cNvSpPr>
          <p:nvPr/>
        </p:nvSpPr>
        <p:spPr bwMode="auto">
          <a:xfrm>
            <a:off x="2639616" y="5327501"/>
            <a:ext cx="498475" cy="498475"/>
          </a:xfrm>
          <a:custGeom>
            <a:avLst/>
            <a:gdLst>
              <a:gd name="T0" fmla="*/ 431 w 431"/>
              <a:gd name="T1" fmla="*/ 216 h 431"/>
              <a:gd name="T2" fmla="*/ 367 w 431"/>
              <a:gd name="T3" fmla="*/ 368 h 431"/>
              <a:gd name="T4" fmla="*/ 215 w 431"/>
              <a:gd name="T5" fmla="*/ 431 h 431"/>
              <a:gd name="T6" fmla="*/ 63 w 431"/>
              <a:gd name="T7" fmla="*/ 368 h 431"/>
              <a:gd name="T8" fmla="*/ 0 w 431"/>
              <a:gd name="T9" fmla="*/ 215 h 431"/>
              <a:gd name="T10" fmla="*/ 63 w 431"/>
              <a:gd name="T11" fmla="*/ 63 h 431"/>
              <a:gd name="T12" fmla="*/ 215 w 431"/>
              <a:gd name="T13" fmla="*/ 0 h 431"/>
              <a:gd name="T14" fmla="*/ 368 w 431"/>
              <a:gd name="T15" fmla="*/ 63 h 431"/>
              <a:gd name="T16" fmla="*/ 431 w 431"/>
              <a:gd name="T17" fmla="*/ 216 h 431"/>
              <a:gd name="T18" fmla="*/ 410 w 431"/>
              <a:gd name="T19" fmla="*/ 216 h 431"/>
              <a:gd name="T20" fmla="*/ 353 w 431"/>
              <a:gd name="T21" fmla="*/ 78 h 431"/>
              <a:gd name="T22" fmla="*/ 215 w 431"/>
              <a:gd name="T23" fmla="*/ 21 h 431"/>
              <a:gd name="T24" fmla="*/ 77 w 431"/>
              <a:gd name="T25" fmla="*/ 78 h 431"/>
              <a:gd name="T26" fmla="*/ 20 w 431"/>
              <a:gd name="T27" fmla="*/ 216 h 431"/>
              <a:gd name="T28" fmla="*/ 77 w 431"/>
              <a:gd name="T29" fmla="*/ 354 h 431"/>
              <a:gd name="T30" fmla="*/ 215 w 431"/>
              <a:gd name="T31" fmla="*/ 410 h 431"/>
              <a:gd name="T32" fmla="*/ 353 w 431"/>
              <a:gd name="T33" fmla="*/ 354 h 431"/>
              <a:gd name="T34" fmla="*/ 410 w 431"/>
              <a:gd name="T35" fmla="*/ 216 h 431"/>
              <a:gd name="T36" fmla="*/ 367 w 431"/>
              <a:gd name="T37" fmla="*/ 284 h 431"/>
              <a:gd name="T38" fmla="*/ 356 w 431"/>
              <a:gd name="T39" fmla="*/ 295 h 431"/>
              <a:gd name="T40" fmla="*/ 347 w 431"/>
              <a:gd name="T41" fmla="*/ 286 h 431"/>
              <a:gd name="T42" fmla="*/ 291 w 431"/>
              <a:gd name="T43" fmla="*/ 233 h 431"/>
              <a:gd name="T44" fmla="*/ 86 w 431"/>
              <a:gd name="T45" fmla="*/ 233 h 431"/>
              <a:gd name="T46" fmla="*/ 73 w 431"/>
              <a:gd name="T47" fmla="*/ 225 h 431"/>
              <a:gd name="T48" fmla="*/ 86 w 431"/>
              <a:gd name="T49" fmla="*/ 213 h 431"/>
              <a:gd name="T50" fmla="*/ 291 w 431"/>
              <a:gd name="T51" fmla="*/ 212 h 431"/>
              <a:gd name="T52" fmla="*/ 367 w 431"/>
              <a:gd name="T53" fmla="*/ 285 h 431"/>
              <a:gd name="T54" fmla="*/ 360 w 431"/>
              <a:gd name="T55" fmla="*/ 285 h 431"/>
              <a:gd name="T56" fmla="*/ 360 w 431"/>
              <a:gd name="T57" fmla="*/ 284 h 431"/>
              <a:gd name="T58" fmla="*/ 367 w 431"/>
              <a:gd name="T59" fmla="*/ 284 h 431"/>
              <a:gd name="T60" fmla="*/ 154 w 431"/>
              <a:gd name="T61" fmla="*/ 132 h 431"/>
              <a:gd name="T62" fmla="*/ 149 w 431"/>
              <a:gd name="T63" fmla="*/ 145 h 431"/>
              <a:gd name="T64" fmla="*/ 136 w 431"/>
              <a:gd name="T65" fmla="*/ 151 h 431"/>
              <a:gd name="T66" fmla="*/ 122 w 431"/>
              <a:gd name="T67" fmla="*/ 146 h 431"/>
              <a:gd name="T68" fmla="*/ 116 w 431"/>
              <a:gd name="T69" fmla="*/ 132 h 431"/>
              <a:gd name="T70" fmla="*/ 122 w 431"/>
              <a:gd name="T71" fmla="*/ 119 h 431"/>
              <a:gd name="T72" fmla="*/ 136 w 431"/>
              <a:gd name="T73" fmla="*/ 113 h 431"/>
              <a:gd name="T74" fmla="*/ 149 w 431"/>
              <a:gd name="T75" fmla="*/ 119 h 431"/>
              <a:gd name="T76" fmla="*/ 154 w 431"/>
              <a:gd name="T77" fmla="*/ 132 h 431"/>
              <a:gd name="T78" fmla="*/ 305 w 431"/>
              <a:gd name="T79" fmla="*/ 132 h 431"/>
              <a:gd name="T80" fmla="*/ 299 w 431"/>
              <a:gd name="T81" fmla="*/ 145 h 431"/>
              <a:gd name="T82" fmla="*/ 285 w 431"/>
              <a:gd name="T83" fmla="*/ 151 h 431"/>
              <a:gd name="T84" fmla="*/ 272 w 431"/>
              <a:gd name="T85" fmla="*/ 145 h 431"/>
              <a:gd name="T86" fmla="*/ 266 w 431"/>
              <a:gd name="T87" fmla="*/ 132 h 431"/>
              <a:gd name="T88" fmla="*/ 272 w 431"/>
              <a:gd name="T89" fmla="*/ 119 h 431"/>
              <a:gd name="T90" fmla="*/ 285 w 431"/>
              <a:gd name="T91" fmla="*/ 113 h 431"/>
              <a:gd name="T92" fmla="*/ 299 w 431"/>
              <a:gd name="T93" fmla="*/ 119 h 431"/>
              <a:gd name="T94" fmla="*/ 305 w 431"/>
              <a:gd name="T95" fmla="*/ 13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1" h="431">
                <a:moveTo>
                  <a:pt x="431" y="216"/>
                </a:moveTo>
                <a:cubicBezTo>
                  <a:pt x="431" y="275"/>
                  <a:pt x="409" y="325"/>
                  <a:pt x="367" y="368"/>
                </a:cubicBezTo>
                <a:cubicBezTo>
                  <a:pt x="325" y="410"/>
                  <a:pt x="274" y="431"/>
                  <a:pt x="215" y="431"/>
                </a:cubicBezTo>
                <a:cubicBezTo>
                  <a:pt x="156" y="431"/>
                  <a:pt x="105" y="410"/>
                  <a:pt x="63" y="368"/>
                </a:cubicBezTo>
                <a:cubicBezTo>
                  <a:pt x="21" y="325"/>
                  <a:pt x="0" y="275"/>
                  <a:pt x="0" y="215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6" y="21"/>
                  <a:pt x="368" y="63"/>
                </a:cubicBezTo>
                <a:cubicBezTo>
                  <a:pt x="410" y="105"/>
                  <a:pt x="431" y="156"/>
                  <a:pt x="431" y="216"/>
                </a:cubicBezTo>
                <a:moveTo>
                  <a:pt x="410" y="216"/>
                </a:moveTo>
                <a:cubicBezTo>
                  <a:pt x="410" y="162"/>
                  <a:pt x="391" y="116"/>
                  <a:pt x="353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70"/>
                  <a:pt x="39" y="316"/>
                  <a:pt x="77" y="354"/>
                </a:cubicBezTo>
                <a:cubicBezTo>
                  <a:pt x="115" y="391"/>
                  <a:pt x="161" y="410"/>
                  <a:pt x="215" y="410"/>
                </a:cubicBezTo>
                <a:cubicBezTo>
                  <a:pt x="269" y="410"/>
                  <a:pt x="315" y="391"/>
                  <a:pt x="353" y="354"/>
                </a:cubicBezTo>
                <a:cubicBezTo>
                  <a:pt x="391" y="316"/>
                  <a:pt x="410" y="270"/>
                  <a:pt x="410" y="216"/>
                </a:cubicBezTo>
                <a:moveTo>
                  <a:pt x="367" y="284"/>
                </a:moveTo>
                <a:cubicBezTo>
                  <a:pt x="367" y="292"/>
                  <a:pt x="364" y="295"/>
                  <a:pt x="356" y="295"/>
                </a:cubicBezTo>
                <a:cubicBezTo>
                  <a:pt x="350" y="295"/>
                  <a:pt x="347" y="292"/>
                  <a:pt x="347" y="286"/>
                </a:cubicBezTo>
                <a:cubicBezTo>
                  <a:pt x="344" y="251"/>
                  <a:pt x="326" y="233"/>
                  <a:pt x="291" y="233"/>
                </a:cubicBezTo>
                <a:cubicBezTo>
                  <a:pt x="86" y="233"/>
                  <a:pt x="86" y="233"/>
                  <a:pt x="86" y="233"/>
                </a:cubicBezTo>
                <a:cubicBezTo>
                  <a:pt x="77" y="233"/>
                  <a:pt x="73" y="230"/>
                  <a:pt x="73" y="225"/>
                </a:cubicBezTo>
                <a:cubicBezTo>
                  <a:pt x="73" y="217"/>
                  <a:pt x="77" y="213"/>
                  <a:pt x="86" y="213"/>
                </a:cubicBezTo>
                <a:cubicBezTo>
                  <a:pt x="291" y="212"/>
                  <a:pt x="291" y="212"/>
                  <a:pt x="291" y="212"/>
                </a:cubicBezTo>
                <a:cubicBezTo>
                  <a:pt x="338" y="212"/>
                  <a:pt x="363" y="236"/>
                  <a:pt x="367" y="285"/>
                </a:cubicBezTo>
                <a:cubicBezTo>
                  <a:pt x="360" y="285"/>
                  <a:pt x="360" y="285"/>
                  <a:pt x="360" y="285"/>
                </a:cubicBezTo>
                <a:cubicBezTo>
                  <a:pt x="360" y="284"/>
                  <a:pt x="360" y="284"/>
                  <a:pt x="360" y="284"/>
                </a:cubicBezTo>
                <a:lnTo>
                  <a:pt x="367" y="284"/>
                </a:lnTo>
                <a:close/>
                <a:moveTo>
                  <a:pt x="154" y="132"/>
                </a:moveTo>
                <a:cubicBezTo>
                  <a:pt x="154" y="137"/>
                  <a:pt x="152" y="141"/>
                  <a:pt x="149" y="145"/>
                </a:cubicBezTo>
                <a:cubicBezTo>
                  <a:pt x="145" y="149"/>
                  <a:pt x="140" y="151"/>
                  <a:pt x="136" y="151"/>
                </a:cubicBezTo>
                <a:cubicBezTo>
                  <a:pt x="130" y="151"/>
                  <a:pt x="126" y="149"/>
                  <a:pt x="122" y="146"/>
                </a:cubicBezTo>
                <a:cubicBezTo>
                  <a:pt x="118" y="142"/>
                  <a:pt x="116" y="138"/>
                  <a:pt x="116" y="132"/>
                </a:cubicBezTo>
                <a:cubicBezTo>
                  <a:pt x="116" y="127"/>
                  <a:pt x="118" y="123"/>
                  <a:pt x="122" y="119"/>
                </a:cubicBezTo>
                <a:cubicBezTo>
                  <a:pt x="125" y="115"/>
                  <a:pt x="130" y="113"/>
                  <a:pt x="136" y="113"/>
                </a:cubicBezTo>
                <a:cubicBezTo>
                  <a:pt x="140" y="113"/>
                  <a:pt x="145" y="115"/>
                  <a:pt x="149" y="119"/>
                </a:cubicBezTo>
                <a:cubicBezTo>
                  <a:pt x="152" y="123"/>
                  <a:pt x="154" y="127"/>
                  <a:pt x="154" y="132"/>
                </a:cubicBezTo>
                <a:moveTo>
                  <a:pt x="305" y="132"/>
                </a:moveTo>
                <a:cubicBezTo>
                  <a:pt x="305" y="137"/>
                  <a:pt x="303" y="141"/>
                  <a:pt x="299" y="145"/>
                </a:cubicBezTo>
                <a:cubicBezTo>
                  <a:pt x="295" y="149"/>
                  <a:pt x="291" y="151"/>
                  <a:pt x="285" y="151"/>
                </a:cubicBezTo>
                <a:cubicBezTo>
                  <a:pt x="280" y="151"/>
                  <a:pt x="276" y="149"/>
                  <a:pt x="272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3"/>
                  <a:pt x="272" y="119"/>
                </a:cubicBezTo>
                <a:cubicBezTo>
                  <a:pt x="276" y="115"/>
                  <a:pt x="280" y="113"/>
                  <a:pt x="285" y="113"/>
                </a:cubicBezTo>
                <a:cubicBezTo>
                  <a:pt x="291" y="113"/>
                  <a:pt x="295" y="115"/>
                  <a:pt x="299" y="119"/>
                </a:cubicBezTo>
                <a:cubicBezTo>
                  <a:pt x="303" y="123"/>
                  <a:pt x="305" y="127"/>
                  <a:pt x="305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7" name="Freeform 22"/>
          <p:cNvSpPr>
            <a:spLocks noEditPoints="1"/>
          </p:cNvSpPr>
          <p:nvPr/>
        </p:nvSpPr>
        <p:spPr bwMode="auto">
          <a:xfrm>
            <a:off x="4799856" y="5327501"/>
            <a:ext cx="496888" cy="498475"/>
          </a:xfrm>
          <a:custGeom>
            <a:avLst/>
            <a:gdLst>
              <a:gd name="T0" fmla="*/ 430 w 430"/>
              <a:gd name="T1" fmla="*/ 216 h 431"/>
              <a:gd name="T2" fmla="*/ 367 w 430"/>
              <a:gd name="T3" fmla="*/ 368 h 431"/>
              <a:gd name="T4" fmla="*/ 215 w 430"/>
              <a:gd name="T5" fmla="*/ 431 h 431"/>
              <a:gd name="T6" fmla="*/ 63 w 430"/>
              <a:gd name="T7" fmla="*/ 368 h 431"/>
              <a:gd name="T8" fmla="*/ 0 w 430"/>
              <a:gd name="T9" fmla="*/ 216 h 431"/>
              <a:gd name="T10" fmla="*/ 63 w 430"/>
              <a:gd name="T11" fmla="*/ 63 h 431"/>
              <a:gd name="T12" fmla="*/ 215 w 430"/>
              <a:gd name="T13" fmla="*/ 0 h 431"/>
              <a:gd name="T14" fmla="*/ 367 w 430"/>
              <a:gd name="T15" fmla="*/ 64 h 431"/>
              <a:gd name="T16" fmla="*/ 430 w 430"/>
              <a:gd name="T17" fmla="*/ 216 h 431"/>
              <a:gd name="T18" fmla="*/ 409 w 430"/>
              <a:gd name="T19" fmla="*/ 216 h 431"/>
              <a:gd name="T20" fmla="*/ 352 w 430"/>
              <a:gd name="T21" fmla="*/ 78 h 431"/>
              <a:gd name="T22" fmla="*/ 215 w 430"/>
              <a:gd name="T23" fmla="*/ 21 h 431"/>
              <a:gd name="T24" fmla="*/ 77 w 430"/>
              <a:gd name="T25" fmla="*/ 78 h 431"/>
              <a:gd name="T26" fmla="*/ 20 w 430"/>
              <a:gd name="T27" fmla="*/ 216 h 431"/>
              <a:gd name="T28" fmla="*/ 77 w 430"/>
              <a:gd name="T29" fmla="*/ 354 h 431"/>
              <a:gd name="T30" fmla="*/ 215 w 430"/>
              <a:gd name="T31" fmla="*/ 411 h 431"/>
              <a:gd name="T32" fmla="*/ 352 w 430"/>
              <a:gd name="T33" fmla="*/ 354 h 431"/>
              <a:gd name="T34" fmla="*/ 409 w 430"/>
              <a:gd name="T35" fmla="*/ 216 h 431"/>
              <a:gd name="T36" fmla="*/ 364 w 430"/>
              <a:gd name="T37" fmla="*/ 319 h 431"/>
              <a:gd name="T38" fmla="*/ 354 w 430"/>
              <a:gd name="T39" fmla="*/ 330 h 431"/>
              <a:gd name="T40" fmla="*/ 343 w 430"/>
              <a:gd name="T41" fmla="*/ 320 h 431"/>
              <a:gd name="T42" fmla="*/ 303 w 430"/>
              <a:gd name="T43" fmla="*/ 240 h 431"/>
              <a:gd name="T44" fmla="*/ 215 w 430"/>
              <a:gd name="T45" fmla="*/ 208 h 431"/>
              <a:gd name="T46" fmla="*/ 127 w 430"/>
              <a:gd name="T47" fmla="*/ 240 h 431"/>
              <a:gd name="T48" fmla="*/ 86 w 430"/>
              <a:gd name="T49" fmla="*/ 320 h 431"/>
              <a:gd name="T50" fmla="*/ 76 w 430"/>
              <a:gd name="T51" fmla="*/ 330 h 431"/>
              <a:gd name="T52" fmla="*/ 66 w 430"/>
              <a:gd name="T53" fmla="*/ 319 h 431"/>
              <a:gd name="T54" fmla="*/ 113 w 430"/>
              <a:gd name="T55" fmla="*/ 223 h 431"/>
              <a:gd name="T56" fmla="*/ 215 w 430"/>
              <a:gd name="T57" fmla="*/ 185 h 431"/>
              <a:gd name="T58" fmla="*/ 317 w 430"/>
              <a:gd name="T59" fmla="*/ 223 h 431"/>
              <a:gd name="T60" fmla="*/ 364 w 430"/>
              <a:gd name="T61" fmla="*/ 319 h 431"/>
              <a:gd name="T62" fmla="*/ 357 w 430"/>
              <a:gd name="T63" fmla="*/ 319 h 431"/>
              <a:gd name="T64" fmla="*/ 357 w 430"/>
              <a:gd name="T65" fmla="*/ 319 h 431"/>
              <a:gd name="T66" fmla="*/ 364 w 430"/>
              <a:gd name="T67" fmla="*/ 319 h 431"/>
              <a:gd name="T68" fmla="*/ 154 w 430"/>
              <a:gd name="T69" fmla="*/ 132 h 431"/>
              <a:gd name="T70" fmla="*/ 148 w 430"/>
              <a:gd name="T71" fmla="*/ 145 h 431"/>
              <a:gd name="T72" fmla="*/ 135 w 430"/>
              <a:gd name="T73" fmla="*/ 151 h 431"/>
              <a:gd name="T74" fmla="*/ 122 w 430"/>
              <a:gd name="T75" fmla="*/ 146 h 431"/>
              <a:gd name="T76" fmla="*/ 116 w 430"/>
              <a:gd name="T77" fmla="*/ 132 h 431"/>
              <a:gd name="T78" fmla="*/ 121 w 430"/>
              <a:gd name="T79" fmla="*/ 119 h 431"/>
              <a:gd name="T80" fmla="*/ 135 w 430"/>
              <a:gd name="T81" fmla="*/ 113 h 431"/>
              <a:gd name="T82" fmla="*/ 148 w 430"/>
              <a:gd name="T83" fmla="*/ 119 h 431"/>
              <a:gd name="T84" fmla="*/ 154 w 430"/>
              <a:gd name="T85" fmla="*/ 132 h 431"/>
              <a:gd name="T86" fmla="*/ 305 w 430"/>
              <a:gd name="T87" fmla="*/ 132 h 431"/>
              <a:gd name="T88" fmla="*/ 299 w 430"/>
              <a:gd name="T89" fmla="*/ 145 h 431"/>
              <a:gd name="T90" fmla="*/ 285 w 430"/>
              <a:gd name="T91" fmla="*/ 151 h 431"/>
              <a:gd name="T92" fmla="*/ 272 w 430"/>
              <a:gd name="T93" fmla="*/ 145 h 431"/>
              <a:gd name="T94" fmla="*/ 266 w 430"/>
              <a:gd name="T95" fmla="*/ 132 h 431"/>
              <a:gd name="T96" fmla="*/ 272 w 430"/>
              <a:gd name="T97" fmla="*/ 119 h 431"/>
              <a:gd name="T98" fmla="*/ 285 w 430"/>
              <a:gd name="T99" fmla="*/ 113 h 431"/>
              <a:gd name="T100" fmla="*/ 299 w 430"/>
              <a:gd name="T101" fmla="*/ 119 h 431"/>
              <a:gd name="T102" fmla="*/ 305 w 430"/>
              <a:gd name="T103" fmla="*/ 13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0" h="431">
                <a:moveTo>
                  <a:pt x="430" y="216"/>
                </a:moveTo>
                <a:cubicBezTo>
                  <a:pt x="430" y="275"/>
                  <a:pt x="409" y="326"/>
                  <a:pt x="367" y="368"/>
                </a:cubicBezTo>
                <a:cubicBezTo>
                  <a:pt x="325" y="410"/>
                  <a:pt x="274" y="431"/>
                  <a:pt x="215" y="431"/>
                </a:cubicBezTo>
                <a:cubicBezTo>
                  <a:pt x="155" y="431"/>
                  <a:pt x="105" y="410"/>
                  <a:pt x="63" y="368"/>
                </a:cubicBezTo>
                <a:cubicBezTo>
                  <a:pt x="21" y="326"/>
                  <a:pt x="0" y="275"/>
                  <a:pt x="0" y="216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5" y="21"/>
                  <a:pt x="156" y="0"/>
                  <a:pt x="215" y="0"/>
                </a:cubicBezTo>
                <a:cubicBezTo>
                  <a:pt x="275" y="0"/>
                  <a:pt x="326" y="22"/>
                  <a:pt x="367" y="64"/>
                </a:cubicBezTo>
                <a:cubicBezTo>
                  <a:pt x="409" y="106"/>
                  <a:pt x="430" y="157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5" y="40"/>
                  <a:pt x="269" y="21"/>
                  <a:pt x="215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70"/>
                  <a:pt x="39" y="316"/>
                  <a:pt x="77" y="354"/>
                </a:cubicBezTo>
                <a:cubicBezTo>
                  <a:pt x="115" y="392"/>
                  <a:pt x="161" y="411"/>
                  <a:pt x="215" y="411"/>
                </a:cubicBezTo>
                <a:cubicBezTo>
                  <a:pt x="269" y="411"/>
                  <a:pt x="315" y="392"/>
                  <a:pt x="352" y="354"/>
                </a:cubicBezTo>
                <a:cubicBezTo>
                  <a:pt x="390" y="316"/>
                  <a:pt x="409" y="270"/>
                  <a:pt x="409" y="216"/>
                </a:cubicBezTo>
                <a:moveTo>
                  <a:pt x="364" y="319"/>
                </a:moveTo>
                <a:cubicBezTo>
                  <a:pt x="365" y="326"/>
                  <a:pt x="361" y="330"/>
                  <a:pt x="354" y="330"/>
                </a:cubicBezTo>
                <a:cubicBezTo>
                  <a:pt x="347" y="330"/>
                  <a:pt x="344" y="326"/>
                  <a:pt x="343" y="320"/>
                </a:cubicBezTo>
                <a:cubicBezTo>
                  <a:pt x="341" y="288"/>
                  <a:pt x="328" y="261"/>
                  <a:pt x="303" y="240"/>
                </a:cubicBezTo>
                <a:cubicBezTo>
                  <a:pt x="279" y="219"/>
                  <a:pt x="249" y="208"/>
                  <a:pt x="215" y="208"/>
                </a:cubicBezTo>
                <a:cubicBezTo>
                  <a:pt x="181" y="208"/>
                  <a:pt x="152" y="219"/>
                  <a:pt x="127" y="240"/>
                </a:cubicBezTo>
                <a:cubicBezTo>
                  <a:pt x="102" y="261"/>
                  <a:pt x="88" y="288"/>
                  <a:pt x="86" y="320"/>
                </a:cubicBezTo>
                <a:cubicBezTo>
                  <a:pt x="86" y="327"/>
                  <a:pt x="83" y="330"/>
                  <a:pt x="76" y="330"/>
                </a:cubicBezTo>
                <a:cubicBezTo>
                  <a:pt x="69" y="330"/>
                  <a:pt x="66" y="327"/>
                  <a:pt x="66" y="319"/>
                </a:cubicBezTo>
                <a:cubicBezTo>
                  <a:pt x="69" y="281"/>
                  <a:pt x="85" y="249"/>
                  <a:pt x="113" y="223"/>
                </a:cubicBezTo>
                <a:cubicBezTo>
                  <a:pt x="142" y="198"/>
                  <a:pt x="176" y="185"/>
                  <a:pt x="215" y="185"/>
                </a:cubicBezTo>
                <a:cubicBezTo>
                  <a:pt x="254" y="185"/>
                  <a:pt x="288" y="198"/>
                  <a:pt x="317" y="223"/>
                </a:cubicBezTo>
                <a:cubicBezTo>
                  <a:pt x="346" y="249"/>
                  <a:pt x="362" y="281"/>
                  <a:pt x="364" y="319"/>
                </a:cubicBezTo>
                <a:cubicBezTo>
                  <a:pt x="357" y="319"/>
                  <a:pt x="357" y="319"/>
                  <a:pt x="357" y="319"/>
                </a:cubicBezTo>
                <a:cubicBezTo>
                  <a:pt x="357" y="319"/>
                  <a:pt x="357" y="319"/>
                  <a:pt x="357" y="319"/>
                </a:cubicBezTo>
                <a:lnTo>
                  <a:pt x="364" y="319"/>
                </a:lnTo>
                <a:close/>
                <a:moveTo>
                  <a:pt x="154" y="132"/>
                </a:moveTo>
                <a:cubicBezTo>
                  <a:pt x="154" y="137"/>
                  <a:pt x="152" y="141"/>
                  <a:pt x="148" y="145"/>
                </a:cubicBezTo>
                <a:cubicBezTo>
                  <a:pt x="145" y="149"/>
                  <a:pt x="140" y="151"/>
                  <a:pt x="135" y="151"/>
                </a:cubicBezTo>
                <a:cubicBezTo>
                  <a:pt x="130" y="151"/>
                  <a:pt x="126" y="149"/>
                  <a:pt x="122" y="146"/>
                </a:cubicBezTo>
                <a:cubicBezTo>
                  <a:pt x="118" y="142"/>
                  <a:pt x="116" y="138"/>
                  <a:pt x="116" y="132"/>
                </a:cubicBezTo>
                <a:cubicBezTo>
                  <a:pt x="116" y="127"/>
                  <a:pt x="118" y="123"/>
                  <a:pt x="121" y="119"/>
                </a:cubicBezTo>
                <a:cubicBezTo>
                  <a:pt x="125" y="115"/>
                  <a:pt x="130" y="113"/>
                  <a:pt x="135" y="113"/>
                </a:cubicBezTo>
                <a:cubicBezTo>
                  <a:pt x="140" y="113"/>
                  <a:pt x="145" y="115"/>
                  <a:pt x="148" y="119"/>
                </a:cubicBezTo>
                <a:cubicBezTo>
                  <a:pt x="152" y="123"/>
                  <a:pt x="154" y="127"/>
                  <a:pt x="154" y="132"/>
                </a:cubicBezTo>
                <a:moveTo>
                  <a:pt x="305" y="132"/>
                </a:moveTo>
                <a:cubicBezTo>
                  <a:pt x="305" y="137"/>
                  <a:pt x="303" y="141"/>
                  <a:pt x="299" y="145"/>
                </a:cubicBezTo>
                <a:cubicBezTo>
                  <a:pt x="295" y="149"/>
                  <a:pt x="291" y="151"/>
                  <a:pt x="285" y="151"/>
                </a:cubicBezTo>
                <a:cubicBezTo>
                  <a:pt x="280" y="151"/>
                  <a:pt x="276" y="149"/>
                  <a:pt x="272" y="145"/>
                </a:cubicBezTo>
                <a:cubicBezTo>
                  <a:pt x="268" y="141"/>
                  <a:pt x="266" y="137"/>
                  <a:pt x="266" y="132"/>
                </a:cubicBezTo>
                <a:cubicBezTo>
                  <a:pt x="266" y="127"/>
                  <a:pt x="268" y="123"/>
                  <a:pt x="272" y="119"/>
                </a:cubicBezTo>
                <a:cubicBezTo>
                  <a:pt x="276" y="115"/>
                  <a:pt x="280" y="113"/>
                  <a:pt x="285" y="113"/>
                </a:cubicBezTo>
                <a:cubicBezTo>
                  <a:pt x="291" y="113"/>
                  <a:pt x="295" y="115"/>
                  <a:pt x="299" y="119"/>
                </a:cubicBezTo>
                <a:cubicBezTo>
                  <a:pt x="303" y="123"/>
                  <a:pt x="305" y="127"/>
                  <a:pt x="305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8" name="Freeform 23"/>
          <p:cNvSpPr>
            <a:spLocks noEditPoints="1"/>
          </p:cNvSpPr>
          <p:nvPr/>
        </p:nvSpPr>
        <p:spPr bwMode="auto">
          <a:xfrm>
            <a:off x="3357694" y="5341734"/>
            <a:ext cx="496888" cy="498475"/>
          </a:xfrm>
          <a:custGeom>
            <a:avLst/>
            <a:gdLst>
              <a:gd name="T0" fmla="*/ 430 w 430"/>
              <a:gd name="T1" fmla="*/ 216 h 431"/>
              <a:gd name="T2" fmla="*/ 367 w 430"/>
              <a:gd name="T3" fmla="*/ 368 h 431"/>
              <a:gd name="T4" fmla="*/ 214 w 430"/>
              <a:gd name="T5" fmla="*/ 431 h 431"/>
              <a:gd name="T6" fmla="*/ 63 w 430"/>
              <a:gd name="T7" fmla="*/ 368 h 431"/>
              <a:gd name="T8" fmla="*/ 0 w 430"/>
              <a:gd name="T9" fmla="*/ 215 h 431"/>
              <a:gd name="T10" fmla="*/ 63 w 430"/>
              <a:gd name="T11" fmla="*/ 63 h 431"/>
              <a:gd name="T12" fmla="*/ 215 w 430"/>
              <a:gd name="T13" fmla="*/ 0 h 431"/>
              <a:gd name="T14" fmla="*/ 367 w 430"/>
              <a:gd name="T15" fmla="*/ 63 h 431"/>
              <a:gd name="T16" fmla="*/ 430 w 430"/>
              <a:gd name="T17" fmla="*/ 216 h 431"/>
              <a:gd name="T18" fmla="*/ 409 w 430"/>
              <a:gd name="T19" fmla="*/ 216 h 431"/>
              <a:gd name="T20" fmla="*/ 352 w 430"/>
              <a:gd name="T21" fmla="*/ 78 h 431"/>
              <a:gd name="T22" fmla="*/ 214 w 430"/>
              <a:gd name="T23" fmla="*/ 21 h 431"/>
              <a:gd name="T24" fmla="*/ 77 w 430"/>
              <a:gd name="T25" fmla="*/ 78 h 431"/>
              <a:gd name="T26" fmla="*/ 20 w 430"/>
              <a:gd name="T27" fmla="*/ 216 h 431"/>
              <a:gd name="T28" fmla="*/ 77 w 430"/>
              <a:gd name="T29" fmla="*/ 354 h 431"/>
              <a:gd name="T30" fmla="*/ 214 w 430"/>
              <a:gd name="T31" fmla="*/ 411 h 431"/>
              <a:gd name="T32" fmla="*/ 352 w 430"/>
              <a:gd name="T33" fmla="*/ 354 h 431"/>
              <a:gd name="T34" fmla="*/ 409 w 430"/>
              <a:gd name="T35" fmla="*/ 216 h 431"/>
              <a:gd name="T36" fmla="*/ 364 w 430"/>
              <a:gd name="T37" fmla="*/ 314 h 431"/>
              <a:gd name="T38" fmla="*/ 353 w 430"/>
              <a:gd name="T39" fmla="*/ 325 h 431"/>
              <a:gd name="T40" fmla="*/ 343 w 430"/>
              <a:gd name="T41" fmla="*/ 315 h 431"/>
              <a:gd name="T42" fmla="*/ 214 w 430"/>
              <a:gd name="T43" fmla="*/ 233 h 431"/>
              <a:gd name="T44" fmla="*/ 86 w 430"/>
              <a:gd name="T45" fmla="*/ 315 h 431"/>
              <a:gd name="T46" fmla="*/ 76 w 430"/>
              <a:gd name="T47" fmla="*/ 326 h 431"/>
              <a:gd name="T48" fmla="*/ 66 w 430"/>
              <a:gd name="T49" fmla="*/ 314 h 431"/>
              <a:gd name="T50" fmla="*/ 214 w 430"/>
              <a:gd name="T51" fmla="*/ 213 h 431"/>
              <a:gd name="T52" fmla="*/ 364 w 430"/>
              <a:gd name="T53" fmla="*/ 314 h 431"/>
              <a:gd name="T54" fmla="*/ 357 w 430"/>
              <a:gd name="T55" fmla="*/ 314 h 431"/>
              <a:gd name="T56" fmla="*/ 357 w 430"/>
              <a:gd name="T57" fmla="*/ 314 h 431"/>
              <a:gd name="T58" fmla="*/ 364 w 430"/>
              <a:gd name="T59" fmla="*/ 314 h 431"/>
              <a:gd name="T60" fmla="*/ 124 w 430"/>
              <a:gd name="T61" fmla="*/ 133 h 431"/>
              <a:gd name="T62" fmla="*/ 128 w 430"/>
              <a:gd name="T63" fmla="*/ 166 h 431"/>
              <a:gd name="T64" fmla="*/ 123 w 430"/>
              <a:gd name="T65" fmla="*/ 188 h 431"/>
              <a:gd name="T66" fmla="*/ 107 w 430"/>
              <a:gd name="T67" fmla="*/ 198 h 431"/>
              <a:gd name="T68" fmla="*/ 87 w 430"/>
              <a:gd name="T69" fmla="*/ 179 h 431"/>
              <a:gd name="T70" fmla="*/ 98 w 430"/>
              <a:gd name="T71" fmla="*/ 163 h 431"/>
              <a:gd name="T72" fmla="*/ 107 w 430"/>
              <a:gd name="T73" fmla="*/ 160 h 431"/>
              <a:gd name="T74" fmla="*/ 124 w 430"/>
              <a:gd name="T75" fmla="*/ 133 h 431"/>
              <a:gd name="T76" fmla="*/ 154 w 430"/>
              <a:gd name="T77" fmla="*/ 133 h 431"/>
              <a:gd name="T78" fmla="*/ 148 w 430"/>
              <a:gd name="T79" fmla="*/ 146 h 431"/>
              <a:gd name="T80" fmla="*/ 135 w 430"/>
              <a:gd name="T81" fmla="*/ 151 h 431"/>
              <a:gd name="T82" fmla="*/ 122 w 430"/>
              <a:gd name="T83" fmla="*/ 146 h 431"/>
              <a:gd name="T84" fmla="*/ 116 w 430"/>
              <a:gd name="T85" fmla="*/ 133 h 431"/>
              <a:gd name="T86" fmla="*/ 121 w 430"/>
              <a:gd name="T87" fmla="*/ 119 h 431"/>
              <a:gd name="T88" fmla="*/ 135 w 430"/>
              <a:gd name="T89" fmla="*/ 113 h 431"/>
              <a:gd name="T90" fmla="*/ 148 w 430"/>
              <a:gd name="T91" fmla="*/ 119 h 431"/>
              <a:gd name="T92" fmla="*/ 154 w 430"/>
              <a:gd name="T93" fmla="*/ 133 h 431"/>
              <a:gd name="T94" fmla="*/ 304 w 430"/>
              <a:gd name="T95" fmla="*/ 133 h 431"/>
              <a:gd name="T96" fmla="*/ 299 w 430"/>
              <a:gd name="T97" fmla="*/ 146 h 431"/>
              <a:gd name="T98" fmla="*/ 285 w 430"/>
              <a:gd name="T99" fmla="*/ 151 h 431"/>
              <a:gd name="T100" fmla="*/ 272 w 430"/>
              <a:gd name="T101" fmla="*/ 146 h 431"/>
              <a:gd name="T102" fmla="*/ 266 w 430"/>
              <a:gd name="T103" fmla="*/ 133 h 431"/>
              <a:gd name="T104" fmla="*/ 272 w 430"/>
              <a:gd name="T105" fmla="*/ 119 h 431"/>
              <a:gd name="T106" fmla="*/ 285 w 430"/>
              <a:gd name="T107" fmla="*/ 113 h 431"/>
              <a:gd name="T108" fmla="*/ 299 w 430"/>
              <a:gd name="T109" fmla="*/ 119 h 431"/>
              <a:gd name="T110" fmla="*/ 304 w 430"/>
              <a:gd name="T111" fmla="*/ 133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0" h="431">
                <a:moveTo>
                  <a:pt x="430" y="216"/>
                </a:moveTo>
                <a:cubicBezTo>
                  <a:pt x="430" y="275"/>
                  <a:pt x="409" y="326"/>
                  <a:pt x="367" y="368"/>
                </a:cubicBezTo>
                <a:cubicBezTo>
                  <a:pt x="325" y="410"/>
                  <a:pt x="274" y="431"/>
                  <a:pt x="214" y="431"/>
                </a:cubicBezTo>
                <a:cubicBezTo>
                  <a:pt x="155" y="431"/>
                  <a:pt x="105" y="410"/>
                  <a:pt x="63" y="368"/>
                </a:cubicBezTo>
                <a:cubicBezTo>
                  <a:pt x="21" y="326"/>
                  <a:pt x="0" y="275"/>
                  <a:pt x="0" y="215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5" y="21"/>
                  <a:pt x="155" y="0"/>
                  <a:pt x="215" y="0"/>
                </a:cubicBezTo>
                <a:cubicBezTo>
                  <a:pt x="275" y="0"/>
                  <a:pt x="325" y="21"/>
                  <a:pt x="367" y="63"/>
                </a:cubicBezTo>
                <a:cubicBezTo>
                  <a:pt x="409" y="106"/>
                  <a:pt x="430" y="156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70"/>
                  <a:pt x="39" y="316"/>
                  <a:pt x="77" y="354"/>
                </a:cubicBezTo>
                <a:cubicBezTo>
                  <a:pt x="115" y="392"/>
                  <a:pt x="161" y="411"/>
                  <a:pt x="214" y="411"/>
                </a:cubicBezTo>
                <a:cubicBezTo>
                  <a:pt x="268" y="411"/>
                  <a:pt x="314" y="392"/>
                  <a:pt x="352" y="354"/>
                </a:cubicBezTo>
                <a:cubicBezTo>
                  <a:pt x="390" y="316"/>
                  <a:pt x="409" y="270"/>
                  <a:pt x="409" y="216"/>
                </a:cubicBezTo>
                <a:moveTo>
                  <a:pt x="364" y="314"/>
                </a:moveTo>
                <a:cubicBezTo>
                  <a:pt x="365" y="321"/>
                  <a:pt x="361" y="325"/>
                  <a:pt x="353" y="325"/>
                </a:cubicBezTo>
                <a:cubicBezTo>
                  <a:pt x="347" y="325"/>
                  <a:pt x="344" y="322"/>
                  <a:pt x="343" y="315"/>
                </a:cubicBezTo>
                <a:cubicBezTo>
                  <a:pt x="340" y="261"/>
                  <a:pt x="297" y="234"/>
                  <a:pt x="214" y="233"/>
                </a:cubicBezTo>
                <a:cubicBezTo>
                  <a:pt x="132" y="233"/>
                  <a:pt x="89" y="260"/>
                  <a:pt x="86" y="315"/>
                </a:cubicBezTo>
                <a:cubicBezTo>
                  <a:pt x="86" y="322"/>
                  <a:pt x="82" y="326"/>
                  <a:pt x="76" y="326"/>
                </a:cubicBezTo>
                <a:cubicBezTo>
                  <a:pt x="69" y="326"/>
                  <a:pt x="65" y="322"/>
                  <a:pt x="66" y="314"/>
                </a:cubicBezTo>
                <a:cubicBezTo>
                  <a:pt x="71" y="247"/>
                  <a:pt x="120" y="213"/>
                  <a:pt x="214" y="213"/>
                </a:cubicBezTo>
                <a:cubicBezTo>
                  <a:pt x="310" y="213"/>
                  <a:pt x="359" y="247"/>
                  <a:pt x="364" y="314"/>
                </a:cubicBezTo>
                <a:cubicBezTo>
                  <a:pt x="357" y="314"/>
                  <a:pt x="357" y="314"/>
                  <a:pt x="357" y="314"/>
                </a:cubicBezTo>
                <a:cubicBezTo>
                  <a:pt x="357" y="314"/>
                  <a:pt x="357" y="314"/>
                  <a:pt x="357" y="314"/>
                </a:cubicBezTo>
                <a:lnTo>
                  <a:pt x="364" y="314"/>
                </a:lnTo>
                <a:close/>
                <a:moveTo>
                  <a:pt x="124" y="133"/>
                </a:moveTo>
                <a:cubicBezTo>
                  <a:pt x="127" y="147"/>
                  <a:pt x="128" y="158"/>
                  <a:pt x="128" y="166"/>
                </a:cubicBezTo>
                <a:cubicBezTo>
                  <a:pt x="128" y="175"/>
                  <a:pt x="126" y="182"/>
                  <a:pt x="123" y="188"/>
                </a:cubicBezTo>
                <a:cubicBezTo>
                  <a:pt x="119" y="195"/>
                  <a:pt x="114" y="198"/>
                  <a:pt x="107" y="198"/>
                </a:cubicBezTo>
                <a:cubicBezTo>
                  <a:pt x="94" y="198"/>
                  <a:pt x="87" y="192"/>
                  <a:pt x="87" y="179"/>
                </a:cubicBezTo>
                <a:cubicBezTo>
                  <a:pt x="87" y="170"/>
                  <a:pt x="91" y="165"/>
                  <a:pt x="98" y="163"/>
                </a:cubicBezTo>
                <a:cubicBezTo>
                  <a:pt x="100" y="162"/>
                  <a:pt x="103" y="161"/>
                  <a:pt x="107" y="160"/>
                </a:cubicBezTo>
                <a:cubicBezTo>
                  <a:pt x="114" y="158"/>
                  <a:pt x="119" y="149"/>
                  <a:pt x="124" y="133"/>
                </a:cubicBezTo>
                <a:moveTo>
                  <a:pt x="154" y="133"/>
                </a:moveTo>
                <a:cubicBezTo>
                  <a:pt x="154" y="137"/>
                  <a:pt x="152" y="142"/>
                  <a:pt x="148" y="146"/>
                </a:cubicBezTo>
                <a:cubicBezTo>
                  <a:pt x="144" y="149"/>
                  <a:pt x="140" y="151"/>
                  <a:pt x="135" y="151"/>
                </a:cubicBezTo>
                <a:cubicBezTo>
                  <a:pt x="130" y="151"/>
                  <a:pt x="125" y="149"/>
                  <a:pt x="122" y="146"/>
                </a:cubicBezTo>
                <a:cubicBezTo>
                  <a:pt x="118" y="142"/>
                  <a:pt x="116" y="138"/>
                  <a:pt x="116" y="133"/>
                </a:cubicBezTo>
                <a:cubicBezTo>
                  <a:pt x="116" y="127"/>
                  <a:pt x="117" y="123"/>
                  <a:pt x="121" y="119"/>
                </a:cubicBezTo>
                <a:cubicBezTo>
                  <a:pt x="125" y="115"/>
                  <a:pt x="130" y="113"/>
                  <a:pt x="135" y="113"/>
                </a:cubicBezTo>
                <a:cubicBezTo>
                  <a:pt x="140" y="113"/>
                  <a:pt x="144" y="115"/>
                  <a:pt x="148" y="119"/>
                </a:cubicBezTo>
                <a:cubicBezTo>
                  <a:pt x="152" y="123"/>
                  <a:pt x="154" y="127"/>
                  <a:pt x="154" y="133"/>
                </a:cubicBezTo>
                <a:moveTo>
                  <a:pt x="304" y="133"/>
                </a:moveTo>
                <a:cubicBezTo>
                  <a:pt x="304" y="137"/>
                  <a:pt x="302" y="142"/>
                  <a:pt x="299" y="146"/>
                </a:cubicBezTo>
                <a:cubicBezTo>
                  <a:pt x="295" y="149"/>
                  <a:pt x="290" y="151"/>
                  <a:pt x="285" y="151"/>
                </a:cubicBezTo>
                <a:cubicBezTo>
                  <a:pt x="280" y="151"/>
                  <a:pt x="275" y="149"/>
                  <a:pt x="272" y="146"/>
                </a:cubicBezTo>
                <a:cubicBezTo>
                  <a:pt x="268" y="142"/>
                  <a:pt x="266" y="137"/>
                  <a:pt x="266" y="133"/>
                </a:cubicBezTo>
                <a:cubicBezTo>
                  <a:pt x="266" y="127"/>
                  <a:pt x="268" y="123"/>
                  <a:pt x="272" y="119"/>
                </a:cubicBezTo>
                <a:cubicBezTo>
                  <a:pt x="275" y="115"/>
                  <a:pt x="280" y="113"/>
                  <a:pt x="285" y="113"/>
                </a:cubicBezTo>
                <a:cubicBezTo>
                  <a:pt x="290" y="113"/>
                  <a:pt x="295" y="115"/>
                  <a:pt x="299" y="119"/>
                </a:cubicBezTo>
                <a:cubicBezTo>
                  <a:pt x="302" y="123"/>
                  <a:pt x="304" y="127"/>
                  <a:pt x="304" y="133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9" name="Freeform 25"/>
          <p:cNvSpPr>
            <a:spLocks noEditPoints="1"/>
          </p:cNvSpPr>
          <p:nvPr/>
        </p:nvSpPr>
        <p:spPr bwMode="auto">
          <a:xfrm>
            <a:off x="4050176" y="5338306"/>
            <a:ext cx="498475" cy="498475"/>
          </a:xfrm>
          <a:custGeom>
            <a:avLst/>
            <a:gdLst>
              <a:gd name="T0" fmla="*/ 430 w 430"/>
              <a:gd name="T1" fmla="*/ 216 h 431"/>
              <a:gd name="T2" fmla="*/ 367 w 430"/>
              <a:gd name="T3" fmla="*/ 368 h 431"/>
              <a:gd name="T4" fmla="*/ 214 w 430"/>
              <a:gd name="T5" fmla="*/ 431 h 431"/>
              <a:gd name="T6" fmla="*/ 63 w 430"/>
              <a:gd name="T7" fmla="*/ 368 h 431"/>
              <a:gd name="T8" fmla="*/ 0 w 430"/>
              <a:gd name="T9" fmla="*/ 216 h 431"/>
              <a:gd name="T10" fmla="*/ 63 w 430"/>
              <a:gd name="T11" fmla="*/ 63 h 431"/>
              <a:gd name="T12" fmla="*/ 215 w 430"/>
              <a:gd name="T13" fmla="*/ 0 h 431"/>
              <a:gd name="T14" fmla="*/ 367 w 430"/>
              <a:gd name="T15" fmla="*/ 64 h 431"/>
              <a:gd name="T16" fmla="*/ 430 w 430"/>
              <a:gd name="T17" fmla="*/ 216 h 431"/>
              <a:gd name="T18" fmla="*/ 409 w 430"/>
              <a:gd name="T19" fmla="*/ 216 h 431"/>
              <a:gd name="T20" fmla="*/ 352 w 430"/>
              <a:gd name="T21" fmla="*/ 78 h 431"/>
              <a:gd name="T22" fmla="*/ 214 w 430"/>
              <a:gd name="T23" fmla="*/ 21 h 431"/>
              <a:gd name="T24" fmla="*/ 77 w 430"/>
              <a:gd name="T25" fmla="*/ 78 h 431"/>
              <a:gd name="T26" fmla="*/ 20 w 430"/>
              <a:gd name="T27" fmla="*/ 216 h 431"/>
              <a:gd name="T28" fmla="*/ 77 w 430"/>
              <a:gd name="T29" fmla="*/ 354 h 431"/>
              <a:gd name="T30" fmla="*/ 214 w 430"/>
              <a:gd name="T31" fmla="*/ 411 h 431"/>
              <a:gd name="T32" fmla="*/ 352 w 430"/>
              <a:gd name="T33" fmla="*/ 354 h 431"/>
              <a:gd name="T34" fmla="*/ 409 w 430"/>
              <a:gd name="T35" fmla="*/ 216 h 431"/>
              <a:gd name="T36" fmla="*/ 365 w 430"/>
              <a:gd name="T37" fmla="*/ 214 h 431"/>
              <a:gd name="T38" fmla="*/ 361 w 430"/>
              <a:gd name="T39" fmla="*/ 214 h 431"/>
              <a:gd name="T40" fmla="*/ 364 w 430"/>
              <a:gd name="T41" fmla="*/ 211 h 431"/>
              <a:gd name="T42" fmla="*/ 286 w 430"/>
              <a:gd name="T43" fmla="*/ 283 h 431"/>
              <a:gd name="T44" fmla="*/ 141 w 430"/>
              <a:gd name="T45" fmla="*/ 283 h 431"/>
              <a:gd name="T46" fmla="*/ 66 w 430"/>
              <a:gd name="T47" fmla="*/ 211 h 431"/>
              <a:gd name="T48" fmla="*/ 77 w 430"/>
              <a:gd name="T49" fmla="*/ 200 h 431"/>
              <a:gd name="T50" fmla="*/ 86 w 430"/>
              <a:gd name="T51" fmla="*/ 210 h 431"/>
              <a:gd name="T52" fmla="*/ 141 w 430"/>
              <a:gd name="T53" fmla="*/ 262 h 431"/>
              <a:gd name="T54" fmla="*/ 286 w 430"/>
              <a:gd name="T55" fmla="*/ 262 h 431"/>
              <a:gd name="T56" fmla="*/ 331 w 430"/>
              <a:gd name="T57" fmla="*/ 246 h 431"/>
              <a:gd name="T58" fmla="*/ 342 w 430"/>
              <a:gd name="T59" fmla="*/ 216 h 431"/>
              <a:gd name="T60" fmla="*/ 355 w 430"/>
              <a:gd name="T61" fmla="*/ 200 h 431"/>
              <a:gd name="T62" fmla="*/ 365 w 430"/>
              <a:gd name="T63" fmla="*/ 214 h 431"/>
              <a:gd name="T64" fmla="*/ 154 w 430"/>
              <a:gd name="T65" fmla="*/ 132 h 431"/>
              <a:gd name="T66" fmla="*/ 149 w 430"/>
              <a:gd name="T67" fmla="*/ 145 h 431"/>
              <a:gd name="T68" fmla="*/ 136 w 430"/>
              <a:gd name="T69" fmla="*/ 150 h 431"/>
              <a:gd name="T70" fmla="*/ 122 w 430"/>
              <a:gd name="T71" fmla="*/ 145 h 431"/>
              <a:gd name="T72" fmla="*/ 116 w 430"/>
              <a:gd name="T73" fmla="*/ 132 h 431"/>
              <a:gd name="T74" fmla="*/ 122 w 430"/>
              <a:gd name="T75" fmla="*/ 118 h 431"/>
              <a:gd name="T76" fmla="*/ 136 w 430"/>
              <a:gd name="T77" fmla="*/ 112 h 431"/>
              <a:gd name="T78" fmla="*/ 149 w 430"/>
              <a:gd name="T79" fmla="*/ 118 h 431"/>
              <a:gd name="T80" fmla="*/ 154 w 430"/>
              <a:gd name="T81" fmla="*/ 132 h 431"/>
              <a:gd name="T82" fmla="*/ 305 w 430"/>
              <a:gd name="T83" fmla="*/ 132 h 431"/>
              <a:gd name="T84" fmla="*/ 299 w 430"/>
              <a:gd name="T85" fmla="*/ 145 h 431"/>
              <a:gd name="T86" fmla="*/ 286 w 430"/>
              <a:gd name="T87" fmla="*/ 150 h 431"/>
              <a:gd name="T88" fmla="*/ 272 w 430"/>
              <a:gd name="T89" fmla="*/ 145 h 431"/>
              <a:gd name="T90" fmla="*/ 267 w 430"/>
              <a:gd name="T91" fmla="*/ 132 h 431"/>
              <a:gd name="T92" fmla="*/ 272 w 430"/>
              <a:gd name="T93" fmla="*/ 118 h 431"/>
              <a:gd name="T94" fmla="*/ 286 w 430"/>
              <a:gd name="T95" fmla="*/ 112 h 431"/>
              <a:gd name="T96" fmla="*/ 299 w 430"/>
              <a:gd name="T97" fmla="*/ 118 h 431"/>
              <a:gd name="T98" fmla="*/ 305 w 430"/>
              <a:gd name="T99" fmla="*/ 13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0" h="431">
                <a:moveTo>
                  <a:pt x="430" y="216"/>
                </a:moveTo>
                <a:cubicBezTo>
                  <a:pt x="430" y="275"/>
                  <a:pt x="409" y="326"/>
                  <a:pt x="367" y="368"/>
                </a:cubicBezTo>
                <a:cubicBezTo>
                  <a:pt x="325" y="410"/>
                  <a:pt x="274" y="431"/>
                  <a:pt x="214" y="431"/>
                </a:cubicBezTo>
                <a:cubicBezTo>
                  <a:pt x="155" y="431"/>
                  <a:pt x="105" y="410"/>
                  <a:pt x="63" y="368"/>
                </a:cubicBezTo>
                <a:cubicBezTo>
                  <a:pt x="21" y="326"/>
                  <a:pt x="0" y="275"/>
                  <a:pt x="0" y="216"/>
                </a:cubicBezTo>
                <a:cubicBezTo>
                  <a:pt x="0" y="156"/>
                  <a:pt x="21" y="105"/>
                  <a:pt x="63" y="63"/>
                </a:cubicBezTo>
                <a:cubicBezTo>
                  <a:pt x="105" y="21"/>
                  <a:pt x="155" y="0"/>
                  <a:pt x="215" y="0"/>
                </a:cubicBezTo>
                <a:cubicBezTo>
                  <a:pt x="275" y="0"/>
                  <a:pt x="325" y="21"/>
                  <a:pt x="367" y="64"/>
                </a:cubicBezTo>
                <a:cubicBezTo>
                  <a:pt x="409" y="106"/>
                  <a:pt x="430" y="157"/>
                  <a:pt x="430" y="216"/>
                </a:cubicBezTo>
                <a:moveTo>
                  <a:pt x="409" y="216"/>
                </a:moveTo>
                <a:cubicBezTo>
                  <a:pt x="409" y="162"/>
                  <a:pt x="390" y="116"/>
                  <a:pt x="352" y="78"/>
                </a:cubicBezTo>
                <a:cubicBezTo>
                  <a:pt x="314" y="40"/>
                  <a:pt x="268" y="21"/>
                  <a:pt x="214" y="21"/>
                </a:cubicBezTo>
                <a:cubicBezTo>
                  <a:pt x="161" y="21"/>
                  <a:pt x="115" y="40"/>
                  <a:pt x="77" y="78"/>
                </a:cubicBezTo>
                <a:cubicBezTo>
                  <a:pt x="39" y="116"/>
                  <a:pt x="20" y="162"/>
                  <a:pt x="20" y="216"/>
                </a:cubicBezTo>
                <a:cubicBezTo>
                  <a:pt x="20" y="270"/>
                  <a:pt x="39" y="316"/>
                  <a:pt x="77" y="354"/>
                </a:cubicBezTo>
                <a:cubicBezTo>
                  <a:pt x="115" y="392"/>
                  <a:pt x="161" y="411"/>
                  <a:pt x="214" y="411"/>
                </a:cubicBezTo>
                <a:cubicBezTo>
                  <a:pt x="268" y="411"/>
                  <a:pt x="314" y="392"/>
                  <a:pt x="352" y="354"/>
                </a:cubicBezTo>
                <a:cubicBezTo>
                  <a:pt x="390" y="316"/>
                  <a:pt x="409" y="270"/>
                  <a:pt x="409" y="216"/>
                </a:cubicBezTo>
                <a:moveTo>
                  <a:pt x="365" y="214"/>
                </a:moveTo>
                <a:cubicBezTo>
                  <a:pt x="361" y="214"/>
                  <a:pt x="361" y="214"/>
                  <a:pt x="361" y="214"/>
                </a:cubicBezTo>
                <a:cubicBezTo>
                  <a:pt x="364" y="211"/>
                  <a:pt x="364" y="211"/>
                  <a:pt x="364" y="211"/>
                </a:cubicBezTo>
                <a:cubicBezTo>
                  <a:pt x="361" y="259"/>
                  <a:pt x="335" y="283"/>
                  <a:pt x="286" y="283"/>
                </a:cubicBezTo>
                <a:cubicBezTo>
                  <a:pt x="141" y="283"/>
                  <a:pt x="141" y="283"/>
                  <a:pt x="141" y="283"/>
                </a:cubicBezTo>
                <a:cubicBezTo>
                  <a:pt x="95" y="283"/>
                  <a:pt x="70" y="259"/>
                  <a:pt x="66" y="211"/>
                </a:cubicBezTo>
                <a:cubicBezTo>
                  <a:pt x="66" y="204"/>
                  <a:pt x="69" y="200"/>
                  <a:pt x="77" y="200"/>
                </a:cubicBezTo>
                <a:cubicBezTo>
                  <a:pt x="83" y="200"/>
                  <a:pt x="86" y="203"/>
                  <a:pt x="86" y="210"/>
                </a:cubicBezTo>
                <a:cubicBezTo>
                  <a:pt x="88" y="245"/>
                  <a:pt x="106" y="262"/>
                  <a:pt x="141" y="262"/>
                </a:cubicBezTo>
                <a:cubicBezTo>
                  <a:pt x="286" y="262"/>
                  <a:pt x="286" y="262"/>
                  <a:pt x="286" y="262"/>
                </a:cubicBezTo>
                <a:cubicBezTo>
                  <a:pt x="307" y="262"/>
                  <a:pt x="322" y="257"/>
                  <a:pt x="331" y="246"/>
                </a:cubicBezTo>
                <a:cubicBezTo>
                  <a:pt x="335" y="240"/>
                  <a:pt x="339" y="230"/>
                  <a:pt x="342" y="216"/>
                </a:cubicBezTo>
                <a:cubicBezTo>
                  <a:pt x="345" y="205"/>
                  <a:pt x="349" y="200"/>
                  <a:pt x="355" y="200"/>
                </a:cubicBezTo>
                <a:cubicBezTo>
                  <a:pt x="362" y="200"/>
                  <a:pt x="365" y="205"/>
                  <a:pt x="365" y="214"/>
                </a:cubicBezTo>
                <a:moveTo>
                  <a:pt x="154" y="132"/>
                </a:moveTo>
                <a:cubicBezTo>
                  <a:pt x="154" y="136"/>
                  <a:pt x="153" y="141"/>
                  <a:pt x="149" y="145"/>
                </a:cubicBezTo>
                <a:cubicBezTo>
                  <a:pt x="145" y="148"/>
                  <a:pt x="141" y="150"/>
                  <a:pt x="136" y="150"/>
                </a:cubicBezTo>
                <a:cubicBezTo>
                  <a:pt x="131" y="150"/>
                  <a:pt x="126" y="148"/>
                  <a:pt x="122" y="145"/>
                </a:cubicBezTo>
                <a:cubicBezTo>
                  <a:pt x="118" y="141"/>
                  <a:pt x="116" y="137"/>
                  <a:pt x="116" y="132"/>
                </a:cubicBezTo>
                <a:cubicBezTo>
                  <a:pt x="116" y="126"/>
                  <a:pt x="118" y="122"/>
                  <a:pt x="122" y="118"/>
                </a:cubicBezTo>
                <a:cubicBezTo>
                  <a:pt x="126" y="114"/>
                  <a:pt x="130" y="112"/>
                  <a:pt x="136" y="112"/>
                </a:cubicBezTo>
                <a:cubicBezTo>
                  <a:pt x="141" y="112"/>
                  <a:pt x="145" y="114"/>
                  <a:pt x="149" y="118"/>
                </a:cubicBezTo>
                <a:cubicBezTo>
                  <a:pt x="153" y="122"/>
                  <a:pt x="154" y="126"/>
                  <a:pt x="154" y="132"/>
                </a:cubicBezTo>
                <a:moveTo>
                  <a:pt x="305" y="132"/>
                </a:moveTo>
                <a:cubicBezTo>
                  <a:pt x="305" y="136"/>
                  <a:pt x="303" y="141"/>
                  <a:pt x="299" y="145"/>
                </a:cubicBezTo>
                <a:cubicBezTo>
                  <a:pt x="295" y="148"/>
                  <a:pt x="291" y="150"/>
                  <a:pt x="286" y="150"/>
                </a:cubicBezTo>
                <a:cubicBezTo>
                  <a:pt x="281" y="150"/>
                  <a:pt x="276" y="148"/>
                  <a:pt x="272" y="145"/>
                </a:cubicBezTo>
                <a:cubicBezTo>
                  <a:pt x="268" y="141"/>
                  <a:pt x="267" y="136"/>
                  <a:pt x="267" y="132"/>
                </a:cubicBezTo>
                <a:cubicBezTo>
                  <a:pt x="267" y="126"/>
                  <a:pt x="268" y="122"/>
                  <a:pt x="272" y="118"/>
                </a:cubicBezTo>
                <a:cubicBezTo>
                  <a:pt x="276" y="114"/>
                  <a:pt x="281" y="112"/>
                  <a:pt x="286" y="112"/>
                </a:cubicBezTo>
                <a:cubicBezTo>
                  <a:pt x="291" y="112"/>
                  <a:pt x="295" y="114"/>
                  <a:pt x="299" y="118"/>
                </a:cubicBezTo>
                <a:cubicBezTo>
                  <a:pt x="303" y="122"/>
                  <a:pt x="305" y="126"/>
                  <a:pt x="305" y="132"/>
                </a:cubicBezTo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2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/>
          </p:cNvSpPr>
          <p:nvPr/>
        </p:nvSpPr>
        <p:spPr>
          <a:xfrm>
            <a:off x="1060424" y="1576289"/>
            <a:ext cx="4318866" cy="689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500" b="1" kern="1200" cap="none" baseline="0">
                <a:solidFill>
                  <a:schemeClr val="tx2"/>
                </a:solidFill>
                <a:latin typeface="Roboto"/>
                <a:ea typeface="Roboto" pitchFamily="2" charset="0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business.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>
          <a:xfrm>
            <a:off x="6819450" y="1564287"/>
            <a:ext cx="4318866" cy="689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500" b="1" kern="1200" cap="none" baseline="0">
                <a:solidFill>
                  <a:schemeClr val="tx2"/>
                </a:solidFill>
                <a:latin typeface="Roboto"/>
                <a:ea typeface="Roboto" pitchFamily="2" charset="0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transport.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3" name="Group 119"/>
          <p:cNvGrpSpPr/>
          <p:nvPr/>
        </p:nvGrpSpPr>
        <p:grpSpPr>
          <a:xfrm>
            <a:off x="1265883" y="2379167"/>
            <a:ext cx="401638" cy="420688"/>
            <a:chOff x="1270001" y="2189163"/>
            <a:chExt cx="401638" cy="420688"/>
          </a:xfrm>
          <a:solidFill>
            <a:srgbClr val="DD61C0"/>
          </a:solidFill>
        </p:grpSpPr>
        <p:sp>
          <p:nvSpPr>
            <p:cNvPr id="124" name="Freeform 6"/>
            <p:cNvSpPr>
              <a:spLocks/>
            </p:cNvSpPr>
            <p:nvPr/>
          </p:nvSpPr>
          <p:spPr bwMode="auto">
            <a:xfrm>
              <a:off x="1462088" y="2289175"/>
              <a:ext cx="117475" cy="12700"/>
            </a:xfrm>
            <a:custGeom>
              <a:avLst/>
              <a:gdLst>
                <a:gd name="T0" fmla="*/ 53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3 w 55"/>
                <a:gd name="T9" fmla="*/ 0 h 6"/>
                <a:gd name="T10" fmla="*/ 55 w 55"/>
                <a:gd name="T11" fmla="*/ 3 h 6"/>
                <a:gd name="T12" fmla="*/ 53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5"/>
                    <a:pt x="54" y="6"/>
                    <a:pt x="5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Freeform 7"/>
            <p:cNvSpPr>
              <a:spLocks/>
            </p:cNvSpPr>
            <p:nvPr/>
          </p:nvSpPr>
          <p:spPr bwMode="auto">
            <a:xfrm>
              <a:off x="1462088" y="2255838"/>
              <a:ext cx="68263" cy="12700"/>
            </a:xfrm>
            <a:custGeom>
              <a:avLst/>
              <a:gdLst>
                <a:gd name="T0" fmla="*/ 30 w 32"/>
                <a:gd name="T1" fmla="*/ 6 h 6"/>
                <a:gd name="T2" fmla="*/ 3 w 32"/>
                <a:gd name="T3" fmla="*/ 6 h 6"/>
                <a:gd name="T4" fmla="*/ 0 w 32"/>
                <a:gd name="T5" fmla="*/ 3 h 6"/>
                <a:gd name="T6" fmla="*/ 3 w 32"/>
                <a:gd name="T7" fmla="*/ 0 h 6"/>
                <a:gd name="T8" fmla="*/ 30 w 32"/>
                <a:gd name="T9" fmla="*/ 0 h 6"/>
                <a:gd name="T10" fmla="*/ 32 w 32"/>
                <a:gd name="T11" fmla="*/ 3 h 6"/>
                <a:gd name="T12" fmla="*/ 30 w 3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">
                  <a:moveTo>
                    <a:pt x="3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2"/>
                    <a:pt x="32" y="3"/>
                  </a:cubicBezTo>
                  <a:cubicBezTo>
                    <a:pt x="32" y="5"/>
                    <a:pt x="31" y="6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" name="Freeform 8"/>
            <p:cNvSpPr>
              <a:spLocks/>
            </p:cNvSpPr>
            <p:nvPr/>
          </p:nvSpPr>
          <p:spPr bwMode="auto">
            <a:xfrm>
              <a:off x="1270001" y="2265363"/>
              <a:ext cx="114300" cy="344488"/>
            </a:xfrm>
            <a:custGeom>
              <a:avLst/>
              <a:gdLst>
                <a:gd name="T0" fmla="*/ 53 w 54"/>
                <a:gd name="T1" fmla="*/ 153 h 162"/>
                <a:gd name="T2" fmla="*/ 45 w 54"/>
                <a:gd name="T3" fmla="*/ 162 h 162"/>
                <a:gd name="T4" fmla="*/ 9 w 54"/>
                <a:gd name="T5" fmla="*/ 162 h 162"/>
                <a:gd name="T6" fmla="*/ 0 w 54"/>
                <a:gd name="T7" fmla="*/ 153 h 162"/>
                <a:gd name="T8" fmla="*/ 2 w 54"/>
                <a:gd name="T9" fmla="*/ 81 h 162"/>
                <a:gd name="T10" fmla="*/ 0 w 54"/>
                <a:gd name="T11" fmla="*/ 9 h 162"/>
                <a:gd name="T12" fmla="*/ 9 w 54"/>
                <a:gd name="T13" fmla="*/ 0 h 162"/>
                <a:gd name="T14" fmla="*/ 45 w 54"/>
                <a:gd name="T15" fmla="*/ 0 h 162"/>
                <a:gd name="T16" fmla="*/ 53 w 54"/>
                <a:gd name="T17" fmla="*/ 9 h 162"/>
                <a:gd name="T18" fmla="*/ 52 w 54"/>
                <a:gd name="T19" fmla="*/ 81 h 162"/>
                <a:gd name="T20" fmla="*/ 53 w 54"/>
                <a:gd name="T21" fmla="*/ 15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62">
                  <a:moveTo>
                    <a:pt x="53" y="153"/>
                  </a:moveTo>
                  <a:cubicBezTo>
                    <a:pt x="54" y="158"/>
                    <a:pt x="50" y="162"/>
                    <a:pt x="45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4" y="162"/>
                    <a:pt x="0" y="158"/>
                    <a:pt x="0" y="153"/>
                  </a:cubicBezTo>
                  <a:cubicBezTo>
                    <a:pt x="0" y="153"/>
                    <a:pt x="2" y="101"/>
                    <a:pt x="2" y="81"/>
                  </a:cubicBezTo>
                  <a:cubicBezTo>
                    <a:pt x="2" y="61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0" y="0"/>
                    <a:pt x="54" y="4"/>
                    <a:pt x="53" y="9"/>
                  </a:cubicBezTo>
                  <a:cubicBezTo>
                    <a:pt x="53" y="9"/>
                    <a:pt x="52" y="61"/>
                    <a:pt x="52" y="81"/>
                  </a:cubicBezTo>
                  <a:cubicBezTo>
                    <a:pt x="52" y="101"/>
                    <a:pt x="53" y="153"/>
                    <a:pt x="53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Freeform 9"/>
            <p:cNvSpPr>
              <a:spLocks noEditPoints="1"/>
            </p:cNvSpPr>
            <p:nvPr/>
          </p:nvSpPr>
          <p:spPr bwMode="auto">
            <a:xfrm>
              <a:off x="1403351" y="2189163"/>
              <a:ext cx="268288" cy="420688"/>
            </a:xfrm>
            <a:custGeom>
              <a:avLst/>
              <a:gdLst>
                <a:gd name="T0" fmla="*/ 112 w 127"/>
                <a:gd name="T1" fmla="*/ 36 h 198"/>
                <a:gd name="T2" fmla="*/ 107 w 127"/>
                <a:gd name="T3" fmla="*/ 27 h 198"/>
                <a:gd name="T4" fmla="*/ 68 w 127"/>
                <a:gd name="T5" fmla="*/ 0 h 198"/>
                <a:gd name="T6" fmla="*/ 15 w 127"/>
                <a:gd name="T7" fmla="*/ 7 h 198"/>
                <a:gd name="T8" fmla="*/ 13 w 127"/>
                <a:gd name="T9" fmla="*/ 36 h 198"/>
                <a:gd name="T10" fmla="*/ 0 w 127"/>
                <a:gd name="T11" fmla="*/ 44 h 198"/>
                <a:gd name="T12" fmla="*/ 8 w 127"/>
                <a:gd name="T13" fmla="*/ 198 h 198"/>
                <a:gd name="T14" fmla="*/ 127 w 127"/>
                <a:gd name="T15" fmla="*/ 191 h 198"/>
                <a:gd name="T16" fmla="*/ 119 w 127"/>
                <a:gd name="T17" fmla="*/ 36 h 198"/>
                <a:gd name="T18" fmla="*/ 77 w 127"/>
                <a:gd name="T19" fmla="*/ 10 h 198"/>
                <a:gd name="T20" fmla="*/ 100 w 127"/>
                <a:gd name="T21" fmla="*/ 31 h 198"/>
                <a:gd name="T22" fmla="*/ 76 w 127"/>
                <a:gd name="T23" fmla="*/ 29 h 198"/>
                <a:gd name="T24" fmla="*/ 21 w 127"/>
                <a:gd name="T25" fmla="*/ 7 h 198"/>
                <a:gd name="T26" fmla="*/ 68 w 127"/>
                <a:gd name="T27" fmla="*/ 5 h 198"/>
                <a:gd name="T28" fmla="*/ 71 w 127"/>
                <a:gd name="T29" fmla="*/ 29 h 198"/>
                <a:gd name="T30" fmla="*/ 104 w 127"/>
                <a:gd name="T31" fmla="*/ 37 h 198"/>
                <a:gd name="T32" fmla="*/ 106 w 127"/>
                <a:gd name="T33" fmla="*/ 79 h 198"/>
                <a:gd name="T34" fmla="*/ 22 w 127"/>
                <a:gd name="T35" fmla="*/ 80 h 198"/>
                <a:gd name="T36" fmla="*/ 21 w 127"/>
                <a:gd name="T37" fmla="*/ 7 h 198"/>
                <a:gd name="T38" fmla="*/ 38 w 127"/>
                <a:gd name="T39" fmla="*/ 182 h 198"/>
                <a:gd name="T40" fmla="*/ 18 w 127"/>
                <a:gd name="T41" fmla="*/ 177 h 198"/>
                <a:gd name="T42" fmla="*/ 22 w 127"/>
                <a:gd name="T43" fmla="*/ 159 h 198"/>
                <a:gd name="T44" fmla="*/ 42 w 127"/>
                <a:gd name="T45" fmla="*/ 164 h 198"/>
                <a:gd name="T46" fmla="*/ 42 w 127"/>
                <a:gd name="T47" fmla="*/ 148 h 198"/>
                <a:gd name="T48" fmla="*/ 22 w 127"/>
                <a:gd name="T49" fmla="*/ 152 h 198"/>
                <a:gd name="T50" fmla="*/ 18 w 127"/>
                <a:gd name="T51" fmla="*/ 135 h 198"/>
                <a:gd name="T52" fmla="*/ 38 w 127"/>
                <a:gd name="T53" fmla="*/ 130 h 198"/>
                <a:gd name="T54" fmla="*/ 42 w 127"/>
                <a:gd name="T55" fmla="*/ 148 h 198"/>
                <a:gd name="T56" fmla="*/ 38 w 127"/>
                <a:gd name="T57" fmla="*/ 123 h 198"/>
                <a:gd name="T58" fmla="*/ 18 w 127"/>
                <a:gd name="T59" fmla="*/ 119 h 198"/>
                <a:gd name="T60" fmla="*/ 22 w 127"/>
                <a:gd name="T61" fmla="*/ 101 h 198"/>
                <a:gd name="T62" fmla="*/ 42 w 127"/>
                <a:gd name="T63" fmla="*/ 106 h 198"/>
                <a:gd name="T64" fmla="*/ 76 w 127"/>
                <a:gd name="T65" fmla="*/ 177 h 198"/>
                <a:gd name="T66" fmla="*/ 56 w 127"/>
                <a:gd name="T67" fmla="*/ 182 h 198"/>
                <a:gd name="T68" fmla="*/ 51 w 127"/>
                <a:gd name="T69" fmla="*/ 164 h 198"/>
                <a:gd name="T70" fmla="*/ 71 w 127"/>
                <a:gd name="T71" fmla="*/ 159 h 198"/>
                <a:gd name="T72" fmla="*/ 76 w 127"/>
                <a:gd name="T73" fmla="*/ 177 h 198"/>
                <a:gd name="T74" fmla="*/ 71 w 127"/>
                <a:gd name="T75" fmla="*/ 152 h 198"/>
                <a:gd name="T76" fmla="*/ 51 w 127"/>
                <a:gd name="T77" fmla="*/ 148 h 198"/>
                <a:gd name="T78" fmla="*/ 56 w 127"/>
                <a:gd name="T79" fmla="*/ 130 h 198"/>
                <a:gd name="T80" fmla="*/ 76 w 127"/>
                <a:gd name="T81" fmla="*/ 135 h 198"/>
                <a:gd name="T82" fmla="*/ 76 w 127"/>
                <a:gd name="T83" fmla="*/ 119 h 198"/>
                <a:gd name="T84" fmla="*/ 56 w 127"/>
                <a:gd name="T85" fmla="*/ 123 h 198"/>
                <a:gd name="T86" fmla="*/ 51 w 127"/>
                <a:gd name="T87" fmla="*/ 106 h 198"/>
                <a:gd name="T88" fmla="*/ 71 w 127"/>
                <a:gd name="T89" fmla="*/ 101 h 198"/>
                <a:gd name="T90" fmla="*/ 76 w 127"/>
                <a:gd name="T91" fmla="*/ 119 h 198"/>
                <a:gd name="T92" fmla="*/ 105 w 127"/>
                <a:gd name="T93" fmla="*/ 182 h 198"/>
                <a:gd name="T94" fmla="*/ 85 w 127"/>
                <a:gd name="T95" fmla="*/ 177 h 198"/>
                <a:gd name="T96" fmla="*/ 89 w 127"/>
                <a:gd name="T97" fmla="*/ 159 h 198"/>
                <a:gd name="T98" fmla="*/ 109 w 127"/>
                <a:gd name="T99" fmla="*/ 164 h 198"/>
                <a:gd name="T100" fmla="*/ 109 w 127"/>
                <a:gd name="T101" fmla="*/ 148 h 198"/>
                <a:gd name="T102" fmla="*/ 89 w 127"/>
                <a:gd name="T103" fmla="*/ 152 h 198"/>
                <a:gd name="T104" fmla="*/ 85 w 127"/>
                <a:gd name="T105" fmla="*/ 135 h 198"/>
                <a:gd name="T106" fmla="*/ 105 w 127"/>
                <a:gd name="T107" fmla="*/ 130 h 198"/>
                <a:gd name="T108" fmla="*/ 109 w 127"/>
                <a:gd name="T109" fmla="*/ 148 h 198"/>
                <a:gd name="T110" fmla="*/ 105 w 127"/>
                <a:gd name="T111" fmla="*/ 123 h 198"/>
                <a:gd name="T112" fmla="*/ 85 w 127"/>
                <a:gd name="T113" fmla="*/ 119 h 198"/>
                <a:gd name="T114" fmla="*/ 89 w 127"/>
                <a:gd name="T115" fmla="*/ 101 h 198"/>
                <a:gd name="T116" fmla="*/ 109 w 127"/>
                <a:gd name="T117" fmla="*/ 10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98">
                  <a:moveTo>
                    <a:pt x="119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111" y="36"/>
                    <a:pt x="111" y="35"/>
                    <a:pt x="111" y="34"/>
                  </a:cubicBezTo>
                  <a:cubicBezTo>
                    <a:pt x="110" y="31"/>
                    <a:pt x="108" y="29"/>
                    <a:pt x="107" y="27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5" y="2"/>
                    <a:pt x="71" y="0"/>
                    <a:pt x="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5" y="3"/>
                    <a:pt x="15" y="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6"/>
                    <a:pt x="13" y="36"/>
                  </a:cubicBezTo>
                  <a:cubicBezTo>
                    <a:pt x="12" y="36"/>
                    <a:pt x="8" y="36"/>
                    <a:pt x="8" y="36"/>
                  </a:cubicBezTo>
                  <a:cubicBezTo>
                    <a:pt x="4" y="36"/>
                    <a:pt x="0" y="40"/>
                    <a:pt x="0" y="44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5"/>
                    <a:pt x="4" y="198"/>
                    <a:pt x="8" y="198"/>
                  </a:cubicBezTo>
                  <a:cubicBezTo>
                    <a:pt x="119" y="198"/>
                    <a:pt x="119" y="198"/>
                    <a:pt x="119" y="198"/>
                  </a:cubicBezTo>
                  <a:cubicBezTo>
                    <a:pt x="123" y="198"/>
                    <a:pt x="127" y="195"/>
                    <a:pt x="127" y="191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0"/>
                    <a:pt x="123" y="36"/>
                    <a:pt x="119" y="36"/>
                  </a:cubicBezTo>
                  <a:close/>
                  <a:moveTo>
                    <a:pt x="76" y="10"/>
                  </a:moveTo>
                  <a:cubicBezTo>
                    <a:pt x="76" y="9"/>
                    <a:pt x="77" y="10"/>
                    <a:pt x="77" y="1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2" y="31"/>
                    <a:pt x="100" y="31"/>
                  </a:cubicBezTo>
                  <a:cubicBezTo>
                    <a:pt x="95" y="31"/>
                    <a:pt x="78" y="31"/>
                    <a:pt x="78" y="31"/>
                  </a:cubicBezTo>
                  <a:cubicBezTo>
                    <a:pt x="77" y="31"/>
                    <a:pt x="76" y="30"/>
                    <a:pt x="76" y="29"/>
                  </a:cubicBezTo>
                  <a:cubicBezTo>
                    <a:pt x="76" y="29"/>
                    <a:pt x="76" y="15"/>
                    <a:pt x="76" y="10"/>
                  </a:cubicBezTo>
                  <a:close/>
                  <a:moveTo>
                    <a:pt x="21" y="7"/>
                  </a:moveTo>
                  <a:cubicBezTo>
                    <a:pt x="21" y="6"/>
                    <a:pt x="21" y="5"/>
                    <a:pt x="22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70" y="5"/>
                    <a:pt x="71" y="7"/>
                    <a:pt x="71" y="7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33"/>
                    <a:pt x="74" y="37"/>
                    <a:pt x="78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6" y="37"/>
                    <a:pt x="106" y="38"/>
                    <a:pt x="106" y="38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80"/>
                    <a:pt x="104" y="80"/>
                    <a:pt x="104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1" y="80"/>
                    <a:pt x="21" y="79"/>
                  </a:cubicBezTo>
                  <a:lnTo>
                    <a:pt x="21" y="7"/>
                  </a:lnTo>
                  <a:close/>
                  <a:moveTo>
                    <a:pt x="42" y="177"/>
                  </a:moveTo>
                  <a:cubicBezTo>
                    <a:pt x="42" y="179"/>
                    <a:pt x="40" y="182"/>
                    <a:pt x="38" y="182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20" y="182"/>
                    <a:pt x="18" y="179"/>
                    <a:pt x="18" y="177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1"/>
                    <a:pt x="20" y="159"/>
                    <a:pt x="22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40" y="159"/>
                    <a:pt x="42" y="161"/>
                    <a:pt x="42" y="164"/>
                  </a:cubicBezTo>
                  <a:lnTo>
                    <a:pt x="42" y="177"/>
                  </a:lnTo>
                  <a:close/>
                  <a:moveTo>
                    <a:pt x="42" y="148"/>
                  </a:moveTo>
                  <a:cubicBezTo>
                    <a:pt x="42" y="150"/>
                    <a:pt x="40" y="152"/>
                    <a:pt x="38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0" y="152"/>
                    <a:pt x="18" y="150"/>
                    <a:pt x="18" y="148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8" y="132"/>
                    <a:pt x="20" y="130"/>
                    <a:pt x="22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0" y="130"/>
                    <a:pt x="42" y="132"/>
                    <a:pt x="42" y="135"/>
                  </a:cubicBezTo>
                  <a:lnTo>
                    <a:pt x="42" y="148"/>
                  </a:lnTo>
                  <a:close/>
                  <a:moveTo>
                    <a:pt x="42" y="119"/>
                  </a:moveTo>
                  <a:cubicBezTo>
                    <a:pt x="42" y="121"/>
                    <a:pt x="40" y="123"/>
                    <a:pt x="38" y="123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0" y="123"/>
                    <a:pt x="18" y="121"/>
                    <a:pt x="18" y="119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3"/>
                    <a:pt x="20" y="101"/>
                    <a:pt x="22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0" y="101"/>
                    <a:pt x="42" y="103"/>
                    <a:pt x="42" y="106"/>
                  </a:cubicBezTo>
                  <a:lnTo>
                    <a:pt x="42" y="119"/>
                  </a:lnTo>
                  <a:close/>
                  <a:moveTo>
                    <a:pt x="76" y="177"/>
                  </a:moveTo>
                  <a:cubicBezTo>
                    <a:pt x="76" y="179"/>
                    <a:pt x="74" y="182"/>
                    <a:pt x="71" y="182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3" y="182"/>
                    <a:pt x="51" y="179"/>
                    <a:pt x="51" y="177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1"/>
                    <a:pt x="53" y="159"/>
                    <a:pt x="56" y="159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74" y="159"/>
                    <a:pt x="76" y="161"/>
                    <a:pt x="76" y="164"/>
                  </a:cubicBezTo>
                  <a:lnTo>
                    <a:pt x="76" y="177"/>
                  </a:lnTo>
                  <a:close/>
                  <a:moveTo>
                    <a:pt x="76" y="148"/>
                  </a:moveTo>
                  <a:cubicBezTo>
                    <a:pt x="76" y="150"/>
                    <a:pt x="74" y="152"/>
                    <a:pt x="71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3" y="152"/>
                    <a:pt x="51" y="150"/>
                    <a:pt x="51" y="148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2"/>
                    <a:pt x="53" y="130"/>
                    <a:pt x="56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4" y="130"/>
                    <a:pt x="76" y="132"/>
                    <a:pt x="76" y="135"/>
                  </a:cubicBezTo>
                  <a:lnTo>
                    <a:pt x="76" y="148"/>
                  </a:lnTo>
                  <a:close/>
                  <a:moveTo>
                    <a:pt x="76" y="119"/>
                  </a:moveTo>
                  <a:cubicBezTo>
                    <a:pt x="76" y="121"/>
                    <a:pt x="74" y="123"/>
                    <a:pt x="71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3" y="123"/>
                    <a:pt x="51" y="121"/>
                    <a:pt x="51" y="119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53" y="101"/>
                    <a:pt x="56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4" y="101"/>
                    <a:pt x="76" y="103"/>
                    <a:pt x="76" y="106"/>
                  </a:cubicBezTo>
                  <a:lnTo>
                    <a:pt x="76" y="119"/>
                  </a:lnTo>
                  <a:close/>
                  <a:moveTo>
                    <a:pt x="109" y="177"/>
                  </a:moveTo>
                  <a:cubicBezTo>
                    <a:pt x="109" y="179"/>
                    <a:pt x="107" y="182"/>
                    <a:pt x="105" y="182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7" y="182"/>
                    <a:pt x="85" y="179"/>
                    <a:pt x="85" y="177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1"/>
                    <a:pt x="87" y="159"/>
                    <a:pt x="89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7" y="159"/>
                    <a:pt x="109" y="161"/>
                    <a:pt x="109" y="164"/>
                  </a:cubicBezTo>
                  <a:lnTo>
                    <a:pt x="109" y="177"/>
                  </a:lnTo>
                  <a:close/>
                  <a:moveTo>
                    <a:pt x="109" y="148"/>
                  </a:moveTo>
                  <a:cubicBezTo>
                    <a:pt x="109" y="150"/>
                    <a:pt x="107" y="152"/>
                    <a:pt x="105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7" y="152"/>
                    <a:pt x="85" y="150"/>
                    <a:pt x="85" y="148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5" y="132"/>
                    <a:pt x="87" y="130"/>
                    <a:pt x="89" y="130"/>
                  </a:cubicBezTo>
                  <a:cubicBezTo>
                    <a:pt x="105" y="130"/>
                    <a:pt x="105" y="130"/>
                    <a:pt x="105" y="130"/>
                  </a:cubicBezTo>
                  <a:cubicBezTo>
                    <a:pt x="107" y="130"/>
                    <a:pt x="109" y="132"/>
                    <a:pt x="109" y="135"/>
                  </a:cubicBezTo>
                  <a:lnTo>
                    <a:pt x="109" y="148"/>
                  </a:lnTo>
                  <a:close/>
                  <a:moveTo>
                    <a:pt x="109" y="119"/>
                  </a:moveTo>
                  <a:cubicBezTo>
                    <a:pt x="109" y="121"/>
                    <a:pt x="107" y="123"/>
                    <a:pt x="105" y="123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87" y="123"/>
                    <a:pt x="85" y="121"/>
                    <a:pt x="85" y="119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7" y="101"/>
                    <a:pt x="89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7" y="101"/>
                    <a:pt x="109" y="103"/>
                    <a:pt x="109" y="106"/>
                  </a:cubicBezTo>
                  <a:lnTo>
                    <a:pt x="109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8" name="Group 120"/>
          <p:cNvGrpSpPr/>
          <p:nvPr/>
        </p:nvGrpSpPr>
        <p:grpSpPr>
          <a:xfrm>
            <a:off x="2083445" y="2401392"/>
            <a:ext cx="220663" cy="449262"/>
            <a:chOff x="2087563" y="2211388"/>
            <a:chExt cx="220663" cy="449262"/>
          </a:xfrm>
          <a:solidFill>
            <a:srgbClr val="DD61C0"/>
          </a:solidFill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2132013" y="2211388"/>
              <a:ext cx="133350" cy="82550"/>
            </a:xfrm>
            <a:custGeom>
              <a:avLst/>
              <a:gdLst>
                <a:gd name="T0" fmla="*/ 61 w 63"/>
                <a:gd name="T1" fmla="*/ 30 h 39"/>
                <a:gd name="T2" fmla="*/ 51 w 63"/>
                <a:gd name="T3" fmla="*/ 39 h 39"/>
                <a:gd name="T4" fmla="*/ 12 w 63"/>
                <a:gd name="T5" fmla="*/ 39 h 39"/>
                <a:gd name="T6" fmla="*/ 2 w 63"/>
                <a:gd name="T7" fmla="*/ 30 h 39"/>
                <a:gd name="T8" fmla="*/ 0 w 63"/>
                <a:gd name="T9" fmla="*/ 9 h 39"/>
                <a:gd name="T10" fmla="*/ 9 w 63"/>
                <a:gd name="T11" fmla="*/ 0 h 39"/>
                <a:gd name="T12" fmla="*/ 54 w 63"/>
                <a:gd name="T13" fmla="*/ 0 h 39"/>
                <a:gd name="T14" fmla="*/ 62 w 63"/>
                <a:gd name="T15" fmla="*/ 9 h 39"/>
                <a:gd name="T16" fmla="*/ 61 w 63"/>
                <a:gd name="T17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9">
                  <a:moveTo>
                    <a:pt x="61" y="30"/>
                  </a:moveTo>
                  <a:cubicBezTo>
                    <a:pt x="60" y="35"/>
                    <a:pt x="56" y="39"/>
                    <a:pt x="5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7" y="39"/>
                    <a:pt x="2" y="35"/>
                    <a:pt x="2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9" y="0"/>
                    <a:pt x="63" y="4"/>
                    <a:pt x="62" y="9"/>
                  </a:cubicBezTo>
                  <a:lnTo>
                    <a:pt x="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" name="Freeform 11"/>
            <p:cNvSpPr>
              <a:spLocks noEditPoints="1"/>
            </p:cNvSpPr>
            <p:nvPr/>
          </p:nvSpPr>
          <p:spPr bwMode="auto">
            <a:xfrm>
              <a:off x="2087563" y="2317750"/>
              <a:ext cx="220663" cy="342900"/>
            </a:xfrm>
            <a:custGeom>
              <a:avLst/>
              <a:gdLst>
                <a:gd name="T0" fmla="*/ 103 w 104"/>
                <a:gd name="T1" fmla="*/ 107 h 162"/>
                <a:gd name="T2" fmla="*/ 83 w 104"/>
                <a:gd name="T3" fmla="*/ 9 h 162"/>
                <a:gd name="T4" fmla="*/ 72 w 104"/>
                <a:gd name="T5" fmla="*/ 0 h 162"/>
                <a:gd name="T6" fmla="*/ 33 w 104"/>
                <a:gd name="T7" fmla="*/ 0 h 162"/>
                <a:gd name="T8" fmla="*/ 22 w 104"/>
                <a:gd name="T9" fmla="*/ 9 h 162"/>
                <a:gd name="T10" fmla="*/ 1 w 104"/>
                <a:gd name="T11" fmla="*/ 107 h 162"/>
                <a:gd name="T12" fmla="*/ 6 w 104"/>
                <a:gd name="T13" fmla="*/ 122 h 162"/>
                <a:gd name="T14" fmla="*/ 45 w 104"/>
                <a:gd name="T15" fmla="*/ 159 h 162"/>
                <a:gd name="T16" fmla="*/ 59 w 104"/>
                <a:gd name="T17" fmla="*/ 159 h 162"/>
                <a:gd name="T18" fmla="*/ 98 w 104"/>
                <a:gd name="T19" fmla="*/ 122 h 162"/>
                <a:gd name="T20" fmla="*/ 103 w 104"/>
                <a:gd name="T21" fmla="*/ 107 h 162"/>
                <a:gd name="T22" fmla="*/ 24 w 104"/>
                <a:gd name="T23" fmla="*/ 54 h 162"/>
                <a:gd name="T24" fmla="*/ 26 w 104"/>
                <a:gd name="T25" fmla="*/ 44 h 162"/>
                <a:gd name="T26" fmla="*/ 27 w 104"/>
                <a:gd name="T27" fmla="*/ 43 h 162"/>
                <a:gd name="T28" fmla="*/ 72 w 104"/>
                <a:gd name="T29" fmla="*/ 22 h 162"/>
                <a:gd name="T30" fmla="*/ 73 w 104"/>
                <a:gd name="T31" fmla="*/ 23 h 162"/>
                <a:gd name="T32" fmla="*/ 73 w 104"/>
                <a:gd name="T33" fmla="*/ 24 h 162"/>
                <a:gd name="T34" fmla="*/ 74 w 104"/>
                <a:gd name="T35" fmla="*/ 30 h 162"/>
                <a:gd name="T36" fmla="*/ 74 w 104"/>
                <a:gd name="T37" fmla="*/ 31 h 162"/>
                <a:gd name="T38" fmla="*/ 25 w 104"/>
                <a:gd name="T39" fmla="*/ 55 h 162"/>
                <a:gd name="T40" fmla="*/ 24 w 104"/>
                <a:gd name="T41" fmla="*/ 54 h 162"/>
                <a:gd name="T42" fmla="*/ 15 w 104"/>
                <a:gd name="T43" fmla="*/ 99 h 162"/>
                <a:gd name="T44" fmla="*/ 17 w 104"/>
                <a:gd name="T45" fmla="*/ 90 h 162"/>
                <a:gd name="T46" fmla="*/ 18 w 104"/>
                <a:gd name="T47" fmla="*/ 89 h 162"/>
                <a:gd name="T48" fmla="*/ 79 w 104"/>
                <a:gd name="T49" fmla="*/ 59 h 162"/>
                <a:gd name="T50" fmla="*/ 80 w 104"/>
                <a:gd name="T51" fmla="*/ 60 h 162"/>
                <a:gd name="T52" fmla="*/ 82 w 104"/>
                <a:gd name="T53" fmla="*/ 67 h 162"/>
                <a:gd name="T54" fmla="*/ 81 w 104"/>
                <a:gd name="T55" fmla="*/ 68 h 162"/>
                <a:gd name="T56" fmla="*/ 15 w 104"/>
                <a:gd name="T57" fmla="*/ 100 h 162"/>
                <a:gd name="T58" fmla="*/ 15 w 104"/>
                <a:gd name="T59" fmla="*/ 99 h 162"/>
                <a:gd name="T60" fmla="*/ 89 w 104"/>
                <a:gd name="T61" fmla="*/ 105 h 162"/>
                <a:gd name="T62" fmla="*/ 33 w 104"/>
                <a:gd name="T63" fmla="*/ 132 h 162"/>
                <a:gd name="T64" fmla="*/ 31 w 104"/>
                <a:gd name="T65" fmla="*/ 132 h 162"/>
                <a:gd name="T66" fmla="*/ 26 w 104"/>
                <a:gd name="T67" fmla="*/ 127 h 162"/>
                <a:gd name="T68" fmla="*/ 26 w 104"/>
                <a:gd name="T69" fmla="*/ 125 h 162"/>
                <a:gd name="T70" fmla="*/ 87 w 104"/>
                <a:gd name="T71" fmla="*/ 96 h 162"/>
                <a:gd name="T72" fmla="*/ 88 w 104"/>
                <a:gd name="T73" fmla="*/ 97 h 162"/>
                <a:gd name="T74" fmla="*/ 90 w 104"/>
                <a:gd name="T75" fmla="*/ 104 h 162"/>
                <a:gd name="T76" fmla="*/ 89 w 104"/>
                <a:gd name="T77" fmla="*/ 10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62">
                  <a:moveTo>
                    <a:pt x="103" y="107"/>
                  </a:moveTo>
                  <a:cubicBezTo>
                    <a:pt x="83" y="9"/>
                    <a:pt x="83" y="9"/>
                    <a:pt x="83" y="9"/>
                  </a:cubicBezTo>
                  <a:cubicBezTo>
                    <a:pt x="82" y="4"/>
                    <a:pt x="77" y="0"/>
                    <a:pt x="7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3" y="4"/>
                    <a:pt x="22" y="9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0" y="112"/>
                    <a:pt x="2" y="119"/>
                    <a:pt x="6" y="122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9" y="162"/>
                    <a:pt x="55" y="162"/>
                    <a:pt x="59" y="159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102" y="119"/>
                    <a:pt x="104" y="112"/>
                    <a:pt x="103" y="107"/>
                  </a:cubicBezTo>
                  <a:close/>
                  <a:moveTo>
                    <a:pt x="24" y="54"/>
                  </a:moveTo>
                  <a:cubicBezTo>
                    <a:pt x="25" y="51"/>
                    <a:pt x="26" y="47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3" y="23"/>
                  </a:cubicBezTo>
                  <a:cubicBezTo>
                    <a:pt x="73" y="23"/>
                    <a:pt x="73" y="23"/>
                    <a:pt x="73" y="24"/>
                  </a:cubicBezTo>
                  <a:cubicBezTo>
                    <a:pt x="73" y="24"/>
                    <a:pt x="74" y="29"/>
                    <a:pt x="74" y="3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4" y="55"/>
                    <a:pt x="24" y="54"/>
                  </a:cubicBezTo>
                  <a:close/>
                  <a:moveTo>
                    <a:pt x="15" y="99"/>
                  </a:moveTo>
                  <a:cubicBezTo>
                    <a:pt x="15" y="97"/>
                    <a:pt x="16" y="92"/>
                    <a:pt x="17" y="90"/>
                  </a:cubicBezTo>
                  <a:cubicBezTo>
                    <a:pt x="17" y="89"/>
                    <a:pt x="18" y="89"/>
                    <a:pt x="18" y="89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9"/>
                    <a:pt x="80" y="58"/>
                    <a:pt x="80" y="60"/>
                  </a:cubicBezTo>
                  <a:cubicBezTo>
                    <a:pt x="81" y="61"/>
                    <a:pt x="82" y="65"/>
                    <a:pt x="82" y="67"/>
                  </a:cubicBezTo>
                  <a:cubicBezTo>
                    <a:pt x="82" y="68"/>
                    <a:pt x="81" y="68"/>
                    <a:pt x="81" y="68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15" y="100"/>
                    <a:pt x="15" y="101"/>
                    <a:pt x="15" y="99"/>
                  </a:cubicBezTo>
                  <a:close/>
                  <a:moveTo>
                    <a:pt x="89" y="105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2" y="133"/>
                    <a:pt x="31" y="132"/>
                  </a:cubicBezTo>
                  <a:cubicBezTo>
                    <a:pt x="30" y="131"/>
                    <a:pt x="27" y="129"/>
                    <a:pt x="26" y="127"/>
                  </a:cubicBezTo>
                  <a:cubicBezTo>
                    <a:pt x="25" y="126"/>
                    <a:pt x="26" y="125"/>
                    <a:pt x="26" y="125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96"/>
                    <a:pt x="88" y="95"/>
                    <a:pt x="88" y="97"/>
                  </a:cubicBezTo>
                  <a:cubicBezTo>
                    <a:pt x="88" y="98"/>
                    <a:pt x="89" y="102"/>
                    <a:pt x="90" y="104"/>
                  </a:cubicBezTo>
                  <a:cubicBezTo>
                    <a:pt x="90" y="105"/>
                    <a:pt x="89" y="105"/>
                    <a:pt x="8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1" name="Group 121"/>
          <p:cNvGrpSpPr/>
          <p:nvPr/>
        </p:nvGrpSpPr>
        <p:grpSpPr>
          <a:xfrm>
            <a:off x="2696220" y="2414092"/>
            <a:ext cx="420688" cy="422275"/>
            <a:chOff x="2700338" y="2224088"/>
            <a:chExt cx="420688" cy="422275"/>
          </a:xfrm>
          <a:solidFill>
            <a:srgbClr val="DD61C0"/>
          </a:solidFill>
        </p:grpSpPr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2830513" y="2352675"/>
              <a:ext cx="161925" cy="163513"/>
            </a:xfrm>
            <a:custGeom>
              <a:avLst/>
              <a:gdLst>
                <a:gd name="T0" fmla="*/ 38 w 77"/>
                <a:gd name="T1" fmla="*/ 0 h 77"/>
                <a:gd name="T2" fmla="*/ 9 w 77"/>
                <a:gd name="T3" fmla="*/ 13 h 77"/>
                <a:gd name="T4" fmla="*/ 0 w 77"/>
                <a:gd name="T5" fmla="*/ 39 h 77"/>
                <a:gd name="T6" fmla="*/ 38 w 77"/>
                <a:gd name="T7" fmla="*/ 77 h 77"/>
                <a:gd name="T8" fmla="*/ 64 w 77"/>
                <a:gd name="T9" fmla="*/ 67 h 77"/>
                <a:gd name="T10" fmla="*/ 77 w 77"/>
                <a:gd name="T11" fmla="*/ 42 h 77"/>
                <a:gd name="T12" fmla="*/ 77 w 77"/>
                <a:gd name="T13" fmla="*/ 39 h 77"/>
                <a:gd name="T14" fmla="*/ 38 w 77"/>
                <a:gd name="T15" fmla="*/ 0 h 77"/>
                <a:gd name="T16" fmla="*/ 66 w 77"/>
                <a:gd name="T17" fmla="*/ 41 h 77"/>
                <a:gd name="T18" fmla="*/ 38 w 77"/>
                <a:gd name="T19" fmla="*/ 67 h 77"/>
                <a:gd name="T20" fmla="*/ 10 w 77"/>
                <a:gd name="T21" fmla="*/ 39 h 77"/>
                <a:gd name="T22" fmla="*/ 17 w 77"/>
                <a:gd name="T23" fmla="*/ 20 h 77"/>
                <a:gd name="T24" fmla="*/ 38 w 77"/>
                <a:gd name="T25" fmla="*/ 10 h 77"/>
                <a:gd name="T26" fmla="*/ 67 w 77"/>
                <a:gd name="T27" fmla="*/ 39 h 77"/>
                <a:gd name="T28" fmla="*/ 66 w 77"/>
                <a:gd name="T2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27" y="0"/>
                    <a:pt x="17" y="5"/>
                    <a:pt x="9" y="13"/>
                  </a:cubicBezTo>
                  <a:cubicBezTo>
                    <a:pt x="3" y="20"/>
                    <a:pt x="0" y="29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48" y="77"/>
                    <a:pt x="57" y="74"/>
                    <a:pt x="64" y="67"/>
                  </a:cubicBezTo>
                  <a:cubicBezTo>
                    <a:pt x="72" y="60"/>
                    <a:pt x="76" y="51"/>
                    <a:pt x="77" y="42"/>
                  </a:cubicBezTo>
                  <a:cubicBezTo>
                    <a:pt x="77" y="41"/>
                    <a:pt x="77" y="40"/>
                    <a:pt x="77" y="39"/>
                  </a:cubicBezTo>
                  <a:cubicBezTo>
                    <a:pt x="77" y="17"/>
                    <a:pt x="59" y="0"/>
                    <a:pt x="38" y="0"/>
                  </a:cubicBezTo>
                  <a:close/>
                  <a:moveTo>
                    <a:pt x="66" y="41"/>
                  </a:moveTo>
                  <a:cubicBezTo>
                    <a:pt x="65" y="56"/>
                    <a:pt x="53" y="67"/>
                    <a:pt x="38" y="67"/>
                  </a:cubicBezTo>
                  <a:cubicBezTo>
                    <a:pt x="23" y="67"/>
                    <a:pt x="10" y="54"/>
                    <a:pt x="10" y="39"/>
                  </a:cubicBezTo>
                  <a:cubicBezTo>
                    <a:pt x="10" y="32"/>
                    <a:pt x="12" y="25"/>
                    <a:pt x="17" y="20"/>
                  </a:cubicBezTo>
                  <a:cubicBezTo>
                    <a:pt x="22" y="14"/>
                    <a:pt x="30" y="10"/>
                    <a:pt x="38" y="10"/>
                  </a:cubicBezTo>
                  <a:cubicBezTo>
                    <a:pt x="54" y="10"/>
                    <a:pt x="67" y="23"/>
                    <a:pt x="67" y="39"/>
                  </a:cubicBezTo>
                  <a:cubicBezTo>
                    <a:pt x="67" y="40"/>
                    <a:pt x="67" y="41"/>
                    <a:pt x="6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2700338" y="2224088"/>
              <a:ext cx="420688" cy="422275"/>
            </a:xfrm>
            <a:custGeom>
              <a:avLst/>
              <a:gdLst>
                <a:gd name="T0" fmla="*/ 178 w 198"/>
                <a:gd name="T1" fmla="*/ 90 h 199"/>
                <a:gd name="T2" fmla="*/ 110 w 198"/>
                <a:gd name="T3" fmla="*/ 22 h 199"/>
                <a:gd name="T4" fmla="*/ 108 w 198"/>
                <a:gd name="T5" fmla="*/ 5 h 199"/>
                <a:gd name="T6" fmla="*/ 95 w 198"/>
                <a:gd name="T7" fmla="*/ 0 h 199"/>
                <a:gd name="T8" fmla="*/ 90 w 198"/>
                <a:gd name="T9" fmla="*/ 20 h 199"/>
                <a:gd name="T10" fmla="*/ 40 w 198"/>
                <a:gd name="T11" fmla="*/ 47 h 199"/>
                <a:gd name="T12" fmla="*/ 20 w 198"/>
                <a:gd name="T13" fmla="*/ 90 h 199"/>
                <a:gd name="T14" fmla="*/ 0 w 198"/>
                <a:gd name="T15" fmla="*/ 95 h 199"/>
                <a:gd name="T16" fmla="*/ 5 w 198"/>
                <a:gd name="T17" fmla="*/ 109 h 199"/>
                <a:gd name="T18" fmla="*/ 21 w 198"/>
                <a:gd name="T19" fmla="*/ 109 h 199"/>
                <a:gd name="T20" fmla="*/ 90 w 198"/>
                <a:gd name="T21" fmla="*/ 179 h 199"/>
                <a:gd name="T22" fmla="*/ 95 w 198"/>
                <a:gd name="T23" fmla="*/ 199 h 199"/>
                <a:gd name="T24" fmla="*/ 108 w 198"/>
                <a:gd name="T25" fmla="*/ 194 h 199"/>
                <a:gd name="T26" fmla="*/ 109 w 198"/>
                <a:gd name="T27" fmla="*/ 178 h 199"/>
                <a:gd name="T28" fmla="*/ 178 w 198"/>
                <a:gd name="T29" fmla="*/ 109 h 199"/>
                <a:gd name="T30" fmla="*/ 198 w 198"/>
                <a:gd name="T31" fmla="*/ 104 h 199"/>
                <a:gd name="T32" fmla="*/ 194 w 198"/>
                <a:gd name="T33" fmla="*/ 90 h 199"/>
                <a:gd name="T34" fmla="*/ 108 w 198"/>
                <a:gd name="T35" fmla="*/ 160 h 199"/>
                <a:gd name="T36" fmla="*/ 95 w 198"/>
                <a:gd name="T37" fmla="*/ 155 h 199"/>
                <a:gd name="T38" fmla="*/ 90 w 198"/>
                <a:gd name="T39" fmla="*/ 162 h 199"/>
                <a:gd name="T40" fmla="*/ 36 w 198"/>
                <a:gd name="T41" fmla="*/ 109 h 199"/>
                <a:gd name="T42" fmla="*/ 39 w 198"/>
                <a:gd name="T43" fmla="*/ 109 h 199"/>
                <a:gd name="T44" fmla="*/ 44 w 198"/>
                <a:gd name="T45" fmla="*/ 95 h 199"/>
                <a:gd name="T46" fmla="*/ 36 w 198"/>
                <a:gd name="T47" fmla="*/ 90 h 199"/>
                <a:gd name="T48" fmla="*/ 52 w 198"/>
                <a:gd name="T49" fmla="*/ 57 h 199"/>
                <a:gd name="T50" fmla="*/ 90 w 198"/>
                <a:gd name="T51" fmla="*/ 37 h 199"/>
                <a:gd name="T52" fmla="*/ 95 w 198"/>
                <a:gd name="T53" fmla="*/ 44 h 199"/>
                <a:gd name="T54" fmla="*/ 108 w 198"/>
                <a:gd name="T55" fmla="*/ 39 h 199"/>
                <a:gd name="T56" fmla="*/ 110 w 198"/>
                <a:gd name="T57" fmla="*/ 37 h 199"/>
                <a:gd name="T58" fmla="*/ 162 w 198"/>
                <a:gd name="T59" fmla="*/ 90 h 199"/>
                <a:gd name="T60" fmla="*/ 155 w 198"/>
                <a:gd name="T61" fmla="*/ 95 h 199"/>
                <a:gd name="T62" fmla="*/ 160 w 198"/>
                <a:gd name="T63" fmla="*/ 109 h 199"/>
                <a:gd name="T64" fmla="*/ 162 w 198"/>
                <a:gd name="T65" fmla="*/ 110 h 199"/>
                <a:gd name="T66" fmla="*/ 108 w 198"/>
                <a:gd name="T67" fmla="*/ 16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99">
                  <a:moveTo>
                    <a:pt x="194" y="90"/>
                  </a:moveTo>
                  <a:cubicBezTo>
                    <a:pt x="194" y="90"/>
                    <a:pt x="182" y="90"/>
                    <a:pt x="178" y="90"/>
                  </a:cubicBezTo>
                  <a:cubicBezTo>
                    <a:pt x="177" y="90"/>
                    <a:pt x="177" y="90"/>
                    <a:pt x="177" y="89"/>
                  </a:cubicBezTo>
                  <a:cubicBezTo>
                    <a:pt x="173" y="54"/>
                    <a:pt x="145" y="26"/>
                    <a:pt x="110" y="22"/>
                  </a:cubicBezTo>
                  <a:cubicBezTo>
                    <a:pt x="109" y="22"/>
                    <a:pt x="108" y="21"/>
                    <a:pt x="108" y="20"/>
                  </a:cubicBezTo>
                  <a:cubicBezTo>
                    <a:pt x="108" y="17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90" y="2"/>
                    <a:pt x="90" y="5"/>
                  </a:cubicBezTo>
                  <a:cubicBezTo>
                    <a:pt x="90" y="5"/>
                    <a:pt x="90" y="17"/>
                    <a:pt x="90" y="20"/>
                  </a:cubicBezTo>
                  <a:cubicBezTo>
                    <a:pt x="90" y="21"/>
                    <a:pt x="89" y="22"/>
                    <a:pt x="89" y="22"/>
                  </a:cubicBezTo>
                  <a:cubicBezTo>
                    <a:pt x="70" y="24"/>
                    <a:pt x="53" y="34"/>
                    <a:pt x="40" y="47"/>
                  </a:cubicBezTo>
                  <a:cubicBezTo>
                    <a:pt x="30" y="59"/>
                    <a:pt x="23" y="73"/>
                    <a:pt x="21" y="89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16" y="90"/>
                    <a:pt x="5" y="90"/>
                    <a:pt x="5" y="90"/>
                  </a:cubicBezTo>
                  <a:cubicBezTo>
                    <a:pt x="2" y="90"/>
                    <a:pt x="0" y="92"/>
                    <a:pt x="0" y="9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16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5" y="145"/>
                    <a:pt x="54" y="173"/>
                    <a:pt x="89" y="178"/>
                  </a:cubicBezTo>
                  <a:cubicBezTo>
                    <a:pt x="89" y="178"/>
                    <a:pt x="90" y="178"/>
                    <a:pt x="90" y="179"/>
                  </a:cubicBezTo>
                  <a:cubicBezTo>
                    <a:pt x="90" y="182"/>
                    <a:pt x="90" y="194"/>
                    <a:pt x="90" y="194"/>
                  </a:cubicBezTo>
                  <a:cubicBezTo>
                    <a:pt x="90" y="196"/>
                    <a:pt x="92" y="199"/>
                    <a:pt x="9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6" y="199"/>
                    <a:pt x="108" y="196"/>
                    <a:pt x="108" y="194"/>
                  </a:cubicBezTo>
                  <a:cubicBezTo>
                    <a:pt x="108" y="194"/>
                    <a:pt x="108" y="182"/>
                    <a:pt x="108" y="179"/>
                  </a:cubicBezTo>
                  <a:cubicBezTo>
                    <a:pt x="108" y="178"/>
                    <a:pt x="109" y="178"/>
                    <a:pt x="109" y="178"/>
                  </a:cubicBezTo>
                  <a:cubicBezTo>
                    <a:pt x="145" y="173"/>
                    <a:pt x="173" y="145"/>
                    <a:pt x="178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82" y="109"/>
                    <a:pt x="194" y="109"/>
                    <a:pt x="194" y="109"/>
                  </a:cubicBezTo>
                  <a:cubicBezTo>
                    <a:pt x="196" y="109"/>
                    <a:pt x="198" y="106"/>
                    <a:pt x="198" y="104"/>
                  </a:cubicBezTo>
                  <a:cubicBezTo>
                    <a:pt x="198" y="95"/>
                    <a:pt x="198" y="95"/>
                    <a:pt x="198" y="95"/>
                  </a:cubicBezTo>
                  <a:cubicBezTo>
                    <a:pt x="198" y="92"/>
                    <a:pt x="196" y="90"/>
                    <a:pt x="194" y="90"/>
                  </a:cubicBezTo>
                  <a:close/>
                  <a:moveTo>
                    <a:pt x="108" y="162"/>
                  </a:moveTo>
                  <a:cubicBezTo>
                    <a:pt x="108" y="162"/>
                    <a:pt x="108" y="160"/>
                    <a:pt x="108" y="160"/>
                  </a:cubicBezTo>
                  <a:cubicBezTo>
                    <a:pt x="108" y="157"/>
                    <a:pt x="106" y="155"/>
                    <a:pt x="104" y="155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2" y="155"/>
                    <a:pt x="90" y="157"/>
                    <a:pt x="90" y="160"/>
                  </a:cubicBezTo>
                  <a:cubicBezTo>
                    <a:pt x="90" y="160"/>
                    <a:pt x="90" y="162"/>
                    <a:pt x="90" y="162"/>
                  </a:cubicBezTo>
                  <a:cubicBezTo>
                    <a:pt x="90" y="163"/>
                    <a:pt x="89" y="163"/>
                    <a:pt x="89" y="163"/>
                  </a:cubicBezTo>
                  <a:cubicBezTo>
                    <a:pt x="61" y="158"/>
                    <a:pt x="40" y="137"/>
                    <a:pt x="36" y="10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1" y="109"/>
                    <a:pt x="44" y="106"/>
                    <a:pt x="44" y="10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4" y="92"/>
                    <a:pt x="41" y="90"/>
                    <a:pt x="39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8" y="77"/>
                    <a:pt x="44" y="66"/>
                    <a:pt x="52" y="57"/>
                  </a:cubicBezTo>
                  <a:cubicBezTo>
                    <a:pt x="61" y="46"/>
                    <a:pt x="74" y="39"/>
                    <a:pt x="89" y="37"/>
                  </a:cubicBezTo>
                  <a:cubicBezTo>
                    <a:pt x="89" y="37"/>
                    <a:pt x="90" y="36"/>
                    <a:pt x="90" y="37"/>
                  </a:cubicBezTo>
                  <a:cubicBezTo>
                    <a:pt x="90" y="37"/>
                    <a:pt x="90" y="39"/>
                    <a:pt x="90" y="39"/>
                  </a:cubicBezTo>
                  <a:cubicBezTo>
                    <a:pt x="90" y="42"/>
                    <a:pt x="92" y="44"/>
                    <a:pt x="95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2"/>
                    <a:pt x="108" y="39"/>
                  </a:cubicBezTo>
                  <a:cubicBezTo>
                    <a:pt x="108" y="39"/>
                    <a:pt x="108" y="37"/>
                    <a:pt x="108" y="37"/>
                  </a:cubicBezTo>
                  <a:cubicBezTo>
                    <a:pt x="108" y="36"/>
                    <a:pt x="109" y="37"/>
                    <a:pt x="110" y="37"/>
                  </a:cubicBezTo>
                  <a:cubicBezTo>
                    <a:pt x="137" y="41"/>
                    <a:pt x="158" y="62"/>
                    <a:pt x="162" y="89"/>
                  </a:cubicBezTo>
                  <a:cubicBezTo>
                    <a:pt x="162" y="89"/>
                    <a:pt x="162" y="90"/>
                    <a:pt x="162" y="90"/>
                  </a:cubicBezTo>
                  <a:cubicBezTo>
                    <a:pt x="161" y="90"/>
                    <a:pt x="160" y="90"/>
                    <a:pt x="160" y="90"/>
                  </a:cubicBezTo>
                  <a:cubicBezTo>
                    <a:pt x="157" y="90"/>
                    <a:pt x="155" y="92"/>
                    <a:pt x="155" y="95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55" y="106"/>
                    <a:pt x="157" y="109"/>
                    <a:pt x="160" y="109"/>
                  </a:cubicBezTo>
                  <a:cubicBezTo>
                    <a:pt x="160" y="109"/>
                    <a:pt x="161" y="109"/>
                    <a:pt x="162" y="109"/>
                  </a:cubicBezTo>
                  <a:cubicBezTo>
                    <a:pt x="163" y="109"/>
                    <a:pt x="162" y="109"/>
                    <a:pt x="162" y="110"/>
                  </a:cubicBezTo>
                  <a:cubicBezTo>
                    <a:pt x="158" y="137"/>
                    <a:pt x="137" y="158"/>
                    <a:pt x="110" y="163"/>
                  </a:cubicBezTo>
                  <a:cubicBezTo>
                    <a:pt x="109" y="163"/>
                    <a:pt x="108" y="163"/>
                    <a:pt x="108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" name="Group 123"/>
          <p:cNvGrpSpPr/>
          <p:nvPr/>
        </p:nvGrpSpPr>
        <p:grpSpPr>
          <a:xfrm>
            <a:off x="4147666" y="2439492"/>
            <a:ext cx="309563" cy="377825"/>
            <a:chOff x="4265613" y="2249488"/>
            <a:chExt cx="309563" cy="377825"/>
          </a:xfrm>
          <a:solidFill>
            <a:srgbClr val="DD61C0"/>
          </a:solidFill>
        </p:grpSpPr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4513263" y="2413000"/>
              <a:ext cx="61913" cy="52388"/>
            </a:xfrm>
            <a:custGeom>
              <a:avLst/>
              <a:gdLst>
                <a:gd name="T0" fmla="*/ 27 w 29"/>
                <a:gd name="T1" fmla="*/ 0 h 25"/>
                <a:gd name="T2" fmla="*/ 3 w 29"/>
                <a:gd name="T3" fmla="*/ 0 h 25"/>
                <a:gd name="T4" fmla="*/ 0 w 29"/>
                <a:gd name="T5" fmla="*/ 3 h 25"/>
                <a:gd name="T6" fmla="*/ 0 w 29"/>
                <a:gd name="T7" fmla="*/ 22 h 25"/>
                <a:gd name="T8" fmla="*/ 3 w 29"/>
                <a:gd name="T9" fmla="*/ 25 h 25"/>
                <a:gd name="T10" fmla="*/ 27 w 29"/>
                <a:gd name="T11" fmla="*/ 25 h 25"/>
                <a:gd name="T12" fmla="*/ 29 w 29"/>
                <a:gd name="T13" fmla="*/ 22 h 25"/>
                <a:gd name="T14" fmla="*/ 29 w 29"/>
                <a:gd name="T15" fmla="*/ 2 h 25"/>
                <a:gd name="T16" fmla="*/ 27 w 29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5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2" y="25"/>
                    <a:pt x="3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9" y="25"/>
                    <a:pt x="29" y="22"/>
                  </a:cubicBezTo>
                  <a:cubicBezTo>
                    <a:pt x="29" y="17"/>
                    <a:pt x="29" y="7"/>
                    <a:pt x="29" y="2"/>
                  </a:cubicBezTo>
                  <a:cubicBezTo>
                    <a:pt x="29" y="0"/>
                    <a:pt x="2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" name="Freeform 15"/>
            <p:cNvSpPr>
              <a:spLocks noEditPoints="1"/>
            </p:cNvSpPr>
            <p:nvPr/>
          </p:nvSpPr>
          <p:spPr bwMode="auto">
            <a:xfrm>
              <a:off x="4265613" y="2249488"/>
              <a:ext cx="309563" cy="377825"/>
            </a:xfrm>
            <a:custGeom>
              <a:avLst/>
              <a:gdLst>
                <a:gd name="T0" fmla="*/ 108 w 146"/>
                <a:gd name="T1" fmla="*/ 64 h 178"/>
                <a:gd name="T2" fmla="*/ 141 w 146"/>
                <a:gd name="T3" fmla="*/ 64 h 178"/>
                <a:gd name="T4" fmla="*/ 146 w 146"/>
                <a:gd name="T5" fmla="*/ 60 h 178"/>
                <a:gd name="T6" fmla="*/ 146 w 146"/>
                <a:gd name="T7" fmla="*/ 9 h 178"/>
                <a:gd name="T8" fmla="*/ 137 w 146"/>
                <a:gd name="T9" fmla="*/ 0 h 178"/>
                <a:gd name="T10" fmla="*/ 9 w 146"/>
                <a:gd name="T11" fmla="*/ 0 h 178"/>
                <a:gd name="T12" fmla="*/ 0 w 146"/>
                <a:gd name="T13" fmla="*/ 9 h 178"/>
                <a:gd name="T14" fmla="*/ 0 w 146"/>
                <a:gd name="T15" fmla="*/ 170 h 178"/>
                <a:gd name="T16" fmla="*/ 9 w 146"/>
                <a:gd name="T17" fmla="*/ 178 h 178"/>
                <a:gd name="T18" fmla="*/ 137 w 146"/>
                <a:gd name="T19" fmla="*/ 178 h 178"/>
                <a:gd name="T20" fmla="*/ 146 w 146"/>
                <a:gd name="T21" fmla="*/ 170 h 178"/>
                <a:gd name="T22" fmla="*/ 146 w 146"/>
                <a:gd name="T23" fmla="*/ 120 h 178"/>
                <a:gd name="T24" fmla="*/ 141 w 146"/>
                <a:gd name="T25" fmla="*/ 115 h 178"/>
                <a:gd name="T26" fmla="*/ 108 w 146"/>
                <a:gd name="T27" fmla="*/ 115 h 178"/>
                <a:gd name="T28" fmla="*/ 104 w 146"/>
                <a:gd name="T29" fmla="*/ 111 h 178"/>
                <a:gd name="T30" fmla="*/ 104 w 146"/>
                <a:gd name="T31" fmla="*/ 67 h 178"/>
                <a:gd name="T32" fmla="*/ 108 w 146"/>
                <a:gd name="T33" fmla="*/ 64 h 178"/>
                <a:gd name="T34" fmla="*/ 67 w 146"/>
                <a:gd name="T35" fmla="*/ 84 h 178"/>
                <a:gd name="T36" fmla="*/ 61 w 146"/>
                <a:gd name="T37" fmla="*/ 89 h 178"/>
                <a:gd name="T38" fmla="*/ 32 w 146"/>
                <a:gd name="T39" fmla="*/ 89 h 178"/>
                <a:gd name="T40" fmla="*/ 27 w 146"/>
                <a:gd name="T41" fmla="*/ 84 h 178"/>
                <a:gd name="T42" fmla="*/ 27 w 146"/>
                <a:gd name="T43" fmla="*/ 81 h 178"/>
                <a:gd name="T44" fmla="*/ 32 w 146"/>
                <a:gd name="T45" fmla="*/ 75 h 178"/>
                <a:gd name="T46" fmla="*/ 61 w 146"/>
                <a:gd name="T47" fmla="*/ 75 h 178"/>
                <a:gd name="T48" fmla="*/ 67 w 146"/>
                <a:gd name="T49" fmla="*/ 81 h 178"/>
                <a:gd name="T50" fmla="*/ 67 w 146"/>
                <a:gd name="T51" fmla="*/ 84 h 178"/>
                <a:gd name="T52" fmla="*/ 90 w 146"/>
                <a:gd name="T53" fmla="*/ 51 h 178"/>
                <a:gd name="T54" fmla="*/ 85 w 146"/>
                <a:gd name="T55" fmla="*/ 56 h 178"/>
                <a:gd name="T56" fmla="*/ 32 w 146"/>
                <a:gd name="T57" fmla="*/ 56 h 178"/>
                <a:gd name="T58" fmla="*/ 27 w 146"/>
                <a:gd name="T59" fmla="*/ 51 h 178"/>
                <a:gd name="T60" fmla="*/ 27 w 146"/>
                <a:gd name="T61" fmla="*/ 47 h 178"/>
                <a:gd name="T62" fmla="*/ 32 w 146"/>
                <a:gd name="T63" fmla="*/ 42 h 178"/>
                <a:gd name="T64" fmla="*/ 85 w 146"/>
                <a:gd name="T65" fmla="*/ 42 h 178"/>
                <a:gd name="T66" fmla="*/ 90 w 146"/>
                <a:gd name="T67" fmla="*/ 47 h 178"/>
                <a:gd name="T68" fmla="*/ 90 w 146"/>
                <a:gd name="T69" fmla="*/ 5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78">
                  <a:moveTo>
                    <a:pt x="108" y="64"/>
                  </a:moveTo>
                  <a:cubicBezTo>
                    <a:pt x="108" y="64"/>
                    <a:pt x="133" y="64"/>
                    <a:pt x="141" y="64"/>
                  </a:cubicBezTo>
                  <a:cubicBezTo>
                    <a:pt x="143" y="64"/>
                    <a:pt x="146" y="64"/>
                    <a:pt x="146" y="60"/>
                  </a:cubicBezTo>
                  <a:cubicBezTo>
                    <a:pt x="146" y="46"/>
                    <a:pt x="146" y="9"/>
                    <a:pt x="146" y="9"/>
                  </a:cubicBezTo>
                  <a:cubicBezTo>
                    <a:pt x="146" y="4"/>
                    <a:pt x="142" y="0"/>
                    <a:pt x="13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5"/>
                    <a:pt x="4" y="178"/>
                    <a:pt x="9" y="178"/>
                  </a:cubicBezTo>
                  <a:cubicBezTo>
                    <a:pt x="137" y="178"/>
                    <a:pt x="137" y="178"/>
                    <a:pt x="137" y="178"/>
                  </a:cubicBezTo>
                  <a:cubicBezTo>
                    <a:pt x="142" y="178"/>
                    <a:pt x="146" y="175"/>
                    <a:pt x="146" y="170"/>
                  </a:cubicBezTo>
                  <a:cubicBezTo>
                    <a:pt x="146" y="170"/>
                    <a:pt x="146" y="134"/>
                    <a:pt x="146" y="120"/>
                  </a:cubicBezTo>
                  <a:cubicBezTo>
                    <a:pt x="146" y="116"/>
                    <a:pt x="144" y="115"/>
                    <a:pt x="141" y="115"/>
                  </a:cubicBezTo>
                  <a:cubicBezTo>
                    <a:pt x="133" y="115"/>
                    <a:pt x="108" y="115"/>
                    <a:pt x="108" y="115"/>
                  </a:cubicBezTo>
                  <a:cubicBezTo>
                    <a:pt x="106" y="115"/>
                    <a:pt x="104" y="113"/>
                    <a:pt x="104" y="111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6" y="64"/>
                    <a:pt x="108" y="64"/>
                  </a:cubicBezTo>
                  <a:close/>
                  <a:moveTo>
                    <a:pt x="67" y="84"/>
                  </a:moveTo>
                  <a:cubicBezTo>
                    <a:pt x="67" y="87"/>
                    <a:pt x="64" y="89"/>
                    <a:pt x="6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29" y="89"/>
                    <a:pt x="27" y="87"/>
                    <a:pt x="27" y="84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78"/>
                    <a:pt x="29" y="75"/>
                    <a:pt x="3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4" y="75"/>
                    <a:pt x="67" y="78"/>
                    <a:pt x="67" y="81"/>
                  </a:cubicBezTo>
                  <a:lnTo>
                    <a:pt x="67" y="84"/>
                  </a:lnTo>
                  <a:close/>
                  <a:moveTo>
                    <a:pt x="90" y="51"/>
                  </a:moveTo>
                  <a:cubicBezTo>
                    <a:pt x="90" y="53"/>
                    <a:pt x="88" y="56"/>
                    <a:pt x="85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9" y="56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4"/>
                    <a:pt x="29" y="42"/>
                    <a:pt x="32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8" y="42"/>
                    <a:pt x="90" y="44"/>
                    <a:pt x="90" y="47"/>
                  </a:cubicBezTo>
                  <a:lnTo>
                    <a:pt x="9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7" name="Group 124"/>
          <p:cNvGrpSpPr/>
          <p:nvPr/>
        </p:nvGrpSpPr>
        <p:grpSpPr>
          <a:xfrm>
            <a:off x="4799856" y="2363292"/>
            <a:ext cx="473075" cy="474663"/>
            <a:chOff x="4906963" y="2173288"/>
            <a:chExt cx="473075" cy="474663"/>
          </a:xfrm>
          <a:solidFill>
            <a:srgbClr val="DD61C0"/>
          </a:solidFill>
        </p:grpSpPr>
        <p:sp>
          <p:nvSpPr>
            <p:cNvPr id="138" name="Freeform 16"/>
            <p:cNvSpPr>
              <a:spLocks/>
            </p:cNvSpPr>
            <p:nvPr/>
          </p:nvSpPr>
          <p:spPr bwMode="auto">
            <a:xfrm>
              <a:off x="4938713" y="2473325"/>
              <a:ext cx="142875" cy="141288"/>
            </a:xfrm>
            <a:custGeom>
              <a:avLst/>
              <a:gdLst>
                <a:gd name="T0" fmla="*/ 40 w 67"/>
                <a:gd name="T1" fmla="*/ 4 h 66"/>
                <a:gd name="T2" fmla="*/ 35 w 67"/>
                <a:gd name="T3" fmla="*/ 3 h 66"/>
                <a:gd name="T4" fmla="*/ 9 w 67"/>
                <a:gd name="T5" fmla="*/ 61 h 66"/>
                <a:gd name="T6" fmla="*/ 64 w 67"/>
                <a:gd name="T7" fmla="*/ 32 h 66"/>
                <a:gd name="T8" fmla="*/ 63 w 67"/>
                <a:gd name="T9" fmla="*/ 27 h 66"/>
                <a:gd name="T10" fmla="*/ 40 w 67"/>
                <a:gd name="T1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6">
                  <a:moveTo>
                    <a:pt x="40" y="4"/>
                  </a:moveTo>
                  <a:cubicBezTo>
                    <a:pt x="37" y="0"/>
                    <a:pt x="36" y="2"/>
                    <a:pt x="35" y="3"/>
                  </a:cubicBezTo>
                  <a:cubicBezTo>
                    <a:pt x="17" y="21"/>
                    <a:pt x="0" y="66"/>
                    <a:pt x="9" y="61"/>
                  </a:cubicBezTo>
                  <a:cubicBezTo>
                    <a:pt x="41" y="46"/>
                    <a:pt x="46" y="50"/>
                    <a:pt x="64" y="32"/>
                  </a:cubicBezTo>
                  <a:cubicBezTo>
                    <a:pt x="65" y="31"/>
                    <a:pt x="67" y="30"/>
                    <a:pt x="63" y="27"/>
                  </a:cubicBez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9" name="Freeform 17"/>
            <p:cNvSpPr>
              <a:spLocks noEditPoints="1"/>
            </p:cNvSpPr>
            <p:nvPr/>
          </p:nvSpPr>
          <p:spPr bwMode="auto">
            <a:xfrm>
              <a:off x="4906963" y="2173288"/>
              <a:ext cx="473075" cy="474663"/>
            </a:xfrm>
            <a:custGeom>
              <a:avLst/>
              <a:gdLst>
                <a:gd name="T0" fmla="*/ 155 w 223"/>
                <a:gd name="T1" fmla="*/ 145 h 224"/>
                <a:gd name="T2" fmla="*/ 156 w 223"/>
                <a:gd name="T3" fmla="*/ 141 h 224"/>
                <a:gd name="T4" fmla="*/ 204 w 223"/>
                <a:gd name="T5" fmla="*/ 19 h 224"/>
                <a:gd name="T6" fmla="*/ 84 w 223"/>
                <a:gd name="T7" fmla="*/ 67 h 224"/>
                <a:gd name="T8" fmla="*/ 78 w 223"/>
                <a:gd name="T9" fmla="*/ 69 h 224"/>
                <a:gd name="T10" fmla="*/ 65 w 223"/>
                <a:gd name="T11" fmla="*/ 65 h 224"/>
                <a:gd name="T12" fmla="*/ 53 w 223"/>
                <a:gd name="T13" fmla="*/ 69 h 224"/>
                <a:gd name="T14" fmla="*/ 3 w 223"/>
                <a:gd name="T15" fmla="*/ 119 h 224"/>
                <a:gd name="T16" fmla="*/ 5 w 223"/>
                <a:gd name="T17" fmla="*/ 125 h 224"/>
                <a:gd name="T18" fmla="*/ 41 w 223"/>
                <a:gd name="T19" fmla="*/ 131 h 224"/>
                <a:gd name="T20" fmla="*/ 53 w 223"/>
                <a:gd name="T21" fmla="*/ 127 h 224"/>
                <a:gd name="T22" fmla="*/ 57 w 223"/>
                <a:gd name="T23" fmla="*/ 127 h 224"/>
                <a:gd name="T24" fmla="*/ 96 w 223"/>
                <a:gd name="T25" fmla="*/ 167 h 224"/>
                <a:gd name="T26" fmla="*/ 96 w 223"/>
                <a:gd name="T27" fmla="*/ 170 h 224"/>
                <a:gd name="T28" fmla="*/ 92 w 223"/>
                <a:gd name="T29" fmla="*/ 182 h 224"/>
                <a:gd name="T30" fmla="*/ 98 w 223"/>
                <a:gd name="T31" fmla="*/ 219 h 224"/>
                <a:gd name="T32" fmla="*/ 104 w 223"/>
                <a:gd name="T33" fmla="*/ 221 h 224"/>
                <a:gd name="T34" fmla="*/ 155 w 223"/>
                <a:gd name="T35" fmla="*/ 170 h 224"/>
                <a:gd name="T36" fmla="*/ 158 w 223"/>
                <a:gd name="T37" fmla="*/ 159 h 224"/>
                <a:gd name="T38" fmla="*/ 155 w 223"/>
                <a:gd name="T39" fmla="*/ 145 h 224"/>
                <a:gd name="T40" fmla="*/ 144 w 223"/>
                <a:gd name="T41" fmla="*/ 80 h 224"/>
                <a:gd name="T42" fmla="*/ 144 w 223"/>
                <a:gd name="T43" fmla="*/ 50 h 224"/>
                <a:gd name="T44" fmla="*/ 174 w 223"/>
                <a:gd name="T45" fmla="*/ 50 h 224"/>
                <a:gd name="T46" fmla="*/ 174 w 223"/>
                <a:gd name="T47" fmla="*/ 80 h 224"/>
                <a:gd name="T48" fmla="*/ 144 w 223"/>
                <a:gd name="T49" fmla="*/ 8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224">
                  <a:moveTo>
                    <a:pt x="155" y="145"/>
                  </a:moveTo>
                  <a:cubicBezTo>
                    <a:pt x="154" y="143"/>
                    <a:pt x="156" y="141"/>
                    <a:pt x="156" y="141"/>
                  </a:cubicBezTo>
                  <a:cubicBezTo>
                    <a:pt x="197" y="97"/>
                    <a:pt x="223" y="38"/>
                    <a:pt x="204" y="19"/>
                  </a:cubicBezTo>
                  <a:cubicBezTo>
                    <a:pt x="185" y="0"/>
                    <a:pt x="128" y="26"/>
                    <a:pt x="84" y="67"/>
                  </a:cubicBezTo>
                  <a:cubicBezTo>
                    <a:pt x="83" y="68"/>
                    <a:pt x="81" y="69"/>
                    <a:pt x="78" y="69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4"/>
                    <a:pt x="56" y="66"/>
                    <a:pt x="53" y="6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0" y="122"/>
                    <a:pt x="1" y="124"/>
                    <a:pt x="5" y="125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5" y="131"/>
                    <a:pt x="50" y="130"/>
                    <a:pt x="53" y="127"/>
                  </a:cubicBezTo>
                  <a:cubicBezTo>
                    <a:pt x="53" y="127"/>
                    <a:pt x="55" y="125"/>
                    <a:pt x="57" y="127"/>
                  </a:cubicBezTo>
                  <a:cubicBezTo>
                    <a:pt x="67" y="137"/>
                    <a:pt x="86" y="157"/>
                    <a:pt x="96" y="167"/>
                  </a:cubicBezTo>
                  <a:cubicBezTo>
                    <a:pt x="98" y="168"/>
                    <a:pt x="96" y="170"/>
                    <a:pt x="96" y="170"/>
                  </a:cubicBezTo>
                  <a:cubicBezTo>
                    <a:pt x="94" y="173"/>
                    <a:pt x="92" y="179"/>
                    <a:pt x="92" y="182"/>
                  </a:cubicBezTo>
                  <a:cubicBezTo>
                    <a:pt x="98" y="219"/>
                    <a:pt x="98" y="219"/>
                    <a:pt x="98" y="219"/>
                  </a:cubicBezTo>
                  <a:cubicBezTo>
                    <a:pt x="99" y="223"/>
                    <a:pt x="102" y="224"/>
                    <a:pt x="104" y="221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57" y="168"/>
                    <a:pt x="159" y="162"/>
                    <a:pt x="158" y="159"/>
                  </a:cubicBezTo>
                  <a:lnTo>
                    <a:pt x="155" y="145"/>
                  </a:lnTo>
                  <a:close/>
                  <a:moveTo>
                    <a:pt x="144" y="80"/>
                  </a:moveTo>
                  <a:cubicBezTo>
                    <a:pt x="135" y="72"/>
                    <a:pt x="135" y="58"/>
                    <a:pt x="144" y="50"/>
                  </a:cubicBezTo>
                  <a:cubicBezTo>
                    <a:pt x="152" y="41"/>
                    <a:pt x="166" y="41"/>
                    <a:pt x="174" y="50"/>
                  </a:cubicBezTo>
                  <a:cubicBezTo>
                    <a:pt x="183" y="58"/>
                    <a:pt x="183" y="72"/>
                    <a:pt x="174" y="80"/>
                  </a:cubicBezTo>
                  <a:cubicBezTo>
                    <a:pt x="166" y="89"/>
                    <a:pt x="152" y="89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0" name="Group 125"/>
          <p:cNvGrpSpPr/>
          <p:nvPr/>
        </p:nvGrpSpPr>
        <p:grpSpPr>
          <a:xfrm>
            <a:off x="1285876" y="3138686"/>
            <a:ext cx="352425" cy="407988"/>
            <a:chOff x="1285876" y="2968625"/>
            <a:chExt cx="352425" cy="407988"/>
          </a:xfrm>
          <a:solidFill>
            <a:srgbClr val="DD61C0"/>
          </a:solidFill>
        </p:grpSpPr>
        <p:sp>
          <p:nvSpPr>
            <p:cNvPr id="141" name="Freeform 18"/>
            <p:cNvSpPr>
              <a:spLocks noEditPoints="1"/>
            </p:cNvSpPr>
            <p:nvPr/>
          </p:nvSpPr>
          <p:spPr bwMode="auto">
            <a:xfrm>
              <a:off x="1285876" y="2968625"/>
              <a:ext cx="352425" cy="407988"/>
            </a:xfrm>
            <a:custGeom>
              <a:avLst/>
              <a:gdLst>
                <a:gd name="T0" fmla="*/ 164 w 166"/>
                <a:gd name="T1" fmla="*/ 163 h 193"/>
                <a:gd name="T2" fmla="*/ 139 w 166"/>
                <a:gd name="T3" fmla="*/ 120 h 193"/>
                <a:gd name="T4" fmla="*/ 150 w 166"/>
                <a:gd name="T5" fmla="*/ 114 h 193"/>
                <a:gd name="T6" fmla="*/ 149 w 166"/>
                <a:gd name="T7" fmla="*/ 94 h 193"/>
                <a:gd name="T8" fmla="*/ 160 w 166"/>
                <a:gd name="T9" fmla="*/ 76 h 193"/>
                <a:gd name="T10" fmla="*/ 149 w 166"/>
                <a:gd name="T11" fmla="*/ 57 h 193"/>
                <a:gd name="T12" fmla="*/ 150 w 166"/>
                <a:gd name="T13" fmla="*/ 36 h 193"/>
                <a:gd name="T14" fmla="*/ 131 w 166"/>
                <a:gd name="T15" fmla="*/ 27 h 193"/>
                <a:gd name="T16" fmla="*/ 121 w 166"/>
                <a:gd name="T17" fmla="*/ 9 h 193"/>
                <a:gd name="T18" fmla="*/ 101 w 166"/>
                <a:gd name="T19" fmla="*/ 11 h 193"/>
                <a:gd name="T20" fmla="*/ 83 w 166"/>
                <a:gd name="T21" fmla="*/ 0 h 193"/>
                <a:gd name="T22" fmla="*/ 65 w 166"/>
                <a:gd name="T23" fmla="*/ 11 h 193"/>
                <a:gd name="T24" fmla="*/ 45 w 166"/>
                <a:gd name="T25" fmla="*/ 9 h 193"/>
                <a:gd name="T26" fmla="*/ 35 w 166"/>
                <a:gd name="T27" fmla="*/ 27 h 193"/>
                <a:gd name="T28" fmla="*/ 16 w 166"/>
                <a:gd name="T29" fmla="*/ 37 h 193"/>
                <a:gd name="T30" fmla="*/ 17 w 166"/>
                <a:gd name="T31" fmla="*/ 57 h 193"/>
                <a:gd name="T32" fmla="*/ 6 w 166"/>
                <a:gd name="T33" fmla="*/ 76 h 193"/>
                <a:gd name="T34" fmla="*/ 17 w 166"/>
                <a:gd name="T35" fmla="*/ 93 h 193"/>
                <a:gd name="T36" fmla="*/ 16 w 166"/>
                <a:gd name="T37" fmla="*/ 114 h 193"/>
                <a:gd name="T38" fmla="*/ 26 w 166"/>
                <a:gd name="T39" fmla="*/ 119 h 193"/>
                <a:gd name="T40" fmla="*/ 27 w 166"/>
                <a:gd name="T41" fmla="*/ 121 h 193"/>
                <a:gd name="T42" fmla="*/ 2 w 166"/>
                <a:gd name="T43" fmla="*/ 163 h 193"/>
                <a:gd name="T44" fmla="*/ 5 w 166"/>
                <a:gd name="T45" fmla="*/ 169 h 193"/>
                <a:gd name="T46" fmla="*/ 22 w 166"/>
                <a:gd name="T47" fmla="*/ 170 h 193"/>
                <a:gd name="T48" fmla="*/ 32 w 166"/>
                <a:gd name="T49" fmla="*/ 175 h 193"/>
                <a:gd name="T50" fmla="*/ 41 w 166"/>
                <a:gd name="T51" fmla="*/ 190 h 193"/>
                <a:gd name="T52" fmla="*/ 47 w 166"/>
                <a:gd name="T53" fmla="*/ 190 h 193"/>
                <a:gd name="T54" fmla="*/ 73 w 166"/>
                <a:gd name="T55" fmla="*/ 146 h 193"/>
                <a:gd name="T56" fmla="*/ 74 w 166"/>
                <a:gd name="T57" fmla="*/ 146 h 193"/>
                <a:gd name="T58" fmla="*/ 84 w 166"/>
                <a:gd name="T59" fmla="*/ 150 h 193"/>
                <a:gd name="T60" fmla="*/ 93 w 166"/>
                <a:gd name="T61" fmla="*/ 146 h 193"/>
                <a:gd name="T62" fmla="*/ 94 w 166"/>
                <a:gd name="T63" fmla="*/ 146 h 193"/>
                <a:gd name="T64" fmla="*/ 119 w 166"/>
                <a:gd name="T65" fmla="*/ 189 h 193"/>
                <a:gd name="T66" fmla="*/ 126 w 166"/>
                <a:gd name="T67" fmla="*/ 189 h 193"/>
                <a:gd name="T68" fmla="*/ 135 w 166"/>
                <a:gd name="T69" fmla="*/ 175 h 193"/>
                <a:gd name="T70" fmla="*/ 144 w 166"/>
                <a:gd name="T71" fmla="*/ 169 h 193"/>
                <a:gd name="T72" fmla="*/ 161 w 166"/>
                <a:gd name="T73" fmla="*/ 169 h 193"/>
                <a:gd name="T74" fmla="*/ 164 w 166"/>
                <a:gd name="T75" fmla="*/ 163 h 193"/>
                <a:gd name="T76" fmla="*/ 111 w 166"/>
                <a:gd name="T77" fmla="*/ 124 h 193"/>
                <a:gd name="T78" fmla="*/ 53 w 166"/>
                <a:gd name="T79" fmla="*/ 123 h 193"/>
                <a:gd name="T80" fmla="*/ 35 w 166"/>
                <a:gd name="T81" fmla="*/ 47 h 193"/>
                <a:gd name="T82" fmla="*/ 110 w 166"/>
                <a:gd name="T83" fmla="*/ 26 h 193"/>
                <a:gd name="T84" fmla="*/ 111 w 166"/>
                <a:gd name="T85" fmla="*/ 26 h 193"/>
                <a:gd name="T86" fmla="*/ 111 w 166"/>
                <a:gd name="T87" fmla="*/ 26 h 193"/>
                <a:gd name="T88" fmla="*/ 132 w 166"/>
                <a:gd name="T89" fmla="*/ 47 h 193"/>
                <a:gd name="T90" fmla="*/ 111 w 166"/>
                <a:gd name="T91" fmla="*/ 1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93">
                  <a:moveTo>
                    <a:pt x="164" y="163"/>
                  </a:moveTo>
                  <a:cubicBezTo>
                    <a:pt x="164" y="163"/>
                    <a:pt x="143" y="126"/>
                    <a:pt x="139" y="120"/>
                  </a:cubicBezTo>
                  <a:cubicBezTo>
                    <a:pt x="144" y="119"/>
                    <a:pt x="148" y="117"/>
                    <a:pt x="150" y="114"/>
                  </a:cubicBezTo>
                  <a:cubicBezTo>
                    <a:pt x="153" y="109"/>
                    <a:pt x="148" y="99"/>
                    <a:pt x="149" y="94"/>
                  </a:cubicBezTo>
                  <a:cubicBezTo>
                    <a:pt x="151" y="87"/>
                    <a:pt x="160" y="82"/>
                    <a:pt x="160" y="76"/>
                  </a:cubicBezTo>
                  <a:cubicBezTo>
                    <a:pt x="160" y="70"/>
                    <a:pt x="150" y="63"/>
                    <a:pt x="149" y="57"/>
                  </a:cubicBezTo>
                  <a:cubicBezTo>
                    <a:pt x="147" y="51"/>
                    <a:pt x="153" y="42"/>
                    <a:pt x="150" y="36"/>
                  </a:cubicBezTo>
                  <a:cubicBezTo>
                    <a:pt x="147" y="31"/>
                    <a:pt x="136" y="31"/>
                    <a:pt x="131" y="27"/>
                  </a:cubicBezTo>
                  <a:cubicBezTo>
                    <a:pt x="127" y="23"/>
                    <a:pt x="127" y="12"/>
                    <a:pt x="121" y="9"/>
                  </a:cubicBezTo>
                  <a:cubicBezTo>
                    <a:pt x="116" y="6"/>
                    <a:pt x="107" y="12"/>
                    <a:pt x="101" y="11"/>
                  </a:cubicBezTo>
                  <a:cubicBezTo>
                    <a:pt x="95" y="9"/>
                    <a:pt x="90" y="0"/>
                    <a:pt x="83" y="0"/>
                  </a:cubicBezTo>
                  <a:cubicBezTo>
                    <a:pt x="77" y="0"/>
                    <a:pt x="67" y="10"/>
                    <a:pt x="65" y="11"/>
                  </a:cubicBezTo>
                  <a:cubicBezTo>
                    <a:pt x="59" y="12"/>
                    <a:pt x="50" y="6"/>
                    <a:pt x="45" y="9"/>
                  </a:cubicBezTo>
                  <a:cubicBezTo>
                    <a:pt x="39" y="12"/>
                    <a:pt x="39" y="23"/>
                    <a:pt x="35" y="27"/>
                  </a:cubicBezTo>
                  <a:cubicBezTo>
                    <a:pt x="30" y="31"/>
                    <a:pt x="20" y="31"/>
                    <a:pt x="16" y="37"/>
                  </a:cubicBezTo>
                  <a:cubicBezTo>
                    <a:pt x="13" y="42"/>
                    <a:pt x="19" y="51"/>
                    <a:pt x="17" y="57"/>
                  </a:cubicBezTo>
                  <a:cubicBezTo>
                    <a:pt x="16" y="63"/>
                    <a:pt x="6" y="69"/>
                    <a:pt x="6" y="76"/>
                  </a:cubicBezTo>
                  <a:cubicBezTo>
                    <a:pt x="6" y="82"/>
                    <a:pt x="16" y="87"/>
                    <a:pt x="17" y="93"/>
                  </a:cubicBezTo>
                  <a:cubicBezTo>
                    <a:pt x="19" y="99"/>
                    <a:pt x="13" y="108"/>
                    <a:pt x="16" y="114"/>
                  </a:cubicBezTo>
                  <a:cubicBezTo>
                    <a:pt x="18" y="117"/>
                    <a:pt x="22" y="118"/>
                    <a:pt x="26" y="119"/>
                  </a:cubicBezTo>
                  <a:cubicBezTo>
                    <a:pt x="26" y="120"/>
                    <a:pt x="27" y="120"/>
                    <a:pt x="27" y="121"/>
                  </a:cubicBezTo>
                  <a:cubicBezTo>
                    <a:pt x="24" y="126"/>
                    <a:pt x="2" y="163"/>
                    <a:pt x="2" y="163"/>
                  </a:cubicBezTo>
                  <a:cubicBezTo>
                    <a:pt x="0" y="166"/>
                    <a:pt x="2" y="169"/>
                    <a:pt x="5" y="169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6" y="170"/>
                    <a:pt x="30" y="172"/>
                    <a:pt x="32" y="175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3"/>
                    <a:pt x="46" y="193"/>
                    <a:pt x="47" y="190"/>
                  </a:cubicBezTo>
                  <a:cubicBezTo>
                    <a:pt x="47" y="190"/>
                    <a:pt x="73" y="146"/>
                    <a:pt x="73" y="146"/>
                  </a:cubicBezTo>
                  <a:cubicBezTo>
                    <a:pt x="73" y="145"/>
                    <a:pt x="74" y="145"/>
                    <a:pt x="74" y="146"/>
                  </a:cubicBezTo>
                  <a:cubicBezTo>
                    <a:pt x="77" y="148"/>
                    <a:pt x="80" y="150"/>
                    <a:pt x="84" y="150"/>
                  </a:cubicBezTo>
                  <a:cubicBezTo>
                    <a:pt x="87" y="150"/>
                    <a:pt x="90" y="148"/>
                    <a:pt x="93" y="146"/>
                  </a:cubicBezTo>
                  <a:cubicBezTo>
                    <a:pt x="93" y="145"/>
                    <a:pt x="93" y="145"/>
                    <a:pt x="94" y="146"/>
                  </a:cubicBezTo>
                  <a:cubicBezTo>
                    <a:pt x="94" y="146"/>
                    <a:pt x="119" y="189"/>
                    <a:pt x="119" y="189"/>
                  </a:cubicBezTo>
                  <a:cubicBezTo>
                    <a:pt x="121" y="192"/>
                    <a:pt x="124" y="192"/>
                    <a:pt x="126" y="189"/>
                  </a:cubicBezTo>
                  <a:cubicBezTo>
                    <a:pt x="135" y="175"/>
                    <a:pt x="135" y="175"/>
                    <a:pt x="135" y="175"/>
                  </a:cubicBezTo>
                  <a:cubicBezTo>
                    <a:pt x="137" y="172"/>
                    <a:pt x="141" y="170"/>
                    <a:pt x="144" y="169"/>
                  </a:cubicBezTo>
                  <a:cubicBezTo>
                    <a:pt x="161" y="169"/>
                    <a:pt x="161" y="169"/>
                    <a:pt x="161" y="169"/>
                  </a:cubicBezTo>
                  <a:cubicBezTo>
                    <a:pt x="165" y="169"/>
                    <a:pt x="166" y="166"/>
                    <a:pt x="164" y="163"/>
                  </a:cubicBezTo>
                  <a:close/>
                  <a:moveTo>
                    <a:pt x="111" y="124"/>
                  </a:moveTo>
                  <a:cubicBezTo>
                    <a:pt x="93" y="135"/>
                    <a:pt x="70" y="133"/>
                    <a:pt x="53" y="123"/>
                  </a:cubicBezTo>
                  <a:cubicBezTo>
                    <a:pt x="28" y="107"/>
                    <a:pt x="19" y="73"/>
                    <a:pt x="35" y="47"/>
                  </a:cubicBezTo>
                  <a:cubicBezTo>
                    <a:pt x="50" y="21"/>
                    <a:pt x="83" y="11"/>
                    <a:pt x="110" y="26"/>
                  </a:cubicBezTo>
                  <a:cubicBezTo>
                    <a:pt x="110" y="26"/>
                    <a:pt x="110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9" y="31"/>
                    <a:pt x="126" y="38"/>
                    <a:pt x="132" y="47"/>
                  </a:cubicBezTo>
                  <a:cubicBezTo>
                    <a:pt x="147" y="74"/>
                    <a:pt x="138" y="108"/>
                    <a:pt x="111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Freeform 19"/>
            <p:cNvSpPr>
              <a:spLocks noEditPoints="1"/>
            </p:cNvSpPr>
            <p:nvPr/>
          </p:nvSpPr>
          <p:spPr bwMode="auto">
            <a:xfrm>
              <a:off x="1347788" y="3021013"/>
              <a:ext cx="228600" cy="220663"/>
            </a:xfrm>
            <a:custGeom>
              <a:avLst/>
              <a:gdLst>
                <a:gd name="T0" fmla="*/ 78 w 108"/>
                <a:gd name="T1" fmla="*/ 9 h 104"/>
                <a:gd name="T2" fmla="*/ 78 w 108"/>
                <a:gd name="T3" fmla="*/ 9 h 104"/>
                <a:gd name="T4" fmla="*/ 30 w 108"/>
                <a:gd name="T5" fmla="*/ 9 h 104"/>
                <a:gd name="T6" fmla="*/ 13 w 108"/>
                <a:gd name="T7" fmla="*/ 74 h 104"/>
                <a:gd name="T8" fmla="*/ 29 w 108"/>
                <a:gd name="T9" fmla="*/ 90 h 104"/>
                <a:gd name="T10" fmla="*/ 31 w 108"/>
                <a:gd name="T11" fmla="*/ 91 h 104"/>
                <a:gd name="T12" fmla="*/ 95 w 108"/>
                <a:gd name="T13" fmla="*/ 74 h 104"/>
                <a:gd name="T14" fmla="*/ 78 w 108"/>
                <a:gd name="T15" fmla="*/ 9 h 104"/>
                <a:gd name="T16" fmla="*/ 84 w 108"/>
                <a:gd name="T17" fmla="*/ 46 h 104"/>
                <a:gd name="T18" fmla="*/ 76 w 108"/>
                <a:gd name="T19" fmla="*/ 54 h 104"/>
                <a:gd name="T20" fmla="*/ 72 w 108"/>
                <a:gd name="T21" fmla="*/ 64 h 104"/>
                <a:gd name="T22" fmla="*/ 74 w 108"/>
                <a:gd name="T23" fmla="*/ 75 h 104"/>
                <a:gd name="T24" fmla="*/ 70 w 108"/>
                <a:gd name="T25" fmla="*/ 79 h 104"/>
                <a:gd name="T26" fmla="*/ 60 w 108"/>
                <a:gd name="T27" fmla="*/ 73 h 104"/>
                <a:gd name="T28" fmla="*/ 49 w 108"/>
                <a:gd name="T29" fmla="*/ 73 h 104"/>
                <a:gd name="T30" fmla="*/ 39 w 108"/>
                <a:gd name="T31" fmla="*/ 79 h 104"/>
                <a:gd name="T32" fmla="*/ 35 w 108"/>
                <a:gd name="T33" fmla="*/ 75 h 104"/>
                <a:gd name="T34" fmla="*/ 37 w 108"/>
                <a:gd name="T35" fmla="*/ 64 h 104"/>
                <a:gd name="T36" fmla="*/ 33 w 108"/>
                <a:gd name="T37" fmla="*/ 54 h 104"/>
                <a:gd name="T38" fmla="*/ 25 w 108"/>
                <a:gd name="T39" fmla="*/ 46 h 104"/>
                <a:gd name="T40" fmla="*/ 27 w 108"/>
                <a:gd name="T41" fmla="*/ 41 h 104"/>
                <a:gd name="T42" fmla="*/ 38 w 108"/>
                <a:gd name="T43" fmla="*/ 39 h 104"/>
                <a:gd name="T44" fmla="*/ 47 w 108"/>
                <a:gd name="T45" fmla="*/ 33 h 104"/>
                <a:gd name="T46" fmla="*/ 52 w 108"/>
                <a:gd name="T47" fmla="*/ 23 h 104"/>
                <a:gd name="T48" fmla="*/ 57 w 108"/>
                <a:gd name="T49" fmla="*/ 23 h 104"/>
                <a:gd name="T50" fmla="*/ 62 w 108"/>
                <a:gd name="T51" fmla="*/ 33 h 104"/>
                <a:gd name="T52" fmla="*/ 71 w 108"/>
                <a:gd name="T53" fmla="*/ 39 h 104"/>
                <a:gd name="T54" fmla="*/ 82 w 108"/>
                <a:gd name="T55" fmla="*/ 41 h 104"/>
                <a:gd name="T56" fmla="*/ 84 w 108"/>
                <a:gd name="T57" fmla="*/ 4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4">
                  <a:moveTo>
                    <a:pt x="78" y="9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64" y="1"/>
                    <a:pt x="45" y="0"/>
                    <a:pt x="30" y="9"/>
                  </a:cubicBezTo>
                  <a:cubicBezTo>
                    <a:pt x="8" y="22"/>
                    <a:pt x="0" y="51"/>
                    <a:pt x="13" y="74"/>
                  </a:cubicBezTo>
                  <a:cubicBezTo>
                    <a:pt x="17" y="81"/>
                    <a:pt x="23" y="86"/>
                    <a:pt x="29" y="90"/>
                  </a:cubicBezTo>
                  <a:cubicBezTo>
                    <a:pt x="29" y="91"/>
                    <a:pt x="30" y="91"/>
                    <a:pt x="31" y="91"/>
                  </a:cubicBezTo>
                  <a:cubicBezTo>
                    <a:pt x="53" y="104"/>
                    <a:pt x="82" y="97"/>
                    <a:pt x="95" y="74"/>
                  </a:cubicBezTo>
                  <a:cubicBezTo>
                    <a:pt x="108" y="51"/>
                    <a:pt x="101" y="22"/>
                    <a:pt x="78" y="9"/>
                  </a:cubicBezTo>
                  <a:close/>
                  <a:moveTo>
                    <a:pt x="84" y="46"/>
                  </a:moveTo>
                  <a:cubicBezTo>
                    <a:pt x="76" y="54"/>
                    <a:pt x="76" y="54"/>
                    <a:pt x="76" y="54"/>
                  </a:cubicBezTo>
                  <a:cubicBezTo>
                    <a:pt x="73" y="56"/>
                    <a:pt x="72" y="61"/>
                    <a:pt x="72" y="64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9"/>
                    <a:pt x="73" y="80"/>
                    <a:pt x="70" y="79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57" y="72"/>
                    <a:pt x="52" y="72"/>
                    <a:pt x="49" y="73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6" y="80"/>
                    <a:pt x="34" y="79"/>
                    <a:pt x="35" y="7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1"/>
                    <a:pt x="36" y="56"/>
                    <a:pt x="33" y="5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4" y="41"/>
                    <a:pt x="2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1" y="39"/>
                    <a:pt x="45" y="36"/>
                    <a:pt x="47" y="3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20"/>
                    <a:pt x="56" y="20"/>
                    <a:pt x="57" y="2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4" y="36"/>
                    <a:pt x="68" y="39"/>
                    <a:pt x="71" y="39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5" y="41"/>
                    <a:pt x="86" y="44"/>
                    <a:pt x="8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3" name="Group 1487"/>
          <p:cNvGrpSpPr/>
          <p:nvPr/>
        </p:nvGrpSpPr>
        <p:grpSpPr>
          <a:xfrm>
            <a:off x="2743201" y="3210694"/>
            <a:ext cx="334963" cy="363538"/>
            <a:chOff x="2743201" y="2946400"/>
            <a:chExt cx="334963" cy="363538"/>
          </a:xfrm>
          <a:solidFill>
            <a:srgbClr val="DD61C0"/>
          </a:solidFill>
        </p:grpSpPr>
        <p:sp>
          <p:nvSpPr>
            <p:cNvPr id="144" name="Freeform 20"/>
            <p:cNvSpPr>
              <a:spLocks/>
            </p:cNvSpPr>
            <p:nvPr/>
          </p:nvSpPr>
          <p:spPr bwMode="auto">
            <a:xfrm>
              <a:off x="2789238" y="3132138"/>
              <a:ext cx="206375" cy="14288"/>
            </a:xfrm>
            <a:custGeom>
              <a:avLst/>
              <a:gdLst>
                <a:gd name="T0" fmla="*/ 97 w 97"/>
                <a:gd name="T1" fmla="*/ 4 h 7"/>
                <a:gd name="T2" fmla="*/ 94 w 97"/>
                <a:gd name="T3" fmla="*/ 7 h 7"/>
                <a:gd name="T4" fmla="*/ 3 w 97"/>
                <a:gd name="T5" fmla="*/ 7 h 7"/>
                <a:gd name="T6" fmla="*/ 0 w 97"/>
                <a:gd name="T7" fmla="*/ 4 h 7"/>
                <a:gd name="T8" fmla="*/ 0 w 97"/>
                <a:gd name="T9" fmla="*/ 2 h 7"/>
                <a:gd name="T10" fmla="*/ 3 w 97"/>
                <a:gd name="T11" fmla="*/ 0 h 7"/>
                <a:gd name="T12" fmla="*/ 94 w 97"/>
                <a:gd name="T13" fmla="*/ 0 h 7"/>
                <a:gd name="T14" fmla="*/ 97 w 97"/>
                <a:gd name="T15" fmla="*/ 2 h 7"/>
                <a:gd name="T16" fmla="*/ 97 w 97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7">
                  <a:moveTo>
                    <a:pt x="97" y="4"/>
                  </a:moveTo>
                  <a:cubicBezTo>
                    <a:pt x="97" y="6"/>
                    <a:pt x="96" y="7"/>
                    <a:pt x="9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6" y="0"/>
                    <a:pt x="97" y="1"/>
                    <a:pt x="97" y="2"/>
                  </a:cubicBezTo>
                  <a:lnTo>
                    <a:pt x="9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Freeform 21"/>
            <p:cNvSpPr>
              <a:spLocks/>
            </p:cNvSpPr>
            <p:nvPr/>
          </p:nvSpPr>
          <p:spPr bwMode="auto">
            <a:xfrm>
              <a:off x="2789238" y="3176588"/>
              <a:ext cx="119063" cy="15875"/>
            </a:xfrm>
            <a:custGeom>
              <a:avLst/>
              <a:gdLst>
                <a:gd name="T0" fmla="*/ 56 w 56"/>
                <a:gd name="T1" fmla="*/ 5 h 8"/>
                <a:gd name="T2" fmla="*/ 53 w 56"/>
                <a:gd name="T3" fmla="*/ 8 h 8"/>
                <a:gd name="T4" fmla="*/ 3 w 56"/>
                <a:gd name="T5" fmla="*/ 8 h 8"/>
                <a:gd name="T6" fmla="*/ 0 w 56"/>
                <a:gd name="T7" fmla="*/ 5 h 8"/>
                <a:gd name="T8" fmla="*/ 0 w 56"/>
                <a:gd name="T9" fmla="*/ 3 h 8"/>
                <a:gd name="T10" fmla="*/ 3 w 56"/>
                <a:gd name="T11" fmla="*/ 0 h 8"/>
                <a:gd name="T12" fmla="*/ 53 w 56"/>
                <a:gd name="T13" fmla="*/ 0 h 8"/>
                <a:gd name="T14" fmla="*/ 56 w 56"/>
                <a:gd name="T15" fmla="*/ 3 h 8"/>
                <a:gd name="T16" fmla="*/ 56 w 56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">
                  <a:moveTo>
                    <a:pt x="56" y="5"/>
                  </a:moveTo>
                  <a:cubicBezTo>
                    <a:pt x="56" y="7"/>
                    <a:pt x="55" y="8"/>
                    <a:pt x="5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5"/>
                    <a:pt x="56" y="5"/>
                    <a:pt x="5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Freeform 22"/>
            <p:cNvSpPr>
              <a:spLocks noEditPoints="1"/>
            </p:cNvSpPr>
            <p:nvPr/>
          </p:nvSpPr>
          <p:spPr bwMode="auto">
            <a:xfrm>
              <a:off x="2743201" y="2946400"/>
              <a:ext cx="334963" cy="363538"/>
            </a:xfrm>
            <a:custGeom>
              <a:avLst/>
              <a:gdLst>
                <a:gd name="T0" fmla="*/ 147 w 158"/>
                <a:gd name="T1" fmla="*/ 0 h 171"/>
                <a:gd name="T2" fmla="*/ 133 w 158"/>
                <a:gd name="T3" fmla="*/ 0 h 171"/>
                <a:gd name="T4" fmla="*/ 131 w 158"/>
                <a:gd name="T5" fmla="*/ 2 h 171"/>
                <a:gd name="T6" fmla="*/ 131 w 158"/>
                <a:gd name="T7" fmla="*/ 39 h 171"/>
                <a:gd name="T8" fmla="*/ 125 w 158"/>
                <a:gd name="T9" fmla="*/ 45 h 171"/>
                <a:gd name="T10" fmla="*/ 34 w 158"/>
                <a:gd name="T11" fmla="*/ 45 h 171"/>
                <a:gd name="T12" fmla="*/ 27 w 158"/>
                <a:gd name="T13" fmla="*/ 39 h 171"/>
                <a:gd name="T14" fmla="*/ 27 w 158"/>
                <a:gd name="T15" fmla="*/ 1 h 171"/>
                <a:gd name="T16" fmla="*/ 26 w 158"/>
                <a:gd name="T17" fmla="*/ 0 h 171"/>
                <a:gd name="T18" fmla="*/ 11 w 158"/>
                <a:gd name="T19" fmla="*/ 0 h 171"/>
                <a:gd name="T20" fmla="*/ 0 w 158"/>
                <a:gd name="T21" fmla="*/ 11 h 171"/>
                <a:gd name="T22" fmla="*/ 0 w 158"/>
                <a:gd name="T23" fmla="*/ 159 h 171"/>
                <a:gd name="T24" fmla="*/ 11 w 158"/>
                <a:gd name="T25" fmla="*/ 171 h 171"/>
                <a:gd name="T26" fmla="*/ 147 w 158"/>
                <a:gd name="T27" fmla="*/ 171 h 171"/>
                <a:gd name="T28" fmla="*/ 158 w 158"/>
                <a:gd name="T29" fmla="*/ 159 h 171"/>
                <a:gd name="T30" fmla="*/ 158 w 158"/>
                <a:gd name="T31" fmla="*/ 11 h 171"/>
                <a:gd name="T32" fmla="*/ 147 w 158"/>
                <a:gd name="T33" fmla="*/ 0 h 171"/>
                <a:gd name="T34" fmla="*/ 144 w 158"/>
                <a:gd name="T35" fmla="*/ 139 h 171"/>
                <a:gd name="T36" fmla="*/ 139 w 158"/>
                <a:gd name="T37" fmla="*/ 145 h 171"/>
                <a:gd name="T38" fmla="*/ 20 w 158"/>
                <a:gd name="T39" fmla="*/ 145 h 171"/>
                <a:gd name="T40" fmla="*/ 15 w 158"/>
                <a:gd name="T41" fmla="*/ 139 h 171"/>
                <a:gd name="T42" fmla="*/ 15 w 158"/>
                <a:gd name="T43" fmla="*/ 77 h 171"/>
                <a:gd name="T44" fmla="*/ 20 w 158"/>
                <a:gd name="T45" fmla="*/ 72 h 171"/>
                <a:gd name="T46" fmla="*/ 139 w 158"/>
                <a:gd name="T47" fmla="*/ 72 h 171"/>
                <a:gd name="T48" fmla="*/ 144 w 158"/>
                <a:gd name="T49" fmla="*/ 77 h 171"/>
                <a:gd name="T50" fmla="*/ 144 w 158"/>
                <a:gd name="T51" fmla="*/ 1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8" h="171">
                  <a:moveTo>
                    <a:pt x="147" y="0"/>
                  </a:moveTo>
                  <a:cubicBezTo>
                    <a:pt x="147" y="0"/>
                    <a:pt x="137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1" y="42"/>
                    <a:pt x="128" y="45"/>
                    <a:pt x="12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0" y="45"/>
                    <a:pt x="27" y="42"/>
                    <a:pt x="27" y="39"/>
                  </a:cubicBezTo>
                  <a:cubicBezTo>
                    <a:pt x="27" y="39"/>
                    <a:pt x="27" y="10"/>
                    <a:pt x="27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6"/>
                    <a:pt x="5" y="171"/>
                    <a:pt x="11" y="171"/>
                  </a:cubicBezTo>
                  <a:cubicBezTo>
                    <a:pt x="147" y="171"/>
                    <a:pt x="147" y="171"/>
                    <a:pt x="147" y="171"/>
                  </a:cubicBezTo>
                  <a:cubicBezTo>
                    <a:pt x="153" y="171"/>
                    <a:pt x="158" y="166"/>
                    <a:pt x="158" y="159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8" y="5"/>
                    <a:pt x="153" y="0"/>
                    <a:pt x="147" y="0"/>
                  </a:cubicBezTo>
                  <a:close/>
                  <a:moveTo>
                    <a:pt x="144" y="139"/>
                  </a:moveTo>
                  <a:cubicBezTo>
                    <a:pt x="144" y="142"/>
                    <a:pt x="141" y="145"/>
                    <a:pt x="139" y="145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17" y="145"/>
                    <a:pt x="15" y="142"/>
                    <a:pt x="15" y="139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4"/>
                    <a:pt x="17" y="72"/>
                    <a:pt x="20" y="7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1" y="72"/>
                    <a:pt x="144" y="74"/>
                    <a:pt x="144" y="77"/>
                  </a:cubicBezTo>
                  <a:lnTo>
                    <a:pt x="144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7" name="Freeform 23"/>
            <p:cNvSpPr>
              <a:spLocks/>
            </p:cNvSpPr>
            <p:nvPr/>
          </p:nvSpPr>
          <p:spPr bwMode="auto">
            <a:xfrm>
              <a:off x="2836863" y="2946400"/>
              <a:ext cx="33338" cy="79375"/>
            </a:xfrm>
            <a:custGeom>
              <a:avLst/>
              <a:gdLst>
                <a:gd name="T0" fmla="*/ 1 w 16"/>
                <a:gd name="T1" fmla="*/ 0 h 37"/>
                <a:gd name="T2" fmla="*/ 0 w 16"/>
                <a:gd name="T3" fmla="*/ 1 h 37"/>
                <a:gd name="T4" fmla="*/ 0 w 16"/>
                <a:gd name="T5" fmla="*/ 34 h 37"/>
                <a:gd name="T6" fmla="*/ 3 w 16"/>
                <a:gd name="T7" fmla="*/ 37 h 37"/>
                <a:gd name="T8" fmla="*/ 13 w 16"/>
                <a:gd name="T9" fmla="*/ 37 h 37"/>
                <a:gd name="T10" fmla="*/ 16 w 16"/>
                <a:gd name="T11" fmla="*/ 34 h 37"/>
                <a:gd name="T12" fmla="*/ 16 w 16"/>
                <a:gd name="T13" fmla="*/ 1 h 37"/>
                <a:gd name="T14" fmla="*/ 15 w 16"/>
                <a:gd name="T15" fmla="*/ 0 h 37"/>
                <a:gd name="T16" fmla="*/ 1 w 1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1" y="37"/>
                    <a:pt x="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7"/>
                    <a:pt x="16" y="36"/>
                    <a:pt x="16" y="3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8" name="Group 1489"/>
          <p:cNvGrpSpPr/>
          <p:nvPr/>
        </p:nvGrpSpPr>
        <p:grpSpPr>
          <a:xfrm>
            <a:off x="4122738" y="3177034"/>
            <a:ext cx="401638" cy="393700"/>
            <a:chOff x="4122738" y="2944813"/>
            <a:chExt cx="401638" cy="393700"/>
          </a:xfrm>
          <a:solidFill>
            <a:srgbClr val="DD61C0"/>
          </a:solidFill>
        </p:grpSpPr>
        <p:sp>
          <p:nvSpPr>
            <p:cNvPr id="149" name="Freeform 24"/>
            <p:cNvSpPr>
              <a:spLocks/>
            </p:cNvSpPr>
            <p:nvPr/>
          </p:nvSpPr>
          <p:spPr bwMode="auto">
            <a:xfrm>
              <a:off x="4279901" y="2944813"/>
              <a:ext cx="238125" cy="239713"/>
            </a:xfrm>
            <a:custGeom>
              <a:avLst/>
              <a:gdLst>
                <a:gd name="T0" fmla="*/ 46 w 112"/>
                <a:gd name="T1" fmla="*/ 111 h 113"/>
                <a:gd name="T2" fmla="*/ 97 w 112"/>
                <a:gd name="T3" fmla="*/ 61 h 113"/>
                <a:gd name="T4" fmla="*/ 99 w 112"/>
                <a:gd name="T5" fmla="*/ 14 h 113"/>
                <a:gd name="T6" fmla="*/ 52 w 112"/>
                <a:gd name="T7" fmla="*/ 16 h 113"/>
                <a:gd name="T8" fmla="*/ 1 w 112"/>
                <a:gd name="T9" fmla="*/ 67 h 113"/>
                <a:gd name="T10" fmla="*/ 1 w 112"/>
                <a:gd name="T11" fmla="*/ 69 h 113"/>
                <a:gd name="T12" fmla="*/ 43 w 112"/>
                <a:gd name="T13" fmla="*/ 111 h 113"/>
                <a:gd name="T14" fmla="*/ 46 w 112"/>
                <a:gd name="T15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3">
                  <a:moveTo>
                    <a:pt x="46" y="111"/>
                  </a:moveTo>
                  <a:cubicBezTo>
                    <a:pt x="59" y="98"/>
                    <a:pt x="97" y="61"/>
                    <a:pt x="97" y="61"/>
                  </a:cubicBezTo>
                  <a:cubicBezTo>
                    <a:pt x="110" y="47"/>
                    <a:pt x="112" y="27"/>
                    <a:pt x="99" y="14"/>
                  </a:cubicBezTo>
                  <a:cubicBezTo>
                    <a:pt x="85" y="0"/>
                    <a:pt x="66" y="2"/>
                    <a:pt x="52" y="16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0" y="68"/>
                    <a:pt x="1" y="69"/>
                  </a:cubicBezTo>
                  <a:cubicBezTo>
                    <a:pt x="10" y="78"/>
                    <a:pt x="36" y="104"/>
                    <a:pt x="43" y="111"/>
                  </a:cubicBezTo>
                  <a:cubicBezTo>
                    <a:pt x="44" y="112"/>
                    <a:pt x="45" y="113"/>
                    <a:pt x="46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0" name="Freeform 25"/>
            <p:cNvSpPr>
              <a:spLocks/>
            </p:cNvSpPr>
            <p:nvPr/>
          </p:nvSpPr>
          <p:spPr bwMode="auto">
            <a:xfrm>
              <a:off x="4122738" y="3116263"/>
              <a:ext cx="225425" cy="222250"/>
            </a:xfrm>
            <a:custGeom>
              <a:avLst/>
              <a:gdLst>
                <a:gd name="T0" fmla="*/ 69 w 106"/>
                <a:gd name="T1" fmla="*/ 1 h 105"/>
                <a:gd name="T2" fmla="*/ 67 w 106"/>
                <a:gd name="T3" fmla="*/ 1 h 105"/>
                <a:gd name="T4" fmla="*/ 15 w 106"/>
                <a:gd name="T5" fmla="*/ 57 h 105"/>
                <a:gd name="T6" fmla="*/ 6 w 106"/>
                <a:gd name="T7" fmla="*/ 90 h 105"/>
                <a:gd name="T8" fmla="*/ 6 w 106"/>
                <a:gd name="T9" fmla="*/ 92 h 105"/>
                <a:gd name="T10" fmla="*/ 3 w 106"/>
                <a:gd name="T11" fmla="*/ 95 h 105"/>
                <a:gd name="T12" fmla="*/ 2 w 106"/>
                <a:gd name="T13" fmla="*/ 103 h 105"/>
                <a:gd name="T14" fmla="*/ 10 w 106"/>
                <a:gd name="T15" fmla="*/ 103 h 105"/>
                <a:gd name="T16" fmla="*/ 14 w 106"/>
                <a:gd name="T17" fmla="*/ 100 h 105"/>
                <a:gd name="T18" fmla="*/ 15 w 106"/>
                <a:gd name="T19" fmla="*/ 99 h 105"/>
                <a:gd name="T20" fmla="*/ 49 w 106"/>
                <a:gd name="T21" fmla="*/ 91 h 105"/>
                <a:gd name="T22" fmla="*/ 105 w 106"/>
                <a:gd name="T23" fmla="*/ 39 h 105"/>
                <a:gd name="T24" fmla="*/ 105 w 106"/>
                <a:gd name="T25" fmla="*/ 37 h 105"/>
                <a:gd name="T26" fmla="*/ 69 w 106"/>
                <a:gd name="T27" fmla="*/ 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5">
                  <a:moveTo>
                    <a:pt x="69" y="1"/>
                  </a:moveTo>
                  <a:cubicBezTo>
                    <a:pt x="68" y="0"/>
                    <a:pt x="67" y="0"/>
                    <a:pt x="67" y="1"/>
                  </a:cubicBezTo>
                  <a:cubicBezTo>
                    <a:pt x="61" y="7"/>
                    <a:pt x="27" y="44"/>
                    <a:pt x="15" y="57"/>
                  </a:cubicBezTo>
                  <a:cubicBezTo>
                    <a:pt x="7" y="65"/>
                    <a:pt x="5" y="81"/>
                    <a:pt x="6" y="90"/>
                  </a:cubicBezTo>
                  <a:cubicBezTo>
                    <a:pt x="6" y="91"/>
                    <a:pt x="6" y="91"/>
                    <a:pt x="6" y="92"/>
                  </a:cubicBezTo>
                  <a:cubicBezTo>
                    <a:pt x="4" y="93"/>
                    <a:pt x="3" y="94"/>
                    <a:pt x="3" y="95"/>
                  </a:cubicBezTo>
                  <a:cubicBezTo>
                    <a:pt x="0" y="98"/>
                    <a:pt x="1" y="102"/>
                    <a:pt x="2" y="103"/>
                  </a:cubicBezTo>
                  <a:cubicBezTo>
                    <a:pt x="3" y="105"/>
                    <a:pt x="8" y="105"/>
                    <a:pt x="10" y="103"/>
                  </a:cubicBezTo>
                  <a:cubicBezTo>
                    <a:pt x="11" y="102"/>
                    <a:pt x="12" y="101"/>
                    <a:pt x="14" y="100"/>
                  </a:cubicBezTo>
                  <a:cubicBezTo>
                    <a:pt x="14" y="99"/>
                    <a:pt x="15" y="99"/>
                    <a:pt x="15" y="99"/>
                  </a:cubicBezTo>
                  <a:cubicBezTo>
                    <a:pt x="24" y="101"/>
                    <a:pt x="41" y="99"/>
                    <a:pt x="49" y="91"/>
                  </a:cubicBezTo>
                  <a:cubicBezTo>
                    <a:pt x="61" y="78"/>
                    <a:pt x="99" y="44"/>
                    <a:pt x="105" y="39"/>
                  </a:cubicBezTo>
                  <a:cubicBezTo>
                    <a:pt x="105" y="38"/>
                    <a:pt x="106" y="38"/>
                    <a:pt x="105" y="37"/>
                  </a:cubicBezTo>
                  <a:cubicBezTo>
                    <a:pt x="96" y="28"/>
                    <a:pt x="78" y="10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1" name="Freeform 26"/>
            <p:cNvSpPr>
              <a:spLocks/>
            </p:cNvSpPr>
            <p:nvPr/>
          </p:nvSpPr>
          <p:spPr bwMode="auto">
            <a:xfrm>
              <a:off x="4419601" y="3092450"/>
              <a:ext cx="104775" cy="106363"/>
            </a:xfrm>
            <a:custGeom>
              <a:avLst/>
              <a:gdLst>
                <a:gd name="T0" fmla="*/ 11 w 49"/>
                <a:gd name="T1" fmla="*/ 47 h 50"/>
                <a:gd name="T2" fmla="*/ 2 w 49"/>
                <a:gd name="T3" fmla="*/ 47 h 50"/>
                <a:gd name="T4" fmla="*/ 2 w 49"/>
                <a:gd name="T5" fmla="*/ 47 h 50"/>
                <a:gd name="T6" fmla="*/ 2 w 49"/>
                <a:gd name="T7" fmla="*/ 38 h 50"/>
                <a:gd name="T8" fmla="*/ 37 w 49"/>
                <a:gd name="T9" fmla="*/ 3 h 50"/>
                <a:gd name="T10" fmla="*/ 46 w 49"/>
                <a:gd name="T11" fmla="*/ 3 h 50"/>
                <a:gd name="T12" fmla="*/ 46 w 49"/>
                <a:gd name="T13" fmla="*/ 3 h 50"/>
                <a:gd name="T14" fmla="*/ 46 w 49"/>
                <a:gd name="T15" fmla="*/ 12 h 50"/>
                <a:gd name="T16" fmla="*/ 11 w 49"/>
                <a:gd name="T1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50">
                  <a:moveTo>
                    <a:pt x="11" y="47"/>
                  </a:moveTo>
                  <a:cubicBezTo>
                    <a:pt x="9" y="50"/>
                    <a:pt x="5" y="50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1"/>
                    <a:pt x="2" y="3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0" y="0"/>
                    <a:pt x="44" y="0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9" y="5"/>
                    <a:pt x="49" y="9"/>
                    <a:pt x="46" y="12"/>
                  </a:cubicBezTo>
                  <a:lnTo>
                    <a:pt x="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2" name="Group 1490"/>
          <p:cNvGrpSpPr/>
          <p:nvPr/>
        </p:nvGrpSpPr>
        <p:grpSpPr>
          <a:xfrm>
            <a:off x="4937646" y="3138686"/>
            <a:ext cx="222250" cy="442913"/>
            <a:chOff x="5049838" y="2895600"/>
            <a:chExt cx="222250" cy="442913"/>
          </a:xfrm>
          <a:solidFill>
            <a:srgbClr val="DD61C0"/>
          </a:solidFill>
        </p:grpSpPr>
        <p:sp>
          <p:nvSpPr>
            <p:cNvPr id="153" name="Freeform 27"/>
            <p:cNvSpPr>
              <a:spLocks noEditPoints="1"/>
            </p:cNvSpPr>
            <p:nvPr/>
          </p:nvSpPr>
          <p:spPr bwMode="auto">
            <a:xfrm>
              <a:off x="5049838" y="2895600"/>
              <a:ext cx="222250" cy="442913"/>
            </a:xfrm>
            <a:custGeom>
              <a:avLst/>
              <a:gdLst>
                <a:gd name="T0" fmla="*/ 104 w 105"/>
                <a:gd name="T1" fmla="*/ 103 h 209"/>
                <a:gd name="T2" fmla="*/ 101 w 105"/>
                <a:gd name="T3" fmla="*/ 92 h 209"/>
                <a:gd name="T4" fmla="*/ 99 w 105"/>
                <a:gd name="T5" fmla="*/ 92 h 209"/>
                <a:gd name="T6" fmla="*/ 79 w 105"/>
                <a:gd name="T7" fmla="*/ 62 h 209"/>
                <a:gd name="T8" fmla="*/ 78 w 105"/>
                <a:gd name="T9" fmla="*/ 61 h 209"/>
                <a:gd name="T10" fmla="*/ 78 w 105"/>
                <a:gd name="T11" fmla="*/ 6 h 209"/>
                <a:gd name="T12" fmla="*/ 71 w 105"/>
                <a:gd name="T13" fmla="*/ 0 h 209"/>
                <a:gd name="T14" fmla="*/ 30 w 105"/>
                <a:gd name="T15" fmla="*/ 0 h 209"/>
                <a:gd name="T16" fmla="*/ 23 w 105"/>
                <a:gd name="T17" fmla="*/ 6 h 209"/>
                <a:gd name="T18" fmla="*/ 23 w 105"/>
                <a:gd name="T19" fmla="*/ 61 h 209"/>
                <a:gd name="T20" fmla="*/ 22 w 105"/>
                <a:gd name="T21" fmla="*/ 62 h 209"/>
                <a:gd name="T22" fmla="*/ 0 w 105"/>
                <a:gd name="T23" fmla="*/ 104 h 209"/>
                <a:gd name="T24" fmla="*/ 22 w 105"/>
                <a:gd name="T25" fmla="*/ 145 h 209"/>
                <a:gd name="T26" fmla="*/ 23 w 105"/>
                <a:gd name="T27" fmla="*/ 147 h 209"/>
                <a:gd name="T28" fmla="*/ 23 w 105"/>
                <a:gd name="T29" fmla="*/ 203 h 209"/>
                <a:gd name="T30" fmla="*/ 30 w 105"/>
                <a:gd name="T31" fmla="*/ 209 h 209"/>
                <a:gd name="T32" fmla="*/ 71 w 105"/>
                <a:gd name="T33" fmla="*/ 209 h 209"/>
                <a:gd name="T34" fmla="*/ 78 w 105"/>
                <a:gd name="T35" fmla="*/ 203 h 209"/>
                <a:gd name="T36" fmla="*/ 78 w 105"/>
                <a:gd name="T37" fmla="*/ 147 h 209"/>
                <a:gd name="T38" fmla="*/ 79 w 105"/>
                <a:gd name="T39" fmla="*/ 146 h 209"/>
                <a:gd name="T40" fmla="*/ 100 w 105"/>
                <a:gd name="T41" fmla="*/ 113 h 209"/>
                <a:gd name="T42" fmla="*/ 102 w 105"/>
                <a:gd name="T43" fmla="*/ 112 h 209"/>
                <a:gd name="T44" fmla="*/ 104 w 105"/>
                <a:gd name="T45" fmla="*/ 103 h 209"/>
                <a:gd name="T46" fmla="*/ 33 w 105"/>
                <a:gd name="T47" fmla="*/ 9 h 209"/>
                <a:gd name="T48" fmla="*/ 67 w 105"/>
                <a:gd name="T49" fmla="*/ 9 h 209"/>
                <a:gd name="T50" fmla="*/ 69 w 105"/>
                <a:gd name="T51" fmla="*/ 10 h 209"/>
                <a:gd name="T52" fmla="*/ 69 w 105"/>
                <a:gd name="T53" fmla="*/ 56 h 209"/>
                <a:gd name="T54" fmla="*/ 68 w 105"/>
                <a:gd name="T55" fmla="*/ 57 h 209"/>
                <a:gd name="T56" fmla="*/ 50 w 105"/>
                <a:gd name="T57" fmla="*/ 54 h 209"/>
                <a:gd name="T58" fmla="*/ 32 w 105"/>
                <a:gd name="T59" fmla="*/ 57 h 209"/>
                <a:gd name="T60" fmla="*/ 32 w 105"/>
                <a:gd name="T61" fmla="*/ 56 h 209"/>
                <a:gd name="T62" fmla="*/ 32 w 105"/>
                <a:gd name="T63" fmla="*/ 10 h 209"/>
                <a:gd name="T64" fmla="*/ 33 w 105"/>
                <a:gd name="T65" fmla="*/ 9 h 209"/>
                <a:gd name="T66" fmla="*/ 68 w 105"/>
                <a:gd name="T67" fmla="*/ 200 h 209"/>
                <a:gd name="T68" fmla="*/ 33 w 105"/>
                <a:gd name="T69" fmla="*/ 200 h 209"/>
                <a:gd name="T70" fmla="*/ 32 w 105"/>
                <a:gd name="T71" fmla="*/ 198 h 209"/>
                <a:gd name="T72" fmla="*/ 32 w 105"/>
                <a:gd name="T73" fmla="*/ 152 h 209"/>
                <a:gd name="T74" fmla="*/ 33 w 105"/>
                <a:gd name="T75" fmla="*/ 152 h 209"/>
                <a:gd name="T76" fmla="*/ 50 w 105"/>
                <a:gd name="T77" fmla="*/ 154 h 209"/>
                <a:gd name="T78" fmla="*/ 68 w 105"/>
                <a:gd name="T79" fmla="*/ 151 h 209"/>
                <a:gd name="T80" fmla="*/ 69 w 105"/>
                <a:gd name="T81" fmla="*/ 152 h 209"/>
                <a:gd name="T82" fmla="*/ 69 w 105"/>
                <a:gd name="T83" fmla="*/ 198 h 209"/>
                <a:gd name="T84" fmla="*/ 68 w 105"/>
                <a:gd name="T85" fmla="*/ 200 h 209"/>
                <a:gd name="T86" fmla="*/ 50 w 105"/>
                <a:gd name="T87" fmla="*/ 144 h 209"/>
                <a:gd name="T88" fmla="*/ 10 w 105"/>
                <a:gd name="T89" fmla="*/ 104 h 209"/>
                <a:gd name="T90" fmla="*/ 43 w 105"/>
                <a:gd name="T91" fmla="*/ 64 h 209"/>
                <a:gd name="T92" fmla="*/ 50 w 105"/>
                <a:gd name="T93" fmla="*/ 63 h 209"/>
                <a:gd name="T94" fmla="*/ 58 w 105"/>
                <a:gd name="T95" fmla="*/ 64 h 209"/>
                <a:gd name="T96" fmla="*/ 91 w 105"/>
                <a:gd name="T97" fmla="*/ 104 h 209"/>
                <a:gd name="T98" fmla="*/ 50 w 105"/>
                <a:gd name="T99" fmla="*/ 14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209">
                  <a:moveTo>
                    <a:pt x="104" y="103"/>
                  </a:moveTo>
                  <a:cubicBezTo>
                    <a:pt x="104" y="97"/>
                    <a:pt x="105" y="92"/>
                    <a:pt x="101" y="92"/>
                  </a:cubicBezTo>
                  <a:cubicBezTo>
                    <a:pt x="100" y="92"/>
                    <a:pt x="99" y="92"/>
                    <a:pt x="99" y="92"/>
                  </a:cubicBezTo>
                  <a:cubicBezTo>
                    <a:pt x="96" y="79"/>
                    <a:pt x="89" y="69"/>
                    <a:pt x="79" y="62"/>
                  </a:cubicBezTo>
                  <a:cubicBezTo>
                    <a:pt x="78" y="62"/>
                    <a:pt x="78" y="62"/>
                    <a:pt x="78" y="61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0"/>
                    <a:pt x="7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0"/>
                    <a:pt x="23" y="3"/>
                    <a:pt x="23" y="6"/>
                  </a:cubicBezTo>
                  <a:cubicBezTo>
                    <a:pt x="23" y="6"/>
                    <a:pt x="23" y="58"/>
                    <a:pt x="23" y="61"/>
                  </a:cubicBezTo>
                  <a:cubicBezTo>
                    <a:pt x="23" y="62"/>
                    <a:pt x="22" y="62"/>
                    <a:pt x="22" y="62"/>
                  </a:cubicBezTo>
                  <a:cubicBezTo>
                    <a:pt x="9" y="71"/>
                    <a:pt x="0" y="87"/>
                    <a:pt x="0" y="104"/>
                  </a:cubicBezTo>
                  <a:cubicBezTo>
                    <a:pt x="0" y="121"/>
                    <a:pt x="9" y="136"/>
                    <a:pt x="22" y="145"/>
                  </a:cubicBezTo>
                  <a:cubicBezTo>
                    <a:pt x="23" y="146"/>
                    <a:pt x="23" y="147"/>
                    <a:pt x="23" y="147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3" y="206"/>
                    <a:pt x="25" y="209"/>
                    <a:pt x="30" y="209"/>
                  </a:cubicBezTo>
                  <a:cubicBezTo>
                    <a:pt x="71" y="209"/>
                    <a:pt x="71" y="209"/>
                    <a:pt x="71" y="209"/>
                  </a:cubicBezTo>
                  <a:cubicBezTo>
                    <a:pt x="75" y="209"/>
                    <a:pt x="78" y="206"/>
                    <a:pt x="78" y="203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8" y="146"/>
                    <a:pt x="78" y="146"/>
                    <a:pt x="79" y="146"/>
                  </a:cubicBezTo>
                  <a:cubicBezTo>
                    <a:pt x="90" y="138"/>
                    <a:pt x="97" y="127"/>
                    <a:pt x="100" y="113"/>
                  </a:cubicBezTo>
                  <a:cubicBezTo>
                    <a:pt x="100" y="112"/>
                    <a:pt x="102" y="112"/>
                    <a:pt x="102" y="112"/>
                  </a:cubicBezTo>
                  <a:cubicBezTo>
                    <a:pt x="105" y="112"/>
                    <a:pt x="104" y="108"/>
                    <a:pt x="104" y="103"/>
                  </a:cubicBezTo>
                  <a:close/>
                  <a:moveTo>
                    <a:pt x="33" y="9"/>
                  </a:moveTo>
                  <a:cubicBezTo>
                    <a:pt x="42" y="9"/>
                    <a:pt x="58" y="9"/>
                    <a:pt x="67" y="9"/>
                  </a:cubicBezTo>
                  <a:cubicBezTo>
                    <a:pt x="69" y="9"/>
                    <a:pt x="69" y="10"/>
                    <a:pt x="69" y="1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7"/>
                    <a:pt x="68" y="57"/>
                    <a:pt x="68" y="57"/>
                  </a:cubicBezTo>
                  <a:cubicBezTo>
                    <a:pt x="62" y="55"/>
                    <a:pt x="57" y="54"/>
                    <a:pt x="50" y="54"/>
                  </a:cubicBezTo>
                  <a:cubicBezTo>
                    <a:pt x="44" y="54"/>
                    <a:pt x="38" y="55"/>
                    <a:pt x="32" y="57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2" y="47"/>
                    <a:pt x="32" y="10"/>
                    <a:pt x="32" y="10"/>
                  </a:cubicBezTo>
                  <a:cubicBezTo>
                    <a:pt x="32" y="10"/>
                    <a:pt x="32" y="9"/>
                    <a:pt x="33" y="9"/>
                  </a:cubicBezTo>
                  <a:close/>
                  <a:moveTo>
                    <a:pt x="68" y="200"/>
                  </a:moveTo>
                  <a:cubicBezTo>
                    <a:pt x="59" y="200"/>
                    <a:pt x="42" y="200"/>
                    <a:pt x="33" y="200"/>
                  </a:cubicBezTo>
                  <a:cubicBezTo>
                    <a:pt x="32" y="200"/>
                    <a:pt x="32" y="198"/>
                    <a:pt x="32" y="198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1"/>
                    <a:pt x="32" y="151"/>
                    <a:pt x="33" y="152"/>
                  </a:cubicBezTo>
                  <a:cubicBezTo>
                    <a:pt x="38" y="153"/>
                    <a:pt x="44" y="154"/>
                    <a:pt x="50" y="154"/>
                  </a:cubicBezTo>
                  <a:cubicBezTo>
                    <a:pt x="57" y="154"/>
                    <a:pt x="63" y="153"/>
                    <a:pt x="68" y="151"/>
                  </a:cubicBezTo>
                  <a:cubicBezTo>
                    <a:pt x="69" y="151"/>
                    <a:pt x="69" y="151"/>
                    <a:pt x="69" y="152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8"/>
                    <a:pt x="69" y="200"/>
                    <a:pt x="68" y="200"/>
                  </a:cubicBezTo>
                  <a:close/>
                  <a:moveTo>
                    <a:pt x="50" y="144"/>
                  </a:moveTo>
                  <a:cubicBezTo>
                    <a:pt x="28" y="144"/>
                    <a:pt x="10" y="126"/>
                    <a:pt x="10" y="104"/>
                  </a:cubicBezTo>
                  <a:cubicBezTo>
                    <a:pt x="10" y="84"/>
                    <a:pt x="24" y="67"/>
                    <a:pt x="43" y="64"/>
                  </a:cubicBezTo>
                  <a:cubicBezTo>
                    <a:pt x="46" y="63"/>
                    <a:pt x="48" y="63"/>
                    <a:pt x="50" y="63"/>
                  </a:cubicBezTo>
                  <a:cubicBezTo>
                    <a:pt x="53" y="63"/>
                    <a:pt x="55" y="63"/>
                    <a:pt x="58" y="64"/>
                  </a:cubicBezTo>
                  <a:cubicBezTo>
                    <a:pt x="77" y="67"/>
                    <a:pt x="91" y="84"/>
                    <a:pt x="91" y="104"/>
                  </a:cubicBezTo>
                  <a:cubicBezTo>
                    <a:pt x="91" y="126"/>
                    <a:pt x="73" y="144"/>
                    <a:pt x="5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4" name="Freeform 28"/>
            <p:cNvSpPr>
              <a:spLocks/>
            </p:cNvSpPr>
            <p:nvPr/>
          </p:nvSpPr>
          <p:spPr bwMode="auto">
            <a:xfrm>
              <a:off x="5102226" y="3070225"/>
              <a:ext cx="117475" cy="68263"/>
            </a:xfrm>
            <a:custGeom>
              <a:avLst/>
              <a:gdLst>
                <a:gd name="T0" fmla="*/ 50 w 55"/>
                <a:gd name="T1" fmla="*/ 1 h 32"/>
                <a:gd name="T2" fmla="*/ 28 w 55"/>
                <a:gd name="T3" fmla="*/ 20 h 32"/>
                <a:gd name="T4" fmla="*/ 28 w 55"/>
                <a:gd name="T5" fmla="*/ 20 h 32"/>
                <a:gd name="T6" fmla="*/ 25 w 55"/>
                <a:gd name="T7" fmla="*/ 20 h 32"/>
                <a:gd name="T8" fmla="*/ 22 w 55"/>
                <a:gd name="T9" fmla="*/ 21 h 32"/>
                <a:gd name="T10" fmla="*/ 21 w 55"/>
                <a:gd name="T11" fmla="*/ 21 h 32"/>
                <a:gd name="T12" fmla="*/ 6 w 55"/>
                <a:gd name="T13" fmla="*/ 15 h 32"/>
                <a:gd name="T14" fmla="*/ 1 w 55"/>
                <a:gd name="T15" fmla="*/ 17 h 32"/>
                <a:gd name="T16" fmla="*/ 3 w 55"/>
                <a:gd name="T17" fmla="*/ 22 h 32"/>
                <a:gd name="T18" fmla="*/ 21 w 55"/>
                <a:gd name="T19" fmla="*/ 30 h 32"/>
                <a:gd name="T20" fmla="*/ 21 w 55"/>
                <a:gd name="T21" fmla="*/ 30 h 32"/>
                <a:gd name="T22" fmla="*/ 23 w 55"/>
                <a:gd name="T23" fmla="*/ 32 h 32"/>
                <a:gd name="T24" fmla="*/ 27 w 55"/>
                <a:gd name="T25" fmla="*/ 32 h 32"/>
                <a:gd name="T26" fmla="*/ 31 w 55"/>
                <a:gd name="T27" fmla="*/ 26 h 32"/>
                <a:gd name="T28" fmla="*/ 32 w 55"/>
                <a:gd name="T29" fmla="*/ 25 h 32"/>
                <a:gd name="T30" fmla="*/ 54 w 55"/>
                <a:gd name="T31" fmla="*/ 5 h 32"/>
                <a:gd name="T32" fmla="*/ 54 w 55"/>
                <a:gd name="T33" fmla="*/ 1 h 32"/>
                <a:gd name="T34" fmla="*/ 50 w 55"/>
                <a:gd name="T3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2">
                  <a:moveTo>
                    <a:pt x="50" y="1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7" y="20"/>
                    <a:pt x="26" y="20"/>
                    <a:pt x="25" y="20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21"/>
                    <a:pt x="21" y="22"/>
                    <a:pt x="21" y="2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2" y="15"/>
                    <a:pt x="1" y="17"/>
                  </a:cubicBezTo>
                  <a:cubicBezTo>
                    <a:pt x="0" y="19"/>
                    <a:pt x="1" y="22"/>
                    <a:pt x="3" y="2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31"/>
                    <a:pt x="22" y="31"/>
                    <a:pt x="23" y="32"/>
                  </a:cubicBezTo>
                  <a:cubicBezTo>
                    <a:pt x="25" y="32"/>
                    <a:pt x="26" y="32"/>
                    <a:pt x="27" y="32"/>
                  </a:cubicBezTo>
                  <a:cubicBezTo>
                    <a:pt x="30" y="31"/>
                    <a:pt x="31" y="29"/>
                    <a:pt x="31" y="26"/>
                  </a:cubicBezTo>
                  <a:cubicBezTo>
                    <a:pt x="31" y="26"/>
                    <a:pt x="31" y="25"/>
                    <a:pt x="32" y="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4"/>
                    <a:pt x="55" y="2"/>
                    <a:pt x="54" y="1"/>
                  </a:cubicBezTo>
                  <a:cubicBezTo>
                    <a:pt x="53" y="0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5" name="Group 1492"/>
          <p:cNvGrpSpPr/>
          <p:nvPr/>
        </p:nvGrpSpPr>
        <p:grpSpPr>
          <a:xfrm>
            <a:off x="1952193" y="3863231"/>
            <a:ext cx="388216" cy="490683"/>
            <a:chOff x="1971676" y="3683000"/>
            <a:chExt cx="427038" cy="539751"/>
          </a:xfrm>
          <a:solidFill>
            <a:srgbClr val="DD61C0"/>
          </a:solidFill>
        </p:grpSpPr>
        <p:sp>
          <p:nvSpPr>
            <p:cNvPr id="156" name="Freeform 29"/>
            <p:cNvSpPr>
              <a:spLocks/>
            </p:cNvSpPr>
            <p:nvPr/>
          </p:nvSpPr>
          <p:spPr bwMode="auto">
            <a:xfrm>
              <a:off x="1971676" y="3751263"/>
              <a:ext cx="427038" cy="471488"/>
            </a:xfrm>
            <a:custGeom>
              <a:avLst/>
              <a:gdLst>
                <a:gd name="T0" fmla="*/ 195 w 202"/>
                <a:gd name="T1" fmla="*/ 0 h 223"/>
                <a:gd name="T2" fmla="*/ 160 w 202"/>
                <a:gd name="T3" fmla="*/ 0 h 223"/>
                <a:gd name="T4" fmla="*/ 158 w 202"/>
                <a:gd name="T5" fmla="*/ 1 h 223"/>
                <a:gd name="T6" fmla="*/ 157 w 202"/>
                <a:gd name="T7" fmla="*/ 13 h 223"/>
                <a:gd name="T8" fmla="*/ 158 w 202"/>
                <a:gd name="T9" fmla="*/ 14 h 223"/>
                <a:gd name="T10" fmla="*/ 181 w 202"/>
                <a:gd name="T11" fmla="*/ 14 h 223"/>
                <a:gd name="T12" fmla="*/ 188 w 202"/>
                <a:gd name="T13" fmla="*/ 21 h 223"/>
                <a:gd name="T14" fmla="*/ 188 w 202"/>
                <a:gd name="T15" fmla="*/ 202 h 223"/>
                <a:gd name="T16" fmla="*/ 181 w 202"/>
                <a:gd name="T17" fmla="*/ 209 h 223"/>
                <a:gd name="T18" fmla="*/ 21 w 202"/>
                <a:gd name="T19" fmla="*/ 209 h 223"/>
                <a:gd name="T20" fmla="*/ 14 w 202"/>
                <a:gd name="T21" fmla="*/ 202 h 223"/>
                <a:gd name="T22" fmla="*/ 14 w 202"/>
                <a:gd name="T23" fmla="*/ 21 h 223"/>
                <a:gd name="T24" fmla="*/ 21 w 202"/>
                <a:gd name="T25" fmla="*/ 14 h 223"/>
                <a:gd name="T26" fmla="*/ 45 w 202"/>
                <a:gd name="T27" fmla="*/ 14 h 223"/>
                <a:gd name="T28" fmla="*/ 46 w 202"/>
                <a:gd name="T29" fmla="*/ 13 h 223"/>
                <a:gd name="T30" fmla="*/ 44 w 202"/>
                <a:gd name="T31" fmla="*/ 1 h 223"/>
                <a:gd name="T32" fmla="*/ 43 w 202"/>
                <a:gd name="T33" fmla="*/ 0 h 223"/>
                <a:gd name="T34" fmla="*/ 7 w 202"/>
                <a:gd name="T35" fmla="*/ 0 h 223"/>
                <a:gd name="T36" fmla="*/ 0 w 202"/>
                <a:gd name="T37" fmla="*/ 7 h 223"/>
                <a:gd name="T38" fmla="*/ 0 w 202"/>
                <a:gd name="T39" fmla="*/ 216 h 223"/>
                <a:gd name="T40" fmla="*/ 7 w 202"/>
                <a:gd name="T41" fmla="*/ 223 h 223"/>
                <a:gd name="T42" fmla="*/ 195 w 202"/>
                <a:gd name="T43" fmla="*/ 223 h 223"/>
                <a:gd name="T44" fmla="*/ 202 w 202"/>
                <a:gd name="T45" fmla="*/ 216 h 223"/>
                <a:gd name="T46" fmla="*/ 202 w 202"/>
                <a:gd name="T47" fmla="*/ 7 h 223"/>
                <a:gd name="T48" fmla="*/ 195 w 202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223">
                  <a:moveTo>
                    <a:pt x="195" y="0"/>
                  </a:moveTo>
                  <a:cubicBezTo>
                    <a:pt x="195" y="0"/>
                    <a:pt x="171" y="0"/>
                    <a:pt x="160" y="0"/>
                  </a:cubicBezTo>
                  <a:cubicBezTo>
                    <a:pt x="158" y="0"/>
                    <a:pt x="158" y="1"/>
                    <a:pt x="158" y="1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4"/>
                    <a:pt x="158" y="14"/>
                  </a:cubicBezTo>
                  <a:cubicBezTo>
                    <a:pt x="166" y="14"/>
                    <a:pt x="181" y="14"/>
                    <a:pt x="181" y="14"/>
                  </a:cubicBezTo>
                  <a:cubicBezTo>
                    <a:pt x="185" y="14"/>
                    <a:pt x="188" y="17"/>
                    <a:pt x="188" y="21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8" y="206"/>
                    <a:pt x="185" y="209"/>
                    <a:pt x="181" y="209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17" y="209"/>
                    <a:pt x="14" y="206"/>
                    <a:pt x="14" y="20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1" y="14"/>
                    <a:pt x="37" y="14"/>
                    <a:pt x="45" y="14"/>
                  </a:cubicBezTo>
                  <a:cubicBezTo>
                    <a:pt x="46" y="14"/>
                    <a:pt x="46" y="13"/>
                    <a:pt x="46" y="13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0"/>
                    <a:pt x="43" y="0"/>
                  </a:cubicBezTo>
                  <a:cubicBezTo>
                    <a:pt x="32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0"/>
                    <a:pt x="3" y="223"/>
                    <a:pt x="7" y="223"/>
                  </a:cubicBezTo>
                  <a:cubicBezTo>
                    <a:pt x="195" y="223"/>
                    <a:pt x="195" y="223"/>
                    <a:pt x="195" y="223"/>
                  </a:cubicBezTo>
                  <a:cubicBezTo>
                    <a:pt x="199" y="223"/>
                    <a:pt x="202" y="220"/>
                    <a:pt x="202" y="216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2" y="3"/>
                    <a:pt x="199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7" name="Freeform 30"/>
            <p:cNvSpPr>
              <a:spLocks noEditPoints="1"/>
            </p:cNvSpPr>
            <p:nvPr/>
          </p:nvSpPr>
          <p:spPr bwMode="auto">
            <a:xfrm>
              <a:off x="2093913" y="3683000"/>
              <a:ext cx="182563" cy="115888"/>
            </a:xfrm>
            <a:custGeom>
              <a:avLst/>
              <a:gdLst>
                <a:gd name="T0" fmla="*/ 82 w 86"/>
                <a:gd name="T1" fmla="*/ 21 h 55"/>
                <a:gd name="T2" fmla="*/ 68 w 86"/>
                <a:gd name="T3" fmla="*/ 21 h 55"/>
                <a:gd name="T4" fmla="*/ 67 w 86"/>
                <a:gd name="T5" fmla="*/ 19 h 55"/>
                <a:gd name="T6" fmla="*/ 43 w 86"/>
                <a:gd name="T7" fmla="*/ 0 h 55"/>
                <a:gd name="T8" fmla="*/ 20 w 86"/>
                <a:gd name="T9" fmla="*/ 18 h 55"/>
                <a:gd name="T10" fmla="*/ 18 w 86"/>
                <a:gd name="T11" fmla="*/ 21 h 55"/>
                <a:gd name="T12" fmla="*/ 4 w 86"/>
                <a:gd name="T13" fmla="*/ 21 h 55"/>
                <a:gd name="T14" fmla="*/ 0 w 86"/>
                <a:gd name="T15" fmla="*/ 25 h 55"/>
                <a:gd name="T16" fmla="*/ 4 w 86"/>
                <a:gd name="T17" fmla="*/ 51 h 55"/>
                <a:gd name="T18" fmla="*/ 9 w 86"/>
                <a:gd name="T19" fmla="*/ 55 h 55"/>
                <a:gd name="T20" fmla="*/ 77 w 86"/>
                <a:gd name="T21" fmla="*/ 55 h 55"/>
                <a:gd name="T22" fmla="*/ 82 w 86"/>
                <a:gd name="T23" fmla="*/ 51 h 55"/>
                <a:gd name="T24" fmla="*/ 86 w 86"/>
                <a:gd name="T25" fmla="*/ 25 h 55"/>
                <a:gd name="T26" fmla="*/ 82 w 86"/>
                <a:gd name="T27" fmla="*/ 21 h 55"/>
                <a:gd name="T28" fmla="*/ 43 w 86"/>
                <a:gd name="T29" fmla="*/ 27 h 55"/>
                <a:gd name="T30" fmla="*/ 36 w 86"/>
                <a:gd name="T31" fmla="*/ 19 h 55"/>
                <a:gd name="T32" fmla="*/ 43 w 86"/>
                <a:gd name="T33" fmla="*/ 12 h 55"/>
                <a:gd name="T34" fmla="*/ 50 w 86"/>
                <a:gd name="T35" fmla="*/ 19 h 55"/>
                <a:gd name="T36" fmla="*/ 43 w 86"/>
                <a:gd name="T3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55">
                  <a:moveTo>
                    <a:pt x="82" y="21"/>
                  </a:moveTo>
                  <a:cubicBezTo>
                    <a:pt x="68" y="21"/>
                    <a:pt x="68" y="21"/>
                    <a:pt x="68" y="21"/>
                  </a:cubicBezTo>
                  <a:cubicBezTo>
                    <a:pt x="67" y="21"/>
                    <a:pt x="67" y="19"/>
                    <a:pt x="67" y="19"/>
                  </a:cubicBezTo>
                  <a:cubicBezTo>
                    <a:pt x="64" y="8"/>
                    <a:pt x="55" y="0"/>
                    <a:pt x="43" y="0"/>
                  </a:cubicBezTo>
                  <a:cubicBezTo>
                    <a:pt x="32" y="0"/>
                    <a:pt x="22" y="8"/>
                    <a:pt x="20" y="18"/>
                  </a:cubicBezTo>
                  <a:cubicBezTo>
                    <a:pt x="19" y="19"/>
                    <a:pt x="20" y="21"/>
                    <a:pt x="1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23"/>
                    <a:pt x="0" y="25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4"/>
                    <a:pt x="6" y="55"/>
                    <a:pt x="9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80" y="55"/>
                    <a:pt x="82" y="54"/>
                    <a:pt x="82" y="51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3"/>
                    <a:pt x="85" y="21"/>
                    <a:pt x="82" y="21"/>
                  </a:cubicBezTo>
                  <a:close/>
                  <a:moveTo>
                    <a:pt x="43" y="27"/>
                  </a:moveTo>
                  <a:cubicBezTo>
                    <a:pt x="39" y="27"/>
                    <a:pt x="36" y="23"/>
                    <a:pt x="36" y="19"/>
                  </a:cubicBezTo>
                  <a:cubicBezTo>
                    <a:pt x="36" y="15"/>
                    <a:pt x="39" y="12"/>
                    <a:pt x="43" y="12"/>
                  </a:cubicBezTo>
                  <a:cubicBezTo>
                    <a:pt x="47" y="12"/>
                    <a:pt x="50" y="15"/>
                    <a:pt x="50" y="19"/>
                  </a:cubicBezTo>
                  <a:cubicBezTo>
                    <a:pt x="50" y="23"/>
                    <a:pt x="47" y="27"/>
                    <a:pt x="4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8" name="Freeform 31"/>
            <p:cNvSpPr>
              <a:spLocks/>
            </p:cNvSpPr>
            <p:nvPr/>
          </p:nvSpPr>
          <p:spPr bwMode="auto">
            <a:xfrm>
              <a:off x="2044701" y="3867150"/>
              <a:ext cx="174625" cy="23813"/>
            </a:xfrm>
            <a:custGeom>
              <a:avLst/>
              <a:gdLst>
                <a:gd name="T0" fmla="*/ 82 w 82"/>
                <a:gd name="T1" fmla="*/ 8 h 11"/>
                <a:gd name="T2" fmla="*/ 79 w 82"/>
                <a:gd name="T3" fmla="*/ 11 h 11"/>
                <a:gd name="T4" fmla="*/ 3 w 82"/>
                <a:gd name="T5" fmla="*/ 11 h 11"/>
                <a:gd name="T6" fmla="*/ 0 w 82"/>
                <a:gd name="T7" fmla="*/ 8 h 11"/>
                <a:gd name="T8" fmla="*/ 0 w 82"/>
                <a:gd name="T9" fmla="*/ 2 h 11"/>
                <a:gd name="T10" fmla="*/ 3 w 82"/>
                <a:gd name="T11" fmla="*/ 0 h 11"/>
                <a:gd name="T12" fmla="*/ 79 w 82"/>
                <a:gd name="T13" fmla="*/ 0 h 11"/>
                <a:gd name="T14" fmla="*/ 82 w 82"/>
                <a:gd name="T15" fmla="*/ 2 h 11"/>
                <a:gd name="T16" fmla="*/ 82 w 82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1">
                  <a:moveTo>
                    <a:pt x="82" y="8"/>
                  </a:moveTo>
                  <a:cubicBezTo>
                    <a:pt x="82" y="10"/>
                    <a:pt x="81" y="11"/>
                    <a:pt x="79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1"/>
                    <a:pt x="82" y="2"/>
                  </a:cubicBezTo>
                  <a:cubicBezTo>
                    <a:pt x="82" y="8"/>
                    <a:pt x="82" y="8"/>
                    <a:pt x="8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Freeform 32"/>
            <p:cNvSpPr>
              <a:spLocks/>
            </p:cNvSpPr>
            <p:nvPr/>
          </p:nvSpPr>
          <p:spPr bwMode="auto">
            <a:xfrm>
              <a:off x="2263776" y="3849688"/>
              <a:ext cx="71438" cy="55563"/>
            </a:xfrm>
            <a:custGeom>
              <a:avLst/>
              <a:gdLst>
                <a:gd name="T0" fmla="*/ 16 w 34"/>
                <a:gd name="T1" fmla="*/ 25 h 26"/>
                <a:gd name="T2" fmla="*/ 12 w 34"/>
                <a:gd name="T3" fmla="*/ 25 h 26"/>
                <a:gd name="T4" fmla="*/ 1 w 34"/>
                <a:gd name="T5" fmla="*/ 14 h 26"/>
                <a:gd name="T6" fmla="*/ 1 w 34"/>
                <a:gd name="T7" fmla="*/ 10 h 26"/>
                <a:gd name="T8" fmla="*/ 4 w 34"/>
                <a:gd name="T9" fmla="*/ 7 h 26"/>
                <a:gd name="T10" fmla="*/ 8 w 34"/>
                <a:gd name="T11" fmla="*/ 7 h 26"/>
                <a:gd name="T12" fmla="*/ 12 w 34"/>
                <a:gd name="T13" fmla="*/ 11 h 26"/>
                <a:gd name="T14" fmla="*/ 16 w 34"/>
                <a:gd name="T15" fmla="*/ 11 h 26"/>
                <a:gd name="T16" fmla="*/ 26 w 34"/>
                <a:gd name="T17" fmla="*/ 2 h 26"/>
                <a:gd name="T18" fmla="*/ 30 w 34"/>
                <a:gd name="T19" fmla="*/ 2 h 26"/>
                <a:gd name="T20" fmla="*/ 33 w 34"/>
                <a:gd name="T21" fmla="*/ 4 h 26"/>
                <a:gd name="T22" fmla="*/ 33 w 34"/>
                <a:gd name="T23" fmla="*/ 9 h 26"/>
                <a:gd name="T24" fmla="*/ 16 w 34"/>
                <a:gd name="T2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6">
                  <a:moveTo>
                    <a:pt x="16" y="25"/>
                  </a:moveTo>
                  <a:cubicBezTo>
                    <a:pt x="15" y="26"/>
                    <a:pt x="13" y="26"/>
                    <a:pt x="12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7" y="6"/>
                    <a:pt x="8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5" y="12"/>
                    <a:pt x="16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0"/>
                    <a:pt x="29" y="0"/>
                    <a:pt x="30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6"/>
                    <a:pt x="34" y="8"/>
                    <a:pt x="33" y="9"/>
                  </a:cubicBezTo>
                  <a:lnTo>
                    <a:pt x="1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0" name="Freeform 33"/>
            <p:cNvSpPr>
              <a:spLocks/>
            </p:cNvSpPr>
            <p:nvPr/>
          </p:nvSpPr>
          <p:spPr bwMode="auto">
            <a:xfrm>
              <a:off x="2044701" y="3949700"/>
              <a:ext cx="174625" cy="25400"/>
            </a:xfrm>
            <a:custGeom>
              <a:avLst/>
              <a:gdLst>
                <a:gd name="T0" fmla="*/ 82 w 82"/>
                <a:gd name="T1" fmla="*/ 9 h 12"/>
                <a:gd name="T2" fmla="*/ 79 w 82"/>
                <a:gd name="T3" fmla="*/ 12 h 12"/>
                <a:gd name="T4" fmla="*/ 3 w 82"/>
                <a:gd name="T5" fmla="*/ 12 h 12"/>
                <a:gd name="T6" fmla="*/ 0 w 82"/>
                <a:gd name="T7" fmla="*/ 9 h 12"/>
                <a:gd name="T8" fmla="*/ 0 w 82"/>
                <a:gd name="T9" fmla="*/ 3 h 12"/>
                <a:gd name="T10" fmla="*/ 3 w 82"/>
                <a:gd name="T11" fmla="*/ 0 h 12"/>
                <a:gd name="T12" fmla="*/ 79 w 82"/>
                <a:gd name="T13" fmla="*/ 0 h 12"/>
                <a:gd name="T14" fmla="*/ 82 w 82"/>
                <a:gd name="T15" fmla="*/ 3 h 12"/>
                <a:gd name="T16" fmla="*/ 82 w 82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2">
                  <a:moveTo>
                    <a:pt x="82" y="9"/>
                  </a:moveTo>
                  <a:cubicBezTo>
                    <a:pt x="82" y="10"/>
                    <a:pt x="81" y="12"/>
                    <a:pt x="79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0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1"/>
                    <a:pt x="82" y="3"/>
                  </a:cubicBezTo>
                  <a:cubicBezTo>
                    <a:pt x="82" y="9"/>
                    <a:pt x="82" y="9"/>
                    <a:pt x="8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Freeform 34"/>
            <p:cNvSpPr>
              <a:spLocks/>
            </p:cNvSpPr>
            <p:nvPr/>
          </p:nvSpPr>
          <p:spPr bwMode="auto">
            <a:xfrm>
              <a:off x="2263776" y="3935413"/>
              <a:ext cx="71438" cy="55563"/>
            </a:xfrm>
            <a:custGeom>
              <a:avLst/>
              <a:gdLst>
                <a:gd name="T0" fmla="*/ 16 w 34"/>
                <a:gd name="T1" fmla="*/ 25 h 26"/>
                <a:gd name="T2" fmla="*/ 12 w 34"/>
                <a:gd name="T3" fmla="*/ 25 h 26"/>
                <a:gd name="T4" fmla="*/ 1 w 34"/>
                <a:gd name="T5" fmla="*/ 14 h 26"/>
                <a:gd name="T6" fmla="*/ 1 w 34"/>
                <a:gd name="T7" fmla="*/ 9 h 26"/>
                <a:gd name="T8" fmla="*/ 4 w 34"/>
                <a:gd name="T9" fmla="*/ 6 h 26"/>
                <a:gd name="T10" fmla="*/ 8 w 34"/>
                <a:gd name="T11" fmla="*/ 6 h 26"/>
                <a:gd name="T12" fmla="*/ 12 w 34"/>
                <a:gd name="T13" fmla="*/ 10 h 26"/>
                <a:gd name="T14" fmla="*/ 16 w 34"/>
                <a:gd name="T15" fmla="*/ 10 h 26"/>
                <a:gd name="T16" fmla="*/ 26 w 34"/>
                <a:gd name="T17" fmla="*/ 1 h 26"/>
                <a:gd name="T18" fmla="*/ 30 w 34"/>
                <a:gd name="T19" fmla="*/ 1 h 26"/>
                <a:gd name="T20" fmla="*/ 33 w 34"/>
                <a:gd name="T21" fmla="*/ 4 h 26"/>
                <a:gd name="T22" fmla="*/ 33 w 34"/>
                <a:gd name="T23" fmla="*/ 8 h 26"/>
                <a:gd name="T24" fmla="*/ 16 w 34"/>
                <a:gd name="T2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6">
                  <a:moveTo>
                    <a:pt x="16" y="25"/>
                  </a:moveTo>
                  <a:cubicBezTo>
                    <a:pt x="15" y="26"/>
                    <a:pt x="13" y="26"/>
                    <a:pt x="12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0" y="11"/>
                    <a:pt x="1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2"/>
                    <a:pt x="15" y="12"/>
                    <a:pt x="16" y="1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5"/>
                    <a:pt x="34" y="7"/>
                    <a:pt x="33" y="8"/>
                  </a:cubicBezTo>
                  <a:lnTo>
                    <a:pt x="1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Freeform 35"/>
            <p:cNvSpPr>
              <a:spLocks/>
            </p:cNvSpPr>
            <p:nvPr/>
          </p:nvSpPr>
          <p:spPr bwMode="auto">
            <a:xfrm>
              <a:off x="2044701" y="4035425"/>
              <a:ext cx="125413" cy="22225"/>
            </a:xfrm>
            <a:custGeom>
              <a:avLst/>
              <a:gdLst>
                <a:gd name="T0" fmla="*/ 59 w 59"/>
                <a:gd name="T1" fmla="*/ 8 h 11"/>
                <a:gd name="T2" fmla="*/ 56 w 59"/>
                <a:gd name="T3" fmla="*/ 11 h 11"/>
                <a:gd name="T4" fmla="*/ 3 w 59"/>
                <a:gd name="T5" fmla="*/ 11 h 11"/>
                <a:gd name="T6" fmla="*/ 0 w 59"/>
                <a:gd name="T7" fmla="*/ 8 h 11"/>
                <a:gd name="T8" fmla="*/ 0 w 59"/>
                <a:gd name="T9" fmla="*/ 2 h 11"/>
                <a:gd name="T10" fmla="*/ 3 w 59"/>
                <a:gd name="T11" fmla="*/ 0 h 11"/>
                <a:gd name="T12" fmla="*/ 56 w 59"/>
                <a:gd name="T13" fmla="*/ 0 h 11"/>
                <a:gd name="T14" fmla="*/ 59 w 59"/>
                <a:gd name="T15" fmla="*/ 2 h 11"/>
                <a:gd name="T16" fmla="*/ 59 w 59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1">
                  <a:moveTo>
                    <a:pt x="59" y="8"/>
                  </a:moveTo>
                  <a:cubicBezTo>
                    <a:pt x="59" y="10"/>
                    <a:pt x="58" y="11"/>
                    <a:pt x="56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1"/>
                    <a:pt x="59" y="2"/>
                  </a:cubicBezTo>
                  <a:cubicBezTo>
                    <a:pt x="59" y="8"/>
                    <a:pt x="59" y="8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3" name="Freeform 36"/>
            <p:cNvSpPr>
              <a:spLocks/>
            </p:cNvSpPr>
            <p:nvPr/>
          </p:nvSpPr>
          <p:spPr bwMode="auto">
            <a:xfrm>
              <a:off x="2263776" y="4017963"/>
              <a:ext cx="71438" cy="55563"/>
            </a:xfrm>
            <a:custGeom>
              <a:avLst/>
              <a:gdLst>
                <a:gd name="T0" fmla="*/ 16 w 34"/>
                <a:gd name="T1" fmla="*/ 25 h 26"/>
                <a:gd name="T2" fmla="*/ 12 w 34"/>
                <a:gd name="T3" fmla="*/ 25 h 26"/>
                <a:gd name="T4" fmla="*/ 1 w 34"/>
                <a:gd name="T5" fmla="*/ 14 h 26"/>
                <a:gd name="T6" fmla="*/ 1 w 34"/>
                <a:gd name="T7" fmla="*/ 10 h 26"/>
                <a:gd name="T8" fmla="*/ 4 w 34"/>
                <a:gd name="T9" fmla="*/ 7 h 26"/>
                <a:gd name="T10" fmla="*/ 8 w 34"/>
                <a:gd name="T11" fmla="*/ 7 h 26"/>
                <a:gd name="T12" fmla="*/ 12 w 34"/>
                <a:gd name="T13" fmla="*/ 11 h 26"/>
                <a:gd name="T14" fmla="*/ 16 w 34"/>
                <a:gd name="T15" fmla="*/ 11 h 26"/>
                <a:gd name="T16" fmla="*/ 26 w 34"/>
                <a:gd name="T17" fmla="*/ 2 h 26"/>
                <a:gd name="T18" fmla="*/ 30 w 34"/>
                <a:gd name="T19" fmla="*/ 2 h 26"/>
                <a:gd name="T20" fmla="*/ 33 w 34"/>
                <a:gd name="T21" fmla="*/ 4 h 26"/>
                <a:gd name="T22" fmla="*/ 33 w 34"/>
                <a:gd name="T23" fmla="*/ 9 h 26"/>
                <a:gd name="T24" fmla="*/ 16 w 34"/>
                <a:gd name="T2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6">
                  <a:moveTo>
                    <a:pt x="16" y="25"/>
                  </a:moveTo>
                  <a:cubicBezTo>
                    <a:pt x="15" y="26"/>
                    <a:pt x="13" y="26"/>
                    <a:pt x="12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7" y="6"/>
                    <a:pt x="8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5" y="12"/>
                    <a:pt x="16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0"/>
                    <a:pt x="29" y="0"/>
                    <a:pt x="30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6"/>
                    <a:pt x="34" y="7"/>
                    <a:pt x="33" y="9"/>
                  </a:cubicBezTo>
                  <a:lnTo>
                    <a:pt x="1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4" name="Group 1493"/>
          <p:cNvGrpSpPr/>
          <p:nvPr/>
        </p:nvGrpSpPr>
        <p:grpSpPr>
          <a:xfrm>
            <a:off x="2649034" y="3937078"/>
            <a:ext cx="456045" cy="386773"/>
            <a:chOff x="2641601" y="3727450"/>
            <a:chExt cx="501650" cy="425450"/>
          </a:xfrm>
          <a:solidFill>
            <a:srgbClr val="DD61C0"/>
          </a:solidFill>
        </p:grpSpPr>
        <p:sp>
          <p:nvSpPr>
            <p:cNvPr id="165" name="Freeform 37"/>
            <p:cNvSpPr>
              <a:spLocks/>
            </p:cNvSpPr>
            <p:nvPr/>
          </p:nvSpPr>
          <p:spPr bwMode="auto">
            <a:xfrm>
              <a:off x="2765426" y="3929063"/>
              <a:ext cx="141288" cy="23813"/>
            </a:xfrm>
            <a:custGeom>
              <a:avLst/>
              <a:gdLst>
                <a:gd name="T0" fmla="*/ 66 w 66"/>
                <a:gd name="T1" fmla="*/ 9 h 11"/>
                <a:gd name="T2" fmla="*/ 63 w 66"/>
                <a:gd name="T3" fmla="*/ 11 h 11"/>
                <a:gd name="T4" fmla="*/ 3 w 66"/>
                <a:gd name="T5" fmla="*/ 11 h 11"/>
                <a:gd name="T6" fmla="*/ 0 w 66"/>
                <a:gd name="T7" fmla="*/ 9 h 11"/>
                <a:gd name="T8" fmla="*/ 0 w 66"/>
                <a:gd name="T9" fmla="*/ 3 h 11"/>
                <a:gd name="T10" fmla="*/ 3 w 66"/>
                <a:gd name="T11" fmla="*/ 0 h 11"/>
                <a:gd name="T12" fmla="*/ 63 w 66"/>
                <a:gd name="T13" fmla="*/ 0 h 11"/>
                <a:gd name="T14" fmla="*/ 66 w 66"/>
                <a:gd name="T15" fmla="*/ 3 h 11"/>
                <a:gd name="T16" fmla="*/ 66 w 6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">
                  <a:moveTo>
                    <a:pt x="66" y="9"/>
                  </a:moveTo>
                  <a:cubicBezTo>
                    <a:pt x="66" y="10"/>
                    <a:pt x="65" y="11"/>
                    <a:pt x="6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2"/>
                    <a:pt x="66" y="3"/>
                  </a:cubicBezTo>
                  <a:lnTo>
                    <a:pt x="6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6" name="Freeform 38"/>
            <p:cNvSpPr>
              <a:spLocks/>
            </p:cNvSpPr>
            <p:nvPr/>
          </p:nvSpPr>
          <p:spPr bwMode="auto">
            <a:xfrm>
              <a:off x="2946401" y="3929063"/>
              <a:ext cx="139700" cy="23813"/>
            </a:xfrm>
            <a:custGeom>
              <a:avLst/>
              <a:gdLst>
                <a:gd name="T0" fmla="*/ 66 w 66"/>
                <a:gd name="T1" fmla="*/ 9 h 11"/>
                <a:gd name="T2" fmla="*/ 63 w 66"/>
                <a:gd name="T3" fmla="*/ 11 h 11"/>
                <a:gd name="T4" fmla="*/ 3 w 66"/>
                <a:gd name="T5" fmla="*/ 11 h 11"/>
                <a:gd name="T6" fmla="*/ 0 w 66"/>
                <a:gd name="T7" fmla="*/ 9 h 11"/>
                <a:gd name="T8" fmla="*/ 0 w 66"/>
                <a:gd name="T9" fmla="*/ 3 h 11"/>
                <a:gd name="T10" fmla="*/ 3 w 66"/>
                <a:gd name="T11" fmla="*/ 0 h 11"/>
                <a:gd name="T12" fmla="*/ 63 w 66"/>
                <a:gd name="T13" fmla="*/ 0 h 11"/>
                <a:gd name="T14" fmla="*/ 66 w 66"/>
                <a:gd name="T15" fmla="*/ 3 h 11"/>
                <a:gd name="T16" fmla="*/ 66 w 6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">
                  <a:moveTo>
                    <a:pt x="66" y="9"/>
                  </a:moveTo>
                  <a:cubicBezTo>
                    <a:pt x="66" y="10"/>
                    <a:pt x="65" y="11"/>
                    <a:pt x="6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0" y="10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2"/>
                    <a:pt x="66" y="3"/>
                  </a:cubicBezTo>
                  <a:lnTo>
                    <a:pt x="6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7" name="Freeform 39"/>
            <p:cNvSpPr>
              <a:spLocks/>
            </p:cNvSpPr>
            <p:nvPr/>
          </p:nvSpPr>
          <p:spPr bwMode="auto">
            <a:xfrm>
              <a:off x="2765426" y="3994150"/>
              <a:ext cx="141288" cy="23813"/>
            </a:xfrm>
            <a:custGeom>
              <a:avLst/>
              <a:gdLst>
                <a:gd name="T0" fmla="*/ 66 w 66"/>
                <a:gd name="T1" fmla="*/ 8 h 11"/>
                <a:gd name="T2" fmla="*/ 63 w 66"/>
                <a:gd name="T3" fmla="*/ 11 h 11"/>
                <a:gd name="T4" fmla="*/ 3 w 66"/>
                <a:gd name="T5" fmla="*/ 11 h 11"/>
                <a:gd name="T6" fmla="*/ 0 w 66"/>
                <a:gd name="T7" fmla="*/ 8 h 11"/>
                <a:gd name="T8" fmla="*/ 0 w 66"/>
                <a:gd name="T9" fmla="*/ 2 h 11"/>
                <a:gd name="T10" fmla="*/ 3 w 66"/>
                <a:gd name="T11" fmla="*/ 0 h 11"/>
                <a:gd name="T12" fmla="*/ 63 w 66"/>
                <a:gd name="T13" fmla="*/ 0 h 11"/>
                <a:gd name="T14" fmla="*/ 66 w 66"/>
                <a:gd name="T15" fmla="*/ 2 h 11"/>
                <a:gd name="T16" fmla="*/ 66 w 66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">
                  <a:moveTo>
                    <a:pt x="66" y="8"/>
                  </a:moveTo>
                  <a:cubicBezTo>
                    <a:pt x="66" y="9"/>
                    <a:pt x="65" y="11"/>
                    <a:pt x="6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1"/>
                    <a:pt x="66" y="2"/>
                  </a:cubicBezTo>
                  <a:lnTo>
                    <a:pt x="6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8" name="Freeform 40"/>
            <p:cNvSpPr>
              <a:spLocks/>
            </p:cNvSpPr>
            <p:nvPr/>
          </p:nvSpPr>
          <p:spPr bwMode="auto">
            <a:xfrm>
              <a:off x="2946401" y="3994150"/>
              <a:ext cx="139700" cy="23813"/>
            </a:xfrm>
            <a:custGeom>
              <a:avLst/>
              <a:gdLst>
                <a:gd name="T0" fmla="*/ 66 w 66"/>
                <a:gd name="T1" fmla="*/ 8 h 11"/>
                <a:gd name="T2" fmla="*/ 63 w 66"/>
                <a:gd name="T3" fmla="*/ 11 h 11"/>
                <a:gd name="T4" fmla="*/ 3 w 66"/>
                <a:gd name="T5" fmla="*/ 11 h 11"/>
                <a:gd name="T6" fmla="*/ 0 w 66"/>
                <a:gd name="T7" fmla="*/ 8 h 11"/>
                <a:gd name="T8" fmla="*/ 0 w 66"/>
                <a:gd name="T9" fmla="*/ 2 h 11"/>
                <a:gd name="T10" fmla="*/ 3 w 66"/>
                <a:gd name="T11" fmla="*/ 0 h 11"/>
                <a:gd name="T12" fmla="*/ 63 w 66"/>
                <a:gd name="T13" fmla="*/ 0 h 11"/>
                <a:gd name="T14" fmla="*/ 66 w 66"/>
                <a:gd name="T15" fmla="*/ 2 h 11"/>
                <a:gd name="T16" fmla="*/ 66 w 66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">
                  <a:moveTo>
                    <a:pt x="66" y="8"/>
                  </a:moveTo>
                  <a:cubicBezTo>
                    <a:pt x="66" y="9"/>
                    <a:pt x="65" y="11"/>
                    <a:pt x="6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1"/>
                    <a:pt x="66" y="2"/>
                  </a:cubicBezTo>
                  <a:lnTo>
                    <a:pt x="6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Freeform 41"/>
            <p:cNvSpPr>
              <a:spLocks/>
            </p:cNvSpPr>
            <p:nvPr/>
          </p:nvSpPr>
          <p:spPr bwMode="auto">
            <a:xfrm>
              <a:off x="2765426" y="4057650"/>
              <a:ext cx="141288" cy="23813"/>
            </a:xfrm>
            <a:custGeom>
              <a:avLst/>
              <a:gdLst>
                <a:gd name="T0" fmla="*/ 66 w 66"/>
                <a:gd name="T1" fmla="*/ 8 h 11"/>
                <a:gd name="T2" fmla="*/ 63 w 66"/>
                <a:gd name="T3" fmla="*/ 11 h 11"/>
                <a:gd name="T4" fmla="*/ 3 w 66"/>
                <a:gd name="T5" fmla="*/ 11 h 11"/>
                <a:gd name="T6" fmla="*/ 0 w 66"/>
                <a:gd name="T7" fmla="*/ 8 h 11"/>
                <a:gd name="T8" fmla="*/ 0 w 66"/>
                <a:gd name="T9" fmla="*/ 2 h 11"/>
                <a:gd name="T10" fmla="*/ 3 w 66"/>
                <a:gd name="T11" fmla="*/ 0 h 11"/>
                <a:gd name="T12" fmla="*/ 63 w 66"/>
                <a:gd name="T13" fmla="*/ 0 h 11"/>
                <a:gd name="T14" fmla="*/ 66 w 66"/>
                <a:gd name="T15" fmla="*/ 2 h 11"/>
                <a:gd name="T16" fmla="*/ 66 w 66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">
                  <a:moveTo>
                    <a:pt x="66" y="8"/>
                  </a:moveTo>
                  <a:cubicBezTo>
                    <a:pt x="66" y="9"/>
                    <a:pt x="65" y="11"/>
                    <a:pt x="6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1"/>
                    <a:pt x="66" y="2"/>
                  </a:cubicBezTo>
                  <a:lnTo>
                    <a:pt x="6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0" name="Freeform 42"/>
            <p:cNvSpPr>
              <a:spLocks/>
            </p:cNvSpPr>
            <p:nvPr/>
          </p:nvSpPr>
          <p:spPr bwMode="auto">
            <a:xfrm>
              <a:off x="2946401" y="4057650"/>
              <a:ext cx="139700" cy="23813"/>
            </a:xfrm>
            <a:custGeom>
              <a:avLst/>
              <a:gdLst>
                <a:gd name="T0" fmla="*/ 66 w 66"/>
                <a:gd name="T1" fmla="*/ 8 h 11"/>
                <a:gd name="T2" fmla="*/ 63 w 66"/>
                <a:gd name="T3" fmla="*/ 11 h 11"/>
                <a:gd name="T4" fmla="*/ 3 w 66"/>
                <a:gd name="T5" fmla="*/ 11 h 11"/>
                <a:gd name="T6" fmla="*/ 0 w 66"/>
                <a:gd name="T7" fmla="*/ 8 h 11"/>
                <a:gd name="T8" fmla="*/ 0 w 66"/>
                <a:gd name="T9" fmla="*/ 2 h 11"/>
                <a:gd name="T10" fmla="*/ 3 w 66"/>
                <a:gd name="T11" fmla="*/ 0 h 11"/>
                <a:gd name="T12" fmla="*/ 63 w 66"/>
                <a:gd name="T13" fmla="*/ 0 h 11"/>
                <a:gd name="T14" fmla="*/ 66 w 66"/>
                <a:gd name="T15" fmla="*/ 2 h 11"/>
                <a:gd name="T16" fmla="*/ 66 w 66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">
                  <a:moveTo>
                    <a:pt x="66" y="8"/>
                  </a:moveTo>
                  <a:cubicBezTo>
                    <a:pt x="66" y="9"/>
                    <a:pt x="65" y="11"/>
                    <a:pt x="6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1"/>
                    <a:pt x="66" y="2"/>
                  </a:cubicBezTo>
                  <a:lnTo>
                    <a:pt x="6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1" name="Freeform 43"/>
            <p:cNvSpPr>
              <a:spLocks noEditPoints="1"/>
            </p:cNvSpPr>
            <p:nvPr/>
          </p:nvSpPr>
          <p:spPr bwMode="auto">
            <a:xfrm>
              <a:off x="2641601" y="3727450"/>
              <a:ext cx="501650" cy="425450"/>
            </a:xfrm>
            <a:custGeom>
              <a:avLst/>
              <a:gdLst>
                <a:gd name="T0" fmla="*/ 1 w 237"/>
                <a:gd name="T1" fmla="*/ 50 h 201"/>
                <a:gd name="T2" fmla="*/ 32 w 237"/>
                <a:gd name="T3" fmla="*/ 189 h 201"/>
                <a:gd name="T4" fmla="*/ 36 w 237"/>
                <a:gd name="T5" fmla="*/ 195 h 201"/>
                <a:gd name="T6" fmla="*/ 47 w 237"/>
                <a:gd name="T7" fmla="*/ 201 h 201"/>
                <a:gd name="T8" fmla="*/ 223 w 237"/>
                <a:gd name="T9" fmla="*/ 201 h 201"/>
                <a:gd name="T10" fmla="*/ 237 w 237"/>
                <a:gd name="T11" fmla="*/ 187 h 201"/>
                <a:gd name="T12" fmla="*/ 237 w 237"/>
                <a:gd name="T13" fmla="*/ 14 h 201"/>
                <a:gd name="T14" fmla="*/ 223 w 237"/>
                <a:gd name="T15" fmla="*/ 0 h 201"/>
                <a:gd name="T16" fmla="*/ 47 w 237"/>
                <a:gd name="T17" fmla="*/ 0 h 201"/>
                <a:gd name="T18" fmla="*/ 33 w 237"/>
                <a:gd name="T19" fmla="*/ 14 h 201"/>
                <a:gd name="T20" fmla="*/ 33 w 237"/>
                <a:gd name="T21" fmla="*/ 132 h 201"/>
                <a:gd name="T22" fmla="*/ 32 w 237"/>
                <a:gd name="T23" fmla="*/ 138 h 201"/>
                <a:gd name="T24" fmla="*/ 11 w 237"/>
                <a:gd name="T25" fmla="*/ 48 h 201"/>
                <a:gd name="T26" fmla="*/ 11 w 237"/>
                <a:gd name="T27" fmla="*/ 47 h 201"/>
                <a:gd name="T28" fmla="*/ 12 w 237"/>
                <a:gd name="T29" fmla="*/ 46 h 201"/>
                <a:gd name="T30" fmla="*/ 20 w 237"/>
                <a:gd name="T31" fmla="*/ 46 h 201"/>
                <a:gd name="T32" fmla="*/ 23 w 237"/>
                <a:gd name="T33" fmla="*/ 44 h 201"/>
                <a:gd name="T34" fmla="*/ 23 w 237"/>
                <a:gd name="T35" fmla="*/ 38 h 201"/>
                <a:gd name="T36" fmla="*/ 20 w 237"/>
                <a:gd name="T37" fmla="*/ 36 h 201"/>
                <a:gd name="T38" fmla="*/ 12 w 237"/>
                <a:gd name="T39" fmla="*/ 36 h 201"/>
                <a:gd name="T40" fmla="*/ 3 w 237"/>
                <a:gd name="T41" fmla="*/ 40 h 201"/>
                <a:gd name="T42" fmla="*/ 1 w 237"/>
                <a:gd name="T43" fmla="*/ 50 h 201"/>
                <a:gd name="T44" fmla="*/ 43 w 237"/>
                <a:gd name="T45" fmla="*/ 14 h 201"/>
                <a:gd name="T46" fmla="*/ 47 w 237"/>
                <a:gd name="T47" fmla="*/ 10 h 201"/>
                <a:gd name="T48" fmla="*/ 223 w 237"/>
                <a:gd name="T49" fmla="*/ 10 h 201"/>
                <a:gd name="T50" fmla="*/ 227 w 237"/>
                <a:gd name="T51" fmla="*/ 14 h 201"/>
                <a:gd name="T52" fmla="*/ 227 w 237"/>
                <a:gd name="T53" fmla="*/ 187 h 201"/>
                <a:gd name="T54" fmla="*/ 223 w 237"/>
                <a:gd name="T55" fmla="*/ 191 h 201"/>
                <a:gd name="T56" fmla="*/ 47 w 237"/>
                <a:gd name="T57" fmla="*/ 191 h 201"/>
                <a:gd name="T58" fmla="*/ 43 w 237"/>
                <a:gd name="T59" fmla="*/ 187 h 201"/>
                <a:gd name="T60" fmla="*/ 43 w 237"/>
                <a:gd name="T61" fmla="*/ 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201">
                  <a:moveTo>
                    <a:pt x="1" y="50"/>
                  </a:moveTo>
                  <a:cubicBezTo>
                    <a:pt x="32" y="189"/>
                    <a:pt x="32" y="189"/>
                    <a:pt x="32" y="189"/>
                  </a:cubicBezTo>
                  <a:cubicBezTo>
                    <a:pt x="33" y="192"/>
                    <a:pt x="34" y="194"/>
                    <a:pt x="36" y="195"/>
                  </a:cubicBezTo>
                  <a:cubicBezTo>
                    <a:pt x="38" y="199"/>
                    <a:pt x="42" y="201"/>
                    <a:pt x="47" y="201"/>
                  </a:cubicBezTo>
                  <a:cubicBezTo>
                    <a:pt x="223" y="201"/>
                    <a:pt x="223" y="201"/>
                    <a:pt x="223" y="201"/>
                  </a:cubicBezTo>
                  <a:cubicBezTo>
                    <a:pt x="231" y="201"/>
                    <a:pt x="237" y="195"/>
                    <a:pt x="237" y="187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6"/>
                    <a:pt x="231" y="0"/>
                    <a:pt x="22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4"/>
                    <a:pt x="31" y="102"/>
                    <a:pt x="33" y="132"/>
                  </a:cubicBezTo>
                  <a:cubicBezTo>
                    <a:pt x="34" y="136"/>
                    <a:pt x="32" y="138"/>
                    <a:pt x="32" y="138"/>
                  </a:cubicBezTo>
                  <a:cubicBezTo>
                    <a:pt x="27" y="117"/>
                    <a:pt x="11" y="48"/>
                    <a:pt x="11" y="48"/>
                  </a:cubicBezTo>
                  <a:cubicBezTo>
                    <a:pt x="10" y="48"/>
                    <a:pt x="11" y="47"/>
                    <a:pt x="11" y="47"/>
                  </a:cubicBezTo>
                  <a:cubicBezTo>
                    <a:pt x="11" y="46"/>
                    <a:pt x="12" y="46"/>
                    <a:pt x="12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3" y="46"/>
                    <a:pt x="23" y="44"/>
                  </a:cubicBezTo>
                  <a:cubicBezTo>
                    <a:pt x="23" y="42"/>
                    <a:pt x="23" y="40"/>
                    <a:pt x="23" y="38"/>
                  </a:cubicBezTo>
                  <a:cubicBezTo>
                    <a:pt x="23" y="36"/>
                    <a:pt x="20" y="36"/>
                    <a:pt x="2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9" y="36"/>
                    <a:pt x="5" y="38"/>
                    <a:pt x="3" y="40"/>
                  </a:cubicBezTo>
                  <a:cubicBezTo>
                    <a:pt x="1" y="43"/>
                    <a:pt x="0" y="47"/>
                    <a:pt x="1" y="50"/>
                  </a:cubicBezTo>
                  <a:close/>
                  <a:moveTo>
                    <a:pt x="43" y="14"/>
                  </a:moveTo>
                  <a:cubicBezTo>
                    <a:pt x="43" y="12"/>
                    <a:pt x="45" y="10"/>
                    <a:pt x="47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5" y="10"/>
                    <a:pt x="227" y="12"/>
                    <a:pt x="227" y="14"/>
                  </a:cubicBezTo>
                  <a:cubicBezTo>
                    <a:pt x="227" y="187"/>
                    <a:pt x="227" y="187"/>
                    <a:pt x="227" y="187"/>
                  </a:cubicBezTo>
                  <a:cubicBezTo>
                    <a:pt x="227" y="189"/>
                    <a:pt x="225" y="191"/>
                    <a:pt x="223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5" y="191"/>
                    <a:pt x="43" y="189"/>
                    <a:pt x="43" y="187"/>
                  </a:cubicBezTo>
                  <a:lnTo>
                    <a:pt x="4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2" name="Freeform 44"/>
            <p:cNvSpPr>
              <a:spLocks noEditPoints="1"/>
            </p:cNvSpPr>
            <p:nvPr/>
          </p:nvSpPr>
          <p:spPr bwMode="auto">
            <a:xfrm>
              <a:off x="2763838" y="3783013"/>
              <a:ext cx="327025" cy="109538"/>
            </a:xfrm>
            <a:custGeom>
              <a:avLst/>
              <a:gdLst>
                <a:gd name="T0" fmla="*/ 2 w 154"/>
                <a:gd name="T1" fmla="*/ 0 h 52"/>
                <a:gd name="T2" fmla="*/ 0 w 154"/>
                <a:gd name="T3" fmla="*/ 49 h 52"/>
                <a:gd name="T4" fmla="*/ 151 w 154"/>
                <a:gd name="T5" fmla="*/ 52 h 52"/>
                <a:gd name="T6" fmla="*/ 154 w 154"/>
                <a:gd name="T7" fmla="*/ 3 h 52"/>
                <a:gd name="T8" fmla="*/ 47 w 154"/>
                <a:gd name="T9" fmla="*/ 40 h 52"/>
                <a:gd name="T10" fmla="*/ 44 w 154"/>
                <a:gd name="T11" fmla="*/ 42 h 52"/>
                <a:gd name="T12" fmla="*/ 33 w 154"/>
                <a:gd name="T13" fmla="*/ 27 h 52"/>
                <a:gd name="T14" fmla="*/ 29 w 154"/>
                <a:gd name="T15" fmla="*/ 19 h 52"/>
                <a:gd name="T16" fmla="*/ 28 w 154"/>
                <a:gd name="T17" fmla="*/ 28 h 52"/>
                <a:gd name="T18" fmla="*/ 26 w 154"/>
                <a:gd name="T19" fmla="*/ 42 h 52"/>
                <a:gd name="T20" fmla="*/ 23 w 154"/>
                <a:gd name="T21" fmla="*/ 40 h 52"/>
                <a:gd name="T22" fmla="*/ 26 w 154"/>
                <a:gd name="T23" fmla="*/ 10 h 52"/>
                <a:gd name="T24" fmla="*/ 30 w 154"/>
                <a:gd name="T25" fmla="*/ 12 h 52"/>
                <a:gd name="T26" fmla="*/ 39 w 154"/>
                <a:gd name="T27" fmla="*/ 27 h 52"/>
                <a:gd name="T28" fmla="*/ 43 w 154"/>
                <a:gd name="T29" fmla="*/ 32 h 52"/>
                <a:gd name="T30" fmla="*/ 42 w 154"/>
                <a:gd name="T31" fmla="*/ 12 h 52"/>
                <a:gd name="T32" fmla="*/ 45 w 154"/>
                <a:gd name="T33" fmla="*/ 10 h 52"/>
                <a:gd name="T34" fmla="*/ 47 w 154"/>
                <a:gd name="T35" fmla="*/ 40 h 52"/>
                <a:gd name="T36" fmla="*/ 69 w 154"/>
                <a:gd name="T37" fmla="*/ 42 h 52"/>
                <a:gd name="T38" fmla="*/ 53 w 154"/>
                <a:gd name="T39" fmla="*/ 40 h 52"/>
                <a:gd name="T40" fmla="*/ 55 w 154"/>
                <a:gd name="T41" fmla="*/ 10 h 52"/>
                <a:gd name="T42" fmla="*/ 71 w 154"/>
                <a:gd name="T43" fmla="*/ 12 h 52"/>
                <a:gd name="T44" fmla="*/ 68 w 154"/>
                <a:gd name="T45" fmla="*/ 15 h 52"/>
                <a:gd name="T46" fmla="*/ 58 w 154"/>
                <a:gd name="T47" fmla="*/ 16 h 52"/>
                <a:gd name="T48" fmla="*/ 59 w 154"/>
                <a:gd name="T49" fmla="*/ 23 h 52"/>
                <a:gd name="T50" fmla="*/ 70 w 154"/>
                <a:gd name="T51" fmla="*/ 25 h 52"/>
                <a:gd name="T52" fmla="*/ 68 w 154"/>
                <a:gd name="T53" fmla="*/ 28 h 52"/>
                <a:gd name="T54" fmla="*/ 58 w 154"/>
                <a:gd name="T55" fmla="*/ 28 h 52"/>
                <a:gd name="T56" fmla="*/ 59 w 154"/>
                <a:gd name="T57" fmla="*/ 37 h 52"/>
                <a:gd name="T58" fmla="*/ 71 w 154"/>
                <a:gd name="T59" fmla="*/ 39 h 52"/>
                <a:gd name="T60" fmla="*/ 71 w 154"/>
                <a:gd name="T61" fmla="*/ 40 h 52"/>
                <a:gd name="T62" fmla="*/ 103 w 154"/>
                <a:gd name="T63" fmla="*/ 40 h 52"/>
                <a:gd name="T64" fmla="*/ 99 w 154"/>
                <a:gd name="T65" fmla="*/ 42 h 52"/>
                <a:gd name="T66" fmla="*/ 93 w 154"/>
                <a:gd name="T67" fmla="*/ 27 h 52"/>
                <a:gd name="T68" fmla="*/ 92 w 154"/>
                <a:gd name="T69" fmla="*/ 19 h 52"/>
                <a:gd name="T70" fmla="*/ 86 w 154"/>
                <a:gd name="T71" fmla="*/ 40 h 52"/>
                <a:gd name="T72" fmla="*/ 82 w 154"/>
                <a:gd name="T73" fmla="*/ 42 h 52"/>
                <a:gd name="T74" fmla="*/ 73 w 154"/>
                <a:gd name="T75" fmla="*/ 13 h 52"/>
                <a:gd name="T76" fmla="*/ 75 w 154"/>
                <a:gd name="T77" fmla="*/ 10 h 52"/>
                <a:gd name="T78" fmla="*/ 78 w 154"/>
                <a:gd name="T79" fmla="*/ 12 h 52"/>
                <a:gd name="T80" fmla="*/ 82 w 154"/>
                <a:gd name="T81" fmla="*/ 27 h 52"/>
                <a:gd name="T82" fmla="*/ 84 w 154"/>
                <a:gd name="T83" fmla="*/ 32 h 52"/>
                <a:gd name="T84" fmla="*/ 89 w 154"/>
                <a:gd name="T85" fmla="*/ 12 h 52"/>
                <a:gd name="T86" fmla="*/ 92 w 154"/>
                <a:gd name="T87" fmla="*/ 10 h 52"/>
                <a:gd name="T88" fmla="*/ 98 w 154"/>
                <a:gd name="T89" fmla="*/ 25 h 52"/>
                <a:gd name="T90" fmla="*/ 100 w 154"/>
                <a:gd name="T91" fmla="*/ 32 h 52"/>
                <a:gd name="T92" fmla="*/ 101 w 154"/>
                <a:gd name="T93" fmla="*/ 26 h 52"/>
                <a:gd name="T94" fmla="*/ 108 w 154"/>
                <a:gd name="T95" fmla="*/ 10 h 52"/>
                <a:gd name="T96" fmla="*/ 110 w 154"/>
                <a:gd name="T97" fmla="*/ 11 h 52"/>
                <a:gd name="T98" fmla="*/ 120 w 154"/>
                <a:gd name="T99" fmla="*/ 42 h 52"/>
                <a:gd name="T100" fmla="*/ 112 w 154"/>
                <a:gd name="T101" fmla="*/ 38 h 52"/>
                <a:gd name="T102" fmla="*/ 113 w 154"/>
                <a:gd name="T103" fmla="*/ 35 h 52"/>
                <a:gd name="T104" fmla="*/ 120 w 154"/>
                <a:gd name="T105" fmla="*/ 38 h 52"/>
                <a:gd name="T106" fmla="*/ 121 w 154"/>
                <a:gd name="T107" fmla="*/ 28 h 52"/>
                <a:gd name="T108" fmla="*/ 123 w 154"/>
                <a:gd name="T109" fmla="*/ 10 h 52"/>
                <a:gd name="T110" fmla="*/ 130 w 154"/>
                <a:gd name="T111" fmla="*/ 11 h 52"/>
                <a:gd name="T112" fmla="*/ 130 w 154"/>
                <a:gd name="T113" fmla="*/ 14 h 52"/>
                <a:gd name="T114" fmla="*/ 127 w 154"/>
                <a:gd name="T115" fmla="*/ 15 h 52"/>
                <a:gd name="T116" fmla="*/ 118 w 154"/>
                <a:gd name="T117" fmla="*/ 18 h 52"/>
                <a:gd name="T118" fmla="*/ 131 w 154"/>
                <a:gd name="T11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" h="52">
                  <a:moveTo>
                    <a:pt x="15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3" y="52"/>
                    <a:pt x="154" y="51"/>
                    <a:pt x="154" y="49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3" y="0"/>
                    <a:pt x="151" y="0"/>
                  </a:cubicBezTo>
                  <a:close/>
                  <a:moveTo>
                    <a:pt x="47" y="40"/>
                  </a:moveTo>
                  <a:cubicBezTo>
                    <a:pt x="47" y="41"/>
                    <a:pt x="46" y="42"/>
                    <a:pt x="45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2"/>
                    <a:pt x="42" y="41"/>
                    <a:pt x="41" y="40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2" y="26"/>
                    <a:pt x="32" y="25"/>
                  </a:cubicBezTo>
                  <a:cubicBezTo>
                    <a:pt x="32" y="25"/>
                    <a:pt x="30" y="22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2"/>
                    <a:pt x="28" y="25"/>
                    <a:pt x="28" y="28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1"/>
                    <a:pt x="27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4" y="42"/>
                    <a:pt x="23" y="41"/>
                    <a:pt x="23" y="4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4" y="10"/>
                    <a:pt x="26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9" y="11"/>
                    <a:pt x="30" y="12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9" y="26"/>
                    <a:pt x="39" y="27"/>
                  </a:cubicBezTo>
                  <a:cubicBezTo>
                    <a:pt x="39" y="27"/>
                    <a:pt x="41" y="30"/>
                    <a:pt x="42" y="32"/>
                  </a:cubicBezTo>
                  <a:cubicBezTo>
                    <a:pt x="42" y="32"/>
                    <a:pt x="43" y="33"/>
                    <a:pt x="43" y="32"/>
                  </a:cubicBezTo>
                  <a:cubicBezTo>
                    <a:pt x="42" y="30"/>
                    <a:pt x="42" y="27"/>
                    <a:pt x="42" y="24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10"/>
                    <a:pt x="47" y="11"/>
                    <a:pt x="47" y="12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71" y="40"/>
                  </a:moveTo>
                  <a:cubicBezTo>
                    <a:pt x="71" y="41"/>
                    <a:pt x="70" y="42"/>
                    <a:pt x="69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4" y="42"/>
                    <a:pt x="53" y="41"/>
                    <a:pt x="53" y="4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4" y="10"/>
                    <a:pt x="55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0" y="10"/>
                    <a:pt x="71" y="11"/>
                    <a:pt x="71" y="12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4"/>
                    <a:pt x="70" y="15"/>
                    <a:pt x="68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5"/>
                    <a:pt x="58" y="15"/>
                    <a:pt x="58" y="16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9" y="23"/>
                    <a:pt x="5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70" y="24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7"/>
                    <a:pt x="69" y="28"/>
                    <a:pt x="6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58" y="28"/>
                    <a:pt x="58" y="28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7"/>
                    <a:pt x="59" y="37"/>
                    <a:pt x="59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110" y="13"/>
                  </a:moveTo>
                  <a:cubicBezTo>
                    <a:pt x="103" y="40"/>
                    <a:pt x="103" y="40"/>
                    <a:pt x="103" y="40"/>
                  </a:cubicBezTo>
                  <a:cubicBezTo>
                    <a:pt x="102" y="41"/>
                    <a:pt x="101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7" y="41"/>
                    <a:pt x="96" y="40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5"/>
                    <a:pt x="93" y="24"/>
                  </a:cubicBezTo>
                  <a:cubicBezTo>
                    <a:pt x="93" y="24"/>
                    <a:pt x="92" y="22"/>
                    <a:pt x="92" y="19"/>
                  </a:cubicBezTo>
                  <a:cubicBezTo>
                    <a:pt x="91" y="21"/>
                    <a:pt x="91" y="23"/>
                    <a:pt x="90" y="2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1"/>
                    <a:pt x="85" y="42"/>
                    <a:pt x="83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1" y="42"/>
                    <a:pt x="80" y="41"/>
                    <a:pt x="80" y="40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1"/>
                    <a:pt x="73" y="11"/>
                  </a:cubicBezTo>
                  <a:cubicBezTo>
                    <a:pt x="74" y="10"/>
                    <a:pt x="74" y="10"/>
                    <a:pt x="75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7" y="10"/>
                    <a:pt x="78" y="11"/>
                    <a:pt x="78" y="12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2" y="25"/>
                    <a:pt x="82" y="27"/>
                    <a:pt x="82" y="27"/>
                  </a:cubicBezTo>
                  <a:cubicBezTo>
                    <a:pt x="82" y="28"/>
                    <a:pt x="82" y="29"/>
                    <a:pt x="83" y="32"/>
                  </a:cubicBezTo>
                  <a:cubicBezTo>
                    <a:pt x="83" y="33"/>
                    <a:pt x="83" y="32"/>
                    <a:pt x="84" y="32"/>
                  </a:cubicBezTo>
                  <a:cubicBezTo>
                    <a:pt x="84" y="30"/>
                    <a:pt x="85" y="28"/>
                    <a:pt x="85" y="26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1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0"/>
                    <a:pt x="95" y="11"/>
                    <a:pt x="95" y="12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7"/>
                    <a:pt x="99" y="28"/>
                  </a:cubicBezTo>
                  <a:cubicBezTo>
                    <a:pt x="99" y="28"/>
                    <a:pt x="99" y="30"/>
                    <a:pt x="100" y="32"/>
                  </a:cubicBezTo>
                  <a:cubicBezTo>
                    <a:pt x="100" y="32"/>
                    <a:pt x="100" y="33"/>
                    <a:pt x="100" y="32"/>
                  </a:cubicBezTo>
                  <a:cubicBezTo>
                    <a:pt x="100" y="31"/>
                    <a:pt x="101" y="28"/>
                    <a:pt x="101" y="26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1"/>
                    <a:pt x="106" y="10"/>
                    <a:pt x="108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10" y="10"/>
                    <a:pt x="110" y="11"/>
                  </a:cubicBezTo>
                  <a:cubicBezTo>
                    <a:pt x="110" y="11"/>
                    <a:pt x="111" y="12"/>
                    <a:pt x="110" y="13"/>
                  </a:cubicBezTo>
                  <a:close/>
                  <a:moveTo>
                    <a:pt x="120" y="42"/>
                  </a:moveTo>
                  <a:cubicBezTo>
                    <a:pt x="117" y="42"/>
                    <a:pt x="114" y="41"/>
                    <a:pt x="113" y="41"/>
                  </a:cubicBezTo>
                  <a:cubicBezTo>
                    <a:pt x="112" y="40"/>
                    <a:pt x="112" y="39"/>
                    <a:pt x="112" y="38"/>
                  </a:cubicBezTo>
                  <a:cubicBezTo>
                    <a:pt x="112" y="38"/>
                    <a:pt x="113" y="36"/>
                    <a:pt x="113" y="36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6" y="37"/>
                    <a:pt x="118" y="38"/>
                    <a:pt x="120" y="38"/>
                  </a:cubicBezTo>
                  <a:cubicBezTo>
                    <a:pt x="124" y="38"/>
                    <a:pt x="126" y="36"/>
                    <a:pt x="126" y="33"/>
                  </a:cubicBezTo>
                  <a:cubicBezTo>
                    <a:pt x="126" y="31"/>
                    <a:pt x="125" y="30"/>
                    <a:pt x="121" y="28"/>
                  </a:cubicBezTo>
                  <a:cubicBezTo>
                    <a:pt x="115" y="26"/>
                    <a:pt x="112" y="23"/>
                    <a:pt x="112" y="19"/>
                  </a:cubicBezTo>
                  <a:cubicBezTo>
                    <a:pt x="112" y="13"/>
                    <a:pt x="117" y="10"/>
                    <a:pt x="123" y="10"/>
                  </a:cubicBezTo>
                  <a:cubicBezTo>
                    <a:pt x="126" y="10"/>
                    <a:pt x="129" y="11"/>
                    <a:pt x="130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0" y="12"/>
                  </a:cubicBezTo>
                  <a:cubicBezTo>
                    <a:pt x="130" y="12"/>
                    <a:pt x="130" y="14"/>
                    <a:pt x="130" y="14"/>
                  </a:cubicBezTo>
                  <a:cubicBezTo>
                    <a:pt x="129" y="15"/>
                    <a:pt x="128" y="15"/>
                    <a:pt x="128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5" y="14"/>
                    <a:pt x="123" y="14"/>
                  </a:cubicBezTo>
                  <a:cubicBezTo>
                    <a:pt x="119" y="14"/>
                    <a:pt x="118" y="16"/>
                    <a:pt x="118" y="18"/>
                  </a:cubicBezTo>
                  <a:cubicBezTo>
                    <a:pt x="118" y="20"/>
                    <a:pt x="119" y="22"/>
                    <a:pt x="123" y="23"/>
                  </a:cubicBezTo>
                  <a:cubicBezTo>
                    <a:pt x="129" y="25"/>
                    <a:pt x="131" y="28"/>
                    <a:pt x="131" y="33"/>
                  </a:cubicBezTo>
                  <a:cubicBezTo>
                    <a:pt x="131" y="37"/>
                    <a:pt x="128" y="42"/>
                    <a:pt x="12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3" name="Group 1494"/>
          <p:cNvGrpSpPr/>
          <p:nvPr/>
        </p:nvGrpSpPr>
        <p:grpSpPr>
          <a:xfrm>
            <a:off x="1285875" y="4650776"/>
            <a:ext cx="285750" cy="328613"/>
            <a:chOff x="1354138" y="4521200"/>
            <a:chExt cx="285750" cy="328613"/>
          </a:xfrm>
          <a:solidFill>
            <a:srgbClr val="DD61C0"/>
          </a:solidFill>
        </p:grpSpPr>
        <p:sp>
          <p:nvSpPr>
            <p:cNvPr id="174" name="Freeform 45"/>
            <p:cNvSpPr>
              <a:spLocks noEditPoints="1"/>
            </p:cNvSpPr>
            <p:nvPr/>
          </p:nvSpPr>
          <p:spPr bwMode="auto">
            <a:xfrm>
              <a:off x="1354138" y="4521200"/>
              <a:ext cx="285750" cy="328613"/>
            </a:xfrm>
            <a:custGeom>
              <a:avLst/>
              <a:gdLst>
                <a:gd name="T0" fmla="*/ 135 w 135"/>
                <a:gd name="T1" fmla="*/ 9 h 155"/>
                <a:gd name="T2" fmla="*/ 135 w 135"/>
                <a:gd name="T3" fmla="*/ 8 h 155"/>
                <a:gd name="T4" fmla="*/ 127 w 135"/>
                <a:gd name="T5" fmla="*/ 0 h 155"/>
                <a:gd name="T6" fmla="*/ 8 w 135"/>
                <a:gd name="T7" fmla="*/ 0 h 155"/>
                <a:gd name="T8" fmla="*/ 0 w 135"/>
                <a:gd name="T9" fmla="*/ 8 h 155"/>
                <a:gd name="T10" fmla="*/ 0 w 135"/>
                <a:gd name="T11" fmla="*/ 9 h 155"/>
                <a:gd name="T12" fmla="*/ 8 w 135"/>
                <a:gd name="T13" fmla="*/ 17 h 155"/>
                <a:gd name="T14" fmla="*/ 11 w 135"/>
                <a:gd name="T15" fmla="*/ 17 h 155"/>
                <a:gd name="T16" fmla="*/ 12 w 135"/>
                <a:gd name="T17" fmla="*/ 19 h 155"/>
                <a:gd name="T18" fmla="*/ 19 w 135"/>
                <a:gd name="T19" fmla="*/ 45 h 155"/>
                <a:gd name="T20" fmla="*/ 47 w 135"/>
                <a:gd name="T21" fmla="*/ 76 h 155"/>
                <a:gd name="T22" fmla="*/ 47 w 135"/>
                <a:gd name="T23" fmla="*/ 79 h 155"/>
                <a:gd name="T24" fmla="*/ 19 w 135"/>
                <a:gd name="T25" fmla="*/ 111 h 155"/>
                <a:gd name="T26" fmla="*/ 12 w 135"/>
                <a:gd name="T27" fmla="*/ 136 h 155"/>
                <a:gd name="T28" fmla="*/ 11 w 135"/>
                <a:gd name="T29" fmla="*/ 138 h 155"/>
                <a:gd name="T30" fmla="*/ 8 w 135"/>
                <a:gd name="T31" fmla="*/ 138 h 155"/>
                <a:gd name="T32" fmla="*/ 0 w 135"/>
                <a:gd name="T33" fmla="*/ 146 h 155"/>
                <a:gd name="T34" fmla="*/ 0 w 135"/>
                <a:gd name="T35" fmla="*/ 147 h 155"/>
                <a:gd name="T36" fmla="*/ 8 w 135"/>
                <a:gd name="T37" fmla="*/ 155 h 155"/>
                <a:gd name="T38" fmla="*/ 127 w 135"/>
                <a:gd name="T39" fmla="*/ 155 h 155"/>
                <a:gd name="T40" fmla="*/ 135 w 135"/>
                <a:gd name="T41" fmla="*/ 147 h 155"/>
                <a:gd name="T42" fmla="*/ 135 w 135"/>
                <a:gd name="T43" fmla="*/ 146 h 155"/>
                <a:gd name="T44" fmla="*/ 127 w 135"/>
                <a:gd name="T45" fmla="*/ 138 h 155"/>
                <a:gd name="T46" fmla="*/ 125 w 135"/>
                <a:gd name="T47" fmla="*/ 138 h 155"/>
                <a:gd name="T48" fmla="*/ 122 w 135"/>
                <a:gd name="T49" fmla="*/ 135 h 155"/>
                <a:gd name="T50" fmla="*/ 117 w 135"/>
                <a:gd name="T51" fmla="*/ 110 h 155"/>
                <a:gd name="T52" fmla="*/ 89 w 135"/>
                <a:gd name="T53" fmla="*/ 80 h 155"/>
                <a:gd name="T54" fmla="*/ 89 w 135"/>
                <a:gd name="T55" fmla="*/ 76 h 155"/>
                <a:gd name="T56" fmla="*/ 117 w 135"/>
                <a:gd name="T57" fmla="*/ 45 h 155"/>
                <a:gd name="T58" fmla="*/ 122 w 135"/>
                <a:gd name="T59" fmla="*/ 19 h 155"/>
                <a:gd name="T60" fmla="*/ 124 w 135"/>
                <a:gd name="T61" fmla="*/ 17 h 155"/>
                <a:gd name="T62" fmla="*/ 127 w 135"/>
                <a:gd name="T63" fmla="*/ 17 h 155"/>
                <a:gd name="T64" fmla="*/ 135 w 135"/>
                <a:gd name="T65" fmla="*/ 9 h 155"/>
                <a:gd name="T66" fmla="*/ 110 w 135"/>
                <a:gd name="T67" fmla="*/ 42 h 155"/>
                <a:gd name="T68" fmla="*/ 82 w 135"/>
                <a:gd name="T69" fmla="*/ 72 h 155"/>
                <a:gd name="T70" fmla="*/ 80 w 135"/>
                <a:gd name="T71" fmla="*/ 76 h 155"/>
                <a:gd name="T72" fmla="*/ 80 w 135"/>
                <a:gd name="T73" fmla="*/ 79 h 155"/>
                <a:gd name="T74" fmla="*/ 82 w 135"/>
                <a:gd name="T75" fmla="*/ 83 h 155"/>
                <a:gd name="T76" fmla="*/ 110 w 135"/>
                <a:gd name="T77" fmla="*/ 114 h 155"/>
                <a:gd name="T78" fmla="*/ 115 w 135"/>
                <a:gd name="T79" fmla="*/ 134 h 155"/>
                <a:gd name="T80" fmla="*/ 112 w 135"/>
                <a:gd name="T81" fmla="*/ 138 h 155"/>
                <a:gd name="T82" fmla="*/ 22 w 135"/>
                <a:gd name="T83" fmla="*/ 138 h 155"/>
                <a:gd name="T84" fmla="*/ 19 w 135"/>
                <a:gd name="T85" fmla="*/ 136 h 155"/>
                <a:gd name="T86" fmla="*/ 25 w 135"/>
                <a:gd name="T87" fmla="*/ 113 h 155"/>
                <a:gd name="T88" fmla="*/ 54 w 135"/>
                <a:gd name="T89" fmla="*/ 83 h 155"/>
                <a:gd name="T90" fmla="*/ 55 w 135"/>
                <a:gd name="T91" fmla="*/ 80 h 155"/>
                <a:gd name="T92" fmla="*/ 55 w 135"/>
                <a:gd name="T93" fmla="*/ 76 h 155"/>
                <a:gd name="T94" fmla="*/ 53 w 135"/>
                <a:gd name="T95" fmla="*/ 72 h 155"/>
                <a:gd name="T96" fmla="*/ 25 w 135"/>
                <a:gd name="T97" fmla="*/ 42 h 155"/>
                <a:gd name="T98" fmla="*/ 19 w 135"/>
                <a:gd name="T99" fmla="*/ 19 h 155"/>
                <a:gd name="T100" fmla="*/ 21 w 135"/>
                <a:gd name="T101" fmla="*/ 17 h 155"/>
                <a:gd name="T102" fmla="*/ 113 w 135"/>
                <a:gd name="T103" fmla="*/ 17 h 155"/>
                <a:gd name="T104" fmla="*/ 115 w 135"/>
                <a:gd name="T105" fmla="*/ 19 h 155"/>
                <a:gd name="T106" fmla="*/ 110 w 135"/>
                <a:gd name="T107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155">
                  <a:moveTo>
                    <a:pt x="135" y="9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3" y="17"/>
                    <a:pt x="8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9"/>
                    <a:pt x="12" y="19"/>
                  </a:cubicBezTo>
                  <a:cubicBezTo>
                    <a:pt x="12" y="28"/>
                    <a:pt x="16" y="38"/>
                    <a:pt x="19" y="45"/>
                  </a:cubicBezTo>
                  <a:cubicBezTo>
                    <a:pt x="24" y="58"/>
                    <a:pt x="37" y="68"/>
                    <a:pt x="47" y="76"/>
                  </a:cubicBezTo>
                  <a:cubicBezTo>
                    <a:pt x="49" y="77"/>
                    <a:pt x="48" y="78"/>
                    <a:pt x="47" y="79"/>
                  </a:cubicBezTo>
                  <a:cubicBezTo>
                    <a:pt x="37" y="87"/>
                    <a:pt x="24" y="98"/>
                    <a:pt x="19" y="111"/>
                  </a:cubicBezTo>
                  <a:cubicBezTo>
                    <a:pt x="16" y="117"/>
                    <a:pt x="12" y="127"/>
                    <a:pt x="12" y="136"/>
                  </a:cubicBezTo>
                  <a:cubicBezTo>
                    <a:pt x="12" y="136"/>
                    <a:pt x="13" y="138"/>
                    <a:pt x="11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3" y="138"/>
                    <a:pt x="0" y="142"/>
                    <a:pt x="0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2"/>
                    <a:pt x="3" y="155"/>
                    <a:pt x="8" y="155"/>
                  </a:cubicBezTo>
                  <a:cubicBezTo>
                    <a:pt x="127" y="155"/>
                    <a:pt x="127" y="155"/>
                    <a:pt x="127" y="155"/>
                  </a:cubicBezTo>
                  <a:cubicBezTo>
                    <a:pt x="131" y="155"/>
                    <a:pt x="135" y="152"/>
                    <a:pt x="135" y="147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42"/>
                    <a:pt x="131" y="138"/>
                    <a:pt x="127" y="138"/>
                  </a:cubicBezTo>
                  <a:cubicBezTo>
                    <a:pt x="125" y="138"/>
                    <a:pt x="125" y="138"/>
                    <a:pt x="125" y="138"/>
                  </a:cubicBezTo>
                  <a:cubicBezTo>
                    <a:pt x="122" y="138"/>
                    <a:pt x="122" y="136"/>
                    <a:pt x="122" y="135"/>
                  </a:cubicBezTo>
                  <a:cubicBezTo>
                    <a:pt x="123" y="127"/>
                    <a:pt x="120" y="117"/>
                    <a:pt x="117" y="110"/>
                  </a:cubicBezTo>
                  <a:cubicBezTo>
                    <a:pt x="109" y="95"/>
                    <a:pt x="97" y="85"/>
                    <a:pt x="89" y="80"/>
                  </a:cubicBezTo>
                  <a:cubicBezTo>
                    <a:pt x="88" y="78"/>
                    <a:pt x="88" y="77"/>
                    <a:pt x="89" y="76"/>
                  </a:cubicBezTo>
                  <a:cubicBezTo>
                    <a:pt x="97" y="70"/>
                    <a:pt x="109" y="60"/>
                    <a:pt x="117" y="45"/>
                  </a:cubicBezTo>
                  <a:cubicBezTo>
                    <a:pt x="120" y="38"/>
                    <a:pt x="123" y="28"/>
                    <a:pt x="122" y="19"/>
                  </a:cubicBezTo>
                  <a:cubicBezTo>
                    <a:pt x="122" y="19"/>
                    <a:pt x="122" y="17"/>
                    <a:pt x="124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31" y="17"/>
                    <a:pt x="135" y="14"/>
                    <a:pt x="135" y="9"/>
                  </a:cubicBezTo>
                  <a:close/>
                  <a:moveTo>
                    <a:pt x="110" y="42"/>
                  </a:moveTo>
                  <a:cubicBezTo>
                    <a:pt x="103" y="56"/>
                    <a:pt x="92" y="66"/>
                    <a:pt x="82" y="72"/>
                  </a:cubicBezTo>
                  <a:cubicBezTo>
                    <a:pt x="81" y="73"/>
                    <a:pt x="80" y="74"/>
                    <a:pt x="80" y="76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82"/>
                    <a:pt x="81" y="83"/>
                    <a:pt x="82" y="83"/>
                  </a:cubicBezTo>
                  <a:cubicBezTo>
                    <a:pt x="92" y="89"/>
                    <a:pt x="103" y="99"/>
                    <a:pt x="110" y="114"/>
                  </a:cubicBezTo>
                  <a:cubicBezTo>
                    <a:pt x="114" y="120"/>
                    <a:pt x="115" y="128"/>
                    <a:pt x="115" y="134"/>
                  </a:cubicBezTo>
                  <a:cubicBezTo>
                    <a:pt x="115" y="136"/>
                    <a:pt x="116" y="138"/>
                    <a:pt x="112" y="138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19" y="138"/>
                    <a:pt x="19" y="137"/>
                    <a:pt x="19" y="136"/>
                  </a:cubicBezTo>
                  <a:cubicBezTo>
                    <a:pt x="19" y="130"/>
                    <a:pt x="21" y="122"/>
                    <a:pt x="25" y="113"/>
                  </a:cubicBezTo>
                  <a:cubicBezTo>
                    <a:pt x="32" y="98"/>
                    <a:pt x="45" y="89"/>
                    <a:pt x="54" y="83"/>
                  </a:cubicBezTo>
                  <a:cubicBezTo>
                    <a:pt x="54" y="83"/>
                    <a:pt x="55" y="83"/>
                    <a:pt x="55" y="80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5" y="73"/>
                    <a:pt x="54" y="72"/>
                    <a:pt x="53" y="72"/>
                  </a:cubicBezTo>
                  <a:cubicBezTo>
                    <a:pt x="44" y="66"/>
                    <a:pt x="31" y="57"/>
                    <a:pt x="25" y="42"/>
                  </a:cubicBezTo>
                  <a:cubicBezTo>
                    <a:pt x="21" y="33"/>
                    <a:pt x="19" y="25"/>
                    <a:pt x="19" y="19"/>
                  </a:cubicBezTo>
                  <a:cubicBezTo>
                    <a:pt x="19" y="19"/>
                    <a:pt x="19" y="17"/>
                    <a:pt x="21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5" y="17"/>
                    <a:pt x="115" y="19"/>
                    <a:pt x="115" y="19"/>
                  </a:cubicBezTo>
                  <a:cubicBezTo>
                    <a:pt x="116" y="26"/>
                    <a:pt x="114" y="35"/>
                    <a:pt x="11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5" name="Freeform 46"/>
            <p:cNvSpPr>
              <a:spLocks/>
            </p:cNvSpPr>
            <p:nvPr/>
          </p:nvSpPr>
          <p:spPr bwMode="auto">
            <a:xfrm>
              <a:off x="1427163" y="4705350"/>
              <a:ext cx="141288" cy="88900"/>
            </a:xfrm>
            <a:custGeom>
              <a:avLst/>
              <a:gdLst>
                <a:gd name="T0" fmla="*/ 32 w 67"/>
                <a:gd name="T1" fmla="*/ 1 h 42"/>
                <a:gd name="T2" fmla="*/ 1 w 67"/>
                <a:gd name="T3" fmla="*/ 39 h 42"/>
                <a:gd name="T4" fmla="*/ 2 w 67"/>
                <a:gd name="T5" fmla="*/ 42 h 42"/>
                <a:gd name="T6" fmla="*/ 65 w 67"/>
                <a:gd name="T7" fmla="*/ 42 h 42"/>
                <a:gd name="T8" fmla="*/ 66 w 67"/>
                <a:gd name="T9" fmla="*/ 39 h 42"/>
                <a:gd name="T10" fmla="*/ 35 w 67"/>
                <a:gd name="T11" fmla="*/ 1 h 42"/>
                <a:gd name="T12" fmla="*/ 32 w 67"/>
                <a:gd name="T13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2">
                  <a:moveTo>
                    <a:pt x="32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0" y="40"/>
                    <a:pt x="0" y="42"/>
                    <a:pt x="2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42"/>
                    <a:pt x="67" y="40"/>
                    <a:pt x="66" y="39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0"/>
                    <a:pt x="33" y="0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458913" y="4630738"/>
              <a:ext cx="77788" cy="39688"/>
            </a:xfrm>
            <a:custGeom>
              <a:avLst/>
              <a:gdLst>
                <a:gd name="T0" fmla="*/ 16 w 37"/>
                <a:gd name="T1" fmla="*/ 18 h 19"/>
                <a:gd name="T2" fmla="*/ 20 w 37"/>
                <a:gd name="T3" fmla="*/ 18 h 19"/>
                <a:gd name="T4" fmla="*/ 36 w 37"/>
                <a:gd name="T5" fmla="*/ 3 h 19"/>
                <a:gd name="T6" fmla="*/ 35 w 37"/>
                <a:gd name="T7" fmla="*/ 0 h 19"/>
                <a:gd name="T8" fmla="*/ 2 w 37"/>
                <a:gd name="T9" fmla="*/ 0 h 19"/>
                <a:gd name="T10" fmla="*/ 1 w 37"/>
                <a:gd name="T11" fmla="*/ 3 h 19"/>
                <a:gd name="T12" fmla="*/ 16 w 37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9">
                  <a:moveTo>
                    <a:pt x="16" y="18"/>
                  </a:moveTo>
                  <a:cubicBezTo>
                    <a:pt x="17" y="19"/>
                    <a:pt x="19" y="19"/>
                    <a:pt x="20" y="18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1"/>
                    <a:pt x="37" y="0"/>
                    <a:pt x="3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1" y="3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7" name="Group 1495"/>
          <p:cNvGrpSpPr/>
          <p:nvPr/>
        </p:nvGrpSpPr>
        <p:grpSpPr>
          <a:xfrm>
            <a:off x="1946761" y="4633314"/>
            <a:ext cx="388938" cy="333375"/>
            <a:chOff x="2025651" y="4484688"/>
            <a:chExt cx="388938" cy="333375"/>
          </a:xfrm>
          <a:solidFill>
            <a:srgbClr val="DD61C0"/>
          </a:solidFill>
        </p:grpSpPr>
        <p:sp>
          <p:nvSpPr>
            <p:cNvPr id="178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9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0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1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3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5" name="Group 1496"/>
          <p:cNvGrpSpPr/>
          <p:nvPr/>
        </p:nvGrpSpPr>
        <p:grpSpPr>
          <a:xfrm>
            <a:off x="2688032" y="4652394"/>
            <a:ext cx="369979" cy="350300"/>
            <a:chOff x="2700338" y="4484688"/>
            <a:chExt cx="447675" cy="423863"/>
          </a:xfrm>
          <a:solidFill>
            <a:srgbClr val="DD61C0"/>
          </a:solidFill>
        </p:grpSpPr>
        <p:sp>
          <p:nvSpPr>
            <p:cNvPr id="186" name="Freeform 55"/>
            <p:cNvSpPr>
              <a:spLocks/>
            </p:cNvSpPr>
            <p:nvPr/>
          </p:nvSpPr>
          <p:spPr bwMode="auto">
            <a:xfrm>
              <a:off x="2700338" y="4484688"/>
              <a:ext cx="447675" cy="423863"/>
            </a:xfrm>
            <a:custGeom>
              <a:avLst/>
              <a:gdLst>
                <a:gd name="T0" fmla="*/ 211 w 211"/>
                <a:gd name="T1" fmla="*/ 192 h 200"/>
                <a:gd name="T2" fmla="*/ 204 w 211"/>
                <a:gd name="T3" fmla="*/ 200 h 200"/>
                <a:gd name="T4" fmla="*/ 10 w 211"/>
                <a:gd name="T5" fmla="*/ 200 h 200"/>
                <a:gd name="T6" fmla="*/ 0 w 211"/>
                <a:gd name="T7" fmla="*/ 190 h 200"/>
                <a:gd name="T8" fmla="*/ 0 w 211"/>
                <a:gd name="T9" fmla="*/ 7 h 200"/>
                <a:gd name="T10" fmla="*/ 8 w 211"/>
                <a:gd name="T11" fmla="*/ 0 h 200"/>
                <a:gd name="T12" fmla="*/ 16 w 211"/>
                <a:gd name="T13" fmla="*/ 7 h 200"/>
                <a:gd name="T14" fmla="*/ 16 w 211"/>
                <a:gd name="T15" fmla="*/ 174 h 200"/>
                <a:gd name="T16" fmla="*/ 26 w 211"/>
                <a:gd name="T17" fmla="*/ 184 h 200"/>
                <a:gd name="T18" fmla="*/ 204 w 211"/>
                <a:gd name="T19" fmla="*/ 184 h 200"/>
                <a:gd name="T20" fmla="*/ 211 w 211"/>
                <a:gd name="T21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00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7" name="Freeform 56"/>
            <p:cNvSpPr>
              <a:spLocks/>
            </p:cNvSpPr>
            <p:nvPr/>
          </p:nvSpPr>
          <p:spPr bwMode="auto">
            <a:xfrm>
              <a:off x="2768601" y="4524375"/>
              <a:ext cx="347663" cy="300038"/>
            </a:xfrm>
            <a:custGeom>
              <a:avLst/>
              <a:gdLst>
                <a:gd name="T0" fmla="*/ 160 w 164"/>
                <a:gd name="T1" fmla="*/ 49 h 141"/>
                <a:gd name="T2" fmla="*/ 164 w 164"/>
                <a:gd name="T3" fmla="*/ 47 h 141"/>
                <a:gd name="T4" fmla="*/ 160 w 164"/>
                <a:gd name="T5" fmla="*/ 5 h 141"/>
                <a:gd name="T6" fmla="*/ 155 w 164"/>
                <a:gd name="T7" fmla="*/ 1 h 141"/>
                <a:gd name="T8" fmla="*/ 116 w 164"/>
                <a:gd name="T9" fmla="*/ 16 h 141"/>
                <a:gd name="T10" fmla="*/ 115 w 164"/>
                <a:gd name="T11" fmla="*/ 21 h 141"/>
                <a:gd name="T12" fmla="*/ 122 w 164"/>
                <a:gd name="T13" fmla="*/ 25 h 141"/>
                <a:gd name="T14" fmla="*/ 124 w 164"/>
                <a:gd name="T15" fmla="*/ 32 h 141"/>
                <a:gd name="T16" fmla="*/ 94 w 164"/>
                <a:gd name="T17" fmla="*/ 78 h 141"/>
                <a:gd name="T18" fmla="*/ 87 w 164"/>
                <a:gd name="T19" fmla="*/ 80 h 141"/>
                <a:gd name="T20" fmla="*/ 40 w 164"/>
                <a:gd name="T21" fmla="*/ 62 h 141"/>
                <a:gd name="T22" fmla="*/ 32 w 164"/>
                <a:gd name="T23" fmla="*/ 64 h 141"/>
                <a:gd name="T24" fmla="*/ 3 w 164"/>
                <a:gd name="T25" fmla="*/ 100 h 141"/>
                <a:gd name="T26" fmla="*/ 0 w 164"/>
                <a:gd name="T27" fmla="*/ 109 h 141"/>
                <a:gd name="T28" fmla="*/ 0 w 164"/>
                <a:gd name="T29" fmla="*/ 138 h 141"/>
                <a:gd name="T30" fmla="*/ 3 w 164"/>
                <a:gd name="T31" fmla="*/ 139 h 141"/>
                <a:gd name="T32" fmla="*/ 40 w 164"/>
                <a:gd name="T33" fmla="*/ 95 h 141"/>
                <a:gd name="T34" fmla="*/ 48 w 164"/>
                <a:gd name="T35" fmla="*/ 93 h 141"/>
                <a:gd name="T36" fmla="*/ 95 w 164"/>
                <a:gd name="T37" fmla="*/ 111 h 141"/>
                <a:gd name="T38" fmla="*/ 103 w 164"/>
                <a:gd name="T39" fmla="*/ 108 h 141"/>
                <a:gd name="T40" fmla="*/ 145 w 164"/>
                <a:gd name="T41" fmla="*/ 45 h 141"/>
                <a:gd name="T42" fmla="*/ 152 w 164"/>
                <a:gd name="T43" fmla="*/ 44 h 141"/>
                <a:gd name="T44" fmla="*/ 160 w 164"/>
                <a:gd name="T45" fmla="*/ 4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41">
                  <a:moveTo>
                    <a:pt x="160" y="49"/>
                  </a:moveTo>
                  <a:cubicBezTo>
                    <a:pt x="163" y="51"/>
                    <a:pt x="164" y="50"/>
                    <a:pt x="164" y="4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0" y="2"/>
                    <a:pt x="158" y="0"/>
                    <a:pt x="155" y="1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3" y="17"/>
                    <a:pt x="113" y="19"/>
                    <a:pt x="115" y="2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5" y="27"/>
                    <a:pt x="125" y="30"/>
                    <a:pt x="124" y="32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92" y="80"/>
                    <a:pt x="89" y="81"/>
                    <a:pt x="87" y="8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7" y="61"/>
                    <a:pt x="34" y="62"/>
                    <a:pt x="32" y="6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1" y="102"/>
                    <a:pt x="0" y="106"/>
                    <a:pt x="0" y="10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0"/>
                    <a:pt x="1" y="141"/>
                    <a:pt x="3" y="13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3"/>
                    <a:pt x="46" y="92"/>
                    <a:pt x="48" y="93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2"/>
                    <a:pt x="101" y="111"/>
                    <a:pt x="103" y="108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6" y="43"/>
                    <a:pt x="149" y="42"/>
                    <a:pt x="152" y="44"/>
                  </a:cubicBezTo>
                  <a:lnTo>
                    <a:pt x="16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8" name="Group 1497"/>
          <p:cNvGrpSpPr/>
          <p:nvPr/>
        </p:nvGrpSpPr>
        <p:grpSpPr>
          <a:xfrm>
            <a:off x="3427408" y="4635408"/>
            <a:ext cx="336262" cy="392545"/>
            <a:chOff x="3497263" y="4408488"/>
            <a:chExt cx="369888" cy="431800"/>
          </a:xfrm>
          <a:solidFill>
            <a:srgbClr val="DD61C0"/>
          </a:solidFill>
        </p:grpSpPr>
        <p:sp>
          <p:nvSpPr>
            <p:cNvPr id="189" name="Freeform 57"/>
            <p:cNvSpPr>
              <a:spLocks/>
            </p:cNvSpPr>
            <p:nvPr/>
          </p:nvSpPr>
          <p:spPr bwMode="auto">
            <a:xfrm>
              <a:off x="3554413" y="4616450"/>
              <a:ext cx="74613" cy="182563"/>
            </a:xfrm>
            <a:custGeom>
              <a:avLst/>
              <a:gdLst>
                <a:gd name="T0" fmla="*/ 35 w 35"/>
                <a:gd name="T1" fmla="*/ 80 h 86"/>
                <a:gd name="T2" fmla="*/ 29 w 35"/>
                <a:gd name="T3" fmla="*/ 86 h 86"/>
                <a:gd name="T4" fmla="*/ 5 w 35"/>
                <a:gd name="T5" fmla="*/ 86 h 86"/>
                <a:gd name="T6" fmla="*/ 0 w 35"/>
                <a:gd name="T7" fmla="*/ 80 h 86"/>
                <a:gd name="T8" fmla="*/ 0 w 35"/>
                <a:gd name="T9" fmla="*/ 6 h 86"/>
                <a:gd name="T10" fmla="*/ 5 w 35"/>
                <a:gd name="T11" fmla="*/ 0 h 86"/>
                <a:gd name="T12" fmla="*/ 29 w 35"/>
                <a:gd name="T13" fmla="*/ 0 h 86"/>
                <a:gd name="T14" fmla="*/ 35 w 35"/>
                <a:gd name="T15" fmla="*/ 6 h 86"/>
                <a:gd name="T16" fmla="*/ 35 w 35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86">
                  <a:moveTo>
                    <a:pt x="35" y="80"/>
                  </a:moveTo>
                  <a:cubicBezTo>
                    <a:pt x="35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0" name="Freeform 58"/>
            <p:cNvSpPr>
              <a:spLocks/>
            </p:cNvSpPr>
            <p:nvPr/>
          </p:nvSpPr>
          <p:spPr bwMode="auto">
            <a:xfrm>
              <a:off x="3736976" y="4651375"/>
              <a:ext cx="74613" cy="147638"/>
            </a:xfrm>
            <a:custGeom>
              <a:avLst/>
              <a:gdLst>
                <a:gd name="T0" fmla="*/ 35 w 35"/>
                <a:gd name="T1" fmla="*/ 63 h 69"/>
                <a:gd name="T2" fmla="*/ 29 w 35"/>
                <a:gd name="T3" fmla="*/ 69 h 69"/>
                <a:gd name="T4" fmla="*/ 5 w 35"/>
                <a:gd name="T5" fmla="*/ 69 h 69"/>
                <a:gd name="T6" fmla="*/ 0 w 35"/>
                <a:gd name="T7" fmla="*/ 63 h 69"/>
                <a:gd name="T8" fmla="*/ 0 w 35"/>
                <a:gd name="T9" fmla="*/ 6 h 69"/>
                <a:gd name="T10" fmla="*/ 5 w 35"/>
                <a:gd name="T11" fmla="*/ 0 h 69"/>
                <a:gd name="T12" fmla="*/ 29 w 35"/>
                <a:gd name="T13" fmla="*/ 0 h 69"/>
                <a:gd name="T14" fmla="*/ 35 w 35"/>
                <a:gd name="T15" fmla="*/ 6 h 69"/>
                <a:gd name="T16" fmla="*/ 35 w 35"/>
                <a:gd name="T17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9">
                  <a:moveTo>
                    <a:pt x="35" y="63"/>
                  </a:moveTo>
                  <a:cubicBezTo>
                    <a:pt x="35" y="66"/>
                    <a:pt x="32" y="69"/>
                    <a:pt x="29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Freeform 59"/>
            <p:cNvSpPr>
              <a:spLocks/>
            </p:cNvSpPr>
            <p:nvPr/>
          </p:nvSpPr>
          <p:spPr bwMode="auto">
            <a:xfrm>
              <a:off x="3646488" y="4567238"/>
              <a:ext cx="73025" cy="231775"/>
            </a:xfrm>
            <a:custGeom>
              <a:avLst/>
              <a:gdLst>
                <a:gd name="T0" fmla="*/ 35 w 35"/>
                <a:gd name="T1" fmla="*/ 103 h 109"/>
                <a:gd name="T2" fmla="*/ 29 w 35"/>
                <a:gd name="T3" fmla="*/ 109 h 109"/>
                <a:gd name="T4" fmla="*/ 5 w 35"/>
                <a:gd name="T5" fmla="*/ 109 h 109"/>
                <a:gd name="T6" fmla="*/ 0 w 35"/>
                <a:gd name="T7" fmla="*/ 103 h 109"/>
                <a:gd name="T8" fmla="*/ 0 w 35"/>
                <a:gd name="T9" fmla="*/ 6 h 109"/>
                <a:gd name="T10" fmla="*/ 5 w 35"/>
                <a:gd name="T11" fmla="*/ 0 h 109"/>
                <a:gd name="T12" fmla="*/ 29 w 35"/>
                <a:gd name="T13" fmla="*/ 0 h 109"/>
                <a:gd name="T14" fmla="*/ 35 w 35"/>
                <a:gd name="T15" fmla="*/ 6 h 109"/>
                <a:gd name="T16" fmla="*/ 35 w 35"/>
                <a:gd name="T17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09">
                  <a:moveTo>
                    <a:pt x="35" y="103"/>
                  </a:moveTo>
                  <a:cubicBezTo>
                    <a:pt x="35" y="106"/>
                    <a:pt x="32" y="109"/>
                    <a:pt x="29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Freeform 60"/>
            <p:cNvSpPr>
              <a:spLocks noEditPoints="1"/>
            </p:cNvSpPr>
            <p:nvPr/>
          </p:nvSpPr>
          <p:spPr bwMode="auto">
            <a:xfrm>
              <a:off x="3497263" y="4408488"/>
              <a:ext cx="369888" cy="431800"/>
            </a:xfrm>
            <a:custGeom>
              <a:avLst/>
              <a:gdLst>
                <a:gd name="T0" fmla="*/ 166 w 174"/>
                <a:gd name="T1" fmla="*/ 50 h 204"/>
                <a:gd name="T2" fmla="*/ 113 w 174"/>
                <a:gd name="T3" fmla="*/ 6 h 204"/>
                <a:gd name="T4" fmla="*/ 96 w 174"/>
                <a:gd name="T5" fmla="*/ 0 h 204"/>
                <a:gd name="T6" fmla="*/ 13 w 174"/>
                <a:gd name="T7" fmla="*/ 0 h 204"/>
                <a:gd name="T8" fmla="*/ 0 w 174"/>
                <a:gd name="T9" fmla="*/ 13 h 204"/>
                <a:gd name="T10" fmla="*/ 0 w 174"/>
                <a:gd name="T11" fmla="*/ 191 h 204"/>
                <a:gd name="T12" fmla="*/ 13 w 174"/>
                <a:gd name="T13" fmla="*/ 204 h 204"/>
                <a:gd name="T14" fmla="*/ 161 w 174"/>
                <a:gd name="T15" fmla="*/ 204 h 204"/>
                <a:gd name="T16" fmla="*/ 174 w 174"/>
                <a:gd name="T17" fmla="*/ 191 h 204"/>
                <a:gd name="T18" fmla="*/ 174 w 174"/>
                <a:gd name="T19" fmla="*/ 67 h 204"/>
                <a:gd name="T20" fmla="*/ 166 w 174"/>
                <a:gd name="T21" fmla="*/ 50 h 204"/>
                <a:gd name="T22" fmla="*/ 110 w 174"/>
                <a:gd name="T23" fmla="*/ 20 h 204"/>
                <a:gd name="T24" fmla="*/ 112 w 174"/>
                <a:gd name="T25" fmla="*/ 19 h 204"/>
                <a:gd name="T26" fmla="*/ 154 w 174"/>
                <a:gd name="T27" fmla="*/ 54 h 204"/>
                <a:gd name="T28" fmla="*/ 152 w 174"/>
                <a:gd name="T29" fmla="*/ 57 h 204"/>
                <a:gd name="T30" fmla="*/ 113 w 174"/>
                <a:gd name="T31" fmla="*/ 57 h 204"/>
                <a:gd name="T32" fmla="*/ 110 w 174"/>
                <a:gd name="T33" fmla="*/ 54 h 204"/>
                <a:gd name="T34" fmla="*/ 110 w 174"/>
                <a:gd name="T35" fmla="*/ 20 h 204"/>
                <a:gd name="T36" fmla="*/ 161 w 174"/>
                <a:gd name="T37" fmla="*/ 195 h 204"/>
                <a:gd name="T38" fmla="*/ 12 w 174"/>
                <a:gd name="T39" fmla="*/ 195 h 204"/>
                <a:gd name="T40" fmla="*/ 10 w 174"/>
                <a:gd name="T41" fmla="*/ 192 h 204"/>
                <a:gd name="T42" fmla="*/ 10 w 174"/>
                <a:gd name="T43" fmla="*/ 13 h 204"/>
                <a:gd name="T44" fmla="*/ 13 w 174"/>
                <a:gd name="T45" fmla="*/ 10 h 204"/>
                <a:gd name="T46" fmla="*/ 96 w 174"/>
                <a:gd name="T47" fmla="*/ 10 h 204"/>
                <a:gd name="T48" fmla="*/ 100 w 174"/>
                <a:gd name="T49" fmla="*/ 14 h 204"/>
                <a:gd name="T50" fmla="*/ 100 w 174"/>
                <a:gd name="T51" fmla="*/ 54 h 204"/>
                <a:gd name="T52" fmla="*/ 113 w 174"/>
                <a:gd name="T53" fmla="*/ 67 h 204"/>
                <a:gd name="T54" fmla="*/ 162 w 174"/>
                <a:gd name="T55" fmla="*/ 67 h 204"/>
                <a:gd name="T56" fmla="*/ 164 w 174"/>
                <a:gd name="T57" fmla="*/ 69 h 204"/>
                <a:gd name="T58" fmla="*/ 164 w 174"/>
                <a:gd name="T59" fmla="*/ 191 h 204"/>
                <a:gd name="T60" fmla="*/ 161 w 174"/>
                <a:gd name="T61" fmla="*/ 19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204">
                  <a:moveTo>
                    <a:pt x="166" y="50"/>
                  </a:moveTo>
                  <a:cubicBezTo>
                    <a:pt x="113" y="6"/>
                    <a:pt x="113" y="6"/>
                    <a:pt x="113" y="6"/>
                  </a:cubicBezTo>
                  <a:cubicBezTo>
                    <a:pt x="109" y="3"/>
                    <a:pt x="102" y="0"/>
                    <a:pt x="9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53"/>
                    <a:pt x="0" y="191"/>
                  </a:cubicBezTo>
                  <a:cubicBezTo>
                    <a:pt x="0" y="204"/>
                    <a:pt x="13" y="204"/>
                    <a:pt x="13" y="204"/>
                  </a:cubicBezTo>
                  <a:cubicBezTo>
                    <a:pt x="45" y="204"/>
                    <a:pt x="161" y="204"/>
                    <a:pt x="161" y="204"/>
                  </a:cubicBezTo>
                  <a:cubicBezTo>
                    <a:pt x="168" y="204"/>
                    <a:pt x="174" y="198"/>
                    <a:pt x="174" y="191"/>
                  </a:cubicBezTo>
                  <a:cubicBezTo>
                    <a:pt x="174" y="67"/>
                    <a:pt x="174" y="67"/>
                    <a:pt x="174" y="67"/>
                  </a:cubicBezTo>
                  <a:cubicBezTo>
                    <a:pt x="174" y="61"/>
                    <a:pt x="171" y="53"/>
                    <a:pt x="166" y="50"/>
                  </a:cubicBezTo>
                  <a:close/>
                  <a:moveTo>
                    <a:pt x="110" y="20"/>
                  </a:moveTo>
                  <a:cubicBezTo>
                    <a:pt x="110" y="16"/>
                    <a:pt x="112" y="19"/>
                    <a:pt x="112" y="19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7" y="57"/>
                    <a:pt x="152" y="57"/>
                  </a:cubicBezTo>
                  <a:cubicBezTo>
                    <a:pt x="142" y="57"/>
                    <a:pt x="113" y="57"/>
                    <a:pt x="113" y="57"/>
                  </a:cubicBezTo>
                  <a:cubicBezTo>
                    <a:pt x="111" y="57"/>
                    <a:pt x="110" y="56"/>
                    <a:pt x="110" y="54"/>
                  </a:cubicBezTo>
                  <a:cubicBezTo>
                    <a:pt x="110" y="54"/>
                    <a:pt x="110" y="28"/>
                    <a:pt x="110" y="20"/>
                  </a:cubicBezTo>
                  <a:close/>
                  <a:moveTo>
                    <a:pt x="161" y="195"/>
                  </a:moveTo>
                  <a:cubicBezTo>
                    <a:pt x="161" y="195"/>
                    <a:pt x="42" y="195"/>
                    <a:pt x="12" y="195"/>
                  </a:cubicBezTo>
                  <a:cubicBezTo>
                    <a:pt x="12" y="195"/>
                    <a:pt x="10" y="195"/>
                    <a:pt x="10" y="192"/>
                  </a:cubicBezTo>
                  <a:cubicBezTo>
                    <a:pt x="10" y="156"/>
                    <a:pt x="10" y="13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100" y="10"/>
                    <a:pt x="100" y="1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61"/>
                    <a:pt x="106" y="67"/>
                    <a:pt x="113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3" y="67"/>
                    <a:pt x="164" y="67"/>
                    <a:pt x="164" y="69"/>
                  </a:cubicBezTo>
                  <a:cubicBezTo>
                    <a:pt x="164" y="70"/>
                    <a:pt x="164" y="191"/>
                    <a:pt x="164" y="191"/>
                  </a:cubicBezTo>
                  <a:cubicBezTo>
                    <a:pt x="164" y="193"/>
                    <a:pt x="163" y="195"/>
                    <a:pt x="161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3" name="Group 1498"/>
          <p:cNvGrpSpPr/>
          <p:nvPr/>
        </p:nvGrpSpPr>
        <p:grpSpPr>
          <a:xfrm>
            <a:off x="4063983" y="4648290"/>
            <a:ext cx="502227" cy="336262"/>
            <a:chOff x="4117976" y="4379913"/>
            <a:chExt cx="552450" cy="369888"/>
          </a:xfrm>
          <a:solidFill>
            <a:srgbClr val="DD61C0"/>
          </a:solidFill>
        </p:grpSpPr>
        <p:sp>
          <p:nvSpPr>
            <p:cNvPr id="194" name="Freeform 61"/>
            <p:cNvSpPr>
              <a:spLocks/>
            </p:cNvSpPr>
            <p:nvPr/>
          </p:nvSpPr>
          <p:spPr bwMode="auto">
            <a:xfrm>
              <a:off x="4157663" y="4578350"/>
              <a:ext cx="66675" cy="52388"/>
            </a:xfrm>
            <a:custGeom>
              <a:avLst/>
              <a:gdLst>
                <a:gd name="T0" fmla="*/ 7 w 32"/>
                <a:gd name="T1" fmla="*/ 25 h 25"/>
                <a:gd name="T2" fmla="*/ 30 w 32"/>
                <a:gd name="T3" fmla="*/ 8 h 25"/>
                <a:gd name="T4" fmla="*/ 31 w 32"/>
                <a:gd name="T5" fmla="*/ 2 h 25"/>
                <a:gd name="T6" fmla="*/ 26 w 32"/>
                <a:gd name="T7" fmla="*/ 2 h 25"/>
                <a:gd name="T8" fmla="*/ 2 w 32"/>
                <a:gd name="T9" fmla="*/ 19 h 25"/>
                <a:gd name="T10" fmla="*/ 2 w 32"/>
                <a:gd name="T11" fmla="*/ 24 h 25"/>
                <a:gd name="T12" fmla="*/ 5 w 32"/>
                <a:gd name="T13" fmla="*/ 25 h 25"/>
                <a:gd name="T14" fmla="*/ 7 w 32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5">
                  <a:moveTo>
                    <a:pt x="7" y="25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2" y="6"/>
                    <a:pt x="32" y="4"/>
                    <a:pt x="31" y="2"/>
                  </a:cubicBezTo>
                  <a:cubicBezTo>
                    <a:pt x="30" y="1"/>
                    <a:pt x="27" y="0"/>
                    <a:pt x="26" y="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2" y="24"/>
                  </a:cubicBezTo>
                  <a:cubicBezTo>
                    <a:pt x="2" y="25"/>
                    <a:pt x="4" y="25"/>
                    <a:pt x="5" y="25"/>
                  </a:cubicBezTo>
                  <a:cubicBezTo>
                    <a:pt x="5" y="25"/>
                    <a:pt x="6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auto">
            <a:xfrm>
              <a:off x="4164013" y="4586288"/>
              <a:ext cx="122238" cy="93663"/>
            </a:xfrm>
            <a:custGeom>
              <a:avLst/>
              <a:gdLst>
                <a:gd name="T0" fmla="*/ 52 w 58"/>
                <a:gd name="T1" fmla="*/ 2 h 44"/>
                <a:gd name="T2" fmla="*/ 2 w 58"/>
                <a:gd name="T3" fmla="*/ 37 h 44"/>
                <a:gd name="T4" fmla="*/ 1 w 58"/>
                <a:gd name="T5" fmla="*/ 42 h 44"/>
                <a:gd name="T6" fmla="*/ 4 w 58"/>
                <a:gd name="T7" fmla="*/ 44 h 44"/>
                <a:gd name="T8" fmla="*/ 6 w 58"/>
                <a:gd name="T9" fmla="*/ 43 h 44"/>
                <a:gd name="T10" fmla="*/ 56 w 58"/>
                <a:gd name="T11" fmla="*/ 8 h 44"/>
                <a:gd name="T12" fmla="*/ 57 w 58"/>
                <a:gd name="T13" fmla="*/ 2 h 44"/>
                <a:gd name="T14" fmla="*/ 52 w 58"/>
                <a:gd name="T15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4">
                  <a:moveTo>
                    <a:pt x="52" y="2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40"/>
                    <a:pt x="1" y="42"/>
                  </a:cubicBezTo>
                  <a:cubicBezTo>
                    <a:pt x="2" y="43"/>
                    <a:pt x="3" y="44"/>
                    <a:pt x="4" y="44"/>
                  </a:cubicBezTo>
                  <a:cubicBezTo>
                    <a:pt x="5" y="44"/>
                    <a:pt x="5" y="43"/>
                    <a:pt x="6" y="43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6"/>
                    <a:pt x="58" y="4"/>
                    <a:pt x="57" y="2"/>
                  </a:cubicBezTo>
                  <a:cubicBezTo>
                    <a:pt x="56" y="1"/>
                    <a:pt x="53" y="0"/>
                    <a:pt x="5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auto">
            <a:xfrm>
              <a:off x="4457701" y="4578350"/>
              <a:ext cx="66675" cy="52388"/>
            </a:xfrm>
            <a:custGeom>
              <a:avLst/>
              <a:gdLst>
                <a:gd name="T0" fmla="*/ 6 w 31"/>
                <a:gd name="T1" fmla="*/ 25 h 25"/>
                <a:gd name="T2" fmla="*/ 29 w 31"/>
                <a:gd name="T3" fmla="*/ 8 h 25"/>
                <a:gd name="T4" fmla="*/ 30 w 31"/>
                <a:gd name="T5" fmla="*/ 2 h 25"/>
                <a:gd name="T6" fmla="*/ 25 w 31"/>
                <a:gd name="T7" fmla="*/ 2 h 25"/>
                <a:gd name="T8" fmla="*/ 2 w 31"/>
                <a:gd name="T9" fmla="*/ 19 h 25"/>
                <a:gd name="T10" fmla="*/ 1 w 31"/>
                <a:gd name="T11" fmla="*/ 24 h 25"/>
                <a:gd name="T12" fmla="*/ 4 w 31"/>
                <a:gd name="T13" fmla="*/ 25 h 25"/>
                <a:gd name="T14" fmla="*/ 6 w 31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5">
                  <a:moveTo>
                    <a:pt x="6" y="25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31" y="6"/>
                    <a:pt x="31" y="4"/>
                    <a:pt x="30" y="2"/>
                  </a:cubicBezTo>
                  <a:cubicBezTo>
                    <a:pt x="29" y="1"/>
                    <a:pt x="26" y="0"/>
                    <a:pt x="25" y="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0"/>
                    <a:pt x="0" y="22"/>
                    <a:pt x="1" y="24"/>
                  </a:cubicBezTo>
                  <a:cubicBezTo>
                    <a:pt x="2" y="25"/>
                    <a:pt x="3" y="25"/>
                    <a:pt x="4" y="25"/>
                  </a:cubicBezTo>
                  <a:cubicBezTo>
                    <a:pt x="5" y="25"/>
                    <a:pt x="5" y="25"/>
                    <a:pt x="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auto">
            <a:xfrm>
              <a:off x="4462463" y="4586288"/>
              <a:ext cx="122238" cy="93663"/>
            </a:xfrm>
            <a:custGeom>
              <a:avLst/>
              <a:gdLst>
                <a:gd name="T0" fmla="*/ 52 w 58"/>
                <a:gd name="T1" fmla="*/ 2 h 44"/>
                <a:gd name="T2" fmla="*/ 2 w 58"/>
                <a:gd name="T3" fmla="*/ 37 h 44"/>
                <a:gd name="T4" fmla="*/ 1 w 58"/>
                <a:gd name="T5" fmla="*/ 42 h 44"/>
                <a:gd name="T6" fmla="*/ 4 w 58"/>
                <a:gd name="T7" fmla="*/ 44 h 44"/>
                <a:gd name="T8" fmla="*/ 6 w 58"/>
                <a:gd name="T9" fmla="*/ 43 h 44"/>
                <a:gd name="T10" fmla="*/ 56 w 58"/>
                <a:gd name="T11" fmla="*/ 8 h 44"/>
                <a:gd name="T12" fmla="*/ 57 w 58"/>
                <a:gd name="T13" fmla="*/ 2 h 44"/>
                <a:gd name="T14" fmla="*/ 52 w 58"/>
                <a:gd name="T15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4">
                  <a:moveTo>
                    <a:pt x="52" y="2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40"/>
                    <a:pt x="1" y="42"/>
                  </a:cubicBezTo>
                  <a:cubicBezTo>
                    <a:pt x="2" y="43"/>
                    <a:pt x="3" y="44"/>
                    <a:pt x="4" y="44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6"/>
                    <a:pt x="58" y="4"/>
                    <a:pt x="57" y="2"/>
                  </a:cubicBezTo>
                  <a:cubicBezTo>
                    <a:pt x="56" y="1"/>
                    <a:pt x="53" y="0"/>
                    <a:pt x="5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8" name="Freeform 65"/>
            <p:cNvSpPr>
              <a:spLocks noEditPoints="1"/>
            </p:cNvSpPr>
            <p:nvPr/>
          </p:nvSpPr>
          <p:spPr bwMode="auto">
            <a:xfrm>
              <a:off x="4117976" y="4379913"/>
              <a:ext cx="552450" cy="369888"/>
            </a:xfrm>
            <a:custGeom>
              <a:avLst/>
              <a:gdLst>
                <a:gd name="T0" fmla="*/ 254 w 260"/>
                <a:gd name="T1" fmla="*/ 76 h 174"/>
                <a:gd name="T2" fmla="*/ 185 w 260"/>
                <a:gd name="T3" fmla="*/ 9 h 174"/>
                <a:gd name="T4" fmla="*/ 155 w 260"/>
                <a:gd name="T5" fmla="*/ 9 h 174"/>
                <a:gd name="T6" fmla="*/ 152 w 260"/>
                <a:gd name="T7" fmla="*/ 36 h 174"/>
                <a:gd name="T8" fmla="*/ 157 w 260"/>
                <a:gd name="T9" fmla="*/ 37 h 174"/>
                <a:gd name="T10" fmla="*/ 162 w 260"/>
                <a:gd name="T11" fmla="*/ 32 h 174"/>
                <a:gd name="T12" fmla="*/ 162 w 260"/>
                <a:gd name="T13" fmla="*/ 28 h 174"/>
                <a:gd name="T14" fmla="*/ 164 w 260"/>
                <a:gd name="T15" fmla="*/ 17 h 174"/>
                <a:gd name="T16" fmla="*/ 177 w 260"/>
                <a:gd name="T17" fmla="*/ 17 h 174"/>
                <a:gd name="T18" fmla="*/ 236 w 260"/>
                <a:gd name="T19" fmla="*/ 75 h 174"/>
                <a:gd name="T20" fmla="*/ 154 w 260"/>
                <a:gd name="T21" fmla="*/ 75 h 174"/>
                <a:gd name="T22" fmla="*/ 143 w 260"/>
                <a:gd name="T23" fmla="*/ 86 h 174"/>
                <a:gd name="T24" fmla="*/ 143 w 260"/>
                <a:gd name="T25" fmla="*/ 110 h 174"/>
                <a:gd name="T26" fmla="*/ 142 w 260"/>
                <a:gd name="T27" fmla="*/ 112 h 174"/>
                <a:gd name="T28" fmla="*/ 130 w 260"/>
                <a:gd name="T29" fmla="*/ 111 h 174"/>
                <a:gd name="T30" fmla="*/ 119 w 260"/>
                <a:gd name="T31" fmla="*/ 112 h 174"/>
                <a:gd name="T32" fmla="*/ 117 w 260"/>
                <a:gd name="T33" fmla="*/ 110 h 174"/>
                <a:gd name="T34" fmla="*/ 117 w 260"/>
                <a:gd name="T35" fmla="*/ 86 h 174"/>
                <a:gd name="T36" fmla="*/ 106 w 260"/>
                <a:gd name="T37" fmla="*/ 75 h 174"/>
                <a:gd name="T38" fmla="*/ 25 w 260"/>
                <a:gd name="T39" fmla="*/ 75 h 174"/>
                <a:gd name="T40" fmla="*/ 84 w 260"/>
                <a:gd name="T41" fmla="*/ 17 h 174"/>
                <a:gd name="T42" fmla="*/ 97 w 260"/>
                <a:gd name="T43" fmla="*/ 17 h 174"/>
                <a:gd name="T44" fmla="*/ 99 w 260"/>
                <a:gd name="T45" fmla="*/ 28 h 174"/>
                <a:gd name="T46" fmla="*/ 99 w 260"/>
                <a:gd name="T47" fmla="*/ 32 h 174"/>
                <a:gd name="T48" fmla="*/ 104 w 260"/>
                <a:gd name="T49" fmla="*/ 37 h 174"/>
                <a:gd name="T50" fmla="*/ 110 w 260"/>
                <a:gd name="T51" fmla="*/ 34 h 174"/>
                <a:gd name="T52" fmla="*/ 106 w 260"/>
                <a:gd name="T53" fmla="*/ 9 h 174"/>
                <a:gd name="T54" fmla="*/ 75 w 260"/>
                <a:gd name="T55" fmla="*/ 9 h 174"/>
                <a:gd name="T56" fmla="*/ 7 w 260"/>
                <a:gd name="T57" fmla="*/ 76 h 174"/>
                <a:gd name="T58" fmla="*/ 0 w 260"/>
                <a:gd name="T59" fmla="*/ 86 h 174"/>
                <a:gd name="T60" fmla="*/ 0 w 260"/>
                <a:gd name="T61" fmla="*/ 163 h 174"/>
                <a:gd name="T62" fmla="*/ 11 w 260"/>
                <a:gd name="T63" fmla="*/ 174 h 174"/>
                <a:gd name="T64" fmla="*/ 106 w 260"/>
                <a:gd name="T65" fmla="*/ 174 h 174"/>
                <a:gd name="T66" fmla="*/ 117 w 260"/>
                <a:gd name="T67" fmla="*/ 163 h 174"/>
                <a:gd name="T68" fmla="*/ 117 w 260"/>
                <a:gd name="T69" fmla="*/ 131 h 174"/>
                <a:gd name="T70" fmla="*/ 119 w 260"/>
                <a:gd name="T71" fmla="*/ 125 h 174"/>
                <a:gd name="T72" fmla="*/ 130 w 260"/>
                <a:gd name="T73" fmla="*/ 122 h 174"/>
                <a:gd name="T74" fmla="*/ 142 w 260"/>
                <a:gd name="T75" fmla="*/ 125 h 174"/>
                <a:gd name="T76" fmla="*/ 143 w 260"/>
                <a:gd name="T77" fmla="*/ 131 h 174"/>
                <a:gd name="T78" fmla="*/ 143 w 260"/>
                <a:gd name="T79" fmla="*/ 163 h 174"/>
                <a:gd name="T80" fmla="*/ 154 w 260"/>
                <a:gd name="T81" fmla="*/ 174 h 174"/>
                <a:gd name="T82" fmla="*/ 249 w 260"/>
                <a:gd name="T83" fmla="*/ 174 h 174"/>
                <a:gd name="T84" fmla="*/ 260 w 260"/>
                <a:gd name="T85" fmla="*/ 163 h 174"/>
                <a:gd name="T86" fmla="*/ 260 w 260"/>
                <a:gd name="T87" fmla="*/ 86 h 174"/>
                <a:gd name="T88" fmla="*/ 254 w 260"/>
                <a:gd name="T89" fmla="*/ 76 h 174"/>
                <a:gd name="T90" fmla="*/ 106 w 260"/>
                <a:gd name="T91" fmla="*/ 152 h 174"/>
                <a:gd name="T92" fmla="*/ 95 w 260"/>
                <a:gd name="T93" fmla="*/ 163 h 174"/>
                <a:gd name="T94" fmla="*/ 22 w 260"/>
                <a:gd name="T95" fmla="*/ 163 h 174"/>
                <a:gd name="T96" fmla="*/ 11 w 260"/>
                <a:gd name="T97" fmla="*/ 152 h 174"/>
                <a:gd name="T98" fmla="*/ 11 w 260"/>
                <a:gd name="T99" fmla="*/ 97 h 174"/>
                <a:gd name="T100" fmla="*/ 22 w 260"/>
                <a:gd name="T101" fmla="*/ 86 h 174"/>
                <a:gd name="T102" fmla="*/ 95 w 260"/>
                <a:gd name="T103" fmla="*/ 86 h 174"/>
                <a:gd name="T104" fmla="*/ 106 w 260"/>
                <a:gd name="T105" fmla="*/ 97 h 174"/>
                <a:gd name="T106" fmla="*/ 106 w 260"/>
                <a:gd name="T107" fmla="*/ 152 h 174"/>
                <a:gd name="T108" fmla="*/ 249 w 260"/>
                <a:gd name="T109" fmla="*/ 152 h 174"/>
                <a:gd name="T110" fmla="*/ 238 w 260"/>
                <a:gd name="T111" fmla="*/ 163 h 174"/>
                <a:gd name="T112" fmla="*/ 165 w 260"/>
                <a:gd name="T113" fmla="*/ 163 h 174"/>
                <a:gd name="T114" fmla="*/ 154 w 260"/>
                <a:gd name="T115" fmla="*/ 152 h 174"/>
                <a:gd name="T116" fmla="*/ 154 w 260"/>
                <a:gd name="T117" fmla="*/ 97 h 174"/>
                <a:gd name="T118" fmla="*/ 165 w 260"/>
                <a:gd name="T119" fmla="*/ 86 h 174"/>
                <a:gd name="T120" fmla="*/ 238 w 260"/>
                <a:gd name="T121" fmla="*/ 86 h 174"/>
                <a:gd name="T122" fmla="*/ 249 w 260"/>
                <a:gd name="T123" fmla="*/ 97 h 174"/>
                <a:gd name="T124" fmla="*/ 249 w 260"/>
                <a:gd name="T125" fmla="*/ 15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0" h="174">
                  <a:moveTo>
                    <a:pt x="254" y="76"/>
                  </a:moveTo>
                  <a:cubicBezTo>
                    <a:pt x="236" y="58"/>
                    <a:pt x="185" y="9"/>
                    <a:pt x="185" y="9"/>
                  </a:cubicBezTo>
                  <a:cubicBezTo>
                    <a:pt x="177" y="0"/>
                    <a:pt x="163" y="0"/>
                    <a:pt x="155" y="9"/>
                  </a:cubicBezTo>
                  <a:cubicBezTo>
                    <a:pt x="148" y="16"/>
                    <a:pt x="147" y="27"/>
                    <a:pt x="152" y="36"/>
                  </a:cubicBezTo>
                  <a:cubicBezTo>
                    <a:pt x="153" y="37"/>
                    <a:pt x="155" y="39"/>
                    <a:pt x="157" y="37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3" y="30"/>
                    <a:pt x="162" y="29"/>
                    <a:pt x="162" y="28"/>
                  </a:cubicBezTo>
                  <a:cubicBezTo>
                    <a:pt x="160" y="24"/>
                    <a:pt x="161" y="20"/>
                    <a:pt x="164" y="17"/>
                  </a:cubicBezTo>
                  <a:cubicBezTo>
                    <a:pt x="167" y="14"/>
                    <a:pt x="173" y="14"/>
                    <a:pt x="177" y="17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8" y="75"/>
                    <a:pt x="143" y="80"/>
                    <a:pt x="143" y="86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43" y="114"/>
                    <a:pt x="142" y="113"/>
                    <a:pt x="142" y="112"/>
                  </a:cubicBezTo>
                  <a:cubicBezTo>
                    <a:pt x="139" y="111"/>
                    <a:pt x="135" y="111"/>
                    <a:pt x="130" y="111"/>
                  </a:cubicBezTo>
                  <a:cubicBezTo>
                    <a:pt x="126" y="111"/>
                    <a:pt x="122" y="111"/>
                    <a:pt x="119" y="112"/>
                  </a:cubicBezTo>
                  <a:cubicBezTo>
                    <a:pt x="119" y="113"/>
                    <a:pt x="117" y="114"/>
                    <a:pt x="117" y="110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0"/>
                    <a:pt x="112" y="75"/>
                    <a:pt x="106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8" y="14"/>
                    <a:pt x="94" y="14"/>
                    <a:pt x="97" y="17"/>
                  </a:cubicBezTo>
                  <a:cubicBezTo>
                    <a:pt x="100" y="20"/>
                    <a:pt x="101" y="25"/>
                    <a:pt x="99" y="28"/>
                  </a:cubicBezTo>
                  <a:cubicBezTo>
                    <a:pt x="98" y="29"/>
                    <a:pt x="98" y="31"/>
                    <a:pt x="99" y="32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6" y="39"/>
                    <a:pt x="109" y="36"/>
                    <a:pt x="110" y="34"/>
                  </a:cubicBezTo>
                  <a:cubicBezTo>
                    <a:pt x="114" y="26"/>
                    <a:pt x="112" y="16"/>
                    <a:pt x="106" y="9"/>
                  </a:cubicBezTo>
                  <a:cubicBezTo>
                    <a:pt x="97" y="0"/>
                    <a:pt x="84" y="0"/>
                    <a:pt x="75" y="9"/>
                  </a:cubicBezTo>
                  <a:cubicBezTo>
                    <a:pt x="75" y="9"/>
                    <a:pt x="27" y="56"/>
                    <a:pt x="7" y="76"/>
                  </a:cubicBezTo>
                  <a:cubicBezTo>
                    <a:pt x="4" y="79"/>
                    <a:pt x="0" y="82"/>
                    <a:pt x="0" y="8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9"/>
                    <a:pt x="5" y="174"/>
                    <a:pt x="11" y="174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2" y="174"/>
                    <a:pt x="117" y="169"/>
                    <a:pt x="117" y="163"/>
                  </a:cubicBezTo>
                  <a:cubicBezTo>
                    <a:pt x="117" y="131"/>
                    <a:pt x="117" y="131"/>
                    <a:pt x="117" y="131"/>
                  </a:cubicBezTo>
                  <a:cubicBezTo>
                    <a:pt x="117" y="129"/>
                    <a:pt x="118" y="126"/>
                    <a:pt x="119" y="125"/>
                  </a:cubicBezTo>
                  <a:cubicBezTo>
                    <a:pt x="120" y="123"/>
                    <a:pt x="124" y="122"/>
                    <a:pt x="130" y="122"/>
                  </a:cubicBezTo>
                  <a:cubicBezTo>
                    <a:pt x="136" y="122"/>
                    <a:pt x="140" y="123"/>
                    <a:pt x="142" y="125"/>
                  </a:cubicBezTo>
                  <a:cubicBezTo>
                    <a:pt x="143" y="126"/>
                    <a:pt x="143" y="129"/>
                    <a:pt x="143" y="131"/>
                  </a:cubicBezTo>
                  <a:cubicBezTo>
                    <a:pt x="143" y="163"/>
                    <a:pt x="143" y="163"/>
                    <a:pt x="143" y="163"/>
                  </a:cubicBezTo>
                  <a:cubicBezTo>
                    <a:pt x="143" y="169"/>
                    <a:pt x="148" y="174"/>
                    <a:pt x="154" y="174"/>
                  </a:cubicBezTo>
                  <a:cubicBezTo>
                    <a:pt x="249" y="174"/>
                    <a:pt x="249" y="174"/>
                    <a:pt x="249" y="174"/>
                  </a:cubicBezTo>
                  <a:cubicBezTo>
                    <a:pt x="255" y="174"/>
                    <a:pt x="260" y="169"/>
                    <a:pt x="260" y="163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60" y="82"/>
                    <a:pt x="257" y="79"/>
                    <a:pt x="254" y="76"/>
                  </a:cubicBezTo>
                  <a:close/>
                  <a:moveTo>
                    <a:pt x="106" y="152"/>
                  </a:moveTo>
                  <a:cubicBezTo>
                    <a:pt x="106" y="158"/>
                    <a:pt x="101" y="163"/>
                    <a:pt x="95" y="163"/>
                  </a:cubicBezTo>
                  <a:cubicBezTo>
                    <a:pt x="22" y="163"/>
                    <a:pt x="22" y="163"/>
                    <a:pt x="22" y="163"/>
                  </a:cubicBezTo>
                  <a:cubicBezTo>
                    <a:pt x="16" y="163"/>
                    <a:pt x="11" y="158"/>
                    <a:pt x="11" y="152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1"/>
                    <a:pt x="16" y="86"/>
                    <a:pt x="22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101" y="86"/>
                    <a:pt x="106" y="91"/>
                    <a:pt x="106" y="97"/>
                  </a:cubicBezTo>
                  <a:cubicBezTo>
                    <a:pt x="106" y="152"/>
                    <a:pt x="106" y="152"/>
                    <a:pt x="106" y="152"/>
                  </a:cubicBezTo>
                  <a:close/>
                  <a:moveTo>
                    <a:pt x="249" y="152"/>
                  </a:moveTo>
                  <a:cubicBezTo>
                    <a:pt x="249" y="158"/>
                    <a:pt x="244" y="163"/>
                    <a:pt x="238" y="163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59" y="163"/>
                    <a:pt x="154" y="158"/>
                    <a:pt x="154" y="152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4" y="91"/>
                    <a:pt x="159" y="86"/>
                    <a:pt x="165" y="86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4" y="86"/>
                    <a:pt x="249" y="91"/>
                    <a:pt x="249" y="97"/>
                  </a:cubicBezTo>
                  <a:lnTo>
                    <a:pt x="24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9" name="Group 1500"/>
          <p:cNvGrpSpPr/>
          <p:nvPr/>
        </p:nvGrpSpPr>
        <p:grpSpPr>
          <a:xfrm>
            <a:off x="1270193" y="5336010"/>
            <a:ext cx="403225" cy="342900"/>
            <a:chOff x="1277938" y="5121275"/>
            <a:chExt cx="403225" cy="342900"/>
          </a:xfrm>
          <a:solidFill>
            <a:srgbClr val="DD61C0"/>
          </a:solidFill>
        </p:grpSpPr>
        <p:sp>
          <p:nvSpPr>
            <p:cNvPr id="200" name="Freeform 66"/>
            <p:cNvSpPr>
              <a:spLocks noEditPoints="1"/>
            </p:cNvSpPr>
            <p:nvPr/>
          </p:nvSpPr>
          <p:spPr bwMode="auto">
            <a:xfrm>
              <a:off x="1411288" y="5130800"/>
              <a:ext cx="100013" cy="277813"/>
            </a:xfrm>
            <a:custGeom>
              <a:avLst/>
              <a:gdLst>
                <a:gd name="T0" fmla="*/ 41 w 47"/>
                <a:gd name="T1" fmla="*/ 0 h 131"/>
                <a:gd name="T2" fmla="*/ 7 w 47"/>
                <a:gd name="T3" fmla="*/ 0 h 131"/>
                <a:gd name="T4" fmla="*/ 0 w 47"/>
                <a:gd name="T5" fmla="*/ 6 h 131"/>
                <a:gd name="T6" fmla="*/ 0 w 47"/>
                <a:gd name="T7" fmla="*/ 124 h 131"/>
                <a:gd name="T8" fmla="*/ 7 w 47"/>
                <a:gd name="T9" fmla="*/ 131 h 131"/>
                <a:gd name="T10" fmla="*/ 41 w 47"/>
                <a:gd name="T11" fmla="*/ 131 h 131"/>
                <a:gd name="T12" fmla="*/ 47 w 47"/>
                <a:gd name="T13" fmla="*/ 124 h 131"/>
                <a:gd name="T14" fmla="*/ 47 w 47"/>
                <a:gd name="T15" fmla="*/ 6 h 131"/>
                <a:gd name="T16" fmla="*/ 41 w 47"/>
                <a:gd name="T17" fmla="*/ 0 h 131"/>
                <a:gd name="T18" fmla="*/ 24 w 47"/>
                <a:gd name="T19" fmla="*/ 121 h 131"/>
                <a:gd name="T20" fmla="*/ 11 w 47"/>
                <a:gd name="T21" fmla="*/ 107 h 131"/>
                <a:gd name="T22" fmla="*/ 24 w 47"/>
                <a:gd name="T23" fmla="*/ 94 h 131"/>
                <a:gd name="T24" fmla="*/ 37 w 47"/>
                <a:gd name="T25" fmla="*/ 107 h 131"/>
                <a:gd name="T26" fmla="*/ 24 w 47"/>
                <a:gd name="T27" fmla="*/ 121 h 131"/>
                <a:gd name="T28" fmla="*/ 41 w 47"/>
                <a:gd name="T29" fmla="*/ 63 h 131"/>
                <a:gd name="T30" fmla="*/ 37 w 47"/>
                <a:gd name="T31" fmla="*/ 68 h 131"/>
                <a:gd name="T32" fmla="*/ 11 w 47"/>
                <a:gd name="T33" fmla="*/ 68 h 131"/>
                <a:gd name="T34" fmla="*/ 7 w 47"/>
                <a:gd name="T35" fmla="*/ 63 h 131"/>
                <a:gd name="T36" fmla="*/ 7 w 47"/>
                <a:gd name="T37" fmla="*/ 16 h 131"/>
                <a:gd name="T38" fmla="*/ 11 w 47"/>
                <a:gd name="T39" fmla="*/ 11 h 131"/>
                <a:gd name="T40" fmla="*/ 37 w 47"/>
                <a:gd name="T41" fmla="*/ 11 h 131"/>
                <a:gd name="T42" fmla="*/ 41 w 47"/>
                <a:gd name="T43" fmla="*/ 16 h 131"/>
                <a:gd name="T44" fmla="*/ 41 w 47"/>
                <a:gd name="T45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31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3" y="131"/>
                    <a:pt x="7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4" y="131"/>
                    <a:pt x="47" y="128"/>
                    <a:pt x="47" y="124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  <a:moveTo>
                    <a:pt x="24" y="121"/>
                  </a:moveTo>
                  <a:cubicBezTo>
                    <a:pt x="17" y="121"/>
                    <a:pt x="11" y="115"/>
                    <a:pt x="11" y="107"/>
                  </a:cubicBezTo>
                  <a:cubicBezTo>
                    <a:pt x="11" y="100"/>
                    <a:pt x="17" y="94"/>
                    <a:pt x="24" y="94"/>
                  </a:cubicBezTo>
                  <a:cubicBezTo>
                    <a:pt x="31" y="94"/>
                    <a:pt x="37" y="100"/>
                    <a:pt x="37" y="107"/>
                  </a:cubicBezTo>
                  <a:cubicBezTo>
                    <a:pt x="37" y="115"/>
                    <a:pt x="31" y="121"/>
                    <a:pt x="24" y="121"/>
                  </a:cubicBezTo>
                  <a:close/>
                  <a:moveTo>
                    <a:pt x="41" y="63"/>
                  </a:moveTo>
                  <a:cubicBezTo>
                    <a:pt x="41" y="66"/>
                    <a:pt x="39" y="68"/>
                    <a:pt x="37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68"/>
                    <a:pt x="7" y="66"/>
                    <a:pt x="7" y="6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9" y="11"/>
                    <a:pt x="11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41" y="13"/>
                    <a:pt x="41" y="16"/>
                  </a:cubicBezTo>
                  <a:cubicBezTo>
                    <a:pt x="41" y="63"/>
                    <a:pt x="41" y="63"/>
                    <a:pt x="4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auto">
            <a:xfrm>
              <a:off x="1433513" y="5175250"/>
              <a:ext cx="39688" cy="11113"/>
            </a:xfrm>
            <a:custGeom>
              <a:avLst/>
              <a:gdLst>
                <a:gd name="T0" fmla="*/ 17 w 19"/>
                <a:gd name="T1" fmla="*/ 5 h 5"/>
                <a:gd name="T2" fmla="*/ 2 w 19"/>
                <a:gd name="T3" fmla="*/ 5 h 5"/>
                <a:gd name="T4" fmla="*/ 0 w 19"/>
                <a:gd name="T5" fmla="*/ 2 h 5"/>
                <a:gd name="T6" fmla="*/ 2 w 19"/>
                <a:gd name="T7" fmla="*/ 0 h 5"/>
                <a:gd name="T8" fmla="*/ 17 w 19"/>
                <a:gd name="T9" fmla="*/ 0 h 5"/>
                <a:gd name="T10" fmla="*/ 19 w 19"/>
                <a:gd name="T11" fmla="*/ 2 h 5"/>
                <a:gd name="T12" fmla="*/ 17 w 1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">
                  <a:moveTo>
                    <a:pt x="17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4"/>
                    <a:pt x="18" y="5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2" name="Freeform 68"/>
            <p:cNvSpPr>
              <a:spLocks noEditPoints="1"/>
            </p:cNvSpPr>
            <p:nvPr/>
          </p:nvSpPr>
          <p:spPr bwMode="auto">
            <a:xfrm>
              <a:off x="1295401" y="5130800"/>
              <a:ext cx="100013" cy="277813"/>
            </a:xfrm>
            <a:custGeom>
              <a:avLst/>
              <a:gdLst>
                <a:gd name="T0" fmla="*/ 40 w 47"/>
                <a:gd name="T1" fmla="*/ 0 h 131"/>
                <a:gd name="T2" fmla="*/ 7 w 47"/>
                <a:gd name="T3" fmla="*/ 0 h 131"/>
                <a:gd name="T4" fmla="*/ 0 w 47"/>
                <a:gd name="T5" fmla="*/ 6 h 131"/>
                <a:gd name="T6" fmla="*/ 0 w 47"/>
                <a:gd name="T7" fmla="*/ 124 h 131"/>
                <a:gd name="T8" fmla="*/ 7 w 47"/>
                <a:gd name="T9" fmla="*/ 131 h 131"/>
                <a:gd name="T10" fmla="*/ 40 w 47"/>
                <a:gd name="T11" fmla="*/ 131 h 131"/>
                <a:gd name="T12" fmla="*/ 47 w 47"/>
                <a:gd name="T13" fmla="*/ 124 h 131"/>
                <a:gd name="T14" fmla="*/ 47 w 47"/>
                <a:gd name="T15" fmla="*/ 6 h 131"/>
                <a:gd name="T16" fmla="*/ 40 w 47"/>
                <a:gd name="T17" fmla="*/ 0 h 131"/>
                <a:gd name="T18" fmla="*/ 23 w 47"/>
                <a:gd name="T19" fmla="*/ 121 h 131"/>
                <a:gd name="T20" fmla="*/ 10 w 47"/>
                <a:gd name="T21" fmla="*/ 107 h 131"/>
                <a:gd name="T22" fmla="*/ 23 w 47"/>
                <a:gd name="T23" fmla="*/ 94 h 131"/>
                <a:gd name="T24" fmla="*/ 37 w 47"/>
                <a:gd name="T25" fmla="*/ 107 h 131"/>
                <a:gd name="T26" fmla="*/ 23 w 47"/>
                <a:gd name="T27" fmla="*/ 121 h 131"/>
                <a:gd name="T28" fmla="*/ 41 w 47"/>
                <a:gd name="T29" fmla="*/ 63 h 131"/>
                <a:gd name="T30" fmla="*/ 36 w 47"/>
                <a:gd name="T31" fmla="*/ 68 h 131"/>
                <a:gd name="T32" fmla="*/ 11 w 47"/>
                <a:gd name="T33" fmla="*/ 68 h 131"/>
                <a:gd name="T34" fmla="*/ 6 w 47"/>
                <a:gd name="T35" fmla="*/ 63 h 131"/>
                <a:gd name="T36" fmla="*/ 6 w 47"/>
                <a:gd name="T37" fmla="*/ 16 h 131"/>
                <a:gd name="T38" fmla="*/ 11 w 47"/>
                <a:gd name="T39" fmla="*/ 11 h 131"/>
                <a:gd name="T40" fmla="*/ 36 w 47"/>
                <a:gd name="T41" fmla="*/ 11 h 131"/>
                <a:gd name="T42" fmla="*/ 41 w 47"/>
                <a:gd name="T43" fmla="*/ 16 h 131"/>
                <a:gd name="T44" fmla="*/ 41 w 47"/>
                <a:gd name="T45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31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3" y="131"/>
                    <a:pt x="7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4" y="131"/>
                    <a:pt x="47" y="128"/>
                    <a:pt x="47" y="124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4" y="0"/>
                    <a:pt x="40" y="0"/>
                  </a:cubicBezTo>
                  <a:close/>
                  <a:moveTo>
                    <a:pt x="23" y="121"/>
                  </a:moveTo>
                  <a:cubicBezTo>
                    <a:pt x="16" y="121"/>
                    <a:pt x="10" y="115"/>
                    <a:pt x="10" y="107"/>
                  </a:cubicBezTo>
                  <a:cubicBezTo>
                    <a:pt x="10" y="100"/>
                    <a:pt x="16" y="94"/>
                    <a:pt x="23" y="94"/>
                  </a:cubicBezTo>
                  <a:cubicBezTo>
                    <a:pt x="31" y="94"/>
                    <a:pt x="37" y="100"/>
                    <a:pt x="37" y="107"/>
                  </a:cubicBezTo>
                  <a:cubicBezTo>
                    <a:pt x="37" y="115"/>
                    <a:pt x="31" y="121"/>
                    <a:pt x="23" y="121"/>
                  </a:cubicBezTo>
                  <a:close/>
                  <a:moveTo>
                    <a:pt x="41" y="63"/>
                  </a:moveTo>
                  <a:cubicBezTo>
                    <a:pt x="41" y="66"/>
                    <a:pt x="39" y="68"/>
                    <a:pt x="36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8" y="68"/>
                    <a:pt x="6" y="66"/>
                    <a:pt x="6" y="6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8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11"/>
                    <a:pt x="41" y="13"/>
                    <a:pt x="41" y="16"/>
                  </a:cubicBezTo>
                  <a:lnTo>
                    <a:pt x="4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auto">
            <a:xfrm>
              <a:off x="1316038" y="5175250"/>
              <a:ext cx="38100" cy="11113"/>
            </a:xfrm>
            <a:custGeom>
              <a:avLst/>
              <a:gdLst>
                <a:gd name="T0" fmla="*/ 16 w 18"/>
                <a:gd name="T1" fmla="*/ 5 h 5"/>
                <a:gd name="T2" fmla="*/ 2 w 18"/>
                <a:gd name="T3" fmla="*/ 5 h 5"/>
                <a:gd name="T4" fmla="*/ 0 w 18"/>
                <a:gd name="T5" fmla="*/ 2 h 5"/>
                <a:gd name="T6" fmla="*/ 2 w 18"/>
                <a:gd name="T7" fmla="*/ 0 h 5"/>
                <a:gd name="T8" fmla="*/ 16 w 18"/>
                <a:gd name="T9" fmla="*/ 0 h 5"/>
                <a:gd name="T10" fmla="*/ 18 w 18"/>
                <a:gd name="T11" fmla="*/ 2 h 5"/>
                <a:gd name="T12" fmla="*/ 16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4"/>
                    <a:pt x="17" y="5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Freeform 70"/>
            <p:cNvSpPr>
              <a:spLocks/>
            </p:cNvSpPr>
            <p:nvPr/>
          </p:nvSpPr>
          <p:spPr bwMode="auto">
            <a:xfrm>
              <a:off x="1316038" y="5199063"/>
              <a:ext cx="38100" cy="11113"/>
            </a:xfrm>
            <a:custGeom>
              <a:avLst/>
              <a:gdLst>
                <a:gd name="T0" fmla="*/ 16 w 18"/>
                <a:gd name="T1" fmla="*/ 5 h 5"/>
                <a:gd name="T2" fmla="*/ 2 w 18"/>
                <a:gd name="T3" fmla="*/ 5 h 5"/>
                <a:gd name="T4" fmla="*/ 0 w 18"/>
                <a:gd name="T5" fmla="*/ 2 h 5"/>
                <a:gd name="T6" fmla="*/ 2 w 18"/>
                <a:gd name="T7" fmla="*/ 0 h 5"/>
                <a:gd name="T8" fmla="*/ 16 w 18"/>
                <a:gd name="T9" fmla="*/ 0 h 5"/>
                <a:gd name="T10" fmla="*/ 18 w 18"/>
                <a:gd name="T11" fmla="*/ 2 h 5"/>
                <a:gd name="T12" fmla="*/ 16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4"/>
                    <a:pt x="17" y="5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5" name="Freeform 71"/>
            <p:cNvSpPr>
              <a:spLocks/>
            </p:cNvSpPr>
            <p:nvPr/>
          </p:nvSpPr>
          <p:spPr bwMode="auto">
            <a:xfrm>
              <a:off x="1316038" y="5222875"/>
              <a:ext cx="38100" cy="7938"/>
            </a:xfrm>
            <a:custGeom>
              <a:avLst/>
              <a:gdLst>
                <a:gd name="T0" fmla="*/ 16 w 18"/>
                <a:gd name="T1" fmla="*/ 4 h 4"/>
                <a:gd name="T2" fmla="*/ 2 w 18"/>
                <a:gd name="T3" fmla="*/ 4 h 4"/>
                <a:gd name="T4" fmla="*/ 0 w 18"/>
                <a:gd name="T5" fmla="*/ 2 h 4"/>
                <a:gd name="T6" fmla="*/ 2 w 18"/>
                <a:gd name="T7" fmla="*/ 0 h 4"/>
                <a:gd name="T8" fmla="*/ 16 w 18"/>
                <a:gd name="T9" fmla="*/ 0 h 4"/>
                <a:gd name="T10" fmla="*/ 18 w 18"/>
                <a:gd name="T11" fmla="*/ 2 h 4"/>
                <a:gd name="T12" fmla="*/ 16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Freeform 72"/>
            <p:cNvSpPr>
              <a:spLocks noEditPoints="1"/>
            </p:cNvSpPr>
            <p:nvPr/>
          </p:nvSpPr>
          <p:spPr bwMode="auto">
            <a:xfrm>
              <a:off x="1525588" y="5121275"/>
              <a:ext cx="139700" cy="290513"/>
            </a:xfrm>
            <a:custGeom>
              <a:avLst/>
              <a:gdLst>
                <a:gd name="T0" fmla="*/ 65 w 66"/>
                <a:gd name="T1" fmla="*/ 123 h 137"/>
                <a:gd name="T2" fmla="*/ 47 w 66"/>
                <a:gd name="T3" fmla="*/ 7 h 137"/>
                <a:gd name="T4" fmla="*/ 40 w 66"/>
                <a:gd name="T5" fmla="*/ 1 h 137"/>
                <a:gd name="T6" fmla="*/ 7 w 66"/>
                <a:gd name="T7" fmla="*/ 6 h 137"/>
                <a:gd name="T8" fmla="*/ 1 w 66"/>
                <a:gd name="T9" fmla="*/ 14 h 137"/>
                <a:gd name="T10" fmla="*/ 18 w 66"/>
                <a:gd name="T11" fmla="*/ 130 h 137"/>
                <a:gd name="T12" fmla="*/ 26 w 66"/>
                <a:gd name="T13" fmla="*/ 136 h 137"/>
                <a:gd name="T14" fmla="*/ 59 w 66"/>
                <a:gd name="T15" fmla="*/ 131 h 137"/>
                <a:gd name="T16" fmla="*/ 65 w 66"/>
                <a:gd name="T17" fmla="*/ 123 h 137"/>
                <a:gd name="T18" fmla="*/ 21 w 66"/>
                <a:gd name="T19" fmla="*/ 73 h 137"/>
                <a:gd name="T20" fmla="*/ 15 w 66"/>
                <a:gd name="T21" fmla="*/ 69 h 137"/>
                <a:gd name="T22" fmla="*/ 8 w 66"/>
                <a:gd name="T23" fmla="*/ 22 h 137"/>
                <a:gd name="T24" fmla="*/ 12 w 66"/>
                <a:gd name="T25" fmla="*/ 17 h 137"/>
                <a:gd name="T26" fmla="*/ 37 w 66"/>
                <a:gd name="T27" fmla="*/ 13 h 137"/>
                <a:gd name="T28" fmla="*/ 43 w 66"/>
                <a:gd name="T29" fmla="*/ 17 h 137"/>
                <a:gd name="T30" fmla="*/ 50 w 66"/>
                <a:gd name="T31" fmla="*/ 64 h 137"/>
                <a:gd name="T32" fmla="*/ 46 w 66"/>
                <a:gd name="T33" fmla="*/ 69 h 137"/>
                <a:gd name="T34" fmla="*/ 21 w 66"/>
                <a:gd name="T35" fmla="*/ 73 h 137"/>
                <a:gd name="T36" fmla="*/ 50 w 66"/>
                <a:gd name="T37" fmla="*/ 118 h 137"/>
                <a:gd name="T38" fmla="*/ 41 w 66"/>
                <a:gd name="T39" fmla="*/ 123 h 137"/>
                <a:gd name="T40" fmla="*/ 39 w 66"/>
                <a:gd name="T41" fmla="*/ 123 h 137"/>
                <a:gd name="T42" fmla="*/ 26 w 66"/>
                <a:gd name="T43" fmla="*/ 112 h 137"/>
                <a:gd name="T44" fmla="*/ 28 w 66"/>
                <a:gd name="T45" fmla="*/ 102 h 137"/>
                <a:gd name="T46" fmla="*/ 37 w 66"/>
                <a:gd name="T47" fmla="*/ 97 h 137"/>
                <a:gd name="T48" fmla="*/ 39 w 66"/>
                <a:gd name="T49" fmla="*/ 97 h 137"/>
                <a:gd name="T50" fmla="*/ 52 w 66"/>
                <a:gd name="T51" fmla="*/ 108 h 137"/>
                <a:gd name="T52" fmla="*/ 50 w 66"/>
                <a:gd name="T53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37">
                  <a:moveTo>
                    <a:pt x="65" y="123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3"/>
                    <a:pt x="43" y="0"/>
                    <a:pt x="4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7"/>
                    <a:pt x="0" y="10"/>
                    <a:pt x="1" y="1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9" y="134"/>
                    <a:pt x="23" y="137"/>
                    <a:pt x="26" y="136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63" y="131"/>
                    <a:pt x="66" y="127"/>
                    <a:pt x="65" y="123"/>
                  </a:cubicBezTo>
                  <a:close/>
                  <a:moveTo>
                    <a:pt x="21" y="73"/>
                  </a:moveTo>
                  <a:cubicBezTo>
                    <a:pt x="18" y="73"/>
                    <a:pt x="16" y="71"/>
                    <a:pt x="15" y="69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10" y="17"/>
                    <a:pt x="12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3"/>
                    <a:pt x="42" y="15"/>
                    <a:pt x="43" y="17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8" y="69"/>
                    <a:pt x="46" y="69"/>
                  </a:cubicBezTo>
                  <a:lnTo>
                    <a:pt x="21" y="73"/>
                  </a:lnTo>
                  <a:close/>
                  <a:moveTo>
                    <a:pt x="50" y="118"/>
                  </a:moveTo>
                  <a:cubicBezTo>
                    <a:pt x="48" y="121"/>
                    <a:pt x="45" y="123"/>
                    <a:pt x="41" y="123"/>
                  </a:cubicBezTo>
                  <a:cubicBezTo>
                    <a:pt x="40" y="123"/>
                    <a:pt x="40" y="123"/>
                    <a:pt x="39" y="123"/>
                  </a:cubicBezTo>
                  <a:cubicBezTo>
                    <a:pt x="33" y="123"/>
                    <a:pt x="27" y="118"/>
                    <a:pt x="26" y="112"/>
                  </a:cubicBezTo>
                  <a:cubicBezTo>
                    <a:pt x="25" y="109"/>
                    <a:pt x="26" y="105"/>
                    <a:pt x="28" y="102"/>
                  </a:cubicBezTo>
                  <a:cubicBezTo>
                    <a:pt x="31" y="99"/>
                    <a:pt x="34" y="97"/>
                    <a:pt x="37" y="97"/>
                  </a:cubicBezTo>
                  <a:cubicBezTo>
                    <a:pt x="38" y="97"/>
                    <a:pt x="38" y="97"/>
                    <a:pt x="39" y="97"/>
                  </a:cubicBezTo>
                  <a:cubicBezTo>
                    <a:pt x="46" y="97"/>
                    <a:pt x="51" y="102"/>
                    <a:pt x="52" y="108"/>
                  </a:cubicBezTo>
                  <a:cubicBezTo>
                    <a:pt x="53" y="112"/>
                    <a:pt x="52" y="115"/>
                    <a:pt x="5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auto">
            <a:xfrm>
              <a:off x="1550988" y="5160963"/>
              <a:ext cx="41275" cy="14288"/>
            </a:xfrm>
            <a:custGeom>
              <a:avLst/>
              <a:gdLst>
                <a:gd name="T0" fmla="*/ 2 w 19"/>
                <a:gd name="T1" fmla="*/ 7 h 7"/>
                <a:gd name="T2" fmla="*/ 0 w 19"/>
                <a:gd name="T3" fmla="*/ 5 h 7"/>
                <a:gd name="T4" fmla="*/ 2 w 19"/>
                <a:gd name="T5" fmla="*/ 2 h 7"/>
                <a:gd name="T6" fmla="*/ 16 w 19"/>
                <a:gd name="T7" fmla="*/ 0 h 7"/>
                <a:gd name="T8" fmla="*/ 19 w 19"/>
                <a:gd name="T9" fmla="*/ 2 h 7"/>
                <a:gd name="T10" fmla="*/ 17 w 19"/>
                <a:gd name="T11" fmla="*/ 5 h 7"/>
                <a:gd name="T12" fmla="*/ 3 w 19"/>
                <a:gd name="T13" fmla="*/ 7 h 7"/>
                <a:gd name="T14" fmla="*/ 2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9" y="1"/>
                    <a:pt x="19" y="2"/>
                  </a:cubicBezTo>
                  <a:cubicBezTo>
                    <a:pt x="19" y="3"/>
                    <a:pt x="18" y="4"/>
                    <a:pt x="17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auto">
            <a:xfrm>
              <a:off x="1555751" y="5180013"/>
              <a:ext cx="55563" cy="17463"/>
            </a:xfrm>
            <a:custGeom>
              <a:avLst/>
              <a:gdLst>
                <a:gd name="T0" fmla="*/ 2 w 26"/>
                <a:gd name="T1" fmla="*/ 8 h 8"/>
                <a:gd name="T2" fmla="*/ 0 w 26"/>
                <a:gd name="T3" fmla="*/ 6 h 8"/>
                <a:gd name="T4" fmla="*/ 2 w 26"/>
                <a:gd name="T5" fmla="*/ 4 h 8"/>
                <a:gd name="T6" fmla="*/ 24 w 26"/>
                <a:gd name="T7" fmla="*/ 0 h 8"/>
                <a:gd name="T8" fmla="*/ 26 w 26"/>
                <a:gd name="T9" fmla="*/ 2 h 8"/>
                <a:gd name="T10" fmla="*/ 24 w 26"/>
                <a:gd name="T11" fmla="*/ 5 h 8"/>
                <a:gd name="T12" fmla="*/ 2 w 26"/>
                <a:gd name="T13" fmla="*/ 8 h 8"/>
                <a:gd name="T14" fmla="*/ 2 w 2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0" y="4"/>
                    <a:pt x="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5"/>
                    <a:pt x="2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auto">
            <a:xfrm>
              <a:off x="1277938" y="5432425"/>
              <a:ext cx="403225" cy="31750"/>
            </a:xfrm>
            <a:custGeom>
              <a:avLst/>
              <a:gdLst>
                <a:gd name="T0" fmla="*/ 190 w 190"/>
                <a:gd name="T1" fmla="*/ 10 h 15"/>
                <a:gd name="T2" fmla="*/ 185 w 190"/>
                <a:gd name="T3" fmla="*/ 15 h 15"/>
                <a:gd name="T4" fmla="*/ 5 w 190"/>
                <a:gd name="T5" fmla="*/ 15 h 15"/>
                <a:gd name="T6" fmla="*/ 0 w 190"/>
                <a:gd name="T7" fmla="*/ 10 h 15"/>
                <a:gd name="T8" fmla="*/ 0 w 190"/>
                <a:gd name="T9" fmla="*/ 6 h 15"/>
                <a:gd name="T10" fmla="*/ 5 w 190"/>
                <a:gd name="T11" fmla="*/ 0 h 15"/>
                <a:gd name="T12" fmla="*/ 185 w 190"/>
                <a:gd name="T13" fmla="*/ 0 h 15"/>
                <a:gd name="T14" fmla="*/ 190 w 190"/>
                <a:gd name="T15" fmla="*/ 6 h 15"/>
                <a:gd name="T16" fmla="*/ 190 w 190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5">
                  <a:moveTo>
                    <a:pt x="190" y="10"/>
                  </a:moveTo>
                  <a:cubicBezTo>
                    <a:pt x="190" y="13"/>
                    <a:pt x="187" y="15"/>
                    <a:pt x="18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0" y="13"/>
                    <a:pt x="0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7" y="0"/>
                    <a:pt x="190" y="3"/>
                    <a:pt x="190" y="6"/>
                  </a:cubicBezTo>
                  <a:lnTo>
                    <a:pt x="19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0" name="Freeform 76"/>
          <p:cNvSpPr>
            <a:spLocks noEditPoints="1"/>
          </p:cNvSpPr>
          <p:nvPr/>
        </p:nvSpPr>
        <p:spPr bwMode="auto">
          <a:xfrm>
            <a:off x="1937750" y="5360161"/>
            <a:ext cx="415899" cy="309628"/>
          </a:xfrm>
          <a:custGeom>
            <a:avLst/>
            <a:gdLst>
              <a:gd name="T0" fmla="*/ 228 w 237"/>
              <a:gd name="T1" fmla="*/ 42 h 177"/>
              <a:gd name="T2" fmla="*/ 215 w 237"/>
              <a:gd name="T3" fmla="*/ 42 h 177"/>
              <a:gd name="T4" fmla="*/ 214 w 237"/>
              <a:gd name="T5" fmla="*/ 40 h 177"/>
              <a:gd name="T6" fmla="*/ 214 w 237"/>
              <a:gd name="T7" fmla="*/ 33 h 177"/>
              <a:gd name="T8" fmla="*/ 198 w 237"/>
              <a:gd name="T9" fmla="*/ 18 h 177"/>
              <a:gd name="T10" fmla="*/ 93 w 237"/>
              <a:gd name="T11" fmla="*/ 18 h 177"/>
              <a:gd name="T12" fmla="*/ 90 w 237"/>
              <a:gd name="T13" fmla="*/ 13 h 177"/>
              <a:gd name="T14" fmla="*/ 89 w 237"/>
              <a:gd name="T15" fmla="*/ 12 h 177"/>
              <a:gd name="T16" fmla="*/ 72 w 237"/>
              <a:gd name="T17" fmla="*/ 0 h 177"/>
              <a:gd name="T18" fmla="*/ 44 w 237"/>
              <a:gd name="T19" fmla="*/ 0 h 177"/>
              <a:gd name="T20" fmla="*/ 28 w 237"/>
              <a:gd name="T21" fmla="*/ 12 h 177"/>
              <a:gd name="T22" fmla="*/ 27 w 237"/>
              <a:gd name="T23" fmla="*/ 13 h 177"/>
              <a:gd name="T24" fmla="*/ 24 w 237"/>
              <a:gd name="T25" fmla="*/ 18 h 177"/>
              <a:gd name="T26" fmla="*/ 16 w 237"/>
              <a:gd name="T27" fmla="*/ 18 h 177"/>
              <a:gd name="T28" fmla="*/ 0 w 237"/>
              <a:gd name="T29" fmla="*/ 33 h 177"/>
              <a:gd name="T30" fmla="*/ 0 w 237"/>
              <a:gd name="T31" fmla="*/ 162 h 177"/>
              <a:gd name="T32" fmla="*/ 13 w 237"/>
              <a:gd name="T33" fmla="*/ 177 h 177"/>
              <a:gd name="T34" fmla="*/ 16 w 237"/>
              <a:gd name="T35" fmla="*/ 177 h 177"/>
              <a:gd name="T36" fmla="*/ 204 w 237"/>
              <a:gd name="T37" fmla="*/ 177 h 177"/>
              <a:gd name="T38" fmla="*/ 215 w 237"/>
              <a:gd name="T39" fmla="*/ 168 h 177"/>
              <a:gd name="T40" fmla="*/ 236 w 237"/>
              <a:gd name="T41" fmla="*/ 51 h 177"/>
              <a:gd name="T42" fmla="*/ 228 w 237"/>
              <a:gd name="T43" fmla="*/ 42 h 177"/>
              <a:gd name="T44" fmla="*/ 16 w 237"/>
              <a:gd name="T45" fmla="*/ 30 h 177"/>
              <a:gd name="T46" fmla="*/ 24 w 237"/>
              <a:gd name="T47" fmla="*/ 30 h 177"/>
              <a:gd name="T48" fmla="*/ 38 w 237"/>
              <a:gd name="T49" fmla="*/ 19 h 177"/>
              <a:gd name="T50" fmla="*/ 39 w 237"/>
              <a:gd name="T51" fmla="*/ 18 h 177"/>
              <a:gd name="T52" fmla="*/ 46 w 237"/>
              <a:gd name="T53" fmla="*/ 12 h 177"/>
              <a:gd name="T54" fmla="*/ 72 w 237"/>
              <a:gd name="T55" fmla="*/ 12 h 177"/>
              <a:gd name="T56" fmla="*/ 78 w 237"/>
              <a:gd name="T57" fmla="*/ 18 h 177"/>
              <a:gd name="T58" fmla="*/ 79 w 237"/>
              <a:gd name="T59" fmla="*/ 19 h 177"/>
              <a:gd name="T60" fmla="*/ 93 w 237"/>
              <a:gd name="T61" fmla="*/ 30 h 177"/>
              <a:gd name="T62" fmla="*/ 198 w 237"/>
              <a:gd name="T63" fmla="*/ 30 h 177"/>
              <a:gd name="T64" fmla="*/ 202 w 237"/>
              <a:gd name="T65" fmla="*/ 33 h 177"/>
              <a:gd name="T66" fmla="*/ 202 w 237"/>
              <a:gd name="T67" fmla="*/ 39 h 177"/>
              <a:gd name="T68" fmla="*/ 200 w 237"/>
              <a:gd name="T69" fmla="*/ 42 h 177"/>
              <a:gd name="T70" fmla="*/ 40 w 237"/>
              <a:gd name="T71" fmla="*/ 42 h 177"/>
              <a:gd name="T72" fmla="*/ 29 w 237"/>
              <a:gd name="T73" fmla="*/ 51 h 177"/>
              <a:gd name="T74" fmla="*/ 13 w 237"/>
              <a:gd name="T75" fmla="*/ 138 h 177"/>
              <a:gd name="T76" fmla="*/ 13 w 237"/>
              <a:gd name="T77" fmla="*/ 136 h 177"/>
              <a:gd name="T78" fmla="*/ 13 w 237"/>
              <a:gd name="T79" fmla="*/ 33 h 177"/>
              <a:gd name="T80" fmla="*/ 16 w 237"/>
              <a:gd name="T81" fmla="*/ 3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7" h="177">
                <a:moveTo>
                  <a:pt x="228" y="42"/>
                </a:moveTo>
                <a:cubicBezTo>
                  <a:pt x="228" y="42"/>
                  <a:pt x="218" y="42"/>
                  <a:pt x="215" y="42"/>
                </a:cubicBezTo>
                <a:cubicBezTo>
                  <a:pt x="214" y="42"/>
                  <a:pt x="214" y="40"/>
                  <a:pt x="214" y="40"/>
                </a:cubicBezTo>
                <a:cubicBezTo>
                  <a:pt x="214" y="33"/>
                  <a:pt x="214" y="33"/>
                  <a:pt x="214" y="33"/>
                </a:cubicBezTo>
                <a:cubicBezTo>
                  <a:pt x="214" y="25"/>
                  <a:pt x="207" y="18"/>
                  <a:pt x="198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2" y="18"/>
                  <a:pt x="91" y="16"/>
                  <a:pt x="90" y="13"/>
                </a:cubicBezTo>
                <a:cubicBezTo>
                  <a:pt x="89" y="13"/>
                  <a:pt x="89" y="12"/>
                  <a:pt x="89" y="12"/>
                </a:cubicBezTo>
                <a:cubicBezTo>
                  <a:pt x="84" y="2"/>
                  <a:pt x="77" y="0"/>
                  <a:pt x="7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37" y="0"/>
                  <a:pt x="33" y="4"/>
                  <a:pt x="28" y="12"/>
                </a:cubicBezTo>
                <a:cubicBezTo>
                  <a:pt x="28" y="12"/>
                  <a:pt x="28" y="13"/>
                  <a:pt x="27" y="13"/>
                </a:cubicBezTo>
                <a:cubicBezTo>
                  <a:pt x="26" y="16"/>
                  <a:pt x="25" y="18"/>
                  <a:pt x="24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7" y="18"/>
                  <a:pt x="0" y="25"/>
                  <a:pt x="0" y="3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9"/>
                  <a:pt x="6" y="175"/>
                  <a:pt x="13" y="177"/>
                </a:cubicBezTo>
                <a:cubicBezTo>
                  <a:pt x="14" y="177"/>
                  <a:pt x="15" y="177"/>
                  <a:pt x="16" y="177"/>
                </a:cubicBezTo>
                <a:cubicBezTo>
                  <a:pt x="204" y="177"/>
                  <a:pt x="204" y="177"/>
                  <a:pt x="204" y="177"/>
                </a:cubicBezTo>
                <a:cubicBezTo>
                  <a:pt x="209" y="177"/>
                  <a:pt x="214" y="173"/>
                  <a:pt x="215" y="168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37" y="46"/>
                  <a:pt x="233" y="42"/>
                  <a:pt x="228" y="42"/>
                </a:cubicBezTo>
                <a:close/>
                <a:moveTo>
                  <a:pt x="16" y="30"/>
                </a:moveTo>
                <a:cubicBezTo>
                  <a:pt x="24" y="30"/>
                  <a:pt x="24" y="30"/>
                  <a:pt x="24" y="30"/>
                </a:cubicBezTo>
                <a:cubicBezTo>
                  <a:pt x="32" y="30"/>
                  <a:pt x="35" y="24"/>
                  <a:pt x="38" y="19"/>
                </a:cubicBezTo>
                <a:cubicBezTo>
                  <a:pt x="38" y="19"/>
                  <a:pt x="39" y="19"/>
                  <a:pt x="39" y="18"/>
                </a:cubicBezTo>
                <a:cubicBezTo>
                  <a:pt x="41" y="14"/>
                  <a:pt x="43" y="12"/>
                  <a:pt x="46" y="12"/>
                </a:cubicBezTo>
                <a:cubicBezTo>
                  <a:pt x="72" y="12"/>
                  <a:pt x="72" y="12"/>
                  <a:pt x="72" y="12"/>
                </a:cubicBezTo>
                <a:cubicBezTo>
                  <a:pt x="73" y="12"/>
                  <a:pt x="75" y="12"/>
                  <a:pt x="78" y="18"/>
                </a:cubicBezTo>
                <a:cubicBezTo>
                  <a:pt x="78" y="18"/>
                  <a:pt x="79" y="19"/>
                  <a:pt x="79" y="19"/>
                </a:cubicBezTo>
                <a:cubicBezTo>
                  <a:pt x="81" y="23"/>
                  <a:pt x="84" y="30"/>
                  <a:pt x="93" y="30"/>
                </a:cubicBezTo>
                <a:cubicBezTo>
                  <a:pt x="198" y="30"/>
                  <a:pt x="198" y="30"/>
                  <a:pt x="198" y="30"/>
                </a:cubicBezTo>
                <a:cubicBezTo>
                  <a:pt x="200" y="30"/>
                  <a:pt x="202" y="31"/>
                  <a:pt x="202" y="33"/>
                </a:cubicBezTo>
                <a:cubicBezTo>
                  <a:pt x="202" y="39"/>
                  <a:pt x="202" y="39"/>
                  <a:pt x="202" y="39"/>
                </a:cubicBezTo>
                <a:cubicBezTo>
                  <a:pt x="202" y="39"/>
                  <a:pt x="202" y="42"/>
                  <a:pt x="200" y="42"/>
                </a:cubicBezTo>
                <a:cubicBezTo>
                  <a:pt x="160" y="42"/>
                  <a:pt x="40" y="42"/>
                  <a:pt x="40" y="42"/>
                </a:cubicBezTo>
                <a:cubicBezTo>
                  <a:pt x="35" y="42"/>
                  <a:pt x="30" y="46"/>
                  <a:pt x="29" y="51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38"/>
                  <a:pt x="13" y="141"/>
                  <a:pt x="13" y="136"/>
                </a:cubicBezTo>
                <a:cubicBezTo>
                  <a:pt x="13" y="110"/>
                  <a:pt x="13" y="33"/>
                  <a:pt x="13" y="33"/>
                </a:cubicBezTo>
                <a:cubicBezTo>
                  <a:pt x="13" y="31"/>
                  <a:pt x="14" y="30"/>
                  <a:pt x="16" y="30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1" name="Freeform 77"/>
          <p:cNvSpPr>
            <a:spLocks noEditPoints="1"/>
          </p:cNvSpPr>
          <p:nvPr/>
        </p:nvSpPr>
        <p:spPr bwMode="auto">
          <a:xfrm>
            <a:off x="3416582" y="5384432"/>
            <a:ext cx="379164" cy="261085"/>
          </a:xfrm>
          <a:custGeom>
            <a:avLst/>
            <a:gdLst>
              <a:gd name="T0" fmla="*/ 207 w 216"/>
              <a:gd name="T1" fmla="*/ 0 h 149"/>
              <a:gd name="T2" fmla="*/ 9 w 216"/>
              <a:gd name="T3" fmla="*/ 0 h 149"/>
              <a:gd name="T4" fmla="*/ 0 w 216"/>
              <a:gd name="T5" fmla="*/ 9 h 149"/>
              <a:gd name="T6" fmla="*/ 0 w 216"/>
              <a:gd name="T7" fmla="*/ 140 h 149"/>
              <a:gd name="T8" fmla="*/ 9 w 216"/>
              <a:gd name="T9" fmla="*/ 149 h 149"/>
              <a:gd name="T10" fmla="*/ 207 w 216"/>
              <a:gd name="T11" fmla="*/ 149 h 149"/>
              <a:gd name="T12" fmla="*/ 216 w 216"/>
              <a:gd name="T13" fmla="*/ 140 h 149"/>
              <a:gd name="T14" fmla="*/ 216 w 216"/>
              <a:gd name="T15" fmla="*/ 9 h 149"/>
              <a:gd name="T16" fmla="*/ 207 w 216"/>
              <a:gd name="T17" fmla="*/ 0 h 149"/>
              <a:gd name="T18" fmla="*/ 141 w 216"/>
              <a:gd name="T19" fmla="*/ 80 h 149"/>
              <a:gd name="T20" fmla="*/ 200 w 216"/>
              <a:gd name="T21" fmla="*/ 125 h 149"/>
              <a:gd name="T22" fmla="*/ 201 w 216"/>
              <a:gd name="T23" fmla="*/ 131 h 149"/>
              <a:gd name="T24" fmla="*/ 196 w 216"/>
              <a:gd name="T25" fmla="*/ 133 h 149"/>
              <a:gd name="T26" fmla="*/ 133 w 216"/>
              <a:gd name="T27" fmla="*/ 88 h 149"/>
              <a:gd name="T28" fmla="*/ 131 w 216"/>
              <a:gd name="T29" fmla="*/ 88 h 149"/>
              <a:gd name="T30" fmla="*/ 112 w 216"/>
              <a:gd name="T31" fmla="*/ 103 h 149"/>
              <a:gd name="T32" fmla="*/ 108 w 216"/>
              <a:gd name="T33" fmla="*/ 104 h 149"/>
              <a:gd name="T34" fmla="*/ 104 w 216"/>
              <a:gd name="T35" fmla="*/ 103 h 149"/>
              <a:gd name="T36" fmla="*/ 84 w 216"/>
              <a:gd name="T37" fmla="*/ 87 h 149"/>
              <a:gd name="T38" fmla="*/ 83 w 216"/>
              <a:gd name="T39" fmla="*/ 87 h 149"/>
              <a:gd name="T40" fmla="*/ 20 w 216"/>
              <a:gd name="T41" fmla="*/ 133 h 149"/>
              <a:gd name="T42" fmla="*/ 14 w 216"/>
              <a:gd name="T43" fmla="*/ 131 h 149"/>
              <a:gd name="T44" fmla="*/ 15 w 216"/>
              <a:gd name="T45" fmla="*/ 125 h 149"/>
              <a:gd name="T46" fmla="*/ 75 w 216"/>
              <a:gd name="T47" fmla="*/ 81 h 149"/>
              <a:gd name="T48" fmla="*/ 75 w 216"/>
              <a:gd name="T49" fmla="*/ 79 h 149"/>
              <a:gd name="T50" fmla="*/ 14 w 216"/>
              <a:gd name="T51" fmla="*/ 24 h 149"/>
              <a:gd name="T52" fmla="*/ 12 w 216"/>
              <a:gd name="T53" fmla="*/ 17 h 149"/>
              <a:gd name="T54" fmla="*/ 16 w 216"/>
              <a:gd name="T55" fmla="*/ 15 h 149"/>
              <a:gd name="T56" fmla="*/ 19 w 216"/>
              <a:gd name="T57" fmla="*/ 16 h 149"/>
              <a:gd name="T58" fmla="*/ 106 w 216"/>
              <a:gd name="T59" fmla="*/ 92 h 149"/>
              <a:gd name="T60" fmla="*/ 108 w 216"/>
              <a:gd name="T61" fmla="*/ 92 h 149"/>
              <a:gd name="T62" fmla="*/ 110 w 216"/>
              <a:gd name="T63" fmla="*/ 92 h 149"/>
              <a:gd name="T64" fmla="*/ 196 w 216"/>
              <a:gd name="T65" fmla="*/ 16 h 149"/>
              <a:gd name="T66" fmla="*/ 199 w 216"/>
              <a:gd name="T67" fmla="*/ 15 h 149"/>
              <a:gd name="T68" fmla="*/ 203 w 216"/>
              <a:gd name="T69" fmla="*/ 17 h 149"/>
              <a:gd name="T70" fmla="*/ 202 w 216"/>
              <a:gd name="T71" fmla="*/ 24 h 149"/>
              <a:gd name="T72" fmla="*/ 141 w 216"/>
              <a:gd name="T73" fmla="*/ 79 h 149"/>
              <a:gd name="T74" fmla="*/ 141 w 216"/>
              <a:gd name="T75" fmla="*/ 8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Freeform 78"/>
          <p:cNvSpPr>
            <a:spLocks noEditPoints="1"/>
          </p:cNvSpPr>
          <p:nvPr/>
        </p:nvSpPr>
        <p:spPr bwMode="auto">
          <a:xfrm>
            <a:off x="4122738" y="5293242"/>
            <a:ext cx="388347" cy="409339"/>
          </a:xfrm>
          <a:custGeom>
            <a:avLst/>
            <a:gdLst>
              <a:gd name="T0" fmla="*/ 194 w 222"/>
              <a:gd name="T1" fmla="*/ 25 h 233"/>
              <a:gd name="T2" fmla="*/ 134 w 222"/>
              <a:gd name="T3" fmla="*/ 21 h 233"/>
              <a:gd name="T4" fmla="*/ 130 w 222"/>
              <a:gd name="T5" fmla="*/ 7 h 233"/>
              <a:gd name="T6" fmla="*/ 99 w 222"/>
              <a:gd name="T7" fmla="*/ 0 h 233"/>
              <a:gd name="T8" fmla="*/ 92 w 222"/>
              <a:gd name="T9" fmla="*/ 17 h 233"/>
              <a:gd name="T10" fmla="*/ 84 w 222"/>
              <a:gd name="T11" fmla="*/ 32 h 233"/>
              <a:gd name="T12" fmla="*/ 89 w 222"/>
              <a:gd name="T13" fmla="*/ 84 h 233"/>
              <a:gd name="T14" fmla="*/ 92 w 222"/>
              <a:gd name="T15" fmla="*/ 95 h 233"/>
              <a:gd name="T16" fmla="*/ 41 w 222"/>
              <a:gd name="T17" fmla="*/ 97 h 233"/>
              <a:gd name="T18" fmla="*/ 4 w 222"/>
              <a:gd name="T19" fmla="*/ 121 h 233"/>
              <a:gd name="T20" fmla="*/ 5 w 222"/>
              <a:gd name="T21" fmla="*/ 137 h 233"/>
              <a:gd name="T22" fmla="*/ 43 w 222"/>
              <a:gd name="T23" fmla="*/ 161 h 233"/>
              <a:gd name="T24" fmla="*/ 92 w 222"/>
              <a:gd name="T25" fmla="*/ 164 h 233"/>
              <a:gd name="T26" fmla="*/ 85 w 222"/>
              <a:gd name="T27" fmla="*/ 207 h 233"/>
              <a:gd name="T28" fmla="*/ 51 w 222"/>
              <a:gd name="T29" fmla="*/ 213 h 233"/>
              <a:gd name="T30" fmla="*/ 49 w 222"/>
              <a:gd name="T31" fmla="*/ 233 h 233"/>
              <a:gd name="T32" fmla="*/ 177 w 222"/>
              <a:gd name="T33" fmla="*/ 227 h 233"/>
              <a:gd name="T34" fmla="*/ 160 w 222"/>
              <a:gd name="T35" fmla="*/ 207 h 233"/>
              <a:gd name="T36" fmla="*/ 130 w 222"/>
              <a:gd name="T37" fmla="*/ 200 h 233"/>
              <a:gd name="T38" fmla="*/ 133 w 222"/>
              <a:gd name="T39" fmla="*/ 160 h 233"/>
              <a:gd name="T40" fmla="*/ 139 w 222"/>
              <a:gd name="T41" fmla="*/ 107 h 233"/>
              <a:gd name="T42" fmla="*/ 130 w 222"/>
              <a:gd name="T43" fmla="*/ 95 h 233"/>
              <a:gd name="T44" fmla="*/ 133 w 222"/>
              <a:gd name="T45" fmla="*/ 85 h 233"/>
              <a:gd name="T46" fmla="*/ 191 w 222"/>
              <a:gd name="T47" fmla="*/ 81 h 233"/>
              <a:gd name="T48" fmla="*/ 222 w 222"/>
              <a:gd name="T49" fmla="*/ 53 h 233"/>
              <a:gd name="T50" fmla="*/ 39 w 222"/>
              <a:gd name="T51" fmla="*/ 147 h 233"/>
              <a:gd name="T52" fmla="*/ 18 w 222"/>
              <a:gd name="T53" fmla="*/ 126 h 233"/>
              <a:gd name="T54" fmla="*/ 41 w 222"/>
              <a:gd name="T55" fmla="*/ 109 h 233"/>
              <a:gd name="T56" fmla="*/ 127 w 222"/>
              <a:gd name="T57" fmla="*/ 112 h 233"/>
              <a:gd name="T58" fmla="*/ 123 w 222"/>
              <a:gd name="T59" fmla="*/ 148 h 233"/>
              <a:gd name="T60" fmla="*/ 39 w 222"/>
              <a:gd name="T61" fmla="*/ 147 h 233"/>
              <a:gd name="T62" fmla="*/ 179 w 222"/>
              <a:gd name="T63" fmla="*/ 73 h 233"/>
              <a:gd name="T64" fmla="*/ 96 w 222"/>
              <a:gd name="T65" fmla="*/ 69 h 233"/>
              <a:gd name="T66" fmla="*/ 101 w 222"/>
              <a:gd name="T67" fmla="*/ 33 h 233"/>
              <a:gd name="T68" fmla="*/ 186 w 222"/>
              <a:gd name="T69" fmla="*/ 35 h 233"/>
              <a:gd name="T70" fmla="*/ 206 w 222"/>
              <a:gd name="T71" fmla="*/ 55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233">
                <a:moveTo>
                  <a:pt x="218" y="46"/>
                </a:moveTo>
                <a:cubicBezTo>
                  <a:pt x="194" y="25"/>
                  <a:pt x="194" y="25"/>
                  <a:pt x="194" y="25"/>
                </a:cubicBezTo>
                <a:cubicBezTo>
                  <a:pt x="191" y="23"/>
                  <a:pt x="186" y="21"/>
                  <a:pt x="182" y="21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34" y="21"/>
                  <a:pt x="130" y="21"/>
                  <a:pt x="130" y="17"/>
                </a:cubicBezTo>
                <a:cubicBezTo>
                  <a:pt x="130" y="14"/>
                  <a:pt x="130" y="7"/>
                  <a:pt x="130" y="7"/>
                </a:cubicBezTo>
                <a:cubicBezTo>
                  <a:pt x="130" y="3"/>
                  <a:pt x="127" y="0"/>
                  <a:pt x="1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5" y="0"/>
                  <a:pt x="92" y="3"/>
                  <a:pt x="92" y="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21"/>
                  <a:pt x="90" y="22"/>
                  <a:pt x="89" y="22"/>
                </a:cubicBezTo>
                <a:cubicBezTo>
                  <a:pt x="86" y="24"/>
                  <a:pt x="84" y="28"/>
                  <a:pt x="84" y="32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8"/>
                  <a:pt x="86" y="82"/>
                  <a:pt x="89" y="84"/>
                </a:cubicBezTo>
                <a:cubicBezTo>
                  <a:pt x="90" y="84"/>
                  <a:pt x="92" y="85"/>
                  <a:pt x="92" y="87"/>
                </a:cubicBezTo>
                <a:cubicBezTo>
                  <a:pt x="92" y="87"/>
                  <a:pt x="92" y="93"/>
                  <a:pt x="92" y="95"/>
                </a:cubicBezTo>
                <a:cubicBezTo>
                  <a:pt x="92" y="97"/>
                  <a:pt x="90" y="97"/>
                  <a:pt x="90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37" y="97"/>
                  <a:pt x="32" y="99"/>
                  <a:pt x="29" y="101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3"/>
                  <a:pt x="0" y="126"/>
                  <a:pt x="1" y="129"/>
                </a:cubicBezTo>
                <a:cubicBezTo>
                  <a:pt x="1" y="132"/>
                  <a:pt x="2" y="135"/>
                  <a:pt x="5" y="137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4" y="159"/>
                  <a:pt x="39" y="161"/>
                  <a:pt x="43" y="161"/>
                </a:cubicBezTo>
                <a:cubicBezTo>
                  <a:pt x="89" y="161"/>
                  <a:pt x="89" y="161"/>
                  <a:pt x="89" y="161"/>
                </a:cubicBezTo>
                <a:cubicBezTo>
                  <a:pt x="89" y="161"/>
                  <a:pt x="92" y="161"/>
                  <a:pt x="92" y="164"/>
                </a:cubicBezTo>
                <a:cubicBezTo>
                  <a:pt x="92" y="173"/>
                  <a:pt x="92" y="200"/>
                  <a:pt x="92" y="200"/>
                </a:cubicBezTo>
                <a:cubicBezTo>
                  <a:pt x="92" y="204"/>
                  <a:pt x="89" y="207"/>
                  <a:pt x="85" y="207"/>
                </a:cubicBezTo>
                <a:cubicBezTo>
                  <a:pt x="61" y="207"/>
                  <a:pt x="61" y="207"/>
                  <a:pt x="61" y="207"/>
                </a:cubicBezTo>
                <a:cubicBezTo>
                  <a:pt x="58" y="207"/>
                  <a:pt x="53" y="210"/>
                  <a:pt x="51" y="213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3" y="230"/>
                  <a:pt x="45" y="233"/>
                  <a:pt x="49" y="233"/>
                </a:cubicBezTo>
                <a:cubicBezTo>
                  <a:pt x="173" y="233"/>
                  <a:pt x="173" y="233"/>
                  <a:pt x="173" y="233"/>
                </a:cubicBezTo>
                <a:cubicBezTo>
                  <a:pt x="177" y="233"/>
                  <a:pt x="179" y="230"/>
                  <a:pt x="177" y="227"/>
                </a:cubicBezTo>
                <a:cubicBezTo>
                  <a:pt x="170" y="213"/>
                  <a:pt x="170" y="213"/>
                  <a:pt x="170" y="213"/>
                </a:cubicBezTo>
                <a:cubicBezTo>
                  <a:pt x="169" y="210"/>
                  <a:pt x="164" y="207"/>
                  <a:pt x="160" y="207"/>
                </a:cubicBezTo>
                <a:cubicBezTo>
                  <a:pt x="137" y="207"/>
                  <a:pt x="137" y="207"/>
                  <a:pt x="137" y="207"/>
                </a:cubicBezTo>
                <a:cubicBezTo>
                  <a:pt x="133" y="207"/>
                  <a:pt x="130" y="204"/>
                  <a:pt x="130" y="200"/>
                </a:cubicBezTo>
                <a:cubicBezTo>
                  <a:pt x="130" y="163"/>
                  <a:pt x="130" y="163"/>
                  <a:pt x="130" y="163"/>
                </a:cubicBezTo>
                <a:cubicBezTo>
                  <a:pt x="130" y="160"/>
                  <a:pt x="132" y="160"/>
                  <a:pt x="133" y="160"/>
                </a:cubicBezTo>
                <a:cubicBezTo>
                  <a:pt x="136" y="158"/>
                  <a:pt x="139" y="154"/>
                  <a:pt x="139" y="150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9" y="103"/>
                  <a:pt x="136" y="99"/>
                  <a:pt x="132" y="98"/>
                </a:cubicBezTo>
                <a:cubicBezTo>
                  <a:pt x="132" y="97"/>
                  <a:pt x="130" y="97"/>
                  <a:pt x="130" y="95"/>
                </a:cubicBezTo>
                <a:cubicBezTo>
                  <a:pt x="130" y="95"/>
                  <a:pt x="130" y="90"/>
                  <a:pt x="130" y="87"/>
                </a:cubicBezTo>
                <a:cubicBezTo>
                  <a:pt x="130" y="85"/>
                  <a:pt x="133" y="85"/>
                  <a:pt x="133" y="85"/>
                </a:cubicBezTo>
                <a:cubicBezTo>
                  <a:pt x="179" y="85"/>
                  <a:pt x="179" y="85"/>
                  <a:pt x="179" y="85"/>
                </a:cubicBezTo>
                <a:cubicBezTo>
                  <a:pt x="183" y="85"/>
                  <a:pt x="188" y="83"/>
                  <a:pt x="191" y="81"/>
                </a:cubicBezTo>
                <a:cubicBezTo>
                  <a:pt x="218" y="61"/>
                  <a:pt x="218" y="61"/>
                  <a:pt x="218" y="61"/>
                </a:cubicBezTo>
                <a:cubicBezTo>
                  <a:pt x="220" y="59"/>
                  <a:pt x="222" y="56"/>
                  <a:pt x="222" y="53"/>
                </a:cubicBezTo>
                <a:cubicBezTo>
                  <a:pt x="222" y="51"/>
                  <a:pt x="221" y="48"/>
                  <a:pt x="218" y="46"/>
                </a:cubicBezTo>
                <a:close/>
                <a:moveTo>
                  <a:pt x="39" y="147"/>
                </a:moveTo>
                <a:cubicBezTo>
                  <a:pt x="17" y="131"/>
                  <a:pt x="17" y="131"/>
                  <a:pt x="17" y="131"/>
                </a:cubicBezTo>
                <a:cubicBezTo>
                  <a:pt x="17" y="131"/>
                  <a:pt x="15" y="129"/>
                  <a:pt x="18" y="126"/>
                </a:cubicBezTo>
                <a:cubicBezTo>
                  <a:pt x="22" y="122"/>
                  <a:pt x="37" y="111"/>
                  <a:pt x="37" y="111"/>
                </a:cubicBezTo>
                <a:cubicBezTo>
                  <a:pt x="37" y="110"/>
                  <a:pt x="40" y="109"/>
                  <a:pt x="41" y="109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4" y="109"/>
                  <a:pt x="127" y="109"/>
                  <a:pt x="127" y="112"/>
                </a:cubicBezTo>
                <a:cubicBezTo>
                  <a:pt x="127" y="121"/>
                  <a:pt x="127" y="137"/>
                  <a:pt x="127" y="146"/>
                </a:cubicBezTo>
                <a:cubicBezTo>
                  <a:pt x="127" y="149"/>
                  <a:pt x="123" y="148"/>
                  <a:pt x="123" y="148"/>
                </a:cubicBezTo>
                <a:cubicBezTo>
                  <a:pt x="43" y="148"/>
                  <a:pt x="43" y="148"/>
                  <a:pt x="43" y="148"/>
                </a:cubicBezTo>
                <a:cubicBezTo>
                  <a:pt x="42" y="148"/>
                  <a:pt x="40" y="148"/>
                  <a:pt x="39" y="147"/>
                </a:cubicBezTo>
                <a:close/>
                <a:moveTo>
                  <a:pt x="184" y="71"/>
                </a:moveTo>
                <a:cubicBezTo>
                  <a:pt x="183" y="72"/>
                  <a:pt x="180" y="73"/>
                  <a:pt x="179" y="73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101" y="73"/>
                  <a:pt x="96" y="73"/>
                  <a:pt x="96" y="69"/>
                </a:cubicBezTo>
                <a:cubicBezTo>
                  <a:pt x="96" y="61"/>
                  <a:pt x="96" y="47"/>
                  <a:pt x="96" y="38"/>
                </a:cubicBezTo>
                <a:cubicBezTo>
                  <a:pt x="96" y="33"/>
                  <a:pt x="101" y="33"/>
                  <a:pt x="101" y="33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83" y="33"/>
                  <a:pt x="185" y="34"/>
                  <a:pt x="186" y="35"/>
                </a:cubicBezTo>
                <a:cubicBezTo>
                  <a:pt x="186" y="35"/>
                  <a:pt x="200" y="47"/>
                  <a:pt x="206" y="52"/>
                </a:cubicBezTo>
                <a:cubicBezTo>
                  <a:pt x="208" y="53"/>
                  <a:pt x="206" y="55"/>
                  <a:pt x="206" y="55"/>
                </a:cubicBezTo>
                <a:lnTo>
                  <a:pt x="184" y="71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3" name="Group 1502"/>
          <p:cNvGrpSpPr/>
          <p:nvPr/>
        </p:nvGrpSpPr>
        <p:grpSpPr>
          <a:xfrm>
            <a:off x="4852642" y="5330429"/>
            <a:ext cx="339726" cy="334963"/>
            <a:chOff x="4989513" y="5064125"/>
            <a:chExt cx="339726" cy="334963"/>
          </a:xfrm>
          <a:solidFill>
            <a:srgbClr val="DD61C0"/>
          </a:solidFill>
        </p:grpSpPr>
        <p:sp>
          <p:nvSpPr>
            <p:cNvPr id="214" name="Freeform 79"/>
            <p:cNvSpPr>
              <a:spLocks/>
            </p:cNvSpPr>
            <p:nvPr/>
          </p:nvSpPr>
          <p:spPr bwMode="auto">
            <a:xfrm>
              <a:off x="5019676" y="5089525"/>
              <a:ext cx="309563" cy="309563"/>
            </a:xfrm>
            <a:custGeom>
              <a:avLst/>
              <a:gdLst>
                <a:gd name="T0" fmla="*/ 73 w 146"/>
                <a:gd name="T1" fmla="*/ 0 h 146"/>
                <a:gd name="T2" fmla="*/ 34 w 146"/>
                <a:gd name="T3" fmla="*/ 11 h 146"/>
                <a:gd name="T4" fmla="*/ 33 w 146"/>
                <a:gd name="T5" fmla="*/ 14 h 146"/>
                <a:gd name="T6" fmla="*/ 40 w 146"/>
                <a:gd name="T7" fmla="*/ 21 h 146"/>
                <a:gd name="T8" fmla="*/ 43 w 146"/>
                <a:gd name="T9" fmla="*/ 21 h 146"/>
                <a:gd name="T10" fmla="*/ 73 w 146"/>
                <a:gd name="T11" fmla="*/ 13 h 146"/>
                <a:gd name="T12" fmla="*/ 133 w 146"/>
                <a:gd name="T13" fmla="*/ 73 h 146"/>
                <a:gd name="T14" fmla="*/ 73 w 146"/>
                <a:gd name="T15" fmla="*/ 133 h 146"/>
                <a:gd name="T16" fmla="*/ 13 w 146"/>
                <a:gd name="T17" fmla="*/ 73 h 146"/>
                <a:gd name="T18" fmla="*/ 19 w 146"/>
                <a:gd name="T19" fmla="*/ 45 h 146"/>
                <a:gd name="T20" fmla="*/ 19 w 146"/>
                <a:gd name="T21" fmla="*/ 42 h 146"/>
                <a:gd name="T22" fmla="*/ 13 w 146"/>
                <a:gd name="T23" fmla="*/ 36 h 146"/>
                <a:gd name="T24" fmla="*/ 10 w 146"/>
                <a:gd name="T25" fmla="*/ 36 h 146"/>
                <a:gd name="T26" fmla="*/ 0 w 146"/>
                <a:gd name="T27" fmla="*/ 73 h 146"/>
                <a:gd name="T28" fmla="*/ 73 w 146"/>
                <a:gd name="T29" fmla="*/ 146 h 146"/>
                <a:gd name="T30" fmla="*/ 146 w 146"/>
                <a:gd name="T31" fmla="*/ 73 h 146"/>
                <a:gd name="T32" fmla="*/ 73 w 146"/>
                <a:gd name="T3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58" y="0"/>
                    <a:pt x="45" y="4"/>
                    <a:pt x="34" y="11"/>
                  </a:cubicBezTo>
                  <a:cubicBezTo>
                    <a:pt x="33" y="12"/>
                    <a:pt x="32" y="12"/>
                    <a:pt x="33" y="1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2"/>
                    <a:pt x="42" y="21"/>
                    <a:pt x="43" y="21"/>
                  </a:cubicBezTo>
                  <a:cubicBezTo>
                    <a:pt x="52" y="16"/>
                    <a:pt x="62" y="13"/>
                    <a:pt x="73" y="13"/>
                  </a:cubicBezTo>
                  <a:cubicBezTo>
                    <a:pt x="106" y="13"/>
                    <a:pt x="133" y="40"/>
                    <a:pt x="133" y="73"/>
                  </a:cubicBezTo>
                  <a:cubicBezTo>
                    <a:pt x="133" y="106"/>
                    <a:pt x="106" y="133"/>
                    <a:pt x="73" y="133"/>
                  </a:cubicBezTo>
                  <a:cubicBezTo>
                    <a:pt x="40" y="133"/>
                    <a:pt x="13" y="106"/>
                    <a:pt x="13" y="73"/>
                  </a:cubicBezTo>
                  <a:cubicBezTo>
                    <a:pt x="13" y="63"/>
                    <a:pt x="15" y="54"/>
                    <a:pt x="19" y="45"/>
                  </a:cubicBezTo>
                  <a:cubicBezTo>
                    <a:pt x="20" y="45"/>
                    <a:pt x="20" y="43"/>
                    <a:pt x="19" y="42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4"/>
                    <a:pt x="10" y="35"/>
                    <a:pt x="10" y="36"/>
                  </a:cubicBezTo>
                  <a:cubicBezTo>
                    <a:pt x="3" y="47"/>
                    <a:pt x="0" y="60"/>
                    <a:pt x="0" y="73"/>
                  </a:cubicBezTo>
                  <a:cubicBezTo>
                    <a:pt x="0" y="113"/>
                    <a:pt x="33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auto">
            <a:xfrm>
              <a:off x="4989513" y="5064125"/>
              <a:ext cx="190500" cy="190500"/>
            </a:xfrm>
            <a:custGeom>
              <a:avLst/>
              <a:gdLst>
                <a:gd name="T0" fmla="*/ 85 w 90"/>
                <a:gd name="T1" fmla="*/ 90 h 90"/>
                <a:gd name="T2" fmla="*/ 78 w 90"/>
                <a:gd name="T3" fmla="*/ 87 h 90"/>
                <a:gd name="T4" fmla="*/ 23 w 90"/>
                <a:gd name="T5" fmla="*/ 32 h 90"/>
                <a:gd name="T6" fmla="*/ 18 w 90"/>
                <a:gd name="T7" fmla="*/ 30 h 90"/>
                <a:gd name="T8" fmla="*/ 12 w 90"/>
                <a:gd name="T9" fmla="*/ 27 h 90"/>
                <a:gd name="T10" fmla="*/ 2 w 90"/>
                <a:gd name="T11" fmla="*/ 18 h 90"/>
                <a:gd name="T12" fmla="*/ 3 w 90"/>
                <a:gd name="T13" fmla="*/ 13 h 90"/>
                <a:gd name="T14" fmla="*/ 7 w 90"/>
                <a:gd name="T15" fmla="*/ 12 h 90"/>
                <a:gd name="T16" fmla="*/ 12 w 90"/>
                <a:gd name="T17" fmla="*/ 7 h 90"/>
                <a:gd name="T18" fmla="*/ 14 w 90"/>
                <a:gd name="T19" fmla="*/ 3 h 90"/>
                <a:gd name="T20" fmla="*/ 18 w 90"/>
                <a:gd name="T21" fmla="*/ 2 h 90"/>
                <a:gd name="T22" fmla="*/ 28 w 90"/>
                <a:gd name="T23" fmla="*/ 11 h 90"/>
                <a:gd name="T24" fmla="*/ 30 w 90"/>
                <a:gd name="T25" fmla="*/ 17 h 90"/>
                <a:gd name="T26" fmla="*/ 32 w 90"/>
                <a:gd name="T27" fmla="*/ 23 h 90"/>
                <a:gd name="T28" fmla="*/ 87 w 90"/>
                <a:gd name="T29" fmla="*/ 78 h 90"/>
                <a:gd name="T30" fmla="*/ 90 w 90"/>
                <a:gd name="T31" fmla="*/ 85 h 90"/>
                <a:gd name="T32" fmla="*/ 90 w 90"/>
                <a:gd name="T33" fmla="*/ 86 h 90"/>
                <a:gd name="T34" fmla="*/ 86 w 90"/>
                <a:gd name="T35" fmla="*/ 90 h 90"/>
                <a:gd name="T36" fmla="*/ 85 w 90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85" y="90"/>
                  </a:moveTo>
                  <a:cubicBezTo>
                    <a:pt x="83" y="90"/>
                    <a:pt x="80" y="88"/>
                    <a:pt x="78" y="8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19" y="29"/>
                    <a:pt x="18" y="30"/>
                  </a:cubicBezTo>
                  <a:cubicBezTo>
                    <a:pt x="16" y="30"/>
                    <a:pt x="13" y="29"/>
                    <a:pt x="1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6"/>
                    <a:pt x="1" y="14"/>
                    <a:pt x="3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2" y="9"/>
                    <a:pt x="12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8" y="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3"/>
                    <a:pt x="30" y="16"/>
                    <a:pt x="30" y="17"/>
                  </a:cubicBezTo>
                  <a:cubicBezTo>
                    <a:pt x="29" y="19"/>
                    <a:pt x="30" y="21"/>
                    <a:pt x="32" y="23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9" y="80"/>
                    <a:pt x="90" y="83"/>
                    <a:pt x="90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8"/>
                    <a:pt x="89" y="90"/>
                    <a:pt x="86" y="90"/>
                  </a:cubicBezTo>
                  <a:lnTo>
                    <a:pt x="8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auto">
            <a:xfrm>
              <a:off x="5129213" y="5199063"/>
              <a:ext cx="90488" cy="88900"/>
            </a:xfrm>
            <a:custGeom>
              <a:avLst/>
              <a:gdLst>
                <a:gd name="T0" fmla="*/ 21 w 42"/>
                <a:gd name="T1" fmla="*/ 2 h 42"/>
                <a:gd name="T2" fmla="*/ 27 w 42"/>
                <a:gd name="T3" fmla="*/ 8 h 42"/>
                <a:gd name="T4" fmla="*/ 33 w 42"/>
                <a:gd name="T5" fmla="*/ 21 h 42"/>
                <a:gd name="T6" fmla="*/ 33 w 42"/>
                <a:gd name="T7" fmla="*/ 22 h 42"/>
                <a:gd name="T8" fmla="*/ 30 w 42"/>
                <a:gd name="T9" fmla="*/ 31 h 42"/>
                <a:gd name="T10" fmla="*/ 21 w 42"/>
                <a:gd name="T11" fmla="*/ 35 h 42"/>
                <a:gd name="T12" fmla="*/ 19 w 42"/>
                <a:gd name="T13" fmla="*/ 35 h 42"/>
                <a:gd name="T14" fmla="*/ 19 w 42"/>
                <a:gd name="T15" fmla="*/ 35 h 42"/>
                <a:gd name="T16" fmla="*/ 6 w 42"/>
                <a:gd name="T17" fmla="*/ 29 h 42"/>
                <a:gd name="T18" fmla="*/ 3 w 42"/>
                <a:gd name="T19" fmla="*/ 26 h 42"/>
                <a:gd name="T20" fmla="*/ 1 w 42"/>
                <a:gd name="T21" fmla="*/ 27 h 42"/>
                <a:gd name="T22" fmla="*/ 21 w 42"/>
                <a:gd name="T23" fmla="*/ 42 h 42"/>
                <a:gd name="T24" fmla="*/ 42 w 42"/>
                <a:gd name="T25" fmla="*/ 21 h 42"/>
                <a:gd name="T26" fmla="*/ 23 w 42"/>
                <a:gd name="T27" fmla="*/ 0 h 42"/>
                <a:gd name="T28" fmla="*/ 21 w 42"/>
                <a:gd name="T2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2">
                  <a:moveTo>
                    <a:pt x="21" y="2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0" y="11"/>
                    <a:pt x="33" y="16"/>
                    <a:pt x="33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5"/>
                    <a:pt x="32" y="29"/>
                    <a:pt x="30" y="31"/>
                  </a:cubicBezTo>
                  <a:cubicBezTo>
                    <a:pt x="27" y="34"/>
                    <a:pt x="24" y="35"/>
                    <a:pt x="21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4" y="34"/>
                    <a:pt x="9" y="32"/>
                    <a:pt x="6" y="29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2"/>
                    <a:pt x="1" y="26"/>
                    <a:pt x="1" y="27"/>
                  </a:cubicBezTo>
                  <a:cubicBezTo>
                    <a:pt x="4" y="36"/>
                    <a:pt x="12" y="42"/>
                    <a:pt x="21" y="42"/>
                  </a:cubicBezTo>
                  <a:cubicBezTo>
                    <a:pt x="32" y="42"/>
                    <a:pt x="42" y="32"/>
                    <a:pt x="42" y="21"/>
                  </a:cubicBezTo>
                  <a:cubicBezTo>
                    <a:pt x="42" y="10"/>
                    <a:pt x="34" y="2"/>
                    <a:pt x="23" y="0"/>
                  </a:cubicBezTo>
                  <a:cubicBezTo>
                    <a:pt x="23" y="0"/>
                    <a:pt x="19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auto">
            <a:xfrm>
              <a:off x="5075238" y="5143500"/>
              <a:ext cx="198438" cy="200025"/>
            </a:xfrm>
            <a:custGeom>
              <a:avLst/>
              <a:gdLst>
                <a:gd name="T0" fmla="*/ 47 w 94"/>
                <a:gd name="T1" fmla="*/ 0 h 94"/>
                <a:gd name="T2" fmla="*/ 27 w 94"/>
                <a:gd name="T3" fmla="*/ 4 h 94"/>
                <a:gd name="T4" fmla="*/ 26 w 94"/>
                <a:gd name="T5" fmla="*/ 7 h 94"/>
                <a:gd name="T6" fmla="*/ 34 w 94"/>
                <a:gd name="T7" fmla="*/ 14 h 94"/>
                <a:gd name="T8" fmla="*/ 37 w 94"/>
                <a:gd name="T9" fmla="*/ 15 h 94"/>
                <a:gd name="T10" fmla="*/ 47 w 94"/>
                <a:gd name="T11" fmla="*/ 13 h 94"/>
                <a:gd name="T12" fmla="*/ 81 w 94"/>
                <a:gd name="T13" fmla="*/ 47 h 94"/>
                <a:gd name="T14" fmla="*/ 47 w 94"/>
                <a:gd name="T15" fmla="*/ 81 h 94"/>
                <a:gd name="T16" fmla="*/ 13 w 94"/>
                <a:gd name="T17" fmla="*/ 47 h 94"/>
                <a:gd name="T18" fmla="*/ 14 w 94"/>
                <a:gd name="T19" fmla="*/ 39 h 94"/>
                <a:gd name="T20" fmla="*/ 14 w 94"/>
                <a:gd name="T21" fmla="*/ 37 h 94"/>
                <a:gd name="T22" fmla="*/ 6 w 94"/>
                <a:gd name="T23" fmla="*/ 29 h 94"/>
                <a:gd name="T24" fmla="*/ 3 w 94"/>
                <a:gd name="T25" fmla="*/ 29 h 94"/>
                <a:gd name="T26" fmla="*/ 0 w 94"/>
                <a:gd name="T27" fmla="*/ 47 h 94"/>
                <a:gd name="T28" fmla="*/ 47 w 94"/>
                <a:gd name="T29" fmla="*/ 94 h 94"/>
                <a:gd name="T30" fmla="*/ 94 w 94"/>
                <a:gd name="T31" fmla="*/ 47 h 94"/>
                <a:gd name="T32" fmla="*/ 47 w 94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94">
                  <a:moveTo>
                    <a:pt x="47" y="0"/>
                  </a:moveTo>
                  <a:cubicBezTo>
                    <a:pt x="40" y="0"/>
                    <a:pt x="33" y="2"/>
                    <a:pt x="27" y="4"/>
                  </a:cubicBezTo>
                  <a:cubicBezTo>
                    <a:pt x="26" y="5"/>
                    <a:pt x="25" y="5"/>
                    <a:pt x="26" y="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6" y="15"/>
                    <a:pt x="37" y="15"/>
                  </a:cubicBezTo>
                  <a:cubicBezTo>
                    <a:pt x="40" y="14"/>
                    <a:pt x="43" y="13"/>
                    <a:pt x="47" y="13"/>
                  </a:cubicBezTo>
                  <a:cubicBezTo>
                    <a:pt x="66" y="13"/>
                    <a:pt x="81" y="28"/>
                    <a:pt x="81" y="47"/>
                  </a:cubicBezTo>
                  <a:cubicBezTo>
                    <a:pt x="81" y="66"/>
                    <a:pt x="66" y="81"/>
                    <a:pt x="47" y="81"/>
                  </a:cubicBezTo>
                  <a:cubicBezTo>
                    <a:pt x="28" y="81"/>
                    <a:pt x="13" y="66"/>
                    <a:pt x="13" y="47"/>
                  </a:cubicBezTo>
                  <a:cubicBezTo>
                    <a:pt x="13" y="44"/>
                    <a:pt x="13" y="42"/>
                    <a:pt x="14" y="39"/>
                  </a:cubicBezTo>
                  <a:cubicBezTo>
                    <a:pt x="14" y="39"/>
                    <a:pt x="15" y="38"/>
                    <a:pt x="14" y="3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8"/>
                    <a:pt x="4" y="29"/>
                    <a:pt x="3" y="29"/>
                  </a:cubicBezTo>
                  <a:cubicBezTo>
                    <a:pt x="1" y="35"/>
                    <a:pt x="0" y="4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4" y="7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8" name="Group 1491"/>
          <p:cNvGrpSpPr/>
          <p:nvPr/>
        </p:nvGrpSpPr>
        <p:grpSpPr>
          <a:xfrm>
            <a:off x="1262062" y="3885527"/>
            <a:ext cx="398463" cy="465137"/>
            <a:chOff x="1279526" y="3703638"/>
            <a:chExt cx="398463" cy="465137"/>
          </a:xfrm>
          <a:solidFill>
            <a:srgbClr val="DD61C0"/>
          </a:solidFill>
        </p:grpSpPr>
        <p:sp>
          <p:nvSpPr>
            <p:cNvPr id="219" name="Freeform 83"/>
            <p:cNvSpPr>
              <a:spLocks noEditPoints="1"/>
            </p:cNvSpPr>
            <p:nvPr/>
          </p:nvSpPr>
          <p:spPr bwMode="auto">
            <a:xfrm>
              <a:off x="1330326" y="3703638"/>
              <a:ext cx="296863" cy="244475"/>
            </a:xfrm>
            <a:custGeom>
              <a:avLst/>
              <a:gdLst>
                <a:gd name="T0" fmla="*/ 128 w 140"/>
                <a:gd name="T1" fmla="*/ 43 h 115"/>
                <a:gd name="T2" fmla="*/ 73 w 140"/>
                <a:gd name="T3" fmla="*/ 0 h 115"/>
                <a:gd name="T4" fmla="*/ 67 w 140"/>
                <a:gd name="T5" fmla="*/ 0 h 115"/>
                <a:gd name="T6" fmla="*/ 12 w 140"/>
                <a:gd name="T7" fmla="*/ 43 h 115"/>
                <a:gd name="T8" fmla="*/ 11 w 140"/>
                <a:gd name="T9" fmla="*/ 45 h 115"/>
                <a:gd name="T10" fmla="*/ 0 w 140"/>
                <a:gd name="T11" fmla="*/ 66 h 115"/>
                <a:gd name="T12" fmla="*/ 0 w 140"/>
                <a:gd name="T13" fmla="*/ 75 h 115"/>
                <a:gd name="T14" fmla="*/ 13 w 140"/>
                <a:gd name="T15" fmla="*/ 91 h 115"/>
                <a:gd name="T16" fmla="*/ 24 w 140"/>
                <a:gd name="T17" fmla="*/ 91 h 115"/>
                <a:gd name="T18" fmla="*/ 27 w 140"/>
                <a:gd name="T19" fmla="*/ 91 h 115"/>
                <a:gd name="T20" fmla="*/ 29 w 140"/>
                <a:gd name="T21" fmla="*/ 92 h 115"/>
                <a:gd name="T22" fmla="*/ 70 w 140"/>
                <a:gd name="T23" fmla="*/ 115 h 115"/>
                <a:gd name="T24" fmla="*/ 111 w 140"/>
                <a:gd name="T25" fmla="*/ 92 h 115"/>
                <a:gd name="T26" fmla="*/ 113 w 140"/>
                <a:gd name="T27" fmla="*/ 91 h 115"/>
                <a:gd name="T28" fmla="*/ 116 w 140"/>
                <a:gd name="T29" fmla="*/ 91 h 115"/>
                <a:gd name="T30" fmla="*/ 127 w 140"/>
                <a:gd name="T31" fmla="*/ 91 h 115"/>
                <a:gd name="T32" fmla="*/ 140 w 140"/>
                <a:gd name="T33" fmla="*/ 75 h 115"/>
                <a:gd name="T34" fmla="*/ 140 w 140"/>
                <a:gd name="T35" fmla="*/ 66 h 115"/>
                <a:gd name="T36" fmla="*/ 129 w 140"/>
                <a:gd name="T37" fmla="*/ 45 h 115"/>
                <a:gd name="T38" fmla="*/ 128 w 140"/>
                <a:gd name="T39" fmla="*/ 43 h 115"/>
                <a:gd name="T40" fmla="*/ 70 w 140"/>
                <a:gd name="T41" fmla="*/ 19 h 115"/>
                <a:gd name="T42" fmla="*/ 27 w 140"/>
                <a:gd name="T43" fmla="*/ 43 h 115"/>
                <a:gd name="T44" fmla="*/ 26 w 140"/>
                <a:gd name="T45" fmla="*/ 45 h 115"/>
                <a:gd name="T46" fmla="*/ 24 w 140"/>
                <a:gd name="T47" fmla="*/ 44 h 115"/>
                <a:gd name="T48" fmla="*/ 23 w 140"/>
                <a:gd name="T49" fmla="*/ 42 h 115"/>
                <a:gd name="T50" fmla="*/ 67 w 140"/>
                <a:gd name="T51" fmla="*/ 10 h 115"/>
                <a:gd name="T52" fmla="*/ 73 w 140"/>
                <a:gd name="T53" fmla="*/ 10 h 115"/>
                <a:gd name="T54" fmla="*/ 117 w 140"/>
                <a:gd name="T55" fmla="*/ 43 h 115"/>
                <a:gd name="T56" fmla="*/ 116 w 140"/>
                <a:gd name="T57" fmla="*/ 44 h 115"/>
                <a:gd name="T58" fmla="*/ 114 w 140"/>
                <a:gd name="T59" fmla="*/ 45 h 115"/>
                <a:gd name="T60" fmla="*/ 113 w 140"/>
                <a:gd name="T61" fmla="*/ 43 h 115"/>
                <a:gd name="T62" fmla="*/ 70 w 140"/>
                <a:gd name="T63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15">
                  <a:moveTo>
                    <a:pt x="128" y="43"/>
                  </a:moveTo>
                  <a:cubicBezTo>
                    <a:pt x="125" y="18"/>
                    <a:pt x="102" y="0"/>
                    <a:pt x="7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38" y="0"/>
                    <a:pt x="15" y="18"/>
                    <a:pt x="12" y="43"/>
                  </a:cubicBezTo>
                  <a:cubicBezTo>
                    <a:pt x="12" y="44"/>
                    <a:pt x="11" y="44"/>
                    <a:pt x="11" y="45"/>
                  </a:cubicBezTo>
                  <a:cubicBezTo>
                    <a:pt x="6" y="46"/>
                    <a:pt x="0" y="51"/>
                    <a:pt x="0" y="6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8"/>
                    <a:pt x="9" y="91"/>
                    <a:pt x="13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5" y="91"/>
                    <a:pt x="26" y="91"/>
                    <a:pt x="27" y="91"/>
                  </a:cubicBezTo>
                  <a:cubicBezTo>
                    <a:pt x="28" y="91"/>
                    <a:pt x="28" y="91"/>
                    <a:pt x="29" y="92"/>
                  </a:cubicBezTo>
                  <a:cubicBezTo>
                    <a:pt x="37" y="106"/>
                    <a:pt x="53" y="115"/>
                    <a:pt x="70" y="115"/>
                  </a:cubicBezTo>
                  <a:cubicBezTo>
                    <a:pt x="87" y="115"/>
                    <a:pt x="103" y="106"/>
                    <a:pt x="111" y="92"/>
                  </a:cubicBezTo>
                  <a:cubicBezTo>
                    <a:pt x="112" y="92"/>
                    <a:pt x="112" y="91"/>
                    <a:pt x="113" y="91"/>
                  </a:cubicBezTo>
                  <a:cubicBezTo>
                    <a:pt x="114" y="90"/>
                    <a:pt x="115" y="91"/>
                    <a:pt x="116" y="91"/>
                  </a:cubicBezTo>
                  <a:cubicBezTo>
                    <a:pt x="127" y="91"/>
                    <a:pt x="127" y="91"/>
                    <a:pt x="127" y="91"/>
                  </a:cubicBezTo>
                  <a:cubicBezTo>
                    <a:pt x="131" y="91"/>
                    <a:pt x="140" y="88"/>
                    <a:pt x="140" y="75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51"/>
                    <a:pt x="134" y="46"/>
                    <a:pt x="129" y="45"/>
                  </a:cubicBezTo>
                  <a:cubicBezTo>
                    <a:pt x="129" y="44"/>
                    <a:pt x="128" y="44"/>
                    <a:pt x="128" y="43"/>
                  </a:cubicBezTo>
                  <a:close/>
                  <a:moveTo>
                    <a:pt x="70" y="19"/>
                  </a:moveTo>
                  <a:cubicBezTo>
                    <a:pt x="52" y="19"/>
                    <a:pt x="36" y="29"/>
                    <a:pt x="27" y="43"/>
                  </a:cubicBezTo>
                  <a:cubicBezTo>
                    <a:pt x="27" y="44"/>
                    <a:pt x="27" y="45"/>
                    <a:pt x="26" y="45"/>
                  </a:cubicBezTo>
                  <a:cubicBezTo>
                    <a:pt x="25" y="44"/>
                    <a:pt x="25" y="44"/>
                    <a:pt x="24" y="44"/>
                  </a:cubicBezTo>
                  <a:cubicBezTo>
                    <a:pt x="24" y="44"/>
                    <a:pt x="23" y="44"/>
                    <a:pt x="23" y="42"/>
                  </a:cubicBezTo>
                  <a:cubicBezTo>
                    <a:pt x="24" y="24"/>
                    <a:pt x="44" y="10"/>
                    <a:pt x="67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95" y="10"/>
                    <a:pt x="114" y="24"/>
                    <a:pt x="117" y="43"/>
                  </a:cubicBezTo>
                  <a:cubicBezTo>
                    <a:pt x="117" y="43"/>
                    <a:pt x="117" y="44"/>
                    <a:pt x="116" y="44"/>
                  </a:cubicBezTo>
                  <a:cubicBezTo>
                    <a:pt x="115" y="44"/>
                    <a:pt x="115" y="44"/>
                    <a:pt x="114" y="45"/>
                  </a:cubicBezTo>
                  <a:cubicBezTo>
                    <a:pt x="113" y="45"/>
                    <a:pt x="113" y="44"/>
                    <a:pt x="113" y="43"/>
                  </a:cubicBezTo>
                  <a:cubicBezTo>
                    <a:pt x="104" y="29"/>
                    <a:pt x="88" y="19"/>
                    <a:pt x="7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0" name="Freeform 84"/>
            <p:cNvSpPr>
              <a:spLocks noEditPoints="1"/>
            </p:cNvSpPr>
            <p:nvPr/>
          </p:nvSpPr>
          <p:spPr bwMode="auto">
            <a:xfrm>
              <a:off x="1279526" y="3975100"/>
              <a:ext cx="398463" cy="193675"/>
            </a:xfrm>
            <a:custGeom>
              <a:avLst/>
              <a:gdLst>
                <a:gd name="T0" fmla="*/ 187 w 188"/>
                <a:gd name="T1" fmla="*/ 86 h 91"/>
                <a:gd name="T2" fmla="*/ 155 w 188"/>
                <a:gd name="T3" fmla="*/ 17 h 91"/>
                <a:gd name="T4" fmla="*/ 134 w 188"/>
                <a:gd name="T5" fmla="*/ 0 h 91"/>
                <a:gd name="T6" fmla="*/ 57 w 188"/>
                <a:gd name="T7" fmla="*/ 0 h 91"/>
                <a:gd name="T8" fmla="*/ 54 w 188"/>
                <a:gd name="T9" fmla="*/ 0 h 91"/>
                <a:gd name="T10" fmla="*/ 33 w 188"/>
                <a:gd name="T11" fmla="*/ 17 h 91"/>
                <a:gd name="T12" fmla="*/ 1 w 188"/>
                <a:gd name="T13" fmla="*/ 86 h 91"/>
                <a:gd name="T14" fmla="*/ 5 w 188"/>
                <a:gd name="T15" fmla="*/ 91 h 91"/>
                <a:gd name="T16" fmla="*/ 29 w 188"/>
                <a:gd name="T17" fmla="*/ 91 h 91"/>
                <a:gd name="T18" fmla="*/ 35 w 188"/>
                <a:gd name="T19" fmla="*/ 87 h 91"/>
                <a:gd name="T20" fmla="*/ 48 w 188"/>
                <a:gd name="T21" fmla="*/ 62 h 91"/>
                <a:gd name="T22" fmla="*/ 52 w 188"/>
                <a:gd name="T23" fmla="*/ 63 h 91"/>
                <a:gd name="T24" fmla="*/ 52 w 188"/>
                <a:gd name="T25" fmla="*/ 85 h 91"/>
                <a:gd name="T26" fmla="*/ 57 w 188"/>
                <a:gd name="T27" fmla="*/ 91 h 91"/>
                <a:gd name="T28" fmla="*/ 136 w 188"/>
                <a:gd name="T29" fmla="*/ 91 h 91"/>
                <a:gd name="T30" fmla="*/ 141 w 188"/>
                <a:gd name="T31" fmla="*/ 83 h 91"/>
                <a:gd name="T32" fmla="*/ 141 w 188"/>
                <a:gd name="T33" fmla="*/ 62 h 91"/>
                <a:gd name="T34" fmla="*/ 144 w 188"/>
                <a:gd name="T35" fmla="*/ 61 h 91"/>
                <a:gd name="T36" fmla="*/ 156 w 188"/>
                <a:gd name="T37" fmla="*/ 86 h 91"/>
                <a:gd name="T38" fmla="*/ 163 w 188"/>
                <a:gd name="T39" fmla="*/ 91 h 91"/>
                <a:gd name="T40" fmla="*/ 183 w 188"/>
                <a:gd name="T41" fmla="*/ 91 h 91"/>
                <a:gd name="T42" fmla="*/ 187 w 188"/>
                <a:gd name="T43" fmla="*/ 86 h 91"/>
                <a:gd name="T44" fmla="*/ 133 w 188"/>
                <a:gd name="T45" fmla="*/ 40 h 91"/>
                <a:gd name="T46" fmla="*/ 129 w 188"/>
                <a:gd name="T47" fmla="*/ 44 h 91"/>
                <a:gd name="T48" fmla="*/ 105 w 188"/>
                <a:gd name="T49" fmla="*/ 44 h 91"/>
                <a:gd name="T50" fmla="*/ 101 w 188"/>
                <a:gd name="T51" fmla="*/ 40 h 91"/>
                <a:gd name="T52" fmla="*/ 101 w 188"/>
                <a:gd name="T53" fmla="*/ 35 h 91"/>
                <a:gd name="T54" fmla="*/ 105 w 188"/>
                <a:gd name="T55" fmla="*/ 31 h 91"/>
                <a:gd name="T56" fmla="*/ 129 w 188"/>
                <a:gd name="T57" fmla="*/ 31 h 91"/>
                <a:gd name="T58" fmla="*/ 133 w 188"/>
                <a:gd name="T59" fmla="*/ 35 h 91"/>
                <a:gd name="T60" fmla="*/ 133 w 188"/>
                <a:gd name="T61" fmla="*/ 4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8" h="91">
                  <a:moveTo>
                    <a:pt x="187" y="86"/>
                  </a:moveTo>
                  <a:cubicBezTo>
                    <a:pt x="155" y="17"/>
                    <a:pt x="155" y="17"/>
                    <a:pt x="155" y="17"/>
                  </a:cubicBezTo>
                  <a:cubicBezTo>
                    <a:pt x="154" y="15"/>
                    <a:pt x="147" y="0"/>
                    <a:pt x="134" y="0"/>
                  </a:cubicBezTo>
                  <a:cubicBezTo>
                    <a:pt x="130" y="0"/>
                    <a:pt x="59" y="0"/>
                    <a:pt x="57" y="0"/>
                  </a:cubicBezTo>
                  <a:cubicBezTo>
                    <a:pt x="57" y="0"/>
                    <a:pt x="56" y="0"/>
                    <a:pt x="54" y="0"/>
                  </a:cubicBezTo>
                  <a:cubicBezTo>
                    <a:pt x="39" y="0"/>
                    <a:pt x="34" y="15"/>
                    <a:pt x="33" y="1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8"/>
                    <a:pt x="0" y="91"/>
                    <a:pt x="5" y="91"/>
                  </a:cubicBezTo>
                  <a:cubicBezTo>
                    <a:pt x="5" y="91"/>
                    <a:pt x="22" y="91"/>
                    <a:pt x="29" y="91"/>
                  </a:cubicBezTo>
                  <a:cubicBezTo>
                    <a:pt x="33" y="91"/>
                    <a:pt x="35" y="87"/>
                    <a:pt x="35" y="87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2"/>
                    <a:pt x="52" y="53"/>
                    <a:pt x="52" y="63"/>
                  </a:cubicBezTo>
                  <a:cubicBezTo>
                    <a:pt x="52" y="70"/>
                    <a:pt x="52" y="75"/>
                    <a:pt x="52" y="85"/>
                  </a:cubicBezTo>
                  <a:cubicBezTo>
                    <a:pt x="52" y="88"/>
                    <a:pt x="53" y="91"/>
                    <a:pt x="57" y="91"/>
                  </a:cubicBezTo>
                  <a:cubicBezTo>
                    <a:pt x="78" y="91"/>
                    <a:pt x="116" y="91"/>
                    <a:pt x="136" y="91"/>
                  </a:cubicBezTo>
                  <a:cubicBezTo>
                    <a:pt x="141" y="91"/>
                    <a:pt x="141" y="88"/>
                    <a:pt x="141" y="83"/>
                  </a:cubicBezTo>
                  <a:cubicBezTo>
                    <a:pt x="141" y="73"/>
                    <a:pt x="141" y="70"/>
                    <a:pt x="141" y="62"/>
                  </a:cubicBezTo>
                  <a:cubicBezTo>
                    <a:pt x="141" y="56"/>
                    <a:pt x="144" y="61"/>
                    <a:pt x="144" y="61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6"/>
                    <a:pt x="158" y="91"/>
                    <a:pt x="163" y="91"/>
                  </a:cubicBezTo>
                  <a:cubicBezTo>
                    <a:pt x="168" y="91"/>
                    <a:pt x="183" y="91"/>
                    <a:pt x="183" y="91"/>
                  </a:cubicBezTo>
                  <a:cubicBezTo>
                    <a:pt x="187" y="91"/>
                    <a:pt x="188" y="88"/>
                    <a:pt x="187" y="86"/>
                  </a:cubicBezTo>
                  <a:close/>
                  <a:moveTo>
                    <a:pt x="133" y="40"/>
                  </a:moveTo>
                  <a:cubicBezTo>
                    <a:pt x="133" y="43"/>
                    <a:pt x="131" y="44"/>
                    <a:pt x="129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3" y="44"/>
                    <a:pt x="101" y="43"/>
                    <a:pt x="101" y="40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1" y="33"/>
                    <a:pt x="103" y="31"/>
                    <a:pt x="105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1" y="31"/>
                    <a:pt x="133" y="33"/>
                    <a:pt x="133" y="35"/>
                  </a:cubicBezTo>
                  <a:lnTo>
                    <a:pt x="13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1" name="Group 122"/>
          <p:cNvGrpSpPr/>
          <p:nvPr/>
        </p:nvGrpSpPr>
        <p:grpSpPr>
          <a:xfrm>
            <a:off x="3496320" y="2442667"/>
            <a:ext cx="401638" cy="406400"/>
            <a:chOff x="3500438" y="2252663"/>
            <a:chExt cx="401638" cy="406400"/>
          </a:xfrm>
          <a:solidFill>
            <a:srgbClr val="DD61C0"/>
          </a:solidFill>
        </p:grpSpPr>
        <p:sp>
          <p:nvSpPr>
            <p:cNvPr id="222" name="Freeform 85"/>
            <p:cNvSpPr>
              <a:spLocks noEditPoints="1"/>
            </p:cNvSpPr>
            <p:nvPr/>
          </p:nvSpPr>
          <p:spPr bwMode="auto">
            <a:xfrm>
              <a:off x="3500438" y="2562225"/>
              <a:ext cx="401638" cy="96838"/>
            </a:xfrm>
            <a:custGeom>
              <a:avLst/>
              <a:gdLst>
                <a:gd name="T0" fmla="*/ 184 w 190"/>
                <a:gd name="T1" fmla="*/ 0 h 45"/>
                <a:gd name="T2" fmla="*/ 5 w 190"/>
                <a:gd name="T3" fmla="*/ 0 h 45"/>
                <a:gd name="T4" fmla="*/ 0 w 190"/>
                <a:gd name="T5" fmla="*/ 5 h 45"/>
                <a:gd name="T6" fmla="*/ 0 w 190"/>
                <a:gd name="T7" fmla="*/ 40 h 45"/>
                <a:gd name="T8" fmla="*/ 5 w 190"/>
                <a:gd name="T9" fmla="*/ 45 h 45"/>
                <a:gd name="T10" fmla="*/ 184 w 190"/>
                <a:gd name="T11" fmla="*/ 45 h 45"/>
                <a:gd name="T12" fmla="*/ 190 w 190"/>
                <a:gd name="T13" fmla="*/ 40 h 45"/>
                <a:gd name="T14" fmla="*/ 190 w 190"/>
                <a:gd name="T15" fmla="*/ 5 h 45"/>
                <a:gd name="T16" fmla="*/ 184 w 190"/>
                <a:gd name="T17" fmla="*/ 0 h 45"/>
                <a:gd name="T18" fmla="*/ 172 w 190"/>
                <a:gd name="T19" fmla="*/ 20 h 45"/>
                <a:gd name="T20" fmla="*/ 168 w 190"/>
                <a:gd name="T21" fmla="*/ 24 h 45"/>
                <a:gd name="T22" fmla="*/ 130 w 190"/>
                <a:gd name="T23" fmla="*/ 24 h 45"/>
                <a:gd name="T24" fmla="*/ 126 w 190"/>
                <a:gd name="T25" fmla="*/ 20 h 45"/>
                <a:gd name="T26" fmla="*/ 126 w 190"/>
                <a:gd name="T27" fmla="*/ 15 h 45"/>
                <a:gd name="T28" fmla="*/ 130 w 190"/>
                <a:gd name="T29" fmla="*/ 11 h 45"/>
                <a:gd name="T30" fmla="*/ 168 w 190"/>
                <a:gd name="T31" fmla="*/ 11 h 45"/>
                <a:gd name="T32" fmla="*/ 172 w 190"/>
                <a:gd name="T33" fmla="*/ 15 h 45"/>
                <a:gd name="T34" fmla="*/ 172 w 190"/>
                <a:gd name="T3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45">
                  <a:moveTo>
                    <a:pt x="18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2" y="45"/>
                    <a:pt x="5" y="45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7" y="45"/>
                    <a:pt x="190" y="43"/>
                    <a:pt x="190" y="40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190" y="2"/>
                    <a:pt x="187" y="0"/>
                    <a:pt x="184" y="0"/>
                  </a:cubicBezTo>
                  <a:close/>
                  <a:moveTo>
                    <a:pt x="172" y="20"/>
                  </a:moveTo>
                  <a:cubicBezTo>
                    <a:pt x="172" y="22"/>
                    <a:pt x="171" y="24"/>
                    <a:pt x="168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8" y="24"/>
                    <a:pt x="126" y="22"/>
                    <a:pt x="126" y="2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13"/>
                    <a:pt x="128" y="11"/>
                    <a:pt x="130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71" y="11"/>
                    <a:pt x="172" y="13"/>
                    <a:pt x="172" y="15"/>
                  </a:cubicBezTo>
                  <a:lnTo>
                    <a:pt x="17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Freeform 86"/>
            <p:cNvSpPr>
              <a:spLocks noEditPoints="1"/>
            </p:cNvSpPr>
            <p:nvPr/>
          </p:nvSpPr>
          <p:spPr bwMode="auto">
            <a:xfrm>
              <a:off x="3521076" y="2252663"/>
              <a:ext cx="358775" cy="282575"/>
            </a:xfrm>
            <a:custGeom>
              <a:avLst/>
              <a:gdLst>
                <a:gd name="T0" fmla="*/ 162 w 169"/>
                <a:gd name="T1" fmla="*/ 0 h 133"/>
                <a:gd name="T2" fmla="*/ 7 w 169"/>
                <a:gd name="T3" fmla="*/ 0 h 133"/>
                <a:gd name="T4" fmla="*/ 0 w 169"/>
                <a:gd name="T5" fmla="*/ 7 h 133"/>
                <a:gd name="T6" fmla="*/ 0 w 169"/>
                <a:gd name="T7" fmla="*/ 56 h 133"/>
                <a:gd name="T8" fmla="*/ 0 w 169"/>
                <a:gd name="T9" fmla="*/ 80 h 133"/>
                <a:gd name="T10" fmla="*/ 0 w 169"/>
                <a:gd name="T11" fmla="*/ 126 h 133"/>
                <a:gd name="T12" fmla="*/ 7 w 169"/>
                <a:gd name="T13" fmla="*/ 133 h 133"/>
                <a:gd name="T14" fmla="*/ 162 w 169"/>
                <a:gd name="T15" fmla="*/ 133 h 133"/>
                <a:gd name="T16" fmla="*/ 169 w 169"/>
                <a:gd name="T17" fmla="*/ 126 h 133"/>
                <a:gd name="T18" fmla="*/ 169 w 169"/>
                <a:gd name="T19" fmla="*/ 7 h 133"/>
                <a:gd name="T20" fmla="*/ 162 w 169"/>
                <a:gd name="T21" fmla="*/ 0 h 133"/>
                <a:gd name="T22" fmla="*/ 159 w 169"/>
                <a:gd name="T23" fmla="*/ 99 h 133"/>
                <a:gd name="T24" fmla="*/ 152 w 169"/>
                <a:gd name="T25" fmla="*/ 106 h 133"/>
                <a:gd name="T26" fmla="*/ 17 w 169"/>
                <a:gd name="T27" fmla="*/ 106 h 133"/>
                <a:gd name="T28" fmla="*/ 10 w 169"/>
                <a:gd name="T29" fmla="*/ 99 h 133"/>
                <a:gd name="T30" fmla="*/ 10 w 169"/>
                <a:gd name="T31" fmla="*/ 18 h 133"/>
                <a:gd name="T32" fmla="*/ 17 w 169"/>
                <a:gd name="T33" fmla="*/ 11 h 133"/>
                <a:gd name="T34" fmla="*/ 152 w 169"/>
                <a:gd name="T35" fmla="*/ 11 h 133"/>
                <a:gd name="T36" fmla="*/ 159 w 169"/>
                <a:gd name="T37" fmla="*/ 18 h 133"/>
                <a:gd name="T38" fmla="*/ 159 w 169"/>
                <a:gd name="T39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133">
                  <a:moveTo>
                    <a:pt x="1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0"/>
                    <a:pt x="3" y="133"/>
                    <a:pt x="7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6" y="133"/>
                    <a:pt x="169" y="130"/>
                    <a:pt x="169" y="126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169" y="3"/>
                    <a:pt x="166" y="0"/>
                    <a:pt x="162" y="0"/>
                  </a:cubicBezTo>
                  <a:close/>
                  <a:moveTo>
                    <a:pt x="159" y="99"/>
                  </a:moveTo>
                  <a:cubicBezTo>
                    <a:pt x="159" y="103"/>
                    <a:pt x="156" y="106"/>
                    <a:pt x="152" y="106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3" y="106"/>
                    <a:pt x="10" y="103"/>
                    <a:pt x="10" y="9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3" y="11"/>
                    <a:pt x="17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6" y="11"/>
                    <a:pt x="159" y="14"/>
                    <a:pt x="159" y="18"/>
                  </a:cubicBezTo>
                  <a:cubicBezTo>
                    <a:pt x="159" y="99"/>
                    <a:pt x="159" y="99"/>
                    <a:pt x="15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4" name="Freeform 87"/>
            <p:cNvSpPr>
              <a:spLocks/>
            </p:cNvSpPr>
            <p:nvPr/>
          </p:nvSpPr>
          <p:spPr bwMode="auto">
            <a:xfrm>
              <a:off x="3565526" y="2301875"/>
              <a:ext cx="68263" cy="55563"/>
            </a:xfrm>
            <a:custGeom>
              <a:avLst/>
              <a:gdLst>
                <a:gd name="T0" fmla="*/ 4 w 32"/>
                <a:gd name="T1" fmla="*/ 26 h 26"/>
                <a:gd name="T2" fmla="*/ 1 w 32"/>
                <a:gd name="T3" fmla="*/ 24 h 26"/>
                <a:gd name="T4" fmla="*/ 2 w 32"/>
                <a:gd name="T5" fmla="*/ 18 h 26"/>
                <a:gd name="T6" fmla="*/ 25 w 32"/>
                <a:gd name="T7" fmla="*/ 1 h 26"/>
                <a:gd name="T8" fmla="*/ 31 w 32"/>
                <a:gd name="T9" fmla="*/ 2 h 26"/>
                <a:gd name="T10" fmla="*/ 30 w 32"/>
                <a:gd name="T11" fmla="*/ 8 h 26"/>
                <a:gd name="T12" fmla="*/ 7 w 32"/>
                <a:gd name="T13" fmla="*/ 25 h 26"/>
                <a:gd name="T14" fmla="*/ 4 w 3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4" y="26"/>
                  </a:moveTo>
                  <a:cubicBezTo>
                    <a:pt x="3" y="26"/>
                    <a:pt x="2" y="25"/>
                    <a:pt x="1" y="24"/>
                  </a:cubicBezTo>
                  <a:cubicBezTo>
                    <a:pt x="0" y="22"/>
                    <a:pt x="0" y="20"/>
                    <a:pt x="2" y="18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30" y="0"/>
                    <a:pt x="31" y="2"/>
                  </a:cubicBezTo>
                  <a:cubicBezTo>
                    <a:pt x="32" y="4"/>
                    <a:pt x="32" y="6"/>
                    <a:pt x="30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5" name="Freeform 88"/>
            <p:cNvSpPr>
              <a:spLocks/>
            </p:cNvSpPr>
            <p:nvPr/>
          </p:nvSpPr>
          <p:spPr bwMode="auto">
            <a:xfrm>
              <a:off x="3570288" y="2311400"/>
              <a:ext cx="123825" cy="92075"/>
            </a:xfrm>
            <a:custGeom>
              <a:avLst/>
              <a:gdLst>
                <a:gd name="T0" fmla="*/ 5 w 59"/>
                <a:gd name="T1" fmla="*/ 44 h 44"/>
                <a:gd name="T2" fmla="*/ 1 w 59"/>
                <a:gd name="T3" fmla="*/ 42 h 44"/>
                <a:gd name="T4" fmla="*/ 2 w 59"/>
                <a:gd name="T5" fmla="*/ 36 h 44"/>
                <a:gd name="T6" fmla="*/ 52 w 59"/>
                <a:gd name="T7" fmla="*/ 1 h 44"/>
                <a:gd name="T8" fmla="*/ 58 w 59"/>
                <a:gd name="T9" fmla="*/ 2 h 44"/>
                <a:gd name="T10" fmla="*/ 57 w 59"/>
                <a:gd name="T11" fmla="*/ 8 h 44"/>
                <a:gd name="T12" fmla="*/ 7 w 59"/>
                <a:gd name="T13" fmla="*/ 43 h 44"/>
                <a:gd name="T14" fmla="*/ 5 w 59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cubicBezTo>
                    <a:pt x="3" y="44"/>
                    <a:pt x="2" y="43"/>
                    <a:pt x="1" y="42"/>
                  </a:cubicBezTo>
                  <a:cubicBezTo>
                    <a:pt x="0" y="40"/>
                    <a:pt x="0" y="37"/>
                    <a:pt x="2" y="36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8" y="2"/>
                  </a:cubicBezTo>
                  <a:cubicBezTo>
                    <a:pt x="59" y="4"/>
                    <a:pt x="59" y="7"/>
                    <a:pt x="57" y="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4"/>
                    <a:pt x="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6" name="Group 1501"/>
          <p:cNvGrpSpPr/>
          <p:nvPr/>
        </p:nvGrpSpPr>
        <p:grpSpPr>
          <a:xfrm>
            <a:off x="2652272" y="5329526"/>
            <a:ext cx="373785" cy="370898"/>
            <a:chOff x="2736851" y="5092700"/>
            <a:chExt cx="411163" cy="407988"/>
          </a:xfrm>
          <a:solidFill>
            <a:srgbClr val="DD61C0"/>
          </a:solidFill>
        </p:grpSpPr>
        <p:sp>
          <p:nvSpPr>
            <p:cNvPr id="227" name="Freeform 89"/>
            <p:cNvSpPr>
              <a:spLocks/>
            </p:cNvSpPr>
            <p:nvPr/>
          </p:nvSpPr>
          <p:spPr bwMode="auto">
            <a:xfrm>
              <a:off x="2890838" y="5229225"/>
              <a:ext cx="101600" cy="204788"/>
            </a:xfrm>
            <a:custGeom>
              <a:avLst/>
              <a:gdLst>
                <a:gd name="T0" fmla="*/ 28 w 48"/>
                <a:gd name="T1" fmla="*/ 41 h 97"/>
                <a:gd name="T2" fmla="*/ 15 w 48"/>
                <a:gd name="T3" fmla="*/ 30 h 97"/>
                <a:gd name="T4" fmla="*/ 25 w 48"/>
                <a:gd name="T5" fmla="*/ 22 h 97"/>
                <a:gd name="T6" fmla="*/ 37 w 48"/>
                <a:gd name="T7" fmla="*/ 25 h 97"/>
                <a:gd name="T8" fmla="*/ 39 w 48"/>
                <a:gd name="T9" fmla="*/ 25 h 97"/>
                <a:gd name="T10" fmla="*/ 43 w 48"/>
                <a:gd name="T11" fmla="*/ 23 h 97"/>
                <a:gd name="T12" fmla="*/ 45 w 48"/>
                <a:gd name="T13" fmla="*/ 18 h 97"/>
                <a:gd name="T14" fmla="*/ 43 w 48"/>
                <a:gd name="T15" fmla="*/ 14 h 97"/>
                <a:gd name="T16" fmla="*/ 30 w 48"/>
                <a:gd name="T17" fmla="*/ 11 h 97"/>
                <a:gd name="T18" fmla="*/ 30 w 48"/>
                <a:gd name="T19" fmla="*/ 10 h 97"/>
                <a:gd name="T20" fmla="*/ 30 w 48"/>
                <a:gd name="T21" fmla="*/ 3 h 97"/>
                <a:gd name="T22" fmla="*/ 26 w 48"/>
                <a:gd name="T23" fmla="*/ 0 h 97"/>
                <a:gd name="T24" fmla="*/ 23 w 48"/>
                <a:gd name="T25" fmla="*/ 0 h 97"/>
                <a:gd name="T26" fmla="*/ 19 w 48"/>
                <a:gd name="T27" fmla="*/ 3 h 97"/>
                <a:gd name="T28" fmla="*/ 19 w 48"/>
                <a:gd name="T29" fmla="*/ 11 h 97"/>
                <a:gd name="T30" fmla="*/ 18 w 48"/>
                <a:gd name="T31" fmla="*/ 12 h 97"/>
                <a:gd name="T32" fmla="*/ 1 w 48"/>
                <a:gd name="T33" fmla="*/ 31 h 97"/>
                <a:gd name="T34" fmla="*/ 21 w 48"/>
                <a:gd name="T35" fmla="*/ 53 h 97"/>
                <a:gd name="T36" fmla="*/ 33 w 48"/>
                <a:gd name="T37" fmla="*/ 64 h 97"/>
                <a:gd name="T38" fmla="*/ 21 w 48"/>
                <a:gd name="T39" fmla="*/ 74 h 97"/>
                <a:gd name="T40" fmla="*/ 7 w 48"/>
                <a:gd name="T41" fmla="*/ 70 h 97"/>
                <a:gd name="T42" fmla="*/ 6 w 48"/>
                <a:gd name="T43" fmla="*/ 69 h 97"/>
                <a:gd name="T44" fmla="*/ 2 w 48"/>
                <a:gd name="T45" fmla="*/ 72 h 97"/>
                <a:gd name="T46" fmla="*/ 0 w 48"/>
                <a:gd name="T47" fmla="*/ 77 h 97"/>
                <a:gd name="T48" fmla="*/ 2 w 48"/>
                <a:gd name="T49" fmla="*/ 81 h 97"/>
                <a:gd name="T50" fmla="*/ 17 w 48"/>
                <a:gd name="T51" fmla="*/ 85 h 97"/>
                <a:gd name="T52" fmla="*/ 18 w 48"/>
                <a:gd name="T53" fmla="*/ 86 h 97"/>
                <a:gd name="T54" fmla="*/ 18 w 48"/>
                <a:gd name="T55" fmla="*/ 93 h 97"/>
                <a:gd name="T56" fmla="*/ 22 w 48"/>
                <a:gd name="T57" fmla="*/ 97 h 97"/>
                <a:gd name="T58" fmla="*/ 25 w 48"/>
                <a:gd name="T59" fmla="*/ 97 h 97"/>
                <a:gd name="T60" fmla="*/ 29 w 48"/>
                <a:gd name="T61" fmla="*/ 93 h 97"/>
                <a:gd name="T62" fmla="*/ 29 w 48"/>
                <a:gd name="T63" fmla="*/ 85 h 97"/>
                <a:gd name="T64" fmla="*/ 30 w 48"/>
                <a:gd name="T65" fmla="*/ 84 h 97"/>
                <a:gd name="T66" fmla="*/ 48 w 48"/>
                <a:gd name="T67" fmla="*/ 64 h 97"/>
                <a:gd name="T68" fmla="*/ 28 w 48"/>
                <a:gd name="T69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97">
                  <a:moveTo>
                    <a:pt x="28" y="41"/>
                  </a:moveTo>
                  <a:cubicBezTo>
                    <a:pt x="18" y="37"/>
                    <a:pt x="15" y="34"/>
                    <a:pt x="15" y="30"/>
                  </a:cubicBezTo>
                  <a:cubicBezTo>
                    <a:pt x="15" y="26"/>
                    <a:pt x="18" y="22"/>
                    <a:pt x="25" y="22"/>
                  </a:cubicBezTo>
                  <a:cubicBezTo>
                    <a:pt x="32" y="22"/>
                    <a:pt x="37" y="25"/>
                    <a:pt x="37" y="25"/>
                  </a:cubicBezTo>
                  <a:cubicBezTo>
                    <a:pt x="38" y="25"/>
                    <a:pt x="39" y="25"/>
                    <a:pt x="39" y="25"/>
                  </a:cubicBezTo>
                  <a:cubicBezTo>
                    <a:pt x="41" y="25"/>
                    <a:pt x="42" y="24"/>
                    <a:pt x="43" y="2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6"/>
                    <a:pt x="44" y="15"/>
                    <a:pt x="43" y="14"/>
                  </a:cubicBezTo>
                  <a:cubicBezTo>
                    <a:pt x="39" y="12"/>
                    <a:pt x="30" y="11"/>
                    <a:pt x="30" y="11"/>
                  </a:cubicBezTo>
                  <a:cubicBezTo>
                    <a:pt x="30" y="11"/>
                    <a:pt x="30" y="11"/>
                    <a:pt x="30" y="1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9" y="1"/>
                    <a:pt x="19" y="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7" y="14"/>
                    <a:pt x="1" y="22"/>
                    <a:pt x="1" y="31"/>
                  </a:cubicBezTo>
                  <a:cubicBezTo>
                    <a:pt x="1" y="43"/>
                    <a:pt x="11" y="49"/>
                    <a:pt x="21" y="53"/>
                  </a:cubicBezTo>
                  <a:cubicBezTo>
                    <a:pt x="30" y="56"/>
                    <a:pt x="33" y="59"/>
                    <a:pt x="33" y="64"/>
                  </a:cubicBezTo>
                  <a:cubicBezTo>
                    <a:pt x="33" y="70"/>
                    <a:pt x="29" y="74"/>
                    <a:pt x="21" y="74"/>
                  </a:cubicBezTo>
                  <a:cubicBezTo>
                    <a:pt x="15" y="74"/>
                    <a:pt x="7" y="70"/>
                    <a:pt x="7" y="70"/>
                  </a:cubicBezTo>
                  <a:cubicBezTo>
                    <a:pt x="7" y="69"/>
                    <a:pt x="6" y="69"/>
                    <a:pt x="6" y="69"/>
                  </a:cubicBezTo>
                  <a:cubicBezTo>
                    <a:pt x="4" y="69"/>
                    <a:pt x="3" y="70"/>
                    <a:pt x="2" y="7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80"/>
                    <a:pt x="2" y="81"/>
                  </a:cubicBezTo>
                  <a:cubicBezTo>
                    <a:pt x="7" y="83"/>
                    <a:pt x="17" y="85"/>
                    <a:pt x="17" y="85"/>
                  </a:cubicBezTo>
                  <a:cubicBezTo>
                    <a:pt x="17" y="85"/>
                    <a:pt x="18" y="85"/>
                    <a:pt x="18" y="86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5"/>
                    <a:pt x="20" y="97"/>
                    <a:pt x="22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7" y="97"/>
                    <a:pt x="29" y="95"/>
                    <a:pt x="29" y="93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30" y="84"/>
                    <a:pt x="30" y="84"/>
                  </a:cubicBezTo>
                  <a:cubicBezTo>
                    <a:pt x="41" y="82"/>
                    <a:pt x="48" y="74"/>
                    <a:pt x="48" y="64"/>
                  </a:cubicBezTo>
                  <a:cubicBezTo>
                    <a:pt x="48" y="53"/>
                    <a:pt x="42" y="46"/>
                    <a:pt x="28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8" name="Freeform 90"/>
            <p:cNvSpPr>
              <a:spLocks noEditPoints="1"/>
            </p:cNvSpPr>
            <p:nvPr/>
          </p:nvSpPr>
          <p:spPr bwMode="auto">
            <a:xfrm>
              <a:off x="2736851" y="5092700"/>
              <a:ext cx="411163" cy="407988"/>
            </a:xfrm>
            <a:custGeom>
              <a:avLst/>
              <a:gdLst>
                <a:gd name="T0" fmla="*/ 165 w 194"/>
                <a:gd name="T1" fmla="*/ 192 h 192"/>
                <a:gd name="T2" fmla="*/ 28 w 194"/>
                <a:gd name="T3" fmla="*/ 192 h 192"/>
                <a:gd name="T4" fmla="*/ 16 w 194"/>
                <a:gd name="T5" fmla="*/ 180 h 192"/>
                <a:gd name="T6" fmla="*/ 16 w 194"/>
                <a:gd name="T7" fmla="*/ 97 h 192"/>
                <a:gd name="T8" fmla="*/ 15 w 194"/>
                <a:gd name="T9" fmla="*/ 95 h 192"/>
                <a:gd name="T10" fmla="*/ 6 w 194"/>
                <a:gd name="T11" fmla="*/ 89 h 192"/>
                <a:gd name="T12" fmla="*/ 0 w 194"/>
                <a:gd name="T13" fmla="*/ 81 h 192"/>
                <a:gd name="T14" fmla="*/ 4 w 194"/>
                <a:gd name="T15" fmla="*/ 72 h 192"/>
                <a:gd name="T16" fmla="*/ 88 w 194"/>
                <a:gd name="T17" fmla="*/ 3 h 192"/>
                <a:gd name="T18" fmla="*/ 97 w 194"/>
                <a:gd name="T19" fmla="*/ 0 h 192"/>
                <a:gd name="T20" fmla="*/ 105 w 194"/>
                <a:gd name="T21" fmla="*/ 3 h 192"/>
                <a:gd name="T22" fmla="*/ 189 w 194"/>
                <a:gd name="T23" fmla="*/ 72 h 192"/>
                <a:gd name="T24" fmla="*/ 194 w 194"/>
                <a:gd name="T25" fmla="*/ 81 h 192"/>
                <a:gd name="T26" fmla="*/ 188 w 194"/>
                <a:gd name="T27" fmla="*/ 89 h 192"/>
                <a:gd name="T28" fmla="*/ 179 w 194"/>
                <a:gd name="T29" fmla="*/ 95 h 192"/>
                <a:gd name="T30" fmla="*/ 178 w 194"/>
                <a:gd name="T31" fmla="*/ 97 h 192"/>
                <a:gd name="T32" fmla="*/ 178 w 194"/>
                <a:gd name="T33" fmla="*/ 180 h 192"/>
                <a:gd name="T34" fmla="*/ 165 w 194"/>
                <a:gd name="T35" fmla="*/ 192 h 192"/>
                <a:gd name="T36" fmla="*/ 30 w 194"/>
                <a:gd name="T37" fmla="*/ 173 h 192"/>
                <a:gd name="T38" fmla="*/ 34 w 194"/>
                <a:gd name="T39" fmla="*/ 178 h 192"/>
                <a:gd name="T40" fmla="*/ 156 w 194"/>
                <a:gd name="T41" fmla="*/ 178 h 192"/>
                <a:gd name="T42" fmla="*/ 163 w 194"/>
                <a:gd name="T43" fmla="*/ 171 h 192"/>
                <a:gd name="T44" fmla="*/ 163 w 194"/>
                <a:gd name="T45" fmla="*/ 96 h 192"/>
                <a:gd name="T46" fmla="*/ 171 w 194"/>
                <a:gd name="T47" fmla="*/ 82 h 192"/>
                <a:gd name="T48" fmla="*/ 173 w 194"/>
                <a:gd name="T49" fmla="*/ 81 h 192"/>
                <a:gd name="T50" fmla="*/ 173 w 194"/>
                <a:gd name="T51" fmla="*/ 77 h 192"/>
                <a:gd name="T52" fmla="*/ 103 w 194"/>
                <a:gd name="T53" fmla="*/ 20 h 192"/>
                <a:gd name="T54" fmla="*/ 91 w 194"/>
                <a:gd name="T55" fmla="*/ 20 h 192"/>
                <a:gd name="T56" fmla="*/ 21 w 194"/>
                <a:gd name="T57" fmla="*/ 77 h 192"/>
                <a:gd name="T58" fmla="*/ 20 w 194"/>
                <a:gd name="T59" fmla="*/ 81 h 192"/>
                <a:gd name="T60" fmla="*/ 22 w 194"/>
                <a:gd name="T61" fmla="*/ 82 h 192"/>
                <a:gd name="T62" fmla="*/ 30 w 194"/>
                <a:gd name="T63" fmla="*/ 96 h 192"/>
                <a:gd name="T64" fmla="*/ 30 w 194"/>
                <a:gd name="T65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192">
                  <a:moveTo>
                    <a:pt x="165" y="192"/>
                  </a:moveTo>
                  <a:cubicBezTo>
                    <a:pt x="28" y="192"/>
                    <a:pt x="28" y="192"/>
                    <a:pt x="28" y="192"/>
                  </a:cubicBezTo>
                  <a:cubicBezTo>
                    <a:pt x="22" y="192"/>
                    <a:pt x="16" y="187"/>
                    <a:pt x="16" y="180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6"/>
                    <a:pt x="16" y="95"/>
                    <a:pt x="15" y="95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2" y="88"/>
                    <a:pt x="0" y="84"/>
                    <a:pt x="0" y="81"/>
                  </a:cubicBezTo>
                  <a:cubicBezTo>
                    <a:pt x="0" y="77"/>
                    <a:pt x="1" y="74"/>
                    <a:pt x="4" y="7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91" y="1"/>
                    <a:pt x="94" y="0"/>
                    <a:pt x="97" y="0"/>
                  </a:cubicBezTo>
                  <a:cubicBezTo>
                    <a:pt x="100" y="0"/>
                    <a:pt x="103" y="1"/>
                    <a:pt x="105" y="3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92" y="74"/>
                    <a:pt x="194" y="77"/>
                    <a:pt x="194" y="81"/>
                  </a:cubicBezTo>
                  <a:cubicBezTo>
                    <a:pt x="193" y="84"/>
                    <a:pt x="191" y="88"/>
                    <a:pt x="188" y="89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8" y="95"/>
                    <a:pt x="178" y="96"/>
                    <a:pt x="178" y="97"/>
                  </a:cubicBezTo>
                  <a:cubicBezTo>
                    <a:pt x="178" y="180"/>
                    <a:pt x="178" y="180"/>
                    <a:pt x="178" y="180"/>
                  </a:cubicBezTo>
                  <a:cubicBezTo>
                    <a:pt x="178" y="187"/>
                    <a:pt x="172" y="192"/>
                    <a:pt x="165" y="192"/>
                  </a:cubicBezTo>
                  <a:close/>
                  <a:moveTo>
                    <a:pt x="30" y="173"/>
                  </a:moveTo>
                  <a:cubicBezTo>
                    <a:pt x="30" y="178"/>
                    <a:pt x="34" y="178"/>
                    <a:pt x="34" y="178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6" y="178"/>
                    <a:pt x="163" y="179"/>
                    <a:pt x="163" y="171"/>
                  </a:cubicBezTo>
                  <a:cubicBezTo>
                    <a:pt x="163" y="152"/>
                    <a:pt x="163" y="96"/>
                    <a:pt x="163" y="96"/>
                  </a:cubicBezTo>
                  <a:cubicBezTo>
                    <a:pt x="163" y="88"/>
                    <a:pt x="167" y="85"/>
                    <a:pt x="171" y="82"/>
                  </a:cubicBezTo>
                  <a:cubicBezTo>
                    <a:pt x="171" y="82"/>
                    <a:pt x="173" y="81"/>
                    <a:pt x="173" y="81"/>
                  </a:cubicBezTo>
                  <a:cubicBezTo>
                    <a:pt x="176" y="79"/>
                    <a:pt x="173" y="77"/>
                    <a:pt x="173" y="77"/>
                  </a:cubicBezTo>
                  <a:cubicBezTo>
                    <a:pt x="173" y="77"/>
                    <a:pt x="122" y="35"/>
                    <a:pt x="103" y="20"/>
                  </a:cubicBezTo>
                  <a:cubicBezTo>
                    <a:pt x="99" y="16"/>
                    <a:pt x="96" y="15"/>
                    <a:pt x="91" y="20"/>
                  </a:cubicBezTo>
                  <a:cubicBezTo>
                    <a:pt x="72" y="35"/>
                    <a:pt x="21" y="77"/>
                    <a:pt x="21" y="77"/>
                  </a:cubicBezTo>
                  <a:cubicBezTo>
                    <a:pt x="21" y="77"/>
                    <a:pt x="18" y="79"/>
                    <a:pt x="20" y="81"/>
                  </a:cubicBezTo>
                  <a:cubicBezTo>
                    <a:pt x="21" y="81"/>
                    <a:pt x="22" y="82"/>
                    <a:pt x="22" y="82"/>
                  </a:cubicBezTo>
                  <a:cubicBezTo>
                    <a:pt x="27" y="85"/>
                    <a:pt x="30" y="87"/>
                    <a:pt x="30" y="96"/>
                  </a:cubicBezTo>
                  <a:cubicBezTo>
                    <a:pt x="30" y="96"/>
                    <a:pt x="30" y="154"/>
                    <a:pt x="30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9" name="Group 126"/>
          <p:cNvGrpSpPr/>
          <p:nvPr/>
        </p:nvGrpSpPr>
        <p:grpSpPr>
          <a:xfrm>
            <a:off x="1919536" y="3138686"/>
            <a:ext cx="425739" cy="464705"/>
            <a:chOff x="1985963" y="2894013"/>
            <a:chExt cx="468313" cy="511175"/>
          </a:xfrm>
          <a:solidFill>
            <a:srgbClr val="DD61C0"/>
          </a:solidFill>
        </p:grpSpPr>
        <p:sp>
          <p:nvSpPr>
            <p:cNvPr id="230" name="Freeform 91"/>
            <p:cNvSpPr>
              <a:spLocks noEditPoints="1"/>
            </p:cNvSpPr>
            <p:nvPr/>
          </p:nvSpPr>
          <p:spPr bwMode="auto">
            <a:xfrm>
              <a:off x="1985963" y="3041650"/>
              <a:ext cx="468313" cy="295275"/>
            </a:xfrm>
            <a:custGeom>
              <a:avLst/>
              <a:gdLst>
                <a:gd name="T0" fmla="*/ 188 w 221"/>
                <a:gd name="T1" fmla="*/ 11 h 139"/>
                <a:gd name="T2" fmla="*/ 182 w 221"/>
                <a:gd name="T3" fmla="*/ 11 h 139"/>
                <a:gd name="T4" fmla="*/ 180 w 221"/>
                <a:gd name="T5" fmla="*/ 10 h 139"/>
                <a:gd name="T6" fmla="*/ 180 w 221"/>
                <a:gd name="T7" fmla="*/ 5 h 139"/>
                <a:gd name="T8" fmla="*/ 175 w 221"/>
                <a:gd name="T9" fmla="*/ 0 h 139"/>
                <a:gd name="T10" fmla="*/ 2 w 221"/>
                <a:gd name="T11" fmla="*/ 0 h 139"/>
                <a:gd name="T12" fmla="*/ 0 w 221"/>
                <a:gd name="T13" fmla="*/ 3 h 139"/>
                <a:gd name="T14" fmla="*/ 0 w 221"/>
                <a:gd name="T15" fmla="*/ 64 h 139"/>
                <a:gd name="T16" fmla="*/ 74 w 221"/>
                <a:gd name="T17" fmla="*/ 139 h 139"/>
                <a:gd name="T18" fmla="*/ 105 w 221"/>
                <a:gd name="T19" fmla="*/ 139 h 139"/>
                <a:gd name="T20" fmla="*/ 175 w 221"/>
                <a:gd name="T21" fmla="*/ 91 h 139"/>
                <a:gd name="T22" fmla="*/ 178 w 221"/>
                <a:gd name="T23" fmla="*/ 90 h 139"/>
                <a:gd name="T24" fmla="*/ 188 w 221"/>
                <a:gd name="T25" fmla="*/ 91 h 139"/>
                <a:gd name="T26" fmla="*/ 221 w 221"/>
                <a:gd name="T27" fmla="*/ 58 h 139"/>
                <a:gd name="T28" fmla="*/ 221 w 221"/>
                <a:gd name="T29" fmla="*/ 44 h 139"/>
                <a:gd name="T30" fmla="*/ 188 w 221"/>
                <a:gd name="T31" fmla="*/ 11 h 139"/>
                <a:gd name="T32" fmla="*/ 207 w 221"/>
                <a:gd name="T33" fmla="*/ 58 h 139"/>
                <a:gd name="T34" fmla="*/ 188 w 221"/>
                <a:gd name="T35" fmla="*/ 77 h 139"/>
                <a:gd name="T36" fmla="*/ 182 w 221"/>
                <a:gd name="T37" fmla="*/ 76 h 139"/>
                <a:gd name="T38" fmla="*/ 179 w 221"/>
                <a:gd name="T39" fmla="*/ 73 h 139"/>
                <a:gd name="T40" fmla="*/ 180 w 221"/>
                <a:gd name="T41" fmla="*/ 64 h 139"/>
                <a:gd name="T42" fmla="*/ 180 w 221"/>
                <a:gd name="T43" fmla="*/ 28 h 139"/>
                <a:gd name="T44" fmla="*/ 182 w 221"/>
                <a:gd name="T45" fmla="*/ 26 h 139"/>
                <a:gd name="T46" fmla="*/ 188 w 221"/>
                <a:gd name="T47" fmla="*/ 25 h 139"/>
                <a:gd name="T48" fmla="*/ 207 w 221"/>
                <a:gd name="T49" fmla="*/ 44 h 139"/>
                <a:gd name="T50" fmla="*/ 207 w 221"/>
                <a:gd name="T51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39">
                  <a:moveTo>
                    <a:pt x="188" y="11"/>
                  </a:moveTo>
                  <a:cubicBezTo>
                    <a:pt x="186" y="11"/>
                    <a:pt x="184" y="11"/>
                    <a:pt x="182" y="11"/>
                  </a:cubicBezTo>
                  <a:cubicBezTo>
                    <a:pt x="182" y="11"/>
                    <a:pt x="180" y="12"/>
                    <a:pt x="180" y="10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0"/>
                    <a:pt x="175" y="0"/>
                  </a:cubicBezTo>
                  <a:cubicBezTo>
                    <a:pt x="132" y="0"/>
                    <a:pt x="47" y="0"/>
                    <a:pt x="2" y="0"/>
                  </a:cubicBezTo>
                  <a:cubicBezTo>
                    <a:pt x="0" y="0"/>
                    <a:pt x="0" y="3"/>
                    <a:pt x="0" y="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05"/>
                    <a:pt x="33" y="139"/>
                    <a:pt x="74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38" y="139"/>
                    <a:pt x="165" y="120"/>
                    <a:pt x="175" y="91"/>
                  </a:cubicBezTo>
                  <a:cubicBezTo>
                    <a:pt x="176" y="89"/>
                    <a:pt x="178" y="90"/>
                    <a:pt x="178" y="90"/>
                  </a:cubicBezTo>
                  <a:cubicBezTo>
                    <a:pt x="181" y="91"/>
                    <a:pt x="185" y="91"/>
                    <a:pt x="188" y="91"/>
                  </a:cubicBezTo>
                  <a:cubicBezTo>
                    <a:pt x="206" y="91"/>
                    <a:pt x="221" y="76"/>
                    <a:pt x="221" y="58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21" y="26"/>
                    <a:pt x="206" y="11"/>
                    <a:pt x="188" y="11"/>
                  </a:cubicBezTo>
                  <a:close/>
                  <a:moveTo>
                    <a:pt x="207" y="58"/>
                  </a:moveTo>
                  <a:cubicBezTo>
                    <a:pt x="207" y="69"/>
                    <a:pt x="198" y="77"/>
                    <a:pt x="188" y="77"/>
                  </a:cubicBezTo>
                  <a:cubicBezTo>
                    <a:pt x="186" y="77"/>
                    <a:pt x="184" y="77"/>
                    <a:pt x="182" y="76"/>
                  </a:cubicBezTo>
                  <a:cubicBezTo>
                    <a:pt x="181" y="76"/>
                    <a:pt x="179" y="76"/>
                    <a:pt x="179" y="73"/>
                  </a:cubicBezTo>
                  <a:cubicBezTo>
                    <a:pt x="180" y="70"/>
                    <a:pt x="180" y="68"/>
                    <a:pt x="180" y="64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81" y="26"/>
                    <a:pt x="182" y="26"/>
                  </a:cubicBezTo>
                  <a:cubicBezTo>
                    <a:pt x="184" y="25"/>
                    <a:pt x="186" y="25"/>
                    <a:pt x="188" y="25"/>
                  </a:cubicBezTo>
                  <a:cubicBezTo>
                    <a:pt x="198" y="25"/>
                    <a:pt x="207" y="33"/>
                    <a:pt x="207" y="44"/>
                  </a:cubicBezTo>
                  <a:lnTo>
                    <a:pt x="20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0" name="Freeform 92"/>
            <p:cNvSpPr>
              <a:spLocks/>
            </p:cNvSpPr>
            <p:nvPr/>
          </p:nvSpPr>
          <p:spPr bwMode="auto">
            <a:xfrm>
              <a:off x="2005013" y="3357563"/>
              <a:ext cx="354013" cy="47625"/>
            </a:xfrm>
            <a:custGeom>
              <a:avLst/>
              <a:gdLst>
                <a:gd name="T0" fmla="*/ 167 w 167"/>
                <a:gd name="T1" fmla="*/ 17 h 22"/>
                <a:gd name="T2" fmla="*/ 162 w 167"/>
                <a:gd name="T3" fmla="*/ 22 h 22"/>
                <a:gd name="T4" fmla="*/ 5 w 167"/>
                <a:gd name="T5" fmla="*/ 22 h 22"/>
                <a:gd name="T6" fmla="*/ 0 w 167"/>
                <a:gd name="T7" fmla="*/ 17 h 22"/>
                <a:gd name="T8" fmla="*/ 0 w 167"/>
                <a:gd name="T9" fmla="*/ 5 h 22"/>
                <a:gd name="T10" fmla="*/ 5 w 167"/>
                <a:gd name="T11" fmla="*/ 0 h 22"/>
                <a:gd name="T12" fmla="*/ 162 w 167"/>
                <a:gd name="T13" fmla="*/ 0 h 22"/>
                <a:gd name="T14" fmla="*/ 167 w 167"/>
                <a:gd name="T15" fmla="*/ 5 h 22"/>
                <a:gd name="T16" fmla="*/ 167 w 167"/>
                <a:gd name="T1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22">
                  <a:moveTo>
                    <a:pt x="167" y="17"/>
                  </a:moveTo>
                  <a:cubicBezTo>
                    <a:pt x="167" y="19"/>
                    <a:pt x="165" y="22"/>
                    <a:pt x="162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0" y="19"/>
                    <a:pt x="0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7" y="2"/>
                    <a:pt x="167" y="5"/>
                  </a:cubicBezTo>
                  <a:cubicBezTo>
                    <a:pt x="167" y="17"/>
                    <a:pt x="167" y="17"/>
                    <a:pt x="16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1" name="Freeform 93"/>
            <p:cNvSpPr>
              <a:spLocks/>
            </p:cNvSpPr>
            <p:nvPr/>
          </p:nvSpPr>
          <p:spPr bwMode="auto">
            <a:xfrm>
              <a:off x="2103438" y="2906713"/>
              <a:ext cx="57150" cy="109538"/>
            </a:xfrm>
            <a:custGeom>
              <a:avLst/>
              <a:gdLst>
                <a:gd name="T0" fmla="*/ 9 w 27"/>
                <a:gd name="T1" fmla="*/ 52 h 52"/>
                <a:gd name="T2" fmla="*/ 6 w 27"/>
                <a:gd name="T3" fmla="*/ 52 h 52"/>
                <a:gd name="T4" fmla="*/ 1 w 27"/>
                <a:gd name="T5" fmla="*/ 44 h 52"/>
                <a:gd name="T6" fmla="*/ 10 w 27"/>
                <a:gd name="T7" fmla="*/ 34 h 52"/>
                <a:gd name="T8" fmla="*/ 16 w 27"/>
                <a:gd name="T9" fmla="*/ 29 h 52"/>
                <a:gd name="T10" fmla="*/ 16 w 27"/>
                <a:gd name="T11" fmla="*/ 29 h 52"/>
                <a:gd name="T12" fmla="*/ 9 w 27"/>
                <a:gd name="T13" fmla="*/ 20 h 52"/>
                <a:gd name="T14" fmla="*/ 0 w 27"/>
                <a:gd name="T15" fmla="*/ 9 h 52"/>
                <a:gd name="T16" fmla="*/ 5 w 27"/>
                <a:gd name="T17" fmla="*/ 1 h 52"/>
                <a:gd name="T18" fmla="*/ 12 w 27"/>
                <a:gd name="T19" fmla="*/ 2 h 52"/>
                <a:gd name="T20" fmla="*/ 11 w 27"/>
                <a:gd name="T21" fmla="*/ 7 h 52"/>
                <a:gd name="T22" fmla="*/ 9 w 27"/>
                <a:gd name="T23" fmla="*/ 9 h 52"/>
                <a:gd name="T24" fmla="*/ 15 w 27"/>
                <a:gd name="T25" fmla="*/ 15 h 52"/>
                <a:gd name="T26" fmla="*/ 25 w 27"/>
                <a:gd name="T27" fmla="*/ 31 h 52"/>
                <a:gd name="T28" fmla="*/ 16 w 27"/>
                <a:gd name="T29" fmla="*/ 40 h 52"/>
                <a:gd name="T30" fmla="*/ 10 w 27"/>
                <a:gd name="T31" fmla="*/ 44 h 52"/>
                <a:gd name="T32" fmla="*/ 12 w 27"/>
                <a:gd name="T33" fmla="*/ 46 h 52"/>
                <a:gd name="T34" fmla="*/ 13 w 27"/>
                <a:gd name="T35" fmla="*/ 51 h 52"/>
                <a:gd name="T36" fmla="*/ 9 w 27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52">
                  <a:moveTo>
                    <a:pt x="9" y="52"/>
                  </a:moveTo>
                  <a:cubicBezTo>
                    <a:pt x="8" y="52"/>
                    <a:pt x="7" y="52"/>
                    <a:pt x="6" y="52"/>
                  </a:cubicBezTo>
                  <a:cubicBezTo>
                    <a:pt x="3" y="49"/>
                    <a:pt x="1" y="47"/>
                    <a:pt x="1" y="44"/>
                  </a:cubicBezTo>
                  <a:cubicBezTo>
                    <a:pt x="1" y="40"/>
                    <a:pt x="6" y="37"/>
                    <a:pt x="10" y="34"/>
                  </a:cubicBezTo>
                  <a:cubicBezTo>
                    <a:pt x="12" y="33"/>
                    <a:pt x="15" y="31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6"/>
                    <a:pt x="14" y="24"/>
                    <a:pt x="9" y="20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cubicBezTo>
                    <a:pt x="14" y="3"/>
                    <a:pt x="14" y="6"/>
                    <a:pt x="11" y="7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10"/>
                    <a:pt x="13" y="13"/>
                    <a:pt x="15" y="15"/>
                  </a:cubicBezTo>
                  <a:cubicBezTo>
                    <a:pt x="21" y="19"/>
                    <a:pt x="27" y="24"/>
                    <a:pt x="25" y="31"/>
                  </a:cubicBezTo>
                  <a:cubicBezTo>
                    <a:pt x="24" y="35"/>
                    <a:pt x="20" y="37"/>
                    <a:pt x="16" y="40"/>
                  </a:cubicBezTo>
                  <a:cubicBezTo>
                    <a:pt x="14" y="41"/>
                    <a:pt x="10" y="43"/>
                    <a:pt x="10" y="44"/>
                  </a:cubicBezTo>
                  <a:cubicBezTo>
                    <a:pt x="10" y="44"/>
                    <a:pt x="11" y="45"/>
                    <a:pt x="12" y="46"/>
                  </a:cubicBezTo>
                  <a:cubicBezTo>
                    <a:pt x="14" y="47"/>
                    <a:pt x="15" y="50"/>
                    <a:pt x="13" y="51"/>
                  </a:cubicBezTo>
                  <a:cubicBezTo>
                    <a:pt x="12" y="52"/>
                    <a:pt x="10" y="52"/>
                    <a:pt x="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2" name="Freeform 94"/>
            <p:cNvSpPr>
              <a:spLocks/>
            </p:cNvSpPr>
            <p:nvPr/>
          </p:nvSpPr>
          <p:spPr bwMode="auto">
            <a:xfrm>
              <a:off x="2195513" y="2894013"/>
              <a:ext cx="60325" cy="112713"/>
            </a:xfrm>
            <a:custGeom>
              <a:avLst/>
              <a:gdLst>
                <a:gd name="T0" fmla="*/ 10 w 28"/>
                <a:gd name="T1" fmla="*/ 53 h 53"/>
                <a:gd name="T2" fmla="*/ 6 w 28"/>
                <a:gd name="T3" fmla="*/ 52 h 53"/>
                <a:gd name="T4" fmla="*/ 1 w 28"/>
                <a:gd name="T5" fmla="*/ 44 h 53"/>
                <a:gd name="T6" fmla="*/ 10 w 28"/>
                <a:gd name="T7" fmla="*/ 34 h 53"/>
                <a:gd name="T8" fmla="*/ 16 w 28"/>
                <a:gd name="T9" fmla="*/ 29 h 53"/>
                <a:gd name="T10" fmla="*/ 16 w 28"/>
                <a:gd name="T11" fmla="*/ 29 h 53"/>
                <a:gd name="T12" fmla="*/ 9 w 28"/>
                <a:gd name="T13" fmla="*/ 20 h 53"/>
                <a:gd name="T14" fmla="*/ 0 w 28"/>
                <a:gd name="T15" fmla="*/ 9 h 53"/>
                <a:gd name="T16" fmla="*/ 6 w 28"/>
                <a:gd name="T17" fmla="*/ 1 h 53"/>
                <a:gd name="T18" fmla="*/ 13 w 28"/>
                <a:gd name="T19" fmla="*/ 2 h 53"/>
                <a:gd name="T20" fmla="*/ 12 w 28"/>
                <a:gd name="T21" fmla="*/ 7 h 53"/>
                <a:gd name="T22" fmla="*/ 10 w 28"/>
                <a:gd name="T23" fmla="*/ 9 h 53"/>
                <a:gd name="T24" fmla="*/ 16 w 28"/>
                <a:gd name="T25" fmla="*/ 15 h 53"/>
                <a:gd name="T26" fmla="*/ 26 w 28"/>
                <a:gd name="T27" fmla="*/ 31 h 53"/>
                <a:gd name="T28" fmla="*/ 16 w 28"/>
                <a:gd name="T29" fmla="*/ 40 h 53"/>
                <a:gd name="T30" fmla="*/ 11 w 28"/>
                <a:gd name="T31" fmla="*/ 44 h 53"/>
                <a:gd name="T32" fmla="*/ 13 w 28"/>
                <a:gd name="T33" fmla="*/ 46 h 53"/>
                <a:gd name="T34" fmla="*/ 13 w 28"/>
                <a:gd name="T35" fmla="*/ 51 h 53"/>
                <a:gd name="T36" fmla="*/ 10 w 28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53">
                  <a:moveTo>
                    <a:pt x="10" y="53"/>
                  </a:moveTo>
                  <a:cubicBezTo>
                    <a:pt x="8" y="53"/>
                    <a:pt x="7" y="52"/>
                    <a:pt x="6" y="52"/>
                  </a:cubicBezTo>
                  <a:cubicBezTo>
                    <a:pt x="3" y="49"/>
                    <a:pt x="1" y="47"/>
                    <a:pt x="1" y="44"/>
                  </a:cubicBezTo>
                  <a:cubicBezTo>
                    <a:pt x="1" y="40"/>
                    <a:pt x="6" y="37"/>
                    <a:pt x="10" y="34"/>
                  </a:cubicBezTo>
                  <a:cubicBezTo>
                    <a:pt x="13" y="33"/>
                    <a:pt x="16" y="31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7"/>
                    <a:pt x="14" y="24"/>
                    <a:pt x="9" y="20"/>
                  </a:cubicBezTo>
                  <a:cubicBezTo>
                    <a:pt x="5" y="17"/>
                    <a:pt x="0" y="13"/>
                    <a:pt x="0" y="9"/>
                  </a:cubicBezTo>
                  <a:cubicBezTo>
                    <a:pt x="0" y="6"/>
                    <a:pt x="2" y="4"/>
                    <a:pt x="6" y="1"/>
                  </a:cubicBezTo>
                  <a:cubicBezTo>
                    <a:pt x="8" y="0"/>
                    <a:pt x="11" y="0"/>
                    <a:pt x="13" y="2"/>
                  </a:cubicBezTo>
                  <a:cubicBezTo>
                    <a:pt x="14" y="3"/>
                    <a:pt x="14" y="6"/>
                    <a:pt x="12" y="7"/>
                  </a:cubicBezTo>
                  <a:cubicBezTo>
                    <a:pt x="11" y="8"/>
                    <a:pt x="10" y="9"/>
                    <a:pt x="10" y="9"/>
                  </a:cubicBezTo>
                  <a:cubicBezTo>
                    <a:pt x="10" y="10"/>
                    <a:pt x="13" y="13"/>
                    <a:pt x="16" y="15"/>
                  </a:cubicBezTo>
                  <a:cubicBezTo>
                    <a:pt x="21" y="19"/>
                    <a:pt x="28" y="24"/>
                    <a:pt x="26" y="31"/>
                  </a:cubicBezTo>
                  <a:cubicBezTo>
                    <a:pt x="25" y="35"/>
                    <a:pt x="20" y="38"/>
                    <a:pt x="16" y="40"/>
                  </a:cubicBezTo>
                  <a:cubicBezTo>
                    <a:pt x="15" y="41"/>
                    <a:pt x="11" y="44"/>
                    <a:pt x="11" y="44"/>
                  </a:cubicBezTo>
                  <a:cubicBezTo>
                    <a:pt x="11" y="44"/>
                    <a:pt x="11" y="45"/>
                    <a:pt x="13" y="46"/>
                  </a:cubicBezTo>
                  <a:cubicBezTo>
                    <a:pt x="15" y="47"/>
                    <a:pt x="15" y="50"/>
                    <a:pt x="13" y="51"/>
                  </a:cubicBezTo>
                  <a:cubicBezTo>
                    <a:pt x="12" y="52"/>
                    <a:pt x="11" y="53"/>
                    <a:pt x="1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3" name="Freeform 95"/>
          <p:cNvSpPr>
            <a:spLocks/>
          </p:cNvSpPr>
          <p:nvPr/>
        </p:nvSpPr>
        <p:spPr bwMode="auto">
          <a:xfrm>
            <a:off x="3358108" y="3923579"/>
            <a:ext cx="406400" cy="373063"/>
          </a:xfrm>
          <a:custGeom>
            <a:avLst/>
            <a:gdLst>
              <a:gd name="T0" fmla="*/ 181 w 192"/>
              <a:gd name="T1" fmla="*/ 11 h 176"/>
              <a:gd name="T2" fmla="*/ 156 w 192"/>
              <a:gd name="T3" fmla="*/ 0 h 176"/>
              <a:gd name="T4" fmla="*/ 130 w 192"/>
              <a:gd name="T5" fmla="*/ 11 h 176"/>
              <a:gd name="T6" fmla="*/ 35 w 192"/>
              <a:gd name="T7" fmla="*/ 106 h 176"/>
              <a:gd name="T8" fmla="*/ 34 w 192"/>
              <a:gd name="T9" fmla="*/ 107 h 176"/>
              <a:gd name="T10" fmla="*/ 34 w 192"/>
              <a:gd name="T11" fmla="*/ 107 h 176"/>
              <a:gd name="T12" fmla="*/ 28 w 192"/>
              <a:gd name="T13" fmla="*/ 123 h 176"/>
              <a:gd name="T14" fmla="*/ 35 w 192"/>
              <a:gd name="T15" fmla="*/ 140 h 176"/>
              <a:gd name="T16" fmla="*/ 52 w 192"/>
              <a:gd name="T17" fmla="*/ 147 h 176"/>
              <a:gd name="T18" fmla="*/ 69 w 192"/>
              <a:gd name="T19" fmla="*/ 140 h 176"/>
              <a:gd name="T20" fmla="*/ 132 w 192"/>
              <a:gd name="T21" fmla="*/ 77 h 176"/>
              <a:gd name="T22" fmla="*/ 133 w 192"/>
              <a:gd name="T23" fmla="*/ 72 h 176"/>
              <a:gd name="T24" fmla="*/ 129 w 192"/>
              <a:gd name="T25" fmla="*/ 69 h 176"/>
              <a:gd name="T26" fmla="*/ 124 w 192"/>
              <a:gd name="T27" fmla="*/ 69 h 176"/>
              <a:gd name="T28" fmla="*/ 61 w 192"/>
              <a:gd name="T29" fmla="*/ 132 h 176"/>
              <a:gd name="T30" fmla="*/ 52 w 192"/>
              <a:gd name="T31" fmla="*/ 136 h 176"/>
              <a:gd name="T32" fmla="*/ 43 w 192"/>
              <a:gd name="T33" fmla="*/ 132 h 176"/>
              <a:gd name="T34" fmla="*/ 39 w 192"/>
              <a:gd name="T35" fmla="*/ 123 h 176"/>
              <a:gd name="T36" fmla="*/ 43 w 192"/>
              <a:gd name="T37" fmla="*/ 114 h 176"/>
              <a:gd name="T38" fmla="*/ 138 w 192"/>
              <a:gd name="T39" fmla="*/ 19 h 176"/>
              <a:gd name="T40" fmla="*/ 156 w 192"/>
              <a:gd name="T41" fmla="*/ 12 h 176"/>
              <a:gd name="T42" fmla="*/ 173 w 192"/>
              <a:gd name="T43" fmla="*/ 19 h 176"/>
              <a:gd name="T44" fmla="*/ 180 w 192"/>
              <a:gd name="T45" fmla="*/ 36 h 176"/>
              <a:gd name="T46" fmla="*/ 173 w 192"/>
              <a:gd name="T47" fmla="*/ 54 h 176"/>
              <a:gd name="T48" fmla="*/ 77 w 192"/>
              <a:gd name="T49" fmla="*/ 149 h 176"/>
              <a:gd name="T50" fmla="*/ 73 w 192"/>
              <a:gd name="T51" fmla="*/ 154 h 176"/>
              <a:gd name="T52" fmla="*/ 47 w 192"/>
              <a:gd name="T53" fmla="*/ 164 h 176"/>
              <a:gd name="T54" fmla="*/ 22 w 192"/>
              <a:gd name="T55" fmla="*/ 154 h 176"/>
              <a:gd name="T56" fmla="*/ 11 w 192"/>
              <a:gd name="T57" fmla="*/ 128 h 176"/>
              <a:gd name="T58" fmla="*/ 22 w 192"/>
              <a:gd name="T59" fmla="*/ 103 h 176"/>
              <a:gd name="T60" fmla="*/ 77 w 192"/>
              <a:gd name="T61" fmla="*/ 47 h 176"/>
              <a:gd name="T62" fmla="*/ 78 w 192"/>
              <a:gd name="T63" fmla="*/ 43 h 176"/>
              <a:gd name="T64" fmla="*/ 73 w 192"/>
              <a:gd name="T65" fmla="*/ 38 h 176"/>
              <a:gd name="T66" fmla="*/ 69 w 192"/>
              <a:gd name="T67" fmla="*/ 39 h 176"/>
              <a:gd name="T68" fmla="*/ 14 w 192"/>
              <a:gd name="T69" fmla="*/ 95 h 176"/>
              <a:gd name="T70" fmla="*/ 0 w 192"/>
              <a:gd name="T71" fmla="*/ 128 h 176"/>
              <a:gd name="T72" fmla="*/ 14 w 192"/>
              <a:gd name="T73" fmla="*/ 162 h 176"/>
              <a:gd name="T74" fmla="*/ 47 w 192"/>
              <a:gd name="T75" fmla="*/ 176 h 176"/>
              <a:gd name="T76" fmla="*/ 81 w 192"/>
              <a:gd name="T77" fmla="*/ 162 h 176"/>
              <a:gd name="T78" fmla="*/ 181 w 192"/>
              <a:gd name="T79" fmla="*/ 62 h 176"/>
              <a:gd name="T80" fmla="*/ 192 w 192"/>
              <a:gd name="T81" fmla="*/ 36 h 176"/>
              <a:gd name="T82" fmla="*/ 181 w 192"/>
              <a:gd name="T83" fmla="*/ 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2" h="176">
                <a:moveTo>
                  <a:pt x="181" y="11"/>
                </a:moveTo>
                <a:cubicBezTo>
                  <a:pt x="174" y="4"/>
                  <a:pt x="165" y="0"/>
                  <a:pt x="156" y="0"/>
                </a:cubicBezTo>
                <a:cubicBezTo>
                  <a:pt x="146" y="0"/>
                  <a:pt x="137" y="4"/>
                  <a:pt x="130" y="11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30" y="112"/>
                  <a:pt x="28" y="117"/>
                  <a:pt x="28" y="123"/>
                </a:cubicBezTo>
                <a:cubicBezTo>
                  <a:pt x="28" y="129"/>
                  <a:pt x="31" y="136"/>
                  <a:pt x="35" y="140"/>
                </a:cubicBezTo>
                <a:cubicBezTo>
                  <a:pt x="40" y="145"/>
                  <a:pt x="46" y="147"/>
                  <a:pt x="52" y="147"/>
                </a:cubicBezTo>
                <a:cubicBezTo>
                  <a:pt x="59" y="147"/>
                  <a:pt x="65" y="145"/>
                  <a:pt x="69" y="140"/>
                </a:cubicBezTo>
                <a:cubicBezTo>
                  <a:pt x="132" y="77"/>
                  <a:pt x="132" y="77"/>
                  <a:pt x="132" y="77"/>
                </a:cubicBezTo>
                <a:cubicBezTo>
                  <a:pt x="132" y="77"/>
                  <a:pt x="135" y="75"/>
                  <a:pt x="133" y="72"/>
                </a:cubicBezTo>
                <a:cubicBezTo>
                  <a:pt x="132" y="71"/>
                  <a:pt x="130" y="69"/>
                  <a:pt x="129" y="69"/>
                </a:cubicBezTo>
                <a:cubicBezTo>
                  <a:pt x="126" y="67"/>
                  <a:pt x="124" y="69"/>
                  <a:pt x="124" y="69"/>
                </a:cubicBezTo>
                <a:cubicBezTo>
                  <a:pt x="61" y="132"/>
                  <a:pt x="61" y="132"/>
                  <a:pt x="61" y="132"/>
                </a:cubicBezTo>
                <a:cubicBezTo>
                  <a:pt x="59" y="134"/>
                  <a:pt x="56" y="136"/>
                  <a:pt x="52" y="136"/>
                </a:cubicBezTo>
                <a:cubicBezTo>
                  <a:pt x="49" y="136"/>
                  <a:pt x="46" y="134"/>
                  <a:pt x="43" y="132"/>
                </a:cubicBezTo>
                <a:cubicBezTo>
                  <a:pt x="41" y="130"/>
                  <a:pt x="39" y="126"/>
                  <a:pt x="39" y="123"/>
                </a:cubicBezTo>
                <a:cubicBezTo>
                  <a:pt x="39" y="120"/>
                  <a:pt x="41" y="116"/>
                  <a:pt x="43" y="114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43" y="14"/>
                  <a:pt x="149" y="12"/>
                  <a:pt x="156" y="12"/>
                </a:cubicBezTo>
                <a:cubicBezTo>
                  <a:pt x="162" y="12"/>
                  <a:pt x="168" y="14"/>
                  <a:pt x="173" y="19"/>
                </a:cubicBezTo>
                <a:cubicBezTo>
                  <a:pt x="178" y="24"/>
                  <a:pt x="180" y="30"/>
                  <a:pt x="180" y="36"/>
                </a:cubicBezTo>
                <a:cubicBezTo>
                  <a:pt x="180" y="43"/>
                  <a:pt x="178" y="49"/>
                  <a:pt x="173" y="54"/>
                </a:cubicBezTo>
                <a:cubicBezTo>
                  <a:pt x="77" y="149"/>
                  <a:pt x="77" y="149"/>
                  <a:pt x="77" y="149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66" y="161"/>
                  <a:pt x="57" y="164"/>
                  <a:pt x="47" y="164"/>
                </a:cubicBezTo>
                <a:cubicBezTo>
                  <a:pt x="38" y="164"/>
                  <a:pt x="29" y="161"/>
                  <a:pt x="22" y="154"/>
                </a:cubicBezTo>
                <a:cubicBezTo>
                  <a:pt x="15" y="147"/>
                  <a:pt x="11" y="138"/>
                  <a:pt x="11" y="128"/>
                </a:cubicBezTo>
                <a:cubicBezTo>
                  <a:pt x="11" y="119"/>
                  <a:pt x="15" y="110"/>
                  <a:pt x="22" y="103"/>
                </a:cubicBezTo>
                <a:cubicBezTo>
                  <a:pt x="77" y="47"/>
                  <a:pt x="77" y="47"/>
                  <a:pt x="77" y="47"/>
                </a:cubicBezTo>
                <a:cubicBezTo>
                  <a:pt x="77" y="47"/>
                  <a:pt x="80" y="45"/>
                  <a:pt x="78" y="43"/>
                </a:cubicBezTo>
                <a:cubicBezTo>
                  <a:pt x="76" y="41"/>
                  <a:pt x="74" y="39"/>
                  <a:pt x="73" y="38"/>
                </a:cubicBezTo>
                <a:cubicBezTo>
                  <a:pt x="71" y="36"/>
                  <a:pt x="69" y="39"/>
                  <a:pt x="69" y="39"/>
                </a:cubicBezTo>
                <a:cubicBezTo>
                  <a:pt x="14" y="95"/>
                  <a:pt x="14" y="95"/>
                  <a:pt x="14" y="95"/>
                </a:cubicBezTo>
                <a:cubicBezTo>
                  <a:pt x="5" y="104"/>
                  <a:pt x="0" y="116"/>
                  <a:pt x="0" y="128"/>
                </a:cubicBezTo>
                <a:cubicBezTo>
                  <a:pt x="0" y="141"/>
                  <a:pt x="5" y="153"/>
                  <a:pt x="14" y="162"/>
                </a:cubicBezTo>
                <a:cubicBezTo>
                  <a:pt x="23" y="171"/>
                  <a:pt x="35" y="176"/>
                  <a:pt x="47" y="176"/>
                </a:cubicBezTo>
                <a:cubicBezTo>
                  <a:pt x="60" y="176"/>
                  <a:pt x="72" y="171"/>
                  <a:pt x="81" y="162"/>
                </a:cubicBezTo>
                <a:cubicBezTo>
                  <a:pt x="181" y="62"/>
                  <a:pt x="181" y="62"/>
                  <a:pt x="181" y="62"/>
                </a:cubicBezTo>
                <a:cubicBezTo>
                  <a:pt x="188" y="55"/>
                  <a:pt x="192" y="46"/>
                  <a:pt x="192" y="36"/>
                </a:cubicBezTo>
                <a:cubicBezTo>
                  <a:pt x="192" y="27"/>
                  <a:pt x="188" y="18"/>
                  <a:pt x="181" y="11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4" name="Group 1499"/>
          <p:cNvGrpSpPr/>
          <p:nvPr/>
        </p:nvGrpSpPr>
        <p:grpSpPr>
          <a:xfrm>
            <a:off x="4853587" y="4662532"/>
            <a:ext cx="339148" cy="320386"/>
            <a:chOff x="4922838" y="4403725"/>
            <a:chExt cx="373063" cy="352425"/>
          </a:xfrm>
          <a:solidFill>
            <a:srgbClr val="DD61C0"/>
          </a:solidFill>
        </p:grpSpPr>
        <p:sp>
          <p:nvSpPr>
            <p:cNvPr id="355" name="Freeform 96"/>
            <p:cNvSpPr>
              <a:spLocks/>
            </p:cNvSpPr>
            <p:nvPr/>
          </p:nvSpPr>
          <p:spPr bwMode="auto">
            <a:xfrm>
              <a:off x="4976813" y="4560888"/>
              <a:ext cx="69850" cy="55563"/>
            </a:xfrm>
            <a:custGeom>
              <a:avLst/>
              <a:gdLst>
                <a:gd name="T0" fmla="*/ 33 w 33"/>
                <a:gd name="T1" fmla="*/ 21 h 26"/>
                <a:gd name="T2" fmla="*/ 29 w 33"/>
                <a:gd name="T3" fmla="*/ 26 h 26"/>
                <a:gd name="T4" fmla="*/ 5 w 33"/>
                <a:gd name="T5" fmla="*/ 26 h 26"/>
                <a:gd name="T6" fmla="*/ 0 w 33"/>
                <a:gd name="T7" fmla="*/ 21 h 26"/>
                <a:gd name="T8" fmla="*/ 0 w 33"/>
                <a:gd name="T9" fmla="*/ 5 h 26"/>
                <a:gd name="T10" fmla="*/ 5 w 33"/>
                <a:gd name="T11" fmla="*/ 0 h 26"/>
                <a:gd name="T12" fmla="*/ 29 w 33"/>
                <a:gd name="T13" fmla="*/ 0 h 26"/>
                <a:gd name="T14" fmla="*/ 33 w 33"/>
                <a:gd name="T15" fmla="*/ 5 h 26"/>
                <a:gd name="T16" fmla="*/ 33 w 33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3" y="21"/>
                  </a:moveTo>
                  <a:cubicBezTo>
                    <a:pt x="33" y="24"/>
                    <a:pt x="31" y="26"/>
                    <a:pt x="29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26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3" y="3"/>
                    <a:pt x="33" y="5"/>
                  </a:cubicBezTo>
                  <a:lnTo>
                    <a:pt x="3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6" name="Freeform 97"/>
            <p:cNvSpPr>
              <a:spLocks/>
            </p:cNvSpPr>
            <p:nvPr/>
          </p:nvSpPr>
          <p:spPr bwMode="auto">
            <a:xfrm>
              <a:off x="4976813" y="4649788"/>
              <a:ext cx="69850" cy="55563"/>
            </a:xfrm>
            <a:custGeom>
              <a:avLst/>
              <a:gdLst>
                <a:gd name="T0" fmla="*/ 33 w 33"/>
                <a:gd name="T1" fmla="*/ 21 h 26"/>
                <a:gd name="T2" fmla="*/ 29 w 33"/>
                <a:gd name="T3" fmla="*/ 26 h 26"/>
                <a:gd name="T4" fmla="*/ 5 w 33"/>
                <a:gd name="T5" fmla="*/ 26 h 26"/>
                <a:gd name="T6" fmla="*/ 0 w 33"/>
                <a:gd name="T7" fmla="*/ 21 h 26"/>
                <a:gd name="T8" fmla="*/ 0 w 33"/>
                <a:gd name="T9" fmla="*/ 5 h 26"/>
                <a:gd name="T10" fmla="*/ 5 w 33"/>
                <a:gd name="T11" fmla="*/ 0 h 26"/>
                <a:gd name="T12" fmla="*/ 29 w 33"/>
                <a:gd name="T13" fmla="*/ 0 h 26"/>
                <a:gd name="T14" fmla="*/ 33 w 33"/>
                <a:gd name="T15" fmla="*/ 5 h 26"/>
                <a:gd name="T16" fmla="*/ 33 w 33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3" y="21"/>
                  </a:moveTo>
                  <a:cubicBezTo>
                    <a:pt x="33" y="24"/>
                    <a:pt x="31" y="26"/>
                    <a:pt x="29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26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3" y="3"/>
                    <a:pt x="33" y="5"/>
                  </a:cubicBezTo>
                  <a:lnTo>
                    <a:pt x="3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7" name="Freeform 98"/>
            <p:cNvSpPr>
              <a:spLocks/>
            </p:cNvSpPr>
            <p:nvPr/>
          </p:nvSpPr>
          <p:spPr bwMode="auto">
            <a:xfrm>
              <a:off x="5075238" y="4560888"/>
              <a:ext cx="69850" cy="55563"/>
            </a:xfrm>
            <a:custGeom>
              <a:avLst/>
              <a:gdLst>
                <a:gd name="T0" fmla="*/ 33 w 33"/>
                <a:gd name="T1" fmla="*/ 21 h 26"/>
                <a:gd name="T2" fmla="*/ 28 w 33"/>
                <a:gd name="T3" fmla="*/ 26 h 26"/>
                <a:gd name="T4" fmla="*/ 4 w 33"/>
                <a:gd name="T5" fmla="*/ 26 h 26"/>
                <a:gd name="T6" fmla="*/ 0 w 33"/>
                <a:gd name="T7" fmla="*/ 21 h 26"/>
                <a:gd name="T8" fmla="*/ 0 w 33"/>
                <a:gd name="T9" fmla="*/ 5 h 26"/>
                <a:gd name="T10" fmla="*/ 4 w 33"/>
                <a:gd name="T11" fmla="*/ 0 h 26"/>
                <a:gd name="T12" fmla="*/ 28 w 33"/>
                <a:gd name="T13" fmla="*/ 0 h 26"/>
                <a:gd name="T14" fmla="*/ 33 w 33"/>
                <a:gd name="T15" fmla="*/ 5 h 26"/>
                <a:gd name="T16" fmla="*/ 33 w 33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3" y="21"/>
                  </a:moveTo>
                  <a:cubicBezTo>
                    <a:pt x="33" y="24"/>
                    <a:pt x="31" y="26"/>
                    <a:pt x="28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3"/>
                    <a:pt x="33" y="5"/>
                  </a:cubicBezTo>
                  <a:lnTo>
                    <a:pt x="3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8" name="Freeform 99"/>
            <p:cNvSpPr>
              <a:spLocks/>
            </p:cNvSpPr>
            <p:nvPr/>
          </p:nvSpPr>
          <p:spPr bwMode="auto">
            <a:xfrm>
              <a:off x="5075238" y="4649788"/>
              <a:ext cx="69850" cy="55563"/>
            </a:xfrm>
            <a:custGeom>
              <a:avLst/>
              <a:gdLst>
                <a:gd name="T0" fmla="*/ 33 w 33"/>
                <a:gd name="T1" fmla="*/ 21 h 26"/>
                <a:gd name="T2" fmla="*/ 28 w 33"/>
                <a:gd name="T3" fmla="*/ 26 h 26"/>
                <a:gd name="T4" fmla="*/ 4 w 33"/>
                <a:gd name="T5" fmla="*/ 26 h 26"/>
                <a:gd name="T6" fmla="*/ 0 w 33"/>
                <a:gd name="T7" fmla="*/ 21 h 26"/>
                <a:gd name="T8" fmla="*/ 0 w 33"/>
                <a:gd name="T9" fmla="*/ 5 h 26"/>
                <a:gd name="T10" fmla="*/ 4 w 33"/>
                <a:gd name="T11" fmla="*/ 0 h 26"/>
                <a:gd name="T12" fmla="*/ 28 w 33"/>
                <a:gd name="T13" fmla="*/ 0 h 26"/>
                <a:gd name="T14" fmla="*/ 33 w 33"/>
                <a:gd name="T15" fmla="*/ 5 h 26"/>
                <a:gd name="T16" fmla="*/ 33 w 33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3" y="21"/>
                  </a:moveTo>
                  <a:cubicBezTo>
                    <a:pt x="33" y="24"/>
                    <a:pt x="31" y="26"/>
                    <a:pt x="28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3"/>
                    <a:pt x="33" y="5"/>
                  </a:cubicBezTo>
                  <a:lnTo>
                    <a:pt x="3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9" name="Freeform 100"/>
            <p:cNvSpPr>
              <a:spLocks/>
            </p:cNvSpPr>
            <p:nvPr/>
          </p:nvSpPr>
          <p:spPr bwMode="auto">
            <a:xfrm>
              <a:off x="5170488" y="4560888"/>
              <a:ext cx="69850" cy="55563"/>
            </a:xfrm>
            <a:custGeom>
              <a:avLst/>
              <a:gdLst>
                <a:gd name="T0" fmla="*/ 33 w 33"/>
                <a:gd name="T1" fmla="*/ 21 h 26"/>
                <a:gd name="T2" fmla="*/ 28 w 33"/>
                <a:gd name="T3" fmla="*/ 26 h 26"/>
                <a:gd name="T4" fmla="*/ 4 w 33"/>
                <a:gd name="T5" fmla="*/ 26 h 26"/>
                <a:gd name="T6" fmla="*/ 0 w 33"/>
                <a:gd name="T7" fmla="*/ 21 h 26"/>
                <a:gd name="T8" fmla="*/ 0 w 33"/>
                <a:gd name="T9" fmla="*/ 5 h 26"/>
                <a:gd name="T10" fmla="*/ 4 w 33"/>
                <a:gd name="T11" fmla="*/ 0 h 26"/>
                <a:gd name="T12" fmla="*/ 28 w 33"/>
                <a:gd name="T13" fmla="*/ 0 h 26"/>
                <a:gd name="T14" fmla="*/ 33 w 33"/>
                <a:gd name="T15" fmla="*/ 5 h 26"/>
                <a:gd name="T16" fmla="*/ 33 w 33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3" y="21"/>
                  </a:moveTo>
                  <a:cubicBezTo>
                    <a:pt x="33" y="24"/>
                    <a:pt x="31" y="26"/>
                    <a:pt x="28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3"/>
                    <a:pt x="33" y="5"/>
                  </a:cubicBezTo>
                  <a:lnTo>
                    <a:pt x="3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0" name="Freeform 101"/>
            <p:cNvSpPr>
              <a:spLocks/>
            </p:cNvSpPr>
            <p:nvPr/>
          </p:nvSpPr>
          <p:spPr bwMode="auto">
            <a:xfrm>
              <a:off x="5170488" y="4649788"/>
              <a:ext cx="69850" cy="55563"/>
            </a:xfrm>
            <a:custGeom>
              <a:avLst/>
              <a:gdLst>
                <a:gd name="T0" fmla="*/ 33 w 33"/>
                <a:gd name="T1" fmla="*/ 21 h 26"/>
                <a:gd name="T2" fmla="*/ 28 w 33"/>
                <a:gd name="T3" fmla="*/ 26 h 26"/>
                <a:gd name="T4" fmla="*/ 4 w 33"/>
                <a:gd name="T5" fmla="*/ 26 h 26"/>
                <a:gd name="T6" fmla="*/ 0 w 33"/>
                <a:gd name="T7" fmla="*/ 21 h 26"/>
                <a:gd name="T8" fmla="*/ 0 w 33"/>
                <a:gd name="T9" fmla="*/ 5 h 26"/>
                <a:gd name="T10" fmla="*/ 4 w 33"/>
                <a:gd name="T11" fmla="*/ 0 h 26"/>
                <a:gd name="T12" fmla="*/ 28 w 33"/>
                <a:gd name="T13" fmla="*/ 0 h 26"/>
                <a:gd name="T14" fmla="*/ 33 w 33"/>
                <a:gd name="T15" fmla="*/ 5 h 26"/>
                <a:gd name="T16" fmla="*/ 33 w 33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3" y="21"/>
                  </a:moveTo>
                  <a:cubicBezTo>
                    <a:pt x="33" y="24"/>
                    <a:pt x="31" y="26"/>
                    <a:pt x="28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3"/>
                    <a:pt x="33" y="5"/>
                  </a:cubicBezTo>
                  <a:lnTo>
                    <a:pt x="3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1" name="Freeform 102"/>
            <p:cNvSpPr>
              <a:spLocks/>
            </p:cNvSpPr>
            <p:nvPr/>
          </p:nvSpPr>
          <p:spPr bwMode="auto">
            <a:xfrm>
              <a:off x="4992688" y="4403725"/>
              <a:ext cx="44450" cy="82550"/>
            </a:xfrm>
            <a:custGeom>
              <a:avLst/>
              <a:gdLst>
                <a:gd name="T0" fmla="*/ 5 w 21"/>
                <a:gd name="T1" fmla="*/ 39 h 39"/>
                <a:gd name="T2" fmla="*/ 0 w 21"/>
                <a:gd name="T3" fmla="*/ 33 h 39"/>
                <a:gd name="T4" fmla="*/ 0 w 21"/>
                <a:gd name="T5" fmla="*/ 5 h 39"/>
                <a:gd name="T6" fmla="*/ 5 w 21"/>
                <a:gd name="T7" fmla="*/ 0 h 39"/>
                <a:gd name="T8" fmla="*/ 16 w 21"/>
                <a:gd name="T9" fmla="*/ 0 h 39"/>
                <a:gd name="T10" fmla="*/ 21 w 21"/>
                <a:gd name="T11" fmla="*/ 5 h 39"/>
                <a:gd name="T12" fmla="*/ 21 w 21"/>
                <a:gd name="T13" fmla="*/ 33 h 39"/>
                <a:gd name="T14" fmla="*/ 16 w 21"/>
                <a:gd name="T15" fmla="*/ 39 h 39"/>
                <a:gd name="T16" fmla="*/ 5 w 21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9">
                  <a:moveTo>
                    <a:pt x="5" y="39"/>
                  </a:moveTo>
                  <a:cubicBezTo>
                    <a:pt x="2" y="39"/>
                    <a:pt x="0" y="36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2"/>
                    <a:pt x="21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6"/>
                    <a:pt x="19" y="39"/>
                    <a:pt x="16" y="39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2" name="Freeform 103"/>
            <p:cNvSpPr>
              <a:spLocks/>
            </p:cNvSpPr>
            <p:nvPr/>
          </p:nvSpPr>
          <p:spPr bwMode="auto">
            <a:xfrm>
              <a:off x="5183188" y="4403725"/>
              <a:ext cx="44450" cy="82550"/>
            </a:xfrm>
            <a:custGeom>
              <a:avLst/>
              <a:gdLst>
                <a:gd name="T0" fmla="*/ 5 w 21"/>
                <a:gd name="T1" fmla="*/ 39 h 39"/>
                <a:gd name="T2" fmla="*/ 0 w 21"/>
                <a:gd name="T3" fmla="*/ 33 h 39"/>
                <a:gd name="T4" fmla="*/ 0 w 21"/>
                <a:gd name="T5" fmla="*/ 5 h 39"/>
                <a:gd name="T6" fmla="*/ 5 w 21"/>
                <a:gd name="T7" fmla="*/ 0 h 39"/>
                <a:gd name="T8" fmla="*/ 16 w 21"/>
                <a:gd name="T9" fmla="*/ 0 h 39"/>
                <a:gd name="T10" fmla="*/ 21 w 21"/>
                <a:gd name="T11" fmla="*/ 5 h 39"/>
                <a:gd name="T12" fmla="*/ 21 w 21"/>
                <a:gd name="T13" fmla="*/ 33 h 39"/>
                <a:gd name="T14" fmla="*/ 16 w 21"/>
                <a:gd name="T15" fmla="*/ 39 h 39"/>
                <a:gd name="T16" fmla="*/ 5 w 21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9">
                  <a:moveTo>
                    <a:pt x="5" y="39"/>
                  </a:moveTo>
                  <a:cubicBezTo>
                    <a:pt x="2" y="39"/>
                    <a:pt x="0" y="36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2"/>
                    <a:pt x="21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6"/>
                    <a:pt x="19" y="39"/>
                    <a:pt x="16" y="39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3" name="Freeform 104"/>
            <p:cNvSpPr>
              <a:spLocks noEditPoints="1"/>
            </p:cNvSpPr>
            <p:nvPr/>
          </p:nvSpPr>
          <p:spPr bwMode="auto">
            <a:xfrm>
              <a:off x="4922838" y="4448175"/>
              <a:ext cx="373063" cy="307975"/>
            </a:xfrm>
            <a:custGeom>
              <a:avLst/>
              <a:gdLst>
                <a:gd name="T0" fmla="*/ 171 w 176"/>
                <a:gd name="T1" fmla="*/ 0 h 145"/>
                <a:gd name="T2" fmla="*/ 156 w 176"/>
                <a:gd name="T3" fmla="*/ 0 h 145"/>
                <a:gd name="T4" fmla="*/ 154 w 176"/>
                <a:gd name="T5" fmla="*/ 2 h 145"/>
                <a:gd name="T6" fmla="*/ 154 w 176"/>
                <a:gd name="T7" fmla="*/ 11 h 145"/>
                <a:gd name="T8" fmla="*/ 138 w 176"/>
                <a:gd name="T9" fmla="*/ 27 h 145"/>
                <a:gd name="T10" fmla="*/ 128 w 176"/>
                <a:gd name="T11" fmla="*/ 27 h 145"/>
                <a:gd name="T12" fmla="*/ 113 w 176"/>
                <a:gd name="T13" fmla="*/ 11 h 145"/>
                <a:gd name="T14" fmla="*/ 113 w 176"/>
                <a:gd name="T15" fmla="*/ 3 h 145"/>
                <a:gd name="T16" fmla="*/ 110 w 176"/>
                <a:gd name="T17" fmla="*/ 0 h 145"/>
                <a:gd name="T18" fmla="*/ 67 w 176"/>
                <a:gd name="T19" fmla="*/ 0 h 145"/>
                <a:gd name="T20" fmla="*/ 64 w 176"/>
                <a:gd name="T21" fmla="*/ 3 h 145"/>
                <a:gd name="T22" fmla="*/ 64 w 176"/>
                <a:gd name="T23" fmla="*/ 11 h 145"/>
                <a:gd name="T24" fmla="*/ 48 w 176"/>
                <a:gd name="T25" fmla="*/ 27 h 145"/>
                <a:gd name="T26" fmla="*/ 38 w 176"/>
                <a:gd name="T27" fmla="*/ 27 h 145"/>
                <a:gd name="T28" fmla="*/ 23 w 176"/>
                <a:gd name="T29" fmla="*/ 11 h 145"/>
                <a:gd name="T30" fmla="*/ 23 w 176"/>
                <a:gd name="T31" fmla="*/ 3 h 145"/>
                <a:gd name="T32" fmla="*/ 20 w 176"/>
                <a:gd name="T33" fmla="*/ 0 h 145"/>
                <a:gd name="T34" fmla="*/ 5 w 176"/>
                <a:gd name="T35" fmla="*/ 0 h 145"/>
                <a:gd name="T36" fmla="*/ 0 w 176"/>
                <a:gd name="T37" fmla="*/ 9 h 145"/>
                <a:gd name="T38" fmla="*/ 0 w 176"/>
                <a:gd name="T39" fmla="*/ 143 h 145"/>
                <a:gd name="T40" fmla="*/ 5 w 176"/>
                <a:gd name="T41" fmla="*/ 145 h 145"/>
                <a:gd name="T42" fmla="*/ 171 w 176"/>
                <a:gd name="T43" fmla="*/ 145 h 145"/>
                <a:gd name="T44" fmla="*/ 176 w 176"/>
                <a:gd name="T45" fmla="*/ 143 h 145"/>
                <a:gd name="T46" fmla="*/ 176 w 176"/>
                <a:gd name="T47" fmla="*/ 9 h 145"/>
                <a:gd name="T48" fmla="*/ 171 w 176"/>
                <a:gd name="T49" fmla="*/ 0 h 145"/>
                <a:gd name="T50" fmla="*/ 165 w 176"/>
                <a:gd name="T51" fmla="*/ 128 h 145"/>
                <a:gd name="T52" fmla="*/ 160 w 176"/>
                <a:gd name="T53" fmla="*/ 133 h 145"/>
                <a:gd name="T54" fmla="*/ 16 w 176"/>
                <a:gd name="T55" fmla="*/ 133 h 145"/>
                <a:gd name="T56" fmla="*/ 11 w 176"/>
                <a:gd name="T57" fmla="*/ 128 h 145"/>
                <a:gd name="T58" fmla="*/ 11 w 176"/>
                <a:gd name="T59" fmla="*/ 45 h 145"/>
                <a:gd name="T60" fmla="*/ 16 w 176"/>
                <a:gd name="T61" fmla="*/ 40 h 145"/>
                <a:gd name="T62" fmla="*/ 160 w 176"/>
                <a:gd name="T63" fmla="*/ 40 h 145"/>
                <a:gd name="T64" fmla="*/ 165 w 176"/>
                <a:gd name="T65" fmla="*/ 45 h 145"/>
                <a:gd name="T66" fmla="*/ 165 w 176"/>
                <a:gd name="T67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45">
                  <a:moveTo>
                    <a:pt x="171" y="0"/>
                  </a:moveTo>
                  <a:cubicBezTo>
                    <a:pt x="171" y="0"/>
                    <a:pt x="163" y="0"/>
                    <a:pt x="156" y="0"/>
                  </a:cubicBezTo>
                  <a:cubicBezTo>
                    <a:pt x="155" y="0"/>
                    <a:pt x="154" y="0"/>
                    <a:pt x="154" y="2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20"/>
                    <a:pt x="149" y="27"/>
                    <a:pt x="138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18" y="27"/>
                    <a:pt x="113" y="20"/>
                    <a:pt x="113" y="11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1"/>
                    <a:pt x="112" y="0"/>
                    <a:pt x="110" y="0"/>
                  </a:cubicBezTo>
                  <a:cubicBezTo>
                    <a:pt x="98" y="0"/>
                    <a:pt x="80" y="0"/>
                    <a:pt x="67" y="0"/>
                  </a:cubicBezTo>
                  <a:cubicBezTo>
                    <a:pt x="66" y="0"/>
                    <a:pt x="64" y="0"/>
                    <a:pt x="64" y="3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20"/>
                    <a:pt x="59" y="27"/>
                    <a:pt x="4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26" y="27"/>
                    <a:pt x="23" y="20"/>
                    <a:pt x="23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3" y="0"/>
                    <a:pt x="5" y="0"/>
                    <a:pt x="5" y="0"/>
                  </a:cubicBezTo>
                  <a:cubicBezTo>
                    <a:pt x="3" y="0"/>
                    <a:pt x="0" y="3"/>
                    <a:pt x="0" y="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2"/>
                    <a:pt x="3" y="145"/>
                    <a:pt x="5" y="145"/>
                  </a:cubicBezTo>
                  <a:cubicBezTo>
                    <a:pt x="171" y="145"/>
                    <a:pt x="171" y="145"/>
                    <a:pt x="171" y="145"/>
                  </a:cubicBezTo>
                  <a:cubicBezTo>
                    <a:pt x="174" y="145"/>
                    <a:pt x="176" y="142"/>
                    <a:pt x="176" y="143"/>
                  </a:cubicBezTo>
                  <a:cubicBezTo>
                    <a:pt x="176" y="9"/>
                    <a:pt x="176" y="9"/>
                    <a:pt x="176" y="9"/>
                  </a:cubicBezTo>
                  <a:cubicBezTo>
                    <a:pt x="176" y="3"/>
                    <a:pt x="174" y="0"/>
                    <a:pt x="171" y="0"/>
                  </a:cubicBezTo>
                  <a:close/>
                  <a:moveTo>
                    <a:pt x="165" y="128"/>
                  </a:moveTo>
                  <a:cubicBezTo>
                    <a:pt x="165" y="131"/>
                    <a:pt x="163" y="133"/>
                    <a:pt x="160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4" y="133"/>
                    <a:pt x="11" y="131"/>
                    <a:pt x="11" y="12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2"/>
                    <a:pt x="14" y="40"/>
                    <a:pt x="16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3" y="40"/>
                    <a:pt x="165" y="42"/>
                    <a:pt x="165" y="45"/>
                  </a:cubicBezTo>
                  <a:cubicBezTo>
                    <a:pt x="165" y="128"/>
                    <a:pt x="165" y="128"/>
                    <a:pt x="16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4" name="Freeform 105"/>
          <p:cNvSpPr>
            <a:spLocks noEditPoints="1"/>
          </p:cNvSpPr>
          <p:nvPr/>
        </p:nvSpPr>
        <p:spPr bwMode="auto">
          <a:xfrm>
            <a:off x="4131791" y="3932149"/>
            <a:ext cx="325438" cy="377825"/>
          </a:xfrm>
          <a:custGeom>
            <a:avLst/>
            <a:gdLst>
              <a:gd name="T0" fmla="*/ 145 w 154"/>
              <a:gd name="T1" fmla="*/ 0 h 178"/>
              <a:gd name="T2" fmla="*/ 9 w 154"/>
              <a:gd name="T3" fmla="*/ 0 h 178"/>
              <a:gd name="T4" fmla="*/ 0 w 154"/>
              <a:gd name="T5" fmla="*/ 9 h 178"/>
              <a:gd name="T6" fmla="*/ 0 w 154"/>
              <a:gd name="T7" fmla="*/ 168 h 178"/>
              <a:gd name="T8" fmla="*/ 9 w 154"/>
              <a:gd name="T9" fmla="*/ 178 h 178"/>
              <a:gd name="T10" fmla="*/ 145 w 154"/>
              <a:gd name="T11" fmla="*/ 178 h 178"/>
              <a:gd name="T12" fmla="*/ 154 w 154"/>
              <a:gd name="T13" fmla="*/ 171 h 178"/>
              <a:gd name="T14" fmla="*/ 154 w 154"/>
              <a:gd name="T15" fmla="*/ 12 h 178"/>
              <a:gd name="T16" fmla="*/ 145 w 154"/>
              <a:gd name="T17" fmla="*/ 0 h 178"/>
              <a:gd name="T18" fmla="*/ 47 w 154"/>
              <a:gd name="T19" fmla="*/ 152 h 178"/>
              <a:gd name="T20" fmla="*/ 42 w 154"/>
              <a:gd name="T21" fmla="*/ 157 h 178"/>
              <a:gd name="T22" fmla="*/ 20 w 154"/>
              <a:gd name="T23" fmla="*/ 157 h 178"/>
              <a:gd name="T24" fmla="*/ 15 w 154"/>
              <a:gd name="T25" fmla="*/ 152 h 178"/>
              <a:gd name="T26" fmla="*/ 15 w 154"/>
              <a:gd name="T27" fmla="*/ 133 h 178"/>
              <a:gd name="T28" fmla="*/ 20 w 154"/>
              <a:gd name="T29" fmla="*/ 128 h 178"/>
              <a:gd name="T30" fmla="*/ 42 w 154"/>
              <a:gd name="T31" fmla="*/ 128 h 178"/>
              <a:gd name="T32" fmla="*/ 47 w 154"/>
              <a:gd name="T33" fmla="*/ 133 h 178"/>
              <a:gd name="T34" fmla="*/ 47 w 154"/>
              <a:gd name="T35" fmla="*/ 152 h 178"/>
              <a:gd name="T36" fmla="*/ 47 w 154"/>
              <a:gd name="T37" fmla="*/ 111 h 178"/>
              <a:gd name="T38" fmla="*/ 42 w 154"/>
              <a:gd name="T39" fmla="*/ 116 h 178"/>
              <a:gd name="T40" fmla="*/ 20 w 154"/>
              <a:gd name="T41" fmla="*/ 116 h 178"/>
              <a:gd name="T42" fmla="*/ 15 w 154"/>
              <a:gd name="T43" fmla="*/ 111 h 178"/>
              <a:gd name="T44" fmla="*/ 15 w 154"/>
              <a:gd name="T45" fmla="*/ 91 h 178"/>
              <a:gd name="T46" fmla="*/ 20 w 154"/>
              <a:gd name="T47" fmla="*/ 86 h 178"/>
              <a:gd name="T48" fmla="*/ 42 w 154"/>
              <a:gd name="T49" fmla="*/ 86 h 178"/>
              <a:gd name="T50" fmla="*/ 47 w 154"/>
              <a:gd name="T51" fmla="*/ 91 h 178"/>
              <a:gd name="T52" fmla="*/ 47 w 154"/>
              <a:gd name="T53" fmla="*/ 111 h 178"/>
              <a:gd name="T54" fmla="*/ 92 w 154"/>
              <a:gd name="T55" fmla="*/ 152 h 178"/>
              <a:gd name="T56" fmla="*/ 87 w 154"/>
              <a:gd name="T57" fmla="*/ 157 h 178"/>
              <a:gd name="T58" fmla="*/ 65 w 154"/>
              <a:gd name="T59" fmla="*/ 157 h 178"/>
              <a:gd name="T60" fmla="*/ 60 w 154"/>
              <a:gd name="T61" fmla="*/ 152 h 178"/>
              <a:gd name="T62" fmla="*/ 60 w 154"/>
              <a:gd name="T63" fmla="*/ 133 h 178"/>
              <a:gd name="T64" fmla="*/ 65 w 154"/>
              <a:gd name="T65" fmla="*/ 128 h 178"/>
              <a:gd name="T66" fmla="*/ 87 w 154"/>
              <a:gd name="T67" fmla="*/ 128 h 178"/>
              <a:gd name="T68" fmla="*/ 92 w 154"/>
              <a:gd name="T69" fmla="*/ 133 h 178"/>
              <a:gd name="T70" fmla="*/ 92 w 154"/>
              <a:gd name="T71" fmla="*/ 152 h 178"/>
              <a:gd name="T72" fmla="*/ 92 w 154"/>
              <a:gd name="T73" fmla="*/ 111 h 178"/>
              <a:gd name="T74" fmla="*/ 87 w 154"/>
              <a:gd name="T75" fmla="*/ 116 h 178"/>
              <a:gd name="T76" fmla="*/ 65 w 154"/>
              <a:gd name="T77" fmla="*/ 116 h 178"/>
              <a:gd name="T78" fmla="*/ 60 w 154"/>
              <a:gd name="T79" fmla="*/ 111 h 178"/>
              <a:gd name="T80" fmla="*/ 60 w 154"/>
              <a:gd name="T81" fmla="*/ 91 h 178"/>
              <a:gd name="T82" fmla="*/ 65 w 154"/>
              <a:gd name="T83" fmla="*/ 86 h 178"/>
              <a:gd name="T84" fmla="*/ 87 w 154"/>
              <a:gd name="T85" fmla="*/ 86 h 178"/>
              <a:gd name="T86" fmla="*/ 92 w 154"/>
              <a:gd name="T87" fmla="*/ 91 h 178"/>
              <a:gd name="T88" fmla="*/ 92 w 154"/>
              <a:gd name="T89" fmla="*/ 111 h 178"/>
              <a:gd name="T90" fmla="*/ 140 w 154"/>
              <a:gd name="T91" fmla="*/ 152 h 178"/>
              <a:gd name="T92" fmla="*/ 135 w 154"/>
              <a:gd name="T93" fmla="*/ 157 h 178"/>
              <a:gd name="T94" fmla="*/ 112 w 154"/>
              <a:gd name="T95" fmla="*/ 157 h 178"/>
              <a:gd name="T96" fmla="*/ 107 w 154"/>
              <a:gd name="T97" fmla="*/ 152 h 178"/>
              <a:gd name="T98" fmla="*/ 107 w 154"/>
              <a:gd name="T99" fmla="*/ 91 h 178"/>
              <a:gd name="T100" fmla="*/ 112 w 154"/>
              <a:gd name="T101" fmla="*/ 86 h 178"/>
              <a:gd name="T102" fmla="*/ 135 w 154"/>
              <a:gd name="T103" fmla="*/ 86 h 178"/>
              <a:gd name="T104" fmla="*/ 140 w 154"/>
              <a:gd name="T105" fmla="*/ 91 h 178"/>
              <a:gd name="T106" fmla="*/ 140 w 154"/>
              <a:gd name="T107" fmla="*/ 152 h 178"/>
              <a:gd name="T108" fmla="*/ 140 w 154"/>
              <a:gd name="T109" fmla="*/ 57 h 178"/>
              <a:gd name="T110" fmla="*/ 134 w 154"/>
              <a:gd name="T111" fmla="*/ 63 h 178"/>
              <a:gd name="T112" fmla="*/ 20 w 154"/>
              <a:gd name="T113" fmla="*/ 63 h 178"/>
              <a:gd name="T114" fmla="*/ 14 w 154"/>
              <a:gd name="T115" fmla="*/ 57 h 178"/>
              <a:gd name="T116" fmla="*/ 14 w 154"/>
              <a:gd name="T117" fmla="*/ 28 h 178"/>
              <a:gd name="T118" fmla="*/ 20 w 154"/>
              <a:gd name="T119" fmla="*/ 22 h 178"/>
              <a:gd name="T120" fmla="*/ 134 w 154"/>
              <a:gd name="T121" fmla="*/ 22 h 178"/>
              <a:gd name="T122" fmla="*/ 140 w 154"/>
              <a:gd name="T123" fmla="*/ 28 h 178"/>
              <a:gd name="T124" fmla="*/ 140 w 154"/>
              <a:gd name="T125" fmla="*/ 5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4" h="178">
                <a:moveTo>
                  <a:pt x="14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3"/>
                  <a:pt x="4" y="178"/>
                  <a:pt x="9" y="178"/>
                </a:cubicBezTo>
                <a:cubicBezTo>
                  <a:pt x="145" y="178"/>
                  <a:pt x="145" y="178"/>
                  <a:pt x="145" y="178"/>
                </a:cubicBezTo>
                <a:cubicBezTo>
                  <a:pt x="150" y="178"/>
                  <a:pt x="154" y="173"/>
                  <a:pt x="154" y="171"/>
                </a:cubicBezTo>
                <a:cubicBezTo>
                  <a:pt x="154" y="12"/>
                  <a:pt x="154" y="12"/>
                  <a:pt x="154" y="12"/>
                </a:cubicBezTo>
                <a:cubicBezTo>
                  <a:pt x="154" y="4"/>
                  <a:pt x="150" y="0"/>
                  <a:pt x="145" y="0"/>
                </a:cubicBezTo>
                <a:close/>
                <a:moveTo>
                  <a:pt x="47" y="152"/>
                </a:moveTo>
                <a:cubicBezTo>
                  <a:pt x="47" y="155"/>
                  <a:pt x="45" y="157"/>
                  <a:pt x="42" y="15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17" y="157"/>
                  <a:pt x="15" y="155"/>
                  <a:pt x="15" y="152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5" y="130"/>
                  <a:pt x="17" y="128"/>
                  <a:pt x="20" y="128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45" y="128"/>
                  <a:pt x="47" y="130"/>
                  <a:pt x="47" y="133"/>
                </a:cubicBezTo>
                <a:cubicBezTo>
                  <a:pt x="47" y="152"/>
                  <a:pt x="47" y="152"/>
                  <a:pt x="47" y="152"/>
                </a:cubicBezTo>
                <a:close/>
                <a:moveTo>
                  <a:pt x="47" y="111"/>
                </a:moveTo>
                <a:cubicBezTo>
                  <a:pt x="47" y="113"/>
                  <a:pt x="45" y="116"/>
                  <a:pt x="42" y="116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17" y="116"/>
                  <a:pt x="15" y="113"/>
                  <a:pt x="15" y="111"/>
                </a:cubicBezTo>
                <a:cubicBezTo>
                  <a:pt x="15" y="91"/>
                  <a:pt x="15" y="91"/>
                  <a:pt x="15" y="91"/>
                </a:cubicBezTo>
                <a:cubicBezTo>
                  <a:pt x="15" y="88"/>
                  <a:pt x="17" y="86"/>
                  <a:pt x="20" y="86"/>
                </a:cubicBezTo>
                <a:cubicBezTo>
                  <a:pt x="42" y="86"/>
                  <a:pt x="42" y="86"/>
                  <a:pt x="42" y="86"/>
                </a:cubicBezTo>
                <a:cubicBezTo>
                  <a:pt x="45" y="86"/>
                  <a:pt x="47" y="88"/>
                  <a:pt x="47" y="91"/>
                </a:cubicBezTo>
                <a:cubicBezTo>
                  <a:pt x="47" y="111"/>
                  <a:pt x="47" y="111"/>
                  <a:pt x="47" y="111"/>
                </a:cubicBezTo>
                <a:close/>
                <a:moveTo>
                  <a:pt x="92" y="152"/>
                </a:moveTo>
                <a:cubicBezTo>
                  <a:pt x="92" y="155"/>
                  <a:pt x="90" y="157"/>
                  <a:pt x="87" y="157"/>
                </a:cubicBezTo>
                <a:cubicBezTo>
                  <a:pt x="65" y="157"/>
                  <a:pt x="65" y="157"/>
                  <a:pt x="65" y="157"/>
                </a:cubicBezTo>
                <a:cubicBezTo>
                  <a:pt x="62" y="157"/>
                  <a:pt x="60" y="155"/>
                  <a:pt x="60" y="152"/>
                </a:cubicBezTo>
                <a:cubicBezTo>
                  <a:pt x="60" y="133"/>
                  <a:pt x="60" y="133"/>
                  <a:pt x="60" y="133"/>
                </a:cubicBezTo>
                <a:cubicBezTo>
                  <a:pt x="60" y="130"/>
                  <a:pt x="62" y="128"/>
                  <a:pt x="65" y="128"/>
                </a:cubicBezTo>
                <a:cubicBezTo>
                  <a:pt x="87" y="128"/>
                  <a:pt x="87" y="128"/>
                  <a:pt x="87" y="128"/>
                </a:cubicBezTo>
                <a:cubicBezTo>
                  <a:pt x="90" y="128"/>
                  <a:pt x="92" y="130"/>
                  <a:pt x="92" y="133"/>
                </a:cubicBezTo>
                <a:lnTo>
                  <a:pt x="92" y="152"/>
                </a:lnTo>
                <a:close/>
                <a:moveTo>
                  <a:pt x="92" y="111"/>
                </a:moveTo>
                <a:cubicBezTo>
                  <a:pt x="92" y="113"/>
                  <a:pt x="90" y="116"/>
                  <a:pt x="87" y="116"/>
                </a:cubicBezTo>
                <a:cubicBezTo>
                  <a:pt x="65" y="116"/>
                  <a:pt x="65" y="116"/>
                  <a:pt x="65" y="116"/>
                </a:cubicBezTo>
                <a:cubicBezTo>
                  <a:pt x="62" y="116"/>
                  <a:pt x="60" y="113"/>
                  <a:pt x="60" y="111"/>
                </a:cubicBezTo>
                <a:cubicBezTo>
                  <a:pt x="60" y="91"/>
                  <a:pt x="60" y="91"/>
                  <a:pt x="60" y="91"/>
                </a:cubicBezTo>
                <a:cubicBezTo>
                  <a:pt x="60" y="88"/>
                  <a:pt x="62" y="86"/>
                  <a:pt x="65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90" y="86"/>
                  <a:pt x="92" y="88"/>
                  <a:pt x="92" y="91"/>
                </a:cubicBezTo>
                <a:lnTo>
                  <a:pt x="92" y="111"/>
                </a:lnTo>
                <a:close/>
                <a:moveTo>
                  <a:pt x="140" y="152"/>
                </a:moveTo>
                <a:cubicBezTo>
                  <a:pt x="140" y="155"/>
                  <a:pt x="138" y="157"/>
                  <a:pt x="135" y="157"/>
                </a:cubicBezTo>
                <a:cubicBezTo>
                  <a:pt x="112" y="157"/>
                  <a:pt x="112" y="157"/>
                  <a:pt x="112" y="157"/>
                </a:cubicBezTo>
                <a:cubicBezTo>
                  <a:pt x="109" y="157"/>
                  <a:pt x="107" y="155"/>
                  <a:pt x="107" y="152"/>
                </a:cubicBezTo>
                <a:cubicBezTo>
                  <a:pt x="107" y="91"/>
                  <a:pt x="107" y="91"/>
                  <a:pt x="107" y="91"/>
                </a:cubicBezTo>
                <a:cubicBezTo>
                  <a:pt x="107" y="88"/>
                  <a:pt x="109" y="86"/>
                  <a:pt x="112" y="86"/>
                </a:cubicBezTo>
                <a:cubicBezTo>
                  <a:pt x="135" y="86"/>
                  <a:pt x="135" y="86"/>
                  <a:pt x="135" y="86"/>
                </a:cubicBezTo>
                <a:cubicBezTo>
                  <a:pt x="138" y="86"/>
                  <a:pt x="140" y="88"/>
                  <a:pt x="140" y="91"/>
                </a:cubicBezTo>
                <a:lnTo>
                  <a:pt x="140" y="152"/>
                </a:lnTo>
                <a:close/>
                <a:moveTo>
                  <a:pt x="140" y="57"/>
                </a:moveTo>
                <a:cubicBezTo>
                  <a:pt x="140" y="60"/>
                  <a:pt x="137" y="63"/>
                  <a:pt x="134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17" y="63"/>
                  <a:pt x="14" y="60"/>
                  <a:pt x="14" y="57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4"/>
                  <a:pt x="17" y="22"/>
                  <a:pt x="20" y="22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7" y="22"/>
                  <a:pt x="140" y="24"/>
                  <a:pt x="140" y="28"/>
                </a:cubicBezTo>
                <a:cubicBezTo>
                  <a:pt x="140" y="57"/>
                  <a:pt x="140" y="57"/>
                  <a:pt x="140" y="57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5" name="Group 1488"/>
          <p:cNvGrpSpPr/>
          <p:nvPr/>
        </p:nvGrpSpPr>
        <p:grpSpPr>
          <a:xfrm>
            <a:off x="3359696" y="3231009"/>
            <a:ext cx="428625" cy="339725"/>
            <a:chOff x="3432176" y="3014663"/>
            <a:chExt cx="428625" cy="339725"/>
          </a:xfrm>
          <a:solidFill>
            <a:srgbClr val="DD61C0"/>
          </a:solidFill>
        </p:grpSpPr>
        <p:sp>
          <p:nvSpPr>
            <p:cNvPr id="366" name="Freeform 106"/>
            <p:cNvSpPr>
              <a:spLocks noEditPoints="1"/>
            </p:cNvSpPr>
            <p:nvPr/>
          </p:nvSpPr>
          <p:spPr bwMode="auto">
            <a:xfrm>
              <a:off x="3432176" y="3014663"/>
              <a:ext cx="428625" cy="339725"/>
            </a:xfrm>
            <a:custGeom>
              <a:avLst/>
              <a:gdLst>
                <a:gd name="T0" fmla="*/ 202 w 202"/>
                <a:gd name="T1" fmla="*/ 73 h 160"/>
                <a:gd name="T2" fmla="*/ 202 w 202"/>
                <a:gd name="T3" fmla="*/ 49 h 160"/>
                <a:gd name="T4" fmla="*/ 191 w 202"/>
                <a:gd name="T5" fmla="*/ 29 h 160"/>
                <a:gd name="T6" fmla="*/ 175 w 202"/>
                <a:gd name="T7" fmla="*/ 23 h 160"/>
                <a:gd name="T8" fmla="*/ 175 w 202"/>
                <a:gd name="T9" fmla="*/ 23 h 160"/>
                <a:gd name="T10" fmla="*/ 160 w 202"/>
                <a:gd name="T11" fmla="*/ 23 h 160"/>
                <a:gd name="T12" fmla="*/ 138 w 202"/>
                <a:gd name="T13" fmla="*/ 23 h 160"/>
                <a:gd name="T14" fmla="*/ 137 w 202"/>
                <a:gd name="T15" fmla="*/ 23 h 160"/>
                <a:gd name="T16" fmla="*/ 113 w 202"/>
                <a:gd name="T17" fmla="*/ 0 h 160"/>
                <a:gd name="T18" fmla="*/ 89 w 202"/>
                <a:gd name="T19" fmla="*/ 0 h 160"/>
                <a:gd name="T20" fmla="*/ 64 w 202"/>
                <a:gd name="T21" fmla="*/ 23 h 160"/>
                <a:gd name="T22" fmla="*/ 63 w 202"/>
                <a:gd name="T23" fmla="*/ 23 h 160"/>
                <a:gd name="T24" fmla="*/ 41 w 202"/>
                <a:gd name="T25" fmla="*/ 23 h 160"/>
                <a:gd name="T26" fmla="*/ 26 w 202"/>
                <a:gd name="T27" fmla="*/ 23 h 160"/>
                <a:gd name="T28" fmla="*/ 26 w 202"/>
                <a:gd name="T29" fmla="*/ 23 h 160"/>
                <a:gd name="T30" fmla="*/ 0 w 202"/>
                <a:gd name="T31" fmla="*/ 49 h 160"/>
                <a:gd name="T32" fmla="*/ 0 w 202"/>
                <a:gd name="T33" fmla="*/ 73 h 160"/>
                <a:gd name="T34" fmla="*/ 0 w 202"/>
                <a:gd name="T35" fmla="*/ 73 h 160"/>
                <a:gd name="T36" fmla="*/ 0 w 202"/>
                <a:gd name="T37" fmla="*/ 110 h 160"/>
                <a:gd name="T38" fmla="*/ 0 w 202"/>
                <a:gd name="T39" fmla="*/ 110 h 160"/>
                <a:gd name="T40" fmla="*/ 0 w 202"/>
                <a:gd name="T41" fmla="*/ 134 h 160"/>
                <a:gd name="T42" fmla="*/ 26 w 202"/>
                <a:gd name="T43" fmla="*/ 160 h 160"/>
                <a:gd name="T44" fmla="*/ 41 w 202"/>
                <a:gd name="T45" fmla="*/ 160 h 160"/>
                <a:gd name="T46" fmla="*/ 41 w 202"/>
                <a:gd name="T47" fmla="*/ 160 h 160"/>
                <a:gd name="T48" fmla="*/ 160 w 202"/>
                <a:gd name="T49" fmla="*/ 160 h 160"/>
                <a:gd name="T50" fmla="*/ 160 w 202"/>
                <a:gd name="T51" fmla="*/ 160 h 160"/>
                <a:gd name="T52" fmla="*/ 175 w 202"/>
                <a:gd name="T53" fmla="*/ 160 h 160"/>
                <a:gd name="T54" fmla="*/ 202 w 202"/>
                <a:gd name="T55" fmla="*/ 134 h 160"/>
                <a:gd name="T56" fmla="*/ 202 w 202"/>
                <a:gd name="T57" fmla="*/ 110 h 160"/>
                <a:gd name="T58" fmla="*/ 202 w 202"/>
                <a:gd name="T59" fmla="*/ 110 h 160"/>
                <a:gd name="T60" fmla="*/ 202 w 202"/>
                <a:gd name="T61" fmla="*/ 73 h 160"/>
                <a:gd name="T62" fmla="*/ 90 w 202"/>
                <a:gd name="T63" fmla="*/ 12 h 160"/>
                <a:gd name="T64" fmla="*/ 111 w 202"/>
                <a:gd name="T65" fmla="*/ 12 h 160"/>
                <a:gd name="T66" fmla="*/ 126 w 202"/>
                <a:gd name="T67" fmla="*/ 23 h 160"/>
                <a:gd name="T68" fmla="*/ 125 w 202"/>
                <a:gd name="T69" fmla="*/ 23 h 160"/>
                <a:gd name="T70" fmla="*/ 76 w 202"/>
                <a:gd name="T71" fmla="*/ 23 h 160"/>
                <a:gd name="T72" fmla="*/ 76 w 202"/>
                <a:gd name="T73" fmla="*/ 22 h 160"/>
                <a:gd name="T74" fmla="*/ 90 w 202"/>
                <a:gd name="T75" fmla="*/ 12 h 160"/>
                <a:gd name="T76" fmla="*/ 164 w 202"/>
                <a:gd name="T77" fmla="*/ 32 h 160"/>
                <a:gd name="T78" fmla="*/ 169 w 202"/>
                <a:gd name="T79" fmla="*/ 35 h 160"/>
                <a:gd name="T80" fmla="*/ 178 w 202"/>
                <a:gd name="T81" fmla="*/ 46 h 160"/>
                <a:gd name="T82" fmla="*/ 190 w 202"/>
                <a:gd name="T83" fmla="*/ 60 h 160"/>
                <a:gd name="T84" fmla="*/ 193 w 202"/>
                <a:gd name="T85" fmla="*/ 65 h 160"/>
                <a:gd name="T86" fmla="*/ 193 w 202"/>
                <a:gd name="T87" fmla="*/ 119 h 160"/>
                <a:gd name="T88" fmla="*/ 192 w 202"/>
                <a:gd name="T89" fmla="*/ 121 h 160"/>
                <a:gd name="T90" fmla="*/ 178 w 202"/>
                <a:gd name="T91" fmla="*/ 137 h 160"/>
                <a:gd name="T92" fmla="*/ 168 w 202"/>
                <a:gd name="T93" fmla="*/ 150 h 160"/>
                <a:gd name="T94" fmla="*/ 165 w 202"/>
                <a:gd name="T95" fmla="*/ 151 h 160"/>
                <a:gd name="T96" fmla="*/ 36 w 202"/>
                <a:gd name="T97" fmla="*/ 151 h 160"/>
                <a:gd name="T98" fmla="*/ 34 w 202"/>
                <a:gd name="T99" fmla="*/ 150 h 160"/>
                <a:gd name="T100" fmla="*/ 24 w 202"/>
                <a:gd name="T101" fmla="*/ 137 h 160"/>
                <a:gd name="T102" fmla="*/ 10 w 202"/>
                <a:gd name="T103" fmla="*/ 121 h 160"/>
                <a:gd name="T104" fmla="*/ 8 w 202"/>
                <a:gd name="T105" fmla="*/ 118 h 160"/>
                <a:gd name="T106" fmla="*/ 8 w 202"/>
                <a:gd name="T107" fmla="*/ 65 h 160"/>
                <a:gd name="T108" fmla="*/ 10 w 202"/>
                <a:gd name="T109" fmla="*/ 61 h 160"/>
                <a:gd name="T110" fmla="*/ 24 w 202"/>
                <a:gd name="T111" fmla="*/ 46 h 160"/>
                <a:gd name="T112" fmla="*/ 33 w 202"/>
                <a:gd name="T113" fmla="*/ 34 h 160"/>
                <a:gd name="T114" fmla="*/ 38 w 202"/>
                <a:gd name="T115" fmla="*/ 32 h 160"/>
                <a:gd name="T116" fmla="*/ 164 w 202"/>
                <a:gd name="T117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2" h="160">
                  <a:moveTo>
                    <a:pt x="202" y="73"/>
                  </a:moveTo>
                  <a:cubicBezTo>
                    <a:pt x="202" y="49"/>
                    <a:pt x="202" y="49"/>
                    <a:pt x="202" y="49"/>
                  </a:cubicBezTo>
                  <a:cubicBezTo>
                    <a:pt x="202" y="41"/>
                    <a:pt x="198" y="33"/>
                    <a:pt x="191" y="29"/>
                  </a:cubicBezTo>
                  <a:cubicBezTo>
                    <a:pt x="187" y="25"/>
                    <a:pt x="181" y="23"/>
                    <a:pt x="175" y="23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4" y="10"/>
                    <a:pt x="124" y="0"/>
                    <a:pt x="113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7" y="0"/>
                    <a:pt x="67" y="10"/>
                    <a:pt x="64" y="23"/>
                  </a:cubicBezTo>
                  <a:cubicBezTo>
                    <a:pt x="64" y="23"/>
                    <a:pt x="64" y="23"/>
                    <a:pt x="63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1" y="23"/>
                    <a:pt x="0" y="35"/>
                    <a:pt x="0" y="4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48"/>
                    <a:pt x="11" y="160"/>
                    <a:pt x="26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90" y="160"/>
                    <a:pt x="202" y="148"/>
                    <a:pt x="202" y="134"/>
                  </a:cubicBezTo>
                  <a:cubicBezTo>
                    <a:pt x="202" y="110"/>
                    <a:pt x="202" y="110"/>
                    <a:pt x="202" y="110"/>
                  </a:cubicBezTo>
                  <a:cubicBezTo>
                    <a:pt x="202" y="110"/>
                    <a:pt x="202" y="110"/>
                    <a:pt x="202" y="110"/>
                  </a:cubicBezTo>
                  <a:cubicBezTo>
                    <a:pt x="202" y="73"/>
                    <a:pt x="202" y="73"/>
                    <a:pt x="202" y="73"/>
                  </a:cubicBezTo>
                  <a:close/>
                  <a:moveTo>
                    <a:pt x="90" y="12"/>
                  </a:moveTo>
                  <a:cubicBezTo>
                    <a:pt x="111" y="12"/>
                    <a:pt x="111" y="12"/>
                    <a:pt x="111" y="12"/>
                  </a:cubicBezTo>
                  <a:cubicBezTo>
                    <a:pt x="117" y="12"/>
                    <a:pt x="123" y="16"/>
                    <a:pt x="126" y="23"/>
                  </a:cubicBezTo>
                  <a:cubicBezTo>
                    <a:pt x="126" y="23"/>
                    <a:pt x="126" y="23"/>
                    <a:pt x="12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5" y="22"/>
                    <a:pt x="76" y="22"/>
                  </a:cubicBezTo>
                  <a:cubicBezTo>
                    <a:pt x="79" y="16"/>
                    <a:pt x="84" y="12"/>
                    <a:pt x="90" y="12"/>
                  </a:cubicBezTo>
                  <a:close/>
                  <a:moveTo>
                    <a:pt x="164" y="32"/>
                  </a:moveTo>
                  <a:cubicBezTo>
                    <a:pt x="167" y="32"/>
                    <a:pt x="168" y="34"/>
                    <a:pt x="169" y="35"/>
                  </a:cubicBezTo>
                  <a:cubicBezTo>
                    <a:pt x="172" y="39"/>
                    <a:pt x="175" y="43"/>
                    <a:pt x="178" y="46"/>
                  </a:cubicBezTo>
                  <a:cubicBezTo>
                    <a:pt x="181" y="49"/>
                    <a:pt x="185" y="54"/>
                    <a:pt x="190" y="60"/>
                  </a:cubicBezTo>
                  <a:cubicBezTo>
                    <a:pt x="191" y="61"/>
                    <a:pt x="193" y="63"/>
                    <a:pt x="193" y="65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3" y="120"/>
                    <a:pt x="192" y="121"/>
                    <a:pt x="192" y="121"/>
                  </a:cubicBezTo>
                  <a:cubicBezTo>
                    <a:pt x="186" y="128"/>
                    <a:pt x="181" y="133"/>
                    <a:pt x="178" y="137"/>
                  </a:cubicBezTo>
                  <a:cubicBezTo>
                    <a:pt x="175" y="140"/>
                    <a:pt x="172" y="145"/>
                    <a:pt x="168" y="150"/>
                  </a:cubicBezTo>
                  <a:cubicBezTo>
                    <a:pt x="168" y="150"/>
                    <a:pt x="167" y="151"/>
                    <a:pt x="165" y="151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5" y="151"/>
                    <a:pt x="34" y="150"/>
                    <a:pt x="34" y="150"/>
                  </a:cubicBezTo>
                  <a:cubicBezTo>
                    <a:pt x="30" y="145"/>
                    <a:pt x="26" y="140"/>
                    <a:pt x="24" y="137"/>
                  </a:cubicBezTo>
                  <a:cubicBezTo>
                    <a:pt x="20" y="134"/>
                    <a:pt x="16" y="128"/>
                    <a:pt x="10" y="121"/>
                  </a:cubicBezTo>
                  <a:cubicBezTo>
                    <a:pt x="9" y="121"/>
                    <a:pt x="8" y="121"/>
                    <a:pt x="8" y="118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3"/>
                    <a:pt x="10" y="62"/>
                    <a:pt x="10" y="61"/>
                  </a:cubicBezTo>
                  <a:cubicBezTo>
                    <a:pt x="16" y="55"/>
                    <a:pt x="21" y="49"/>
                    <a:pt x="24" y="46"/>
                  </a:cubicBezTo>
                  <a:cubicBezTo>
                    <a:pt x="26" y="43"/>
                    <a:pt x="29" y="39"/>
                    <a:pt x="33" y="34"/>
                  </a:cubicBezTo>
                  <a:cubicBezTo>
                    <a:pt x="33" y="34"/>
                    <a:pt x="35" y="32"/>
                    <a:pt x="38" y="32"/>
                  </a:cubicBezTo>
                  <a:cubicBezTo>
                    <a:pt x="164" y="32"/>
                    <a:pt x="164" y="32"/>
                    <a:pt x="16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7" name="Freeform 107"/>
            <p:cNvSpPr>
              <a:spLocks/>
            </p:cNvSpPr>
            <p:nvPr/>
          </p:nvSpPr>
          <p:spPr bwMode="auto">
            <a:xfrm>
              <a:off x="3576638" y="3173413"/>
              <a:ext cx="77788" cy="12700"/>
            </a:xfrm>
            <a:custGeom>
              <a:avLst/>
              <a:gdLst>
                <a:gd name="T0" fmla="*/ 37 w 37"/>
                <a:gd name="T1" fmla="*/ 4 h 6"/>
                <a:gd name="T2" fmla="*/ 34 w 37"/>
                <a:gd name="T3" fmla="*/ 6 h 6"/>
                <a:gd name="T4" fmla="*/ 3 w 37"/>
                <a:gd name="T5" fmla="*/ 6 h 6"/>
                <a:gd name="T6" fmla="*/ 0 w 37"/>
                <a:gd name="T7" fmla="*/ 4 h 6"/>
                <a:gd name="T8" fmla="*/ 0 w 37"/>
                <a:gd name="T9" fmla="*/ 2 h 6"/>
                <a:gd name="T10" fmla="*/ 3 w 37"/>
                <a:gd name="T11" fmla="*/ 0 h 6"/>
                <a:gd name="T12" fmla="*/ 34 w 37"/>
                <a:gd name="T13" fmla="*/ 0 h 6"/>
                <a:gd name="T14" fmla="*/ 37 w 37"/>
                <a:gd name="T15" fmla="*/ 2 h 6"/>
                <a:gd name="T16" fmla="*/ 37 w 37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6">
                  <a:moveTo>
                    <a:pt x="37" y="4"/>
                  </a:moveTo>
                  <a:cubicBezTo>
                    <a:pt x="37" y="5"/>
                    <a:pt x="36" y="6"/>
                    <a:pt x="3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0"/>
                    <a:pt x="37" y="1"/>
                    <a:pt x="37" y="2"/>
                  </a:cubicBezTo>
                  <a:lnTo>
                    <a:pt x="3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8" name="Freeform 108"/>
            <p:cNvSpPr>
              <a:spLocks/>
            </p:cNvSpPr>
            <p:nvPr/>
          </p:nvSpPr>
          <p:spPr bwMode="auto">
            <a:xfrm>
              <a:off x="3576638" y="3221038"/>
              <a:ext cx="114300" cy="14288"/>
            </a:xfrm>
            <a:custGeom>
              <a:avLst/>
              <a:gdLst>
                <a:gd name="T0" fmla="*/ 54 w 54"/>
                <a:gd name="T1" fmla="*/ 4 h 7"/>
                <a:gd name="T2" fmla="*/ 51 w 54"/>
                <a:gd name="T3" fmla="*/ 7 h 7"/>
                <a:gd name="T4" fmla="*/ 3 w 54"/>
                <a:gd name="T5" fmla="*/ 7 h 7"/>
                <a:gd name="T6" fmla="*/ 0 w 54"/>
                <a:gd name="T7" fmla="*/ 4 h 7"/>
                <a:gd name="T8" fmla="*/ 0 w 54"/>
                <a:gd name="T9" fmla="*/ 3 h 7"/>
                <a:gd name="T10" fmla="*/ 3 w 54"/>
                <a:gd name="T11" fmla="*/ 0 h 7"/>
                <a:gd name="T12" fmla="*/ 51 w 54"/>
                <a:gd name="T13" fmla="*/ 0 h 7"/>
                <a:gd name="T14" fmla="*/ 54 w 54"/>
                <a:gd name="T15" fmla="*/ 3 h 7"/>
                <a:gd name="T16" fmla="*/ 54 w 54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">
                  <a:moveTo>
                    <a:pt x="54" y="4"/>
                  </a:moveTo>
                  <a:cubicBezTo>
                    <a:pt x="54" y="6"/>
                    <a:pt x="53" y="7"/>
                    <a:pt x="51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lnTo>
                    <a:pt x="5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9" name="Freeform 109"/>
            <p:cNvSpPr>
              <a:spLocks noEditPoints="1"/>
            </p:cNvSpPr>
            <p:nvPr/>
          </p:nvSpPr>
          <p:spPr bwMode="auto">
            <a:xfrm>
              <a:off x="3535363" y="3135313"/>
              <a:ext cx="219075" cy="138113"/>
            </a:xfrm>
            <a:custGeom>
              <a:avLst/>
              <a:gdLst>
                <a:gd name="T0" fmla="*/ 103 w 103"/>
                <a:gd name="T1" fmla="*/ 62 h 65"/>
                <a:gd name="T2" fmla="*/ 101 w 103"/>
                <a:gd name="T3" fmla="*/ 65 h 65"/>
                <a:gd name="T4" fmla="*/ 3 w 103"/>
                <a:gd name="T5" fmla="*/ 65 h 65"/>
                <a:gd name="T6" fmla="*/ 0 w 103"/>
                <a:gd name="T7" fmla="*/ 62 h 65"/>
                <a:gd name="T8" fmla="*/ 0 w 103"/>
                <a:gd name="T9" fmla="*/ 2 h 65"/>
                <a:gd name="T10" fmla="*/ 3 w 103"/>
                <a:gd name="T11" fmla="*/ 0 h 65"/>
                <a:gd name="T12" fmla="*/ 101 w 103"/>
                <a:gd name="T13" fmla="*/ 0 h 65"/>
                <a:gd name="T14" fmla="*/ 103 w 103"/>
                <a:gd name="T15" fmla="*/ 2 h 65"/>
                <a:gd name="T16" fmla="*/ 103 w 103"/>
                <a:gd name="T17" fmla="*/ 62 h 65"/>
                <a:gd name="T18" fmla="*/ 7 w 103"/>
                <a:gd name="T19" fmla="*/ 56 h 65"/>
                <a:gd name="T20" fmla="*/ 9 w 103"/>
                <a:gd name="T21" fmla="*/ 58 h 65"/>
                <a:gd name="T22" fmla="*/ 94 w 103"/>
                <a:gd name="T23" fmla="*/ 58 h 65"/>
                <a:gd name="T24" fmla="*/ 97 w 103"/>
                <a:gd name="T25" fmla="*/ 56 h 65"/>
                <a:gd name="T26" fmla="*/ 97 w 103"/>
                <a:gd name="T27" fmla="*/ 9 h 65"/>
                <a:gd name="T28" fmla="*/ 94 w 103"/>
                <a:gd name="T29" fmla="*/ 6 h 65"/>
                <a:gd name="T30" fmla="*/ 9 w 103"/>
                <a:gd name="T31" fmla="*/ 6 h 65"/>
                <a:gd name="T32" fmla="*/ 7 w 103"/>
                <a:gd name="T33" fmla="*/ 9 h 65"/>
                <a:gd name="T34" fmla="*/ 7 w 103"/>
                <a:gd name="T35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65">
                  <a:moveTo>
                    <a:pt x="103" y="62"/>
                  </a:moveTo>
                  <a:cubicBezTo>
                    <a:pt x="103" y="64"/>
                    <a:pt x="102" y="65"/>
                    <a:pt x="101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5"/>
                    <a:pt x="0" y="64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2" y="0"/>
                    <a:pt x="103" y="1"/>
                    <a:pt x="103" y="2"/>
                  </a:cubicBezTo>
                  <a:cubicBezTo>
                    <a:pt x="103" y="62"/>
                    <a:pt x="103" y="62"/>
                    <a:pt x="103" y="62"/>
                  </a:cubicBezTo>
                  <a:close/>
                  <a:moveTo>
                    <a:pt x="7" y="56"/>
                  </a:moveTo>
                  <a:cubicBezTo>
                    <a:pt x="7" y="57"/>
                    <a:pt x="8" y="58"/>
                    <a:pt x="9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96" y="58"/>
                    <a:pt x="97" y="57"/>
                    <a:pt x="97" y="56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7"/>
                    <a:pt x="96" y="6"/>
                    <a:pt x="94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56"/>
                    <a:pt x="7" y="56"/>
                    <a:pt x="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0" name="Freeform 110"/>
          <p:cNvSpPr>
            <a:spLocks/>
          </p:cNvSpPr>
          <p:nvPr/>
        </p:nvSpPr>
        <p:spPr bwMode="auto">
          <a:xfrm>
            <a:off x="4831606" y="3868697"/>
            <a:ext cx="427182" cy="425739"/>
          </a:xfrm>
          <a:custGeom>
            <a:avLst/>
            <a:gdLst>
              <a:gd name="T0" fmla="*/ 211 w 222"/>
              <a:gd name="T1" fmla="*/ 10 h 221"/>
              <a:gd name="T2" fmla="*/ 175 w 222"/>
              <a:gd name="T3" fmla="*/ 16 h 221"/>
              <a:gd name="T4" fmla="*/ 147 w 222"/>
              <a:gd name="T5" fmla="*/ 42 h 221"/>
              <a:gd name="T6" fmla="*/ 143 w 222"/>
              <a:gd name="T7" fmla="*/ 43 h 221"/>
              <a:gd name="T8" fmla="*/ 55 w 222"/>
              <a:gd name="T9" fmla="*/ 27 h 221"/>
              <a:gd name="T10" fmla="*/ 44 w 222"/>
              <a:gd name="T11" fmla="*/ 31 h 221"/>
              <a:gd name="T12" fmla="*/ 36 w 222"/>
              <a:gd name="T13" fmla="*/ 39 h 221"/>
              <a:gd name="T14" fmla="*/ 37 w 222"/>
              <a:gd name="T15" fmla="*/ 47 h 221"/>
              <a:gd name="T16" fmla="*/ 102 w 222"/>
              <a:gd name="T17" fmla="*/ 81 h 221"/>
              <a:gd name="T18" fmla="*/ 104 w 222"/>
              <a:gd name="T19" fmla="*/ 86 h 221"/>
              <a:gd name="T20" fmla="*/ 65 w 222"/>
              <a:gd name="T21" fmla="*/ 125 h 221"/>
              <a:gd name="T22" fmla="*/ 58 w 222"/>
              <a:gd name="T23" fmla="*/ 127 h 221"/>
              <a:gd name="T24" fmla="*/ 28 w 222"/>
              <a:gd name="T25" fmla="*/ 124 h 221"/>
              <a:gd name="T26" fmla="*/ 16 w 222"/>
              <a:gd name="T27" fmla="*/ 128 h 221"/>
              <a:gd name="T28" fmla="*/ 2 w 222"/>
              <a:gd name="T29" fmla="*/ 142 h 221"/>
              <a:gd name="T30" fmla="*/ 3 w 222"/>
              <a:gd name="T31" fmla="*/ 150 h 221"/>
              <a:gd name="T32" fmla="*/ 53 w 222"/>
              <a:gd name="T33" fmla="*/ 162 h 221"/>
              <a:gd name="T34" fmla="*/ 59 w 222"/>
              <a:gd name="T35" fmla="*/ 168 h 221"/>
              <a:gd name="T36" fmla="*/ 70 w 222"/>
              <a:gd name="T37" fmla="*/ 218 h 221"/>
              <a:gd name="T38" fmla="*/ 79 w 222"/>
              <a:gd name="T39" fmla="*/ 218 h 221"/>
              <a:gd name="T40" fmla="*/ 93 w 222"/>
              <a:gd name="T41" fmla="*/ 205 h 221"/>
              <a:gd name="T42" fmla="*/ 97 w 222"/>
              <a:gd name="T43" fmla="*/ 193 h 221"/>
              <a:gd name="T44" fmla="*/ 93 w 222"/>
              <a:gd name="T45" fmla="*/ 164 h 221"/>
              <a:gd name="T46" fmla="*/ 95 w 222"/>
              <a:gd name="T47" fmla="*/ 158 h 221"/>
              <a:gd name="T48" fmla="*/ 135 w 222"/>
              <a:gd name="T49" fmla="*/ 118 h 221"/>
              <a:gd name="T50" fmla="*/ 140 w 222"/>
              <a:gd name="T51" fmla="*/ 119 h 221"/>
              <a:gd name="T52" fmla="*/ 173 w 222"/>
              <a:gd name="T53" fmla="*/ 184 h 221"/>
              <a:gd name="T54" fmla="*/ 181 w 222"/>
              <a:gd name="T55" fmla="*/ 185 h 221"/>
              <a:gd name="T56" fmla="*/ 189 w 222"/>
              <a:gd name="T57" fmla="*/ 177 h 221"/>
              <a:gd name="T58" fmla="*/ 193 w 222"/>
              <a:gd name="T59" fmla="*/ 165 h 221"/>
              <a:gd name="T60" fmla="*/ 178 w 222"/>
              <a:gd name="T61" fmla="*/ 80 h 221"/>
              <a:gd name="T62" fmla="*/ 179 w 222"/>
              <a:gd name="T63" fmla="*/ 75 h 221"/>
              <a:gd name="T64" fmla="*/ 205 w 222"/>
              <a:gd name="T65" fmla="*/ 47 h 221"/>
              <a:gd name="T66" fmla="*/ 211 w 222"/>
              <a:gd name="T67" fmla="*/ 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2" h="221">
                <a:moveTo>
                  <a:pt x="211" y="10"/>
                </a:moveTo>
                <a:cubicBezTo>
                  <a:pt x="200" y="0"/>
                  <a:pt x="183" y="8"/>
                  <a:pt x="175" y="16"/>
                </a:cubicBezTo>
                <a:cubicBezTo>
                  <a:pt x="175" y="16"/>
                  <a:pt x="155" y="35"/>
                  <a:pt x="147" y="42"/>
                </a:cubicBezTo>
                <a:cubicBezTo>
                  <a:pt x="145" y="43"/>
                  <a:pt x="143" y="43"/>
                  <a:pt x="143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2" y="27"/>
                  <a:pt x="46" y="29"/>
                  <a:pt x="44" y="31"/>
                </a:cubicBezTo>
                <a:cubicBezTo>
                  <a:pt x="36" y="39"/>
                  <a:pt x="36" y="39"/>
                  <a:pt x="36" y="39"/>
                </a:cubicBezTo>
                <a:cubicBezTo>
                  <a:pt x="33" y="42"/>
                  <a:pt x="34" y="45"/>
                  <a:pt x="37" y="47"/>
                </a:cubicBezTo>
                <a:cubicBezTo>
                  <a:pt x="102" y="81"/>
                  <a:pt x="102" y="81"/>
                  <a:pt x="102" y="81"/>
                </a:cubicBezTo>
                <a:cubicBezTo>
                  <a:pt x="102" y="81"/>
                  <a:pt x="107" y="83"/>
                  <a:pt x="104" y="86"/>
                </a:cubicBezTo>
                <a:cubicBezTo>
                  <a:pt x="93" y="96"/>
                  <a:pt x="75" y="115"/>
                  <a:pt x="65" y="125"/>
                </a:cubicBezTo>
                <a:cubicBezTo>
                  <a:pt x="62" y="128"/>
                  <a:pt x="58" y="127"/>
                  <a:pt x="58" y="127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4" y="123"/>
                  <a:pt x="19" y="125"/>
                  <a:pt x="16" y="128"/>
                </a:cubicBezTo>
                <a:cubicBezTo>
                  <a:pt x="2" y="142"/>
                  <a:pt x="2" y="142"/>
                  <a:pt x="2" y="142"/>
                </a:cubicBezTo>
                <a:cubicBezTo>
                  <a:pt x="0" y="144"/>
                  <a:pt x="0" y="148"/>
                  <a:pt x="3" y="150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56" y="164"/>
                  <a:pt x="57" y="165"/>
                  <a:pt x="59" y="168"/>
                </a:cubicBezTo>
                <a:cubicBezTo>
                  <a:pt x="70" y="218"/>
                  <a:pt x="70" y="218"/>
                  <a:pt x="70" y="218"/>
                </a:cubicBezTo>
                <a:cubicBezTo>
                  <a:pt x="72" y="221"/>
                  <a:pt x="76" y="221"/>
                  <a:pt x="79" y="218"/>
                </a:cubicBezTo>
                <a:cubicBezTo>
                  <a:pt x="93" y="205"/>
                  <a:pt x="93" y="205"/>
                  <a:pt x="93" y="205"/>
                </a:cubicBezTo>
                <a:cubicBezTo>
                  <a:pt x="95" y="202"/>
                  <a:pt x="97" y="197"/>
                  <a:pt x="97" y="193"/>
                </a:cubicBezTo>
                <a:cubicBezTo>
                  <a:pt x="93" y="164"/>
                  <a:pt x="93" y="164"/>
                  <a:pt x="93" y="164"/>
                </a:cubicBezTo>
                <a:cubicBezTo>
                  <a:pt x="93" y="164"/>
                  <a:pt x="93" y="160"/>
                  <a:pt x="95" y="158"/>
                </a:cubicBezTo>
                <a:cubicBezTo>
                  <a:pt x="105" y="148"/>
                  <a:pt x="125" y="129"/>
                  <a:pt x="135" y="118"/>
                </a:cubicBezTo>
                <a:cubicBezTo>
                  <a:pt x="138" y="115"/>
                  <a:pt x="140" y="119"/>
                  <a:pt x="140" y="119"/>
                </a:cubicBezTo>
                <a:cubicBezTo>
                  <a:pt x="173" y="184"/>
                  <a:pt x="173" y="184"/>
                  <a:pt x="173" y="184"/>
                </a:cubicBezTo>
                <a:cubicBezTo>
                  <a:pt x="175" y="187"/>
                  <a:pt x="179" y="188"/>
                  <a:pt x="181" y="185"/>
                </a:cubicBezTo>
                <a:cubicBezTo>
                  <a:pt x="189" y="177"/>
                  <a:pt x="189" y="177"/>
                  <a:pt x="189" y="177"/>
                </a:cubicBezTo>
                <a:cubicBezTo>
                  <a:pt x="192" y="174"/>
                  <a:pt x="194" y="169"/>
                  <a:pt x="193" y="165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8" y="80"/>
                  <a:pt x="178" y="77"/>
                  <a:pt x="179" y="75"/>
                </a:cubicBezTo>
                <a:cubicBezTo>
                  <a:pt x="186" y="68"/>
                  <a:pt x="205" y="47"/>
                  <a:pt x="205" y="47"/>
                </a:cubicBezTo>
                <a:cubicBezTo>
                  <a:pt x="214" y="39"/>
                  <a:pt x="222" y="20"/>
                  <a:pt x="211" y="10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1" name="Freeform 114"/>
          <p:cNvSpPr>
            <a:spLocks noEditPoints="1"/>
          </p:cNvSpPr>
          <p:nvPr/>
        </p:nvSpPr>
        <p:spPr bwMode="auto">
          <a:xfrm>
            <a:off x="7693615" y="4013224"/>
            <a:ext cx="515938" cy="257175"/>
          </a:xfrm>
          <a:custGeom>
            <a:avLst/>
            <a:gdLst>
              <a:gd name="T0" fmla="*/ 171 w 183"/>
              <a:gd name="T1" fmla="*/ 60 h 91"/>
              <a:gd name="T2" fmla="*/ 168 w 183"/>
              <a:gd name="T3" fmla="*/ 60 h 91"/>
              <a:gd name="T4" fmla="*/ 156 w 183"/>
              <a:gd name="T5" fmla="*/ 0 h 91"/>
              <a:gd name="T6" fmla="*/ 15 w 183"/>
              <a:gd name="T7" fmla="*/ 12 h 91"/>
              <a:gd name="T8" fmla="*/ 12 w 183"/>
              <a:gd name="T9" fmla="*/ 60 h 91"/>
              <a:gd name="T10" fmla="*/ 6 w 183"/>
              <a:gd name="T11" fmla="*/ 54 h 91"/>
              <a:gd name="T12" fmla="*/ 0 w 183"/>
              <a:gd name="T13" fmla="*/ 66 h 91"/>
              <a:gd name="T14" fmla="*/ 16 w 183"/>
              <a:gd name="T15" fmla="*/ 72 h 91"/>
              <a:gd name="T16" fmla="*/ 41 w 183"/>
              <a:gd name="T17" fmla="*/ 91 h 91"/>
              <a:gd name="T18" fmla="*/ 63 w 183"/>
              <a:gd name="T19" fmla="*/ 91 h 91"/>
              <a:gd name="T20" fmla="*/ 103 w 183"/>
              <a:gd name="T21" fmla="*/ 78 h 91"/>
              <a:gd name="T22" fmla="*/ 130 w 183"/>
              <a:gd name="T23" fmla="*/ 87 h 91"/>
              <a:gd name="T24" fmla="*/ 158 w 183"/>
              <a:gd name="T25" fmla="*/ 78 h 91"/>
              <a:gd name="T26" fmla="*/ 177 w 183"/>
              <a:gd name="T27" fmla="*/ 72 h 91"/>
              <a:gd name="T28" fmla="*/ 183 w 183"/>
              <a:gd name="T29" fmla="*/ 60 h 91"/>
              <a:gd name="T30" fmla="*/ 41 w 183"/>
              <a:gd name="T31" fmla="*/ 79 h 91"/>
              <a:gd name="T32" fmla="*/ 41 w 183"/>
              <a:gd name="T33" fmla="*/ 69 h 91"/>
              <a:gd name="T34" fmla="*/ 41 w 183"/>
              <a:gd name="T35" fmla="*/ 79 h 91"/>
              <a:gd name="T36" fmla="*/ 58 w 183"/>
              <a:gd name="T37" fmla="*/ 74 h 91"/>
              <a:gd name="T38" fmla="*/ 68 w 183"/>
              <a:gd name="T39" fmla="*/ 74 h 91"/>
              <a:gd name="T40" fmla="*/ 100 w 183"/>
              <a:gd name="T41" fmla="*/ 34 h 91"/>
              <a:gd name="T42" fmla="*/ 28 w 183"/>
              <a:gd name="T43" fmla="*/ 30 h 91"/>
              <a:gd name="T44" fmla="*/ 100 w 183"/>
              <a:gd name="T45" fmla="*/ 26 h 91"/>
              <a:gd name="T46" fmla="*/ 100 w 183"/>
              <a:gd name="T47" fmla="*/ 34 h 91"/>
              <a:gd name="T48" fmla="*/ 32 w 183"/>
              <a:gd name="T49" fmla="*/ 21 h 91"/>
              <a:gd name="T50" fmla="*/ 32 w 183"/>
              <a:gd name="T51" fmla="*/ 13 h 91"/>
              <a:gd name="T52" fmla="*/ 104 w 183"/>
              <a:gd name="T53" fmla="*/ 17 h 91"/>
              <a:gd name="T54" fmla="*/ 119 w 183"/>
              <a:gd name="T55" fmla="*/ 79 h 91"/>
              <a:gd name="T56" fmla="*/ 119 w 183"/>
              <a:gd name="T57" fmla="*/ 69 h 91"/>
              <a:gd name="T58" fmla="*/ 119 w 183"/>
              <a:gd name="T59" fmla="*/ 79 h 91"/>
              <a:gd name="T60" fmla="*/ 137 w 183"/>
              <a:gd name="T61" fmla="*/ 74 h 91"/>
              <a:gd name="T62" fmla="*/ 147 w 183"/>
              <a:gd name="T63" fmla="*/ 74 h 91"/>
              <a:gd name="T64" fmla="*/ 144 w 183"/>
              <a:gd name="T65" fmla="*/ 60 h 91"/>
              <a:gd name="T66" fmla="*/ 114 w 183"/>
              <a:gd name="T67" fmla="*/ 56 h 91"/>
              <a:gd name="T68" fmla="*/ 144 w 183"/>
              <a:gd name="T69" fmla="*/ 52 h 91"/>
              <a:gd name="T70" fmla="*/ 144 w 183"/>
              <a:gd name="T71" fmla="*/ 60 h 91"/>
              <a:gd name="T72" fmla="*/ 118 w 183"/>
              <a:gd name="T73" fmla="*/ 47 h 91"/>
              <a:gd name="T74" fmla="*/ 118 w 183"/>
              <a:gd name="T75" fmla="*/ 39 h 91"/>
              <a:gd name="T76" fmla="*/ 148 w 183"/>
              <a:gd name="T77" fmla="*/ 43 h 91"/>
              <a:gd name="T78" fmla="*/ 144 w 183"/>
              <a:gd name="T79" fmla="*/ 34 h 91"/>
              <a:gd name="T80" fmla="*/ 114 w 183"/>
              <a:gd name="T81" fmla="*/ 30 h 91"/>
              <a:gd name="T82" fmla="*/ 144 w 183"/>
              <a:gd name="T83" fmla="*/ 26 h 91"/>
              <a:gd name="T84" fmla="*/ 144 w 183"/>
              <a:gd name="T85" fmla="*/ 34 h 91"/>
              <a:gd name="T86" fmla="*/ 118 w 183"/>
              <a:gd name="T87" fmla="*/ 21 h 91"/>
              <a:gd name="T88" fmla="*/ 118 w 183"/>
              <a:gd name="T89" fmla="*/ 13 h 91"/>
              <a:gd name="T90" fmla="*/ 148 w 183"/>
              <a:gd name="T91" fmla="*/ 1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3" h="91">
                <a:moveTo>
                  <a:pt x="177" y="54"/>
                </a:moveTo>
                <a:cubicBezTo>
                  <a:pt x="173" y="54"/>
                  <a:pt x="171" y="56"/>
                  <a:pt x="171" y="60"/>
                </a:cubicBezTo>
                <a:cubicBezTo>
                  <a:pt x="171" y="60"/>
                  <a:pt x="171" y="60"/>
                  <a:pt x="171" y="60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8" y="12"/>
                  <a:pt x="168" y="12"/>
                  <a:pt x="168" y="12"/>
                </a:cubicBezTo>
                <a:cubicBezTo>
                  <a:pt x="168" y="6"/>
                  <a:pt x="163" y="0"/>
                  <a:pt x="15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0" y="0"/>
                  <a:pt x="15" y="6"/>
                  <a:pt x="15" y="12"/>
                </a:cubicBezTo>
                <a:cubicBezTo>
                  <a:pt x="15" y="60"/>
                  <a:pt x="15" y="60"/>
                  <a:pt x="1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6"/>
                  <a:pt x="9" y="54"/>
                  <a:pt x="6" y="54"/>
                </a:cubicBezTo>
                <a:cubicBezTo>
                  <a:pt x="3" y="54"/>
                  <a:pt x="0" y="56"/>
                  <a:pt x="0" y="6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3" y="72"/>
                  <a:pt x="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8" y="75"/>
                  <a:pt x="21" y="77"/>
                  <a:pt x="24" y="78"/>
                </a:cubicBezTo>
                <a:cubicBezTo>
                  <a:pt x="26" y="85"/>
                  <a:pt x="33" y="91"/>
                  <a:pt x="41" y="91"/>
                </a:cubicBezTo>
                <a:cubicBezTo>
                  <a:pt x="45" y="91"/>
                  <a:pt x="49" y="89"/>
                  <a:pt x="52" y="87"/>
                </a:cubicBezTo>
                <a:cubicBezTo>
                  <a:pt x="55" y="89"/>
                  <a:pt x="59" y="91"/>
                  <a:pt x="63" y="91"/>
                </a:cubicBezTo>
                <a:cubicBezTo>
                  <a:pt x="71" y="91"/>
                  <a:pt x="78" y="85"/>
                  <a:pt x="80" y="78"/>
                </a:cubicBezTo>
                <a:cubicBezTo>
                  <a:pt x="103" y="78"/>
                  <a:pt x="103" y="78"/>
                  <a:pt x="103" y="78"/>
                </a:cubicBezTo>
                <a:cubicBezTo>
                  <a:pt x="104" y="85"/>
                  <a:pt x="111" y="91"/>
                  <a:pt x="119" y="91"/>
                </a:cubicBezTo>
                <a:cubicBezTo>
                  <a:pt x="124" y="91"/>
                  <a:pt x="127" y="89"/>
                  <a:pt x="130" y="87"/>
                </a:cubicBezTo>
                <a:cubicBezTo>
                  <a:pt x="133" y="89"/>
                  <a:pt x="137" y="91"/>
                  <a:pt x="142" y="91"/>
                </a:cubicBezTo>
                <a:cubicBezTo>
                  <a:pt x="150" y="91"/>
                  <a:pt x="157" y="85"/>
                  <a:pt x="158" y="78"/>
                </a:cubicBezTo>
                <a:cubicBezTo>
                  <a:pt x="162" y="77"/>
                  <a:pt x="165" y="75"/>
                  <a:pt x="166" y="72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80" y="72"/>
                  <a:pt x="183" y="69"/>
                  <a:pt x="183" y="66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3" y="56"/>
                  <a:pt x="180" y="54"/>
                  <a:pt x="177" y="54"/>
                </a:cubicBezTo>
                <a:close/>
                <a:moveTo>
                  <a:pt x="41" y="79"/>
                </a:moveTo>
                <a:cubicBezTo>
                  <a:pt x="38" y="79"/>
                  <a:pt x="36" y="77"/>
                  <a:pt x="36" y="74"/>
                </a:cubicBezTo>
                <a:cubicBezTo>
                  <a:pt x="36" y="71"/>
                  <a:pt x="38" y="69"/>
                  <a:pt x="41" y="69"/>
                </a:cubicBezTo>
                <a:cubicBezTo>
                  <a:pt x="44" y="69"/>
                  <a:pt x="46" y="71"/>
                  <a:pt x="46" y="74"/>
                </a:cubicBezTo>
                <a:cubicBezTo>
                  <a:pt x="46" y="77"/>
                  <a:pt x="44" y="79"/>
                  <a:pt x="41" y="79"/>
                </a:cubicBezTo>
                <a:close/>
                <a:moveTo>
                  <a:pt x="63" y="79"/>
                </a:moveTo>
                <a:cubicBezTo>
                  <a:pt x="61" y="79"/>
                  <a:pt x="58" y="77"/>
                  <a:pt x="58" y="74"/>
                </a:cubicBezTo>
                <a:cubicBezTo>
                  <a:pt x="58" y="71"/>
                  <a:pt x="61" y="69"/>
                  <a:pt x="63" y="69"/>
                </a:cubicBezTo>
                <a:cubicBezTo>
                  <a:pt x="66" y="69"/>
                  <a:pt x="68" y="71"/>
                  <a:pt x="68" y="74"/>
                </a:cubicBezTo>
                <a:cubicBezTo>
                  <a:pt x="68" y="77"/>
                  <a:pt x="66" y="79"/>
                  <a:pt x="63" y="79"/>
                </a:cubicBezTo>
                <a:close/>
                <a:moveTo>
                  <a:pt x="100" y="34"/>
                </a:moveTo>
                <a:cubicBezTo>
                  <a:pt x="32" y="34"/>
                  <a:pt x="32" y="34"/>
                  <a:pt x="32" y="34"/>
                </a:cubicBezTo>
                <a:cubicBezTo>
                  <a:pt x="30" y="34"/>
                  <a:pt x="28" y="32"/>
                  <a:pt x="28" y="30"/>
                </a:cubicBezTo>
                <a:cubicBezTo>
                  <a:pt x="28" y="28"/>
                  <a:pt x="30" y="26"/>
                  <a:pt x="32" y="26"/>
                </a:cubicBezTo>
                <a:cubicBezTo>
                  <a:pt x="100" y="26"/>
                  <a:pt x="100" y="26"/>
                  <a:pt x="100" y="26"/>
                </a:cubicBezTo>
                <a:cubicBezTo>
                  <a:pt x="103" y="26"/>
                  <a:pt x="104" y="28"/>
                  <a:pt x="104" y="30"/>
                </a:cubicBezTo>
                <a:cubicBezTo>
                  <a:pt x="104" y="32"/>
                  <a:pt x="103" y="34"/>
                  <a:pt x="100" y="34"/>
                </a:cubicBezTo>
                <a:close/>
                <a:moveTo>
                  <a:pt x="100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0" y="21"/>
                  <a:pt x="28" y="19"/>
                  <a:pt x="28" y="17"/>
                </a:cubicBezTo>
                <a:cubicBezTo>
                  <a:pt x="28" y="15"/>
                  <a:pt x="30" y="13"/>
                  <a:pt x="32" y="13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03" y="13"/>
                  <a:pt x="104" y="15"/>
                  <a:pt x="104" y="17"/>
                </a:cubicBezTo>
                <a:cubicBezTo>
                  <a:pt x="104" y="19"/>
                  <a:pt x="103" y="21"/>
                  <a:pt x="100" y="21"/>
                </a:cubicBezTo>
                <a:close/>
                <a:moveTo>
                  <a:pt x="119" y="79"/>
                </a:moveTo>
                <a:cubicBezTo>
                  <a:pt x="117" y="79"/>
                  <a:pt x="114" y="77"/>
                  <a:pt x="114" y="74"/>
                </a:cubicBezTo>
                <a:cubicBezTo>
                  <a:pt x="114" y="71"/>
                  <a:pt x="116" y="69"/>
                  <a:pt x="119" y="69"/>
                </a:cubicBezTo>
                <a:cubicBezTo>
                  <a:pt x="122" y="69"/>
                  <a:pt x="124" y="71"/>
                  <a:pt x="124" y="74"/>
                </a:cubicBezTo>
                <a:cubicBezTo>
                  <a:pt x="124" y="77"/>
                  <a:pt x="122" y="79"/>
                  <a:pt x="119" y="79"/>
                </a:cubicBezTo>
                <a:close/>
                <a:moveTo>
                  <a:pt x="142" y="79"/>
                </a:moveTo>
                <a:cubicBezTo>
                  <a:pt x="139" y="79"/>
                  <a:pt x="137" y="77"/>
                  <a:pt x="137" y="74"/>
                </a:cubicBezTo>
                <a:cubicBezTo>
                  <a:pt x="137" y="71"/>
                  <a:pt x="139" y="69"/>
                  <a:pt x="142" y="69"/>
                </a:cubicBezTo>
                <a:cubicBezTo>
                  <a:pt x="144" y="69"/>
                  <a:pt x="147" y="71"/>
                  <a:pt x="147" y="74"/>
                </a:cubicBezTo>
                <a:cubicBezTo>
                  <a:pt x="147" y="77"/>
                  <a:pt x="144" y="79"/>
                  <a:pt x="142" y="79"/>
                </a:cubicBezTo>
                <a:close/>
                <a:moveTo>
                  <a:pt x="144" y="60"/>
                </a:moveTo>
                <a:cubicBezTo>
                  <a:pt x="118" y="60"/>
                  <a:pt x="118" y="60"/>
                  <a:pt x="118" y="60"/>
                </a:cubicBezTo>
                <a:cubicBezTo>
                  <a:pt x="116" y="60"/>
                  <a:pt x="114" y="58"/>
                  <a:pt x="114" y="56"/>
                </a:cubicBezTo>
                <a:cubicBezTo>
                  <a:pt x="114" y="53"/>
                  <a:pt x="116" y="52"/>
                  <a:pt x="118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6" y="52"/>
                  <a:pt x="148" y="53"/>
                  <a:pt x="148" y="56"/>
                </a:cubicBezTo>
                <a:cubicBezTo>
                  <a:pt x="148" y="58"/>
                  <a:pt x="146" y="60"/>
                  <a:pt x="144" y="60"/>
                </a:cubicBezTo>
                <a:close/>
                <a:moveTo>
                  <a:pt x="144" y="47"/>
                </a:moveTo>
                <a:cubicBezTo>
                  <a:pt x="118" y="47"/>
                  <a:pt x="118" y="47"/>
                  <a:pt x="118" y="47"/>
                </a:cubicBezTo>
                <a:cubicBezTo>
                  <a:pt x="116" y="47"/>
                  <a:pt x="114" y="45"/>
                  <a:pt x="114" y="43"/>
                </a:cubicBezTo>
                <a:cubicBezTo>
                  <a:pt x="114" y="41"/>
                  <a:pt x="116" y="39"/>
                  <a:pt x="118" y="39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46" y="39"/>
                  <a:pt x="148" y="41"/>
                  <a:pt x="148" y="43"/>
                </a:cubicBezTo>
                <a:cubicBezTo>
                  <a:pt x="148" y="45"/>
                  <a:pt x="146" y="47"/>
                  <a:pt x="144" y="47"/>
                </a:cubicBezTo>
                <a:close/>
                <a:moveTo>
                  <a:pt x="144" y="34"/>
                </a:moveTo>
                <a:cubicBezTo>
                  <a:pt x="118" y="34"/>
                  <a:pt x="118" y="34"/>
                  <a:pt x="118" y="34"/>
                </a:cubicBezTo>
                <a:cubicBezTo>
                  <a:pt x="116" y="34"/>
                  <a:pt x="114" y="32"/>
                  <a:pt x="114" y="30"/>
                </a:cubicBezTo>
                <a:cubicBezTo>
                  <a:pt x="114" y="28"/>
                  <a:pt x="116" y="26"/>
                  <a:pt x="118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6" y="26"/>
                  <a:pt x="148" y="28"/>
                  <a:pt x="148" y="30"/>
                </a:cubicBezTo>
                <a:cubicBezTo>
                  <a:pt x="148" y="32"/>
                  <a:pt x="146" y="34"/>
                  <a:pt x="144" y="34"/>
                </a:cubicBezTo>
                <a:close/>
                <a:moveTo>
                  <a:pt x="144" y="21"/>
                </a:moveTo>
                <a:cubicBezTo>
                  <a:pt x="118" y="21"/>
                  <a:pt x="118" y="21"/>
                  <a:pt x="118" y="21"/>
                </a:cubicBezTo>
                <a:cubicBezTo>
                  <a:pt x="116" y="21"/>
                  <a:pt x="114" y="19"/>
                  <a:pt x="114" y="17"/>
                </a:cubicBezTo>
                <a:cubicBezTo>
                  <a:pt x="114" y="15"/>
                  <a:pt x="116" y="13"/>
                  <a:pt x="118" y="13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6" y="13"/>
                  <a:pt x="148" y="15"/>
                  <a:pt x="148" y="17"/>
                </a:cubicBezTo>
                <a:cubicBezTo>
                  <a:pt x="148" y="19"/>
                  <a:pt x="146" y="21"/>
                  <a:pt x="144" y="21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Freeform 115"/>
          <p:cNvSpPr>
            <a:spLocks noEditPoints="1"/>
          </p:cNvSpPr>
          <p:nvPr/>
        </p:nvSpPr>
        <p:spPr bwMode="auto">
          <a:xfrm>
            <a:off x="9822342" y="2409899"/>
            <a:ext cx="439738" cy="354013"/>
          </a:xfrm>
          <a:custGeom>
            <a:avLst/>
            <a:gdLst>
              <a:gd name="T0" fmla="*/ 155 w 156"/>
              <a:gd name="T1" fmla="*/ 49 h 125"/>
              <a:gd name="T2" fmla="*/ 152 w 156"/>
              <a:gd name="T3" fmla="*/ 47 h 125"/>
              <a:gd name="T4" fmla="*/ 137 w 156"/>
              <a:gd name="T5" fmla="*/ 47 h 125"/>
              <a:gd name="T6" fmla="*/ 123 w 156"/>
              <a:gd name="T7" fmla="*/ 24 h 125"/>
              <a:gd name="T8" fmla="*/ 103 w 156"/>
              <a:gd name="T9" fmla="*/ 17 h 125"/>
              <a:gd name="T10" fmla="*/ 103 w 156"/>
              <a:gd name="T11" fmla="*/ 6 h 125"/>
              <a:gd name="T12" fmla="*/ 97 w 156"/>
              <a:gd name="T13" fmla="*/ 0 h 125"/>
              <a:gd name="T14" fmla="*/ 59 w 156"/>
              <a:gd name="T15" fmla="*/ 0 h 125"/>
              <a:gd name="T16" fmla="*/ 53 w 156"/>
              <a:gd name="T17" fmla="*/ 6 h 125"/>
              <a:gd name="T18" fmla="*/ 53 w 156"/>
              <a:gd name="T19" fmla="*/ 17 h 125"/>
              <a:gd name="T20" fmla="*/ 33 w 156"/>
              <a:gd name="T21" fmla="*/ 24 h 125"/>
              <a:gd name="T22" fmla="*/ 19 w 156"/>
              <a:gd name="T23" fmla="*/ 47 h 125"/>
              <a:gd name="T24" fmla="*/ 4 w 156"/>
              <a:gd name="T25" fmla="*/ 47 h 125"/>
              <a:gd name="T26" fmla="*/ 1 w 156"/>
              <a:gd name="T27" fmla="*/ 49 h 125"/>
              <a:gd name="T28" fmla="*/ 0 w 156"/>
              <a:gd name="T29" fmla="*/ 52 h 125"/>
              <a:gd name="T30" fmla="*/ 2 w 156"/>
              <a:gd name="T31" fmla="*/ 63 h 125"/>
              <a:gd name="T32" fmla="*/ 6 w 156"/>
              <a:gd name="T33" fmla="*/ 66 h 125"/>
              <a:gd name="T34" fmla="*/ 10 w 156"/>
              <a:gd name="T35" fmla="*/ 66 h 125"/>
              <a:gd name="T36" fmla="*/ 4 w 156"/>
              <a:gd name="T37" fmla="*/ 84 h 125"/>
              <a:gd name="T38" fmla="*/ 12 w 156"/>
              <a:gd name="T39" fmla="*/ 104 h 125"/>
              <a:gd name="T40" fmla="*/ 12 w 156"/>
              <a:gd name="T41" fmla="*/ 104 h 125"/>
              <a:gd name="T42" fmla="*/ 12 w 156"/>
              <a:gd name="T43" fmla="*/ 119 h 125"/>
              <a:gd name="T44" fmla="*/ 18 w 156"/>
              <a:gd name="T45" fmla="*/ 125 h 125"/>
              <a:gd name="T46" fmla="*/ 33 w 156"/>
              <a:gd name="T47" fmla="*/ 125 h 125"/>
              <a:gd name="T48" fmla="*/ 39 w 156"/>
              <a:gd name="T49" fmla="*/ 119 h 125"/>
              <a:gd name="T50" fmla="*/ 39 w 156"/>
              <a:gd name="T51" fmla="*/ 112 h 125"/>
              <a:gd name="T52" fmla="*/ 117 w 156"/>
              <a:gd name="T53" fmla="*/ 112 h 125"/>
              <a:gd name="T54" fmla="*/ 117 w 156"/>
              <a:gd name="T55" fmla="*/ 119 h 125"/>
              <a:gd name="T56" fmla="*/ 123 w 156"/>
              <a:gd name="T57" fmla="*/ 125 h 125"/>
              <a:gd name="T58" fmla="*/ 137 w 156"/>
              <a:gd name="T59" fmla="*/ 125 h 125"/>
              <a:gd name="T60" fmla="*/ 143 w 156"/>
              <a:gd name="T61" fmla="*/ 119 h 125"/>
              <a:gd name="T62" fmla="*/ 143 w 156"/>
              <a:gd name="T63" fmla="*/ 104 h 125"/>
              <a:gd name="T64" fmla="*/ 152 w 156"/>
              <a:gd name="T65" fmla="*/ 84 h 125"/>
              <a:gd name="T66" fmla="*/ 145 w 156"/>
              <a:gd name="T67" fmla="*/ 66 h 125"/>
              <a:gd name="T68" fmla="*/ 150 w 156"/>
              <a:gd name="T69" fmla="*/ 66 h 125"/>
              <a:gd name="T70" fmla="*/ 154 w 156"/>
              <a:gd name="T71" fmla="*/ 63 h 125"/>
              <a:gd name="T72" fmla="*/ 156 w 156"/>
              <a:gd name="T73" fmla="*/ 52 h 125"/>
              <a:gd name="T74" fmla="*/ 155 w 156"/>
              <a:gd name="T75" fmla="*/ 49 h 125"/>
              <a:gd name="T76" fmla="*/ 40 w 156"/>
              <a:gd name="T77" fmla="*/ 34 h 125"/>
              <a:gd name="T78" fmla="*/ 77 w 156"/>
              <a:gd name="T79" fmla="*/ 26 h 125"/>
              <a:gd name="T80" fmla="*/ 78 w 156"/>
              <a:gd name="T81" fmla="*/ 26 h 125"/>
              <a:gd name="T82" fmla="*/ 116 w 156"/>
              <a:gd name="T83" fmla="*/ 34 h 125"/>
              <a:gd name="T84" fmla="*/ 126 w 156"/>
              <a:gd name="T85" fmla="*/ 53 h 125"/>
              <a:gd name="T86" fmla="*/ 29 w 156"/>
              <a:gd name="T87" fmla="*/ 53 h 125"/>
              <a:gd name="T88" fmla="*/ 40 w 156"/>
              <a:gd name="T89" fmla="*/ 34 h 125"/>
              <a:gd name="T90" fmla="*/ 34 w 156"/>
              <a:gd name="T91" fmla="*/ 97 h 125"/>
              <a:gd name="T92" fmla="*/ 22 w 156"/>
              <a:gd name="T93" fmla="*/ 85 h 125"/>
              <a:gd name="T94" fmla="*/ 34 w 156"/>
              <a:gd name="T95" fmla="*/ 73 h 125"/>
              <a:gd name="T96" fmla="*/ 45 w 156"/>
              <a:gd name="T97" fmla="*/ 85 h 125"/>
              <a:gd name="T98" fmla="*/ 34 w 156"/>
              <a:gd name="T99" fmla="*/ 97 h 125"/>
              <a:gd name="T100" fmla="*/ 122 w 156"/>
              <a:gd name="T101" fmla="*/ 97 h 125"/>
              <a:gd name="T102" fmla="*/ 110 w 156"/>
              <a:gd name="T103" fmla="*/ 85 h 125"/>
              <a:gd name="T104" fmla="*/ 122 w 156"/>
              <a:gd name="T105" fmla="*/ 73 h 125"/>
              <a:gd name="T106" fmla="*/ 134 w 156"/>
              <a:gd name="T107" fmla="*/ 85 h 125"/>
              <a:gd name="T108" fmla="*/ 122 w 156"/>
              <a:gd name="T109" fmla="*/ 97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6" h="125">
                <a:moveTo>
                  <a:pt x="155" y="49"/>
                </a:moveTo>
                <a:cubicBezTo>
                  <a:pt x="154" y="48"/>
                  <a:pt x="153" y="47"/>
                  <a:pt x="152" y="47"/>
                </a:cubicBezTo>
                <a:cubicBezTo>
                  <a:pt x="137" y="47"/>
                  <a:pt x="137" y="47"/>
                  <a:pt x="137" y="47"/>
                </a:cubicBezTo>
                <a:cubicBezTo>
                  <a:pt x="133" y="37"/>
                  <a:pt x="128" y="28"/>
                  <a:pt x="123" y="24"/>
                </a:cubicBezTo>
                <a:cubicBezTo>
                  <a:pt x="118" y="21"/>
                  <a:pt x="111" y="18"/>
                  <a:pt x="103" y="17"/>
                </a:cubicBezTo>
                <a:cubicBezTo>
                  <a:pt x="103" y="6"/>
                  <a:pt x="103" y="6"/>
                  <a:pt x="103" y="6"/>
                </a:cubicBezTo>
                <a:cubicBezTo>
                  <a:pt x="103" y="3"/>
                  <a:pt x="100" y="0"/>
                  <a:pt x="9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5" y="0"/>
                  <a:pt x="53" y="3"/>
                  <a:pt x="53" y="6"/>
                </a:cubicBezTo>
                <a:cubicBezTo>
                  <a:pt x="53" y="17"/>
                  <a:pt x="53" y="17"/>
                  <a:pt x="53" y="17"/>
                </a:cubicBezTo>
                <a:cubicBezTo>
                  <a:pt x="45" y="18"/>
                  <a:pt x="38" y="21"/>
                  <a:pt x="33" y="24"/>
                </a:cubicBezTo>
                <a:cubicBezTo>
                  <a:pt x="28" y="28"/>
                  <a:pt x="23" y="37"/>
                  <a:pt x="19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2" y="47"/>
                  <a:pt x="1" y="48"/>
                  <a:pt x="1" y="49"/>
                </a:cubicBezTo>
                <a:cubicBezTo>
                  <a:pt x="0" y="50"/>
                  <a:pt x="0" y="51"/>
                  <a:pt x="0" y="52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5"/>
                  <a:pt x="4" y="66"/>
                  <a:pt x="6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6" y="71"/>
                  <a:pt x="4" y="77"/>
                  <a:pt x="4" y="84"/>
                </a:cubicBezTo>
                <a:cubicBezTo>
                  <a:pt x="4" y="92"/>
                  <a:pt x="7" y="99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12" y="122"/>
                  <a:pt x="15" y="125"/>
                  <a:pt x="18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6" y="125"/>
                  <a:pt x="39" y="122"/>
                  <a:pt x="39" y="119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7" y="122"/>
                  <a:pt x="120" y="125"/>
                  <a:pt x="123" y="125"/>
                </a:cubicBezTo>
                <a:cubicBezTo>
                  <a:pt x="137" y="125"/>
                  <a:pt x="137" y="125"/>
                  <a:pt x="137" y="125"/>
                </a:cubicBezTo>
                <a:cubicBezTo>
                  <a:pt x="140" y="125"/>
                  <a:pt x="143" y="122"/>
                  <a:pt x="143" y="119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9" y="99"/>
                  <a:pt x="152" y="92"/>
                  <a:pt x="152" y="84"/>
                </a:cubicBezTo>
                <a:cubicBezTo>
                  <a:pt x="152" y="78"/>
                  <a:pt x="149" y="71"/>
                  <a:pt x="145" y="66"/>
                </a:cubicBezTo>
                <a:cubicBezTo>
                  <a:pt x="150" y="66"/>
                  <a:pt x="150" y="66"/>
                  <a:pt x="150" y="66"/>
                </a:cubicBezTo>
                <a:cubicBezTo>
                  <a:pt x="152" y="66"/>
                  <a:pt x="153" y="65"/>
                  <a:pt x="154" y="63"/>
                </a:cubicBezTo>
                <a:cubicBezTo>
                  <a:pt x="156" y="52"/>
                  <a:pt x="156" y="52"/>
                  <a:pt x="156" y="52"/>
                </a:cubicBezTo>
                <a:cubicBezTo>
                  <a:pt x="156" y="51"/>
                  <a:pt x="156" y="50"/>
                  <a:pt x="155" y="49"/>
                </a:cubicBezTo>
                <a:close/>
                <a:moveTo>
                  <a:pt x="40" y="34"/>
                </a:moveTo>
                <a:cubicBezTo>
                  <a:pt x="47" y="29"/>
                  <a:pt x="62" y="26"/>
                  <a:pt x="77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93" y="26"/>
                  <a:pt x="108" y="29"/>
                  <a:pt x="116" y="34"/>
                </a:cubicBezTo>
                <a:cubicBezTo>
                  <a:pt x="119" y="36"/>
                  <a:pt x="123" y="44"/>
                  <a:pt x="126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3" y="44"/>
                  <a:pt x="37" y="36"/>
                  <a:pt x="40" y="34"/>
                </a:cubicBezTo>
                <a:close/>
                <a:moveTo>
                  <a:pt x="34" y="97"/>
                </a:moveTo>
                <a:cubicBezTo>
                  <a:pt x="27" y="97"/>
                  <a:pt x="22" y="92"/>
                  <a:pt x="22" y="85"/>
                </a:cubicBezTo>
                <a:cubicBezTo>
                  <a:pt x="22" y="79"/>
                  <a:pt x="27" y="73"/>
                  <a:pt x="34" y="73"/>
                </a:cubicBezTo>
                <a:cubicBezTo>
                  <a:pt x="40" y="73"/>
                  <a:pt x="45" y="79"/>
                  <a:pt x="45" y="85"/>
                </a:cubicBezTo>
                <a:cubicBezTo>
                  <a:pt x="45" y="92"/>
                  <a:pt x="40" y="97"/>
                  <a:pt x="34" y="97"/>
                </a:cubicBezTo>
                <a:close/>
                <a:moveTo>
                  <a:pt x="122" y="97"/>
                </a:moveTo>
                <a:cubicBezTo>
                  <a:pt x="116" y="97"/>
                  <a:pt x="110" y="92"/>
                  <a:pt x="110" y="85"/>
                </a:cubicBezTo>
                <a:cubicBezTo>
                  <a:pt x="110" y="79"/>
                  <a:pt x="116" y="73"/>
                  <a:pt x="122" y="73"/>
                </a:cubicBezTo>
                <a:cubicBezTo>
                  <a:pt x="129" y="73"/>
                  <a:pt x="134" y="79"/>
                  <a:pt x="134" y="85"/>
                </a:cubicBezTo>
                <a:cubicBezTo>
                  <a:pt x="134" y="92"/>
                  <a:pt x="129" y="97"/>
                  <a:pt x="122" y="97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3" name="Freeform 116"/>
          <p:cNvSpPr>
            <a:spLocks noEditPoints="1"/>
          </p:cNvSpPr>
          <p:nvPr/>
        </p:nvSpPr>
        <p:spPr bwMode="auto">
          <a:xfrm>
            <a:off x="10533202" y="3993505"/>
            <a:ext cx="530225" cy="266700"/>
          </a:xfrm>
          <a:custGeom>
            <a:avLst/>
            <a:gdLst>
              <a:gd name="T0" fmla="*/ 187 w 188"/>
              <a:gd name="T1" fmla="*/ 42 h 94"/>
              <a:gd name="T2" fmla="*/ 168 w 188"/>
              <a:gd name="T3" fmla="*/ 12 h 94"/>
              <a:gd name="T4" fmla="*/ 163 w 188"/>
              <a:gd name="T5" fmla="*/ 9 h 94"/>
              <a:gd name="T6" fmla="*/ 138 w 188"/>
              <a:gd name="T7" fmla="*/ 9 h 94"/>
              <a:gd name="T8" fmla="*/ 132 w 188"/>
              <a:gd name="T9" fmla="*/ 15 h 94"/>
              <a:gd name="T10" fmla="*/ 132 w 188"/>
              <a:gd name="T11" fmla="*/ 63 h 94"/>
              <a:gd name="T12" fmla="*/ 112 w 188"/>
              <a:gd name="T13" fmla="*/ 63 h 94"/>
              <a:gd name="T14" fmla="*/ 130 w 188"/>
              <a:gd name="T15" fmla="*/ 34 h 94"/>
              <a:gd name="T16" fmla="*/ 96 w 188"/>
              <a:gd name="T17" fmla="*/ 0 h 94"/>
              <a:gd name="T18" fmla="*/ 34 w 188"/>
              <a:gd name="T19" fmla="*/ 0 h 94"/>
              <a:gd name="T20" fmla="*/ 0 w 188"/>
              <a:gd name="T21" fmla="*/ 34 h 94"/>
              <a:gd name="T22" fmla="*/ 16 w 188"/>
              <a:gd name="T23" fmla="*/ 62 h 94"/>
              <a:gd name="T24" fmla="*/ 14 w 188"/>
              <a:gd name="T25" fmla="*/ 63 h 94"/>
              <a:gd name="T26" fmla="*/ 12 w 188"/>
              <a:gd name="T27" fmla="*/ 63 h 94"/>
              <a:gd name="T28" fmla="*/ 6 w 188"/>
              <a:gd name="T29" fmla="*/ 69 h 94"/>
              <a:gd name="T30" fmla="*/ 11 w 188"/>
              <a:gd name="T31" fmla="*/ 75 h 94"/>
              <a:gd name="T32" fmla="*/ 30 w 188"/>
              <a:gd name="T33" fmla="*/ 94 h 94"/>
              <a:gd name="T34" fmla="*/ 43 w 188"/>
              <a:gd name="T35" fmla="*/ 88 h 94"/>
              <a:gd name="T36" fmla="*/ 55 w 188"/>
              <a:gd name="T37" fmla="*/ 94 h 94"/>
              <a:gd name="T38" fmla="*/ 74 w 188"/>
              <a:gd name="T39" fmla="*/ 75 h 94"/>
              <a:gd name="T40" fmla="*/ 140 w 188"/>
              <a:gd name="T41" fmla="*/ 75 h 94"/>
              <a:gd name="T42" fmla="*/ 159 w 188"/>
              <a:gd name="T43" fmla="*/ 94 h 94"/>
              <a:gd name="T44" fmla="*/ 178 w 188"/>
              <a:gd name="T45" fmla="*/ 75 h 94"/>
              <a:gd name="T46" fmla="*/ 176 w 188"/>
              <a:gd name="T47" fmla="*/ 67 h 94"/>
              <a:gd name="T48" fmla="*/ 186 w 188"/>
              <a:gd name="T49" fmla="*/ 58 h 94"/>
              <a:gd name="T50" fmla="*/ 188 w 188"/>
              <a:gd name="T51" fmla="*/ 53 h 94"/>
              <a:gd name="T52" fmla="*/ 188 w 188"/>
              <a:gd name="T53" fmla="*/ 45 h 94"/>
              <a:gd name="T54" fmla="*/ 187 w 188"/>
              <a:gd name="T55" fmla="*/ 42 h 94"/>
              <a:gd name="T56" fmla="*/ 30 w 188"/>
              <a:gd name="T57" fmla="*/ 81 h 94"/>
              <a:gd name="T58" fmla="*/ 23 w 188"/>
              <a:gd name="T59" fmla="*/ 75 h 94"/>
              <a:gd name="T60" fmla="*/ 30 w 188"/>
              <a:gd name="T61" fmla="*/ 68 h 94"/>
              <a:gd name="T62" fmla="*/ 37 w 188"/>
              <a:gd name="T63" fmla="*/ 75 h 94"/>
              <a:gd name="T64" fmla="*/ 30 w 188"/>
              <a:gd name="T65" fmla="*/ 81 h 94"/>
              <a:gd name="T66" fmla="*/ 56 w 188"/>
              <a:gd name="T67" fmla="*/ 81 h 94"/>
              <a:gd name="T68" fmla="*/ 49 w 188"/>
              <a:gd name="T69" fmla="*/ 75 h 94"/>
              <a:gd name="T70" fmla="*/ 56 w 188"/>
              <a:gd name="T71" fmla="*/ 68 h 94"/>
              <a:gd name="T72" fmla="*/ 62 w 188"/>
              <a:gd name="T73" fmla="*/ 75 h 94"/>
              <a:gd name="T74" fmla="*/ 56 w 188"/>
              <a:gd name="T75" fmla="*/ 81 h 94"/>
              <a:gd name="T76" fmla="*/ 159 w 188"/>
              <a:gd name="T77" fmla="*/ 81 h 94"/>
              <a:gd name="T78" fmla="*/ 152 w 188"/>
              <a:gd name="T79" fmla="*/ 75 h 94"/>
              <a:gd name="T80" fmla="*/ 159 w 188"/>
              <a:gd name="T81" fmla="*/ 68 h 94"/>
              <a:gd name="T82" fmla="*/ 166 w 188"/>
              <a:gd name="T83" fmla="*/ 75 h 94"/>
              <a:gd name="T84" fmla="*/ 159 w 188"/>
              <a:gd name="T85" fmla="*/ 81 h 94"/>
              <a:gd name="T86" fmla="*/ 173 w 188"/>
              <a:gd name="T87" fmla="*/ 41 h 94"/>
              <a:gd name="T88" fmla="*/ 144 w 188"/>
              <a:gd name="T89" fmla="*/ 41 h 94"/>
              <a:gd name="T90" fmla="*/ 142 w 188"/>
              <a:gd name="T91" fmla="*/ 41 h 94"/>
              <a:gd name="T92" fmla="*/ 142 w 188"/>
              <a:gd name="T93" fmla="*/ 19 h 94"/>
              <a:gd name="T94" fmla="*/ 161 w 188"/>
              <a:gd name="T95" fmla="*/ 19 h 94"/>
              <a:gd name="T96" fmla="*/ 176 w 188"/>
              <a:gd name="T97" fmla="*/ 41 h 94"/>
              <a:gd name="T98" fmla="*/ 173 w 188"/>
              <a:gd name="T99" fmla="*/ 4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8" h="94">
                <a:moveTo>
                  <a:pt x="187" y="42"/>
                </a:moveTo>
                <a:cubicBezTo>
                  <a:pt x="168" y="12"/>
                  <a:pt x="168" y="12"/>
                  <a:pt x="168" y="12"/>
                </a:cubicBezTo>
                <a:cubicBezTo>
                  <a:pt x="167" y="10"/>
                  <a:pt x="165" y="9"/>
                  <a:pt x="163" y="9"/>
                </a:cubicBezTo>
                <a:cubicBezTo>
                  <a:pt x="138" y="9"/>
                  <a:pt x="138" y="9"/>
                  <a:pt x="138" y="9"/>
                </a:cubicBezTo>
                <a:cubicBezTo>
                  <a:pt x="134" y="9"/>
                  <a:pt x="132" y="12"/>
                  <a:pt x="132" y="15"/>
                </a:cubicBezTo>
                <a:cubicBezTo>
                  <a:pt x="132" y="63"/>
                  <a:pt x="132" y="63"/>
                  <a:pt x="132" y="63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23" y="58"/>
                  <a:pt x="130" y="47"/>
                  <a:pt x="130" y="34"/>
                </a:cubicBezTo>
                <a:cubicBezTo>
                  <a:pt x="130" y="15"/>
                  <a:pt x="115" y="0"/>
                  <a:pt x="9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6"/>
                  <a:pt x="6" y="56"/>
                  <a:pt x="16" y="62"/>
                </a:cubicBezTo>
                <a:cubicBezTo>
                  <a:pt x="15" y="63"/>
                  <a:pt x="15" y="63"/>
                  <a:pt x="14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6" y="66"/>
                  <a:pt x="6" y="69"/>
                </a:cubicBezTo>
                <a:cubicBezTo>
                  <a:pt x="6" y="72"/>
                  <a:pt x="8" y="75"/>
                  <a:pt x="11" y="75"/>
                </a:cubicBezTo>
                <a:cubicBezTo>
                  <a:pt x="11" y="85"/>
                  <a:pt x="20" y="94"/>
                  <a:pt x="30" y="94"/>
                </a:cubicBezTo>
                <a:cubicBezTo>
                  <a:pt x="35" y="94"/>
                  <a:pt x="39" y="92"/>
                  <a:pt x="43" y="88"/>
                </a:cubicBezTo>
                <a:cubicBezTo>
                  <a:pt x="46" y="92"/>
                  <a:pt x="50" y="94"/>
                  <a:pt x="55" y="94"/>
                </a:cubicBezTo>
                <a:cubicBezTo>
                  <a:pt x="66" y="94"/>
                  <a:pt x="74" y="85"/>
                  <a:pt x="74" y="75"/>
                </a:cubicBezTo>
                <a:cubicBezTo>
                  <a:pt x="140" y="75"/>
                  <a:pt x="140" y="75"/>
                  <a:pt x="140" y="75"/>
                </a:cubicBezTo>
                <a:cubicBezTo>
                  <a:pt x="140" y="85"/>
                  <a:pt x="148" y="94"/>
                  <a:pt x="159" y="94"/>
                </a:cubicBezTo>
                <a:cubicBezTo>
                  <a:pt x="169" y="94"/>
                  <a:pt x="178" y="85"/>
                  <a:pt x="178" y="75"/>
                </a:cubicBezTo>
                <a:cubicBezTo>
                  <a:pt x="178" y="72"/>
                  <a:pt x="177" y="69"/>
                  <a:pt x="176" y="67"/>
                </a:cubicBezTo>
                <a:cubicBezTo>
                  <a:pt x="186" y="58"/>
                  <a:pt x="186" y="58"/>
                  <a:pt x="186" y="58"/>
                </a:cubicBezTo>
                <a:cubicBezTo>
                  <a:pt x="188" y="57"/>
                  <a:pt x="188" y="55"/>
                  <a:pt x="188" y="53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44"/>
                  <a:pt x="188" y="43"/>
                  <a:pt x="187" y="42"/>
                </a:cubicBezTo>
                <a:close/>
                <a:moveTo>
                  <a:pt x="30" y="81"/>
                </a:moveTo>
                <a:cubicBezTo>
                  <a:pt x="26" y="81"/>
                  <a:pt x="23" y="78"/>
                  <a:pt x="23" y="75"/>
                </a:cubicBezTo>
                <a:cubicBezTo>
                  <a:pt x="23" y="71"/>
                  <a:pt x="26" y="68"/>
                  <a:pt x="30" y="68"/>
                </a:cubicBezTo>
                <a:cubicBezTo>
                  <a:pt x="34" y="68"/>
                  <a:pt x="37" y="71"/>
                  <a:pt x="37" y="75"/>
                </a:cubicBezTo>
                <a:cubicBezTo>
                  <a:pt x="37" y="78"/>
                  <a:pt x="34" y="81"/>
                  <a:pt x="30" y="81"/>
                </a:cubicBezTo>
                <a:close/>
                <a:moveTo>
                  <a:pt x="56" y="81"/>
                </a:moveTo>
                <a:cubicBezTo>
                  <a:pt x="52" y="81"/>
                  <a:pt x="49" y="78"/>
                  <a:pt x="49" y="75"/>
                </a:cubicBezTo>
                <a:cubicBezTo>
                  <a:pt x="49" y="71"/>
                  <a:pt x="52" y="68"/>
                  <a:pt x="56" y="68"/>
                </a:cubicBezTo>
                <a:cubicBezTo>
                  <a:pt x="59" y="68"/>
                  <a:pt x="62" y="71"/>
                  <a:pt x="62" y="75"/>
                </a:cubicBezTo>
                <a:cubicBezTo>
                  <a:pt x="62" y="78"/>
                  <a:pt x="59" y="81"/>
                  <a:pt x="56" y="81"/>
                </a:cubicBezTo>
                <a:close/>
                <a:moveTo>
                  <a:pt x="159" y="81"/>
                </a:moveTo>
                <a:cubicBezTo>
                  <a:pt x="155" y="81"/>
                  <a:pt x="152" y="78"/>
                  <a:pt x="152" y="75"/>
                </a:cubicBezTo>
                <a:cubicBezTo>
                  <a:pt x="152" y="71"/>
                  <a:pt x="155" y="68"/>
                  <a:pt x="159" y="68"/>
                </a:cubicBezTo>
                <a:cubicBezTo>
                  <a:pt x="163" y="68"/>
                  <a:pt x="166" y="71"/>
                  <a:pt x="166" y="75"/>
                </a:cubicBezTo>
                <a:cubicBezTo>
                  <a:pt x="166" y="78"/>
                  <a:pt x="163" y="81"/>
                  <a:pt x="159" y="81"/>
                </a:cubicBezTo>
                <a:close/>
                <a:moveTo>
                  <a:pt x="173" y="41"/>
                </a:moveTo>
                <a:cubicBezTo>
                  <a:pt x="144" y="41"/>
                  <a:pt x="144" y="41"/>
                  <a:pt x="144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2" y="19"/>
                  <a:pt x="142" y="19"/>
                  <a:pt x="142" y="19"/>
                </a:cubicBezTo>
                <a:cubicBezTo>
                  <a:pt x="161" y="19"/>
                  <a:pt x="161" y="19"/>
                  <a:pt x="161" y="19"/>
                </a:cubicBezTo>
                <a:cubicBezTo>
                  <a:pt x="176" y="41"/>
                  <a:pt x="176" y="41"/>
                  <a:pt x="176" y="41"/>
                </a:cubicBezTo>
                <a:lnTo>
                  <a:pt x="173" y="41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Freeform 117"/>
          <p:cNvSpPr>
            <a:spLocks noEditPoints="1"/>
          </p:cNvSpPr>
          <p:nvPr/>
        </p:nvSpPr>
        <p:spPr bwMode="auto">
          <a:xfrm>
            <a:off x="8302558" y="2401392"/>
            <a:ext cx="558800" cy="474663"/>
          </a:xfrm>
          <a:custGeom>
            <a:avLst/>
            <a:gdLst>
              <a:gd name="T0" fmla="*/ 196 w 198"/>
              <a:gd name="T1" fmla="*/ 79 h 168"/>
              <a:gd name="T2" fmla="*/ 185 w 198"/>
              <a:gd name="T3" fmla="*/ 76 h 168"/>
              <a:gd name="T4" fmla="*/ 122 w 198"/>
              <a:gd name="T5" fmla="*/ 112 h 168"/>
              <a:gd name="T6" fmla="*/ 114 w 198"/>
              <a:gd name="T7" fmla="*/ 106 h 168"/>
              <a:gd name="T8" fmla="*/ 169 w 198"/>
              <a:gd name="T9" fmla="*/ 75 h 168"/>
              <a:gd name="T10" fmla="*/ 173 w 198"/>
              <a:gd name="T11" fmla="*/ 64 h 168"/>
              <a:gd name="T12" fmla="*/ 140 w 198"/>
              <a:gd name="T13" fmla="*/ 5 h 168"/>
              <a:gd name="T14" fmla="*/ 129 w 198"/>
              <a:gd name="T15" fmla="*/ 2 h 168"/>
              <a:gd name="T16" fmla="*/ 70 w 198"/>
              <a:gd name="T17" fmla="*/ 35 h 168"/>
              <a:gd name="T18" fmla="*/ 67 w 198"/>
              <a:gd name="T19" fmla="*/ 46 h 168"/>
              <a:gd name="T20" fmla="*/ 98 w 198"/>
              <a:gd name="T21" fmla="*/ 101 h 168"/>
              <a:gd name="T22" fmla="*/ 97 w 198"/>
              <a:gd name="T23" fmla="*/ 101 h 168"/>
              <a:gd name="T24" fmla="*/ 88 w 198"/>
              <a:gd name="T25" fmla="*/ 102 h 168"/>
              <a:gd name="T26" fmla="*/ 47 w 198"/>
              <a:gd name="T27" fmla="*/ 28 h 168"/>
              <a:gd name="T28" fmla="*/ 40 w 198"/>
              <a:gd name="T29" fmla="*/ 24 h 168"/>
              <a:gd name="T30" fmla="*/ 8 w 198"/>
              <a:gd name="T31" fmla="*/ 22 h 168"/>
              <a:gd name="T32" fmla="*/ 0 w 198"/>
              <a:gd name="T33" fmla="*/ 30 h 168"/>
              <a:gd name="T34" fmla="*/ 7 w 198"/>
              <a:gd name="T35" fmla="*/ 38 h 168"/>
              <a:gd name="T36" fmla="*/ 35 w 198"/>
              <a:gd name="T37" fmla="*/ 40 h 168"/>
              <a:gd name="T38" fmla="*/ 74 w 198"/>
              <a:gd name="T39" fmla="*/ 110 h 168"/>
              <a:gd name="T40" fmla="*/ 64 w 198"/>
              <a:gd name="T41" fmla="*/ 125 h 168"/>
              <a:gd name="T42" fmla="*/ 67 w 198"/>
              <a:gd name="T43" fmla="*/ 151 h 168"/>
              <a:gd name="T44" fmla="*/ 97 w 198"/>
              <a:gd name="T45" fmla="*/ 168 h 168"/>
              <a:gd name="T46" fmla="*/ 113 w 198"/>
              <a:gd name="T47" fmla="*/ 164 h 168"/>
              <a:gd name="T48" fmla="*/ 129 w 198"/>
              <a:gd name="T49" fmla="*/ 144 h 168"/>
              <a:gd name="T50" fmla="*/ 129 w 198"/>
              <a:gd name="T51" fmla="*/ 126 h 168"/>
              <a:gd name="T52" fmla="*/ 193 w 198"/>
              <a:gd name="T53" fmla="*/ 90 h 168"/>
              <a:gd name="T54" fmla="*/ 196 w 198"/>
              <a:gd name="T55" fmla="*/ 79 h 168"/>
              <a:gd name="T56" fmla="*/ 97 w 198"/>
              <a:gd name="T57" fmla="*/ 153 h 168"/>
              <a:gd name="T58" fmla="*/ 79 w 198"/>
              <a:gd name="T59" fmla="*/ 135 h 168"/>
              <a:gd name="T60" fmla="*/ 97 w 198"/>
              <a:gd name="T61" fmla="*/ 117 h 168"/>
              <a:gd name="T62" fmla="*/ 115 w 198"/>
              <a:gd name="T63" fmla="*/ 135 h 168"/>
              <a:gd name="T64" fmla="*/ 97 w 198"/>
              <a:gd name="T65" fmla="*/ 15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8" h="168">
                <a:moveTo>
                  <a:pt x="196" y="79"/>
                </a:moveTo>
                <a:cubicBezTo>
                  <a:pt x="194" y="76"/>
                  <a:pt x="189" y="74"/>
                  <a:pt x="185" y="76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19" y="109"/>
                  <a:pt x="117" y="107"/>
                  <a:pt x="114" y="10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73" y="73"/>
                  <a:pt x="175" y="68"/>
                  <a:pt x="173" y="64"/>
                </a:cubicBezTo>
                <a:cubicBezTo>
                  <a:pt x="140" y="5"/>
                  <a:pt x="140" y="5"/>
                  <a:pt x="140" y="5"/>
                </a:cubicBezTo>
                <a:cubicBezTo>
                  <a:pt x="138" y="1"/>
                  <a:pt x="133" y="0"/>
                  <a:pt x="129" y="2"/>
                </a:cubicBezTo>
                <a:cubicBezTo>
                  <a:pt x="70" y="35"/>
                  <a:pt x="70" y="35"/>
                  <a:pt x="70" y="35"/>
                </a:cubicBezTo>
                <a:cubicBezTo>
                  <a:pt x="66" y="37"/>
                  <a:pt x="65" y="42"/>
                  <a:pt x="67" y="46"/>
                </a:cubicBezTo>
                <a:cubicBezTo>
                  <a:pt x="98" y="101"/>
                  <a:pt x="98" y="101"/>
                  <a:pt x="98" y="101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4" y="101"/>
                  <a:pt x="91" y="101"/>
                  <a:pt x="88" y="102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3" y="24"/>
                  <a:pt x="40" y="24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34"/>
                  <a:pt x="3" y="38"/>
                  <a:pt x="7" y="38"/>
                </a:cubicBezTo>
                <a:cubicBezTo>
                  <a:pt x="35" y="40"/>
                  <a:pt x="35" y="40"/>
                  <a:pt x="35" y="40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69" y="114"/>
                  <a:pt x="66" y="119"/>
                  <a:pt x="64" y="125"/>
                </a:cubicBezTo>
                <a:cubicBezTo>
                  <a:pt x="62" y="134"/>
                  <a:pt x="63" y="143"/>
                  <a:pt x="67" y="151"/>
                </a:cubicBezTo>
                <a:cubicBezTo>
                  <a:pt x="73" y="162"/>
                  <a:pt x="85" y="168"/>
                  <a:pt x="97" y="168"/>
                </a:cubicBezTo>
                <a:cubicBezTo>
                  <a:pt x="103" y="168"/>
                  <a:pt x="108" y="167"/>
                  <a:pt x="113" y="164"/>
                </a:cubicBezTo>
                <a:cubicBezTo>
                  <a:pt x="121" y="160"/>
                  <a:pt x="127" y="153"/>
                  <a:pt x="129" y="144"/>
                </a:cubicBezTo>
                <a:cubicBezTo>
                  <a:pt x="131" y="138"/>
                  <a:pt x="131" y="132"/>
                  <a:pt x="129" y="126"/>
                </a:cubicBezTo>
                <a:cubicBezTo>
                  <a:pt x="193" y="90"/>
                  <a:pt x="193" y="90"/>
                  <a:pt x="193" y="90"/>
                </a:cubicBezTo>
                <a:cubicBezTo>
                  <a:pt x="197" y="88"/>
                  <a:pt x="198" y="83"/>
                  <a:pt x="196" y="79"/>
                </a:cubicBezTo>
                <a:close/>
                <a:moveTo>
                  <a:pt x="97" y="153"/>
                </a:moveTo>
                <a:cubicBezTo>
                  <a:pt x="87" y="153"/>
                  <a:pt x="79" y="145"/>
                  <a:pt x="79" y="135"/>
                </a:cubicBezTo>
                <a:cubicBezTo>
                  <a:pt x="79" y="125"/>
                  <a:pt x="87" y="117"/>
                  <a:pt x="97" y="117"/>
                </a:cubicBezTo>
                <a:cubicBezTo>
                  <a:pt x="107" y="117"/>
                  <a:pt x="115" y="125"/>
                  <a:pt x="115" y="135"/>
                </a:cubicBezTo>
                <a:cubicBezTo>
                  <a:pt x="115" y="145"/>
                  <a:pt x="107" y="153"/>
                  <a:pt x="97" y="153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5" name="Freeform 118"/>
          <p:cNvSpPr>
            <a:spLocks noEditPoints="1"/>
          </p:cNvSpPr>
          <p:nvPr/>
        </p:nvSpPr>
        <p:spPr bwMode="auto">
          <a:xfrm>
            <a:off x="7769711" y="3198786"/>
            <a:ext cx="333375" cy="401638"/>
          </a:xfrm>
          <a:custGeom>
            <a:avLst/>
            <a:gdLst>
              <a:gd name="T0" fmla="*/ 112 w 118"/>
              <a:gd name="T1" fmla="*/ 28 h 142"/>
              <a:gd name="T2" fmla="*/ 118 w 118"/>
              <a:gd name="T3" fmla="*/ 22 h 142"/>
              <a:gd name="T4" fmla="*/ 112 w 118"/>
              <a:gd name="T5" fmla="*/ 16 h 142"/>
              <a:gd name="T6" fmla="*/ 65 w 118"/>
              <a:gd name="T7" fmla="*/ 16 h 142"/>
              <a:gd name="T8" fmla="*/ 65 w 118"/>
              <a:gd name="T9" fmla="*/ 12 h 142"/>
              <a:gd name="T10" fmla="*/ 112 w 118"/>
              <a:gd name="T11" fmla="*/ 12 h 142"/>
              <a:gd name="T12" fmla="*/ 118 w 118"/>
              <a:gd name="T13" fmla="*/ 6 h 142"/>
              <a:gd name="T14" fmla="*/ 112 w 118"/>
              <a:gd name="T15" fmla="*/ 0 h 142"/>
              <a:gd name="T16" fmla="*/ 6 w 118"/>
              <a:gd name="T17" fmla="*/ 0 h 142"/>
              <a:gd name="T18" fmla="*/ 0 w 118"/>
              <a:gd name="T19" fmla="*/ 6 h 142"/>
              <a:gd name="T20" fmla="*/ 6 w 118"/>
              <a:gd name="T21" fmla="*/ 12 h 142"/>
              <a:gd name="T22" fmla="*/ 53 w 118"/>
              <a:gd name="T23" fmla="*/ 12 h 142"/>
              <a:gd name="T24" fmla="*/ 53 w 118"/>
              <a:gd name="T25" fmla="*/ 16 h 142"/>
              <a:gd name="T26" fmla="*/ 6 w 118"/>
              <a:gd name="T27" fmla="*/ 16 h 142"/>
              <a:gd name="T28" fmla="*/ 0 w 118"/>
              <a:gd name="T29" fmla="*/ 22 h 142"/>
              <a:gd name="T30" fmla="*/ 6 w 118"/>
              <a:gd name="T31" fmla="*/ 28 h 142"/>
              <a:gd name="T32" fmla="*/ 53 w 118"/>
              <a:gd name="T33" fmla="*/ 28 h 142"/>
              <a:gd name="T34" fmla="*/ 53 w 118"/>
              <a:gd name="T35" fmla="*/ 38 h 142"/>
              <a:gd name="T36" fmla="*/ 33 w 118"/>
              <a:gd name="T37" fmla="*/ 38 h 142"/>
              <a:gd name="T38" fmla="*/ 27 w 118"/>
              <a:gd name="T39" fmla="*/ 42 h 142"/>
              <a:gd name="T40" fmla="*/ 1 w 118"/>
              <a:gd name="T41" fmla="*/ 99 h 142"/>
              <a:gd name="T42" fmla="*/ 2 w 118"/>
              <a:gd name="T43" fmla="*/ 106 h 142"/>
              <a:gd name="T44" fmla="*/ 28 w 118"/>
              <a:gd name="T45" fmla="*/ 139 h 142"/>
              <a:gd name="T46" fmla="*/ 33 w 118"/>
              <a:gd name="T47" fmla="*/ 142 h 142"/>
              <a:gd name="T48" fmla="*/ 86 w 118"/>
              <a:gd name="T49" fmla="*/ 142 h 142"/>
              <a:gd name="T50" fmla="*/ 90 w 118"/>
              <a:gd name="T51" fmla="*/ 139 h 142"/>
              <a:gd name="T52" fmla="*/ 117 w 118"/>
              <a:gd name="T53" fmla="*/ 106 h 142"/>
              <a:gd name="T54" fmla="*/ 118 w 118"/>
              <a:gd name="T55" fmla="*/ 99 h 142"/>
              <a:gd name="T56" fmla="*/ 91 w 118"/>
              <a:gd name="T57" fmla="*/ 42 h 142"/>
              <a:gd name="T58" fmla="*/ 86 w 118"/>
              <a:gd name="T59" fmla="*/ 38 h 142"/>
              <a:gd name="T60" fmla="*/ 65 w 118"/>
              <a:gd name="T61" fmla="*/ 38 h 142"/>
              <a:gd name="T62" fmla="*/ 65 w 118"/>
              <a:gd name="T63" fmla="*/ 28 h 142"/>
              <a:gd name="T64" fmla="*/ 112 w 118"/>
              <a:gd name="T65" fmla="*/ 28 h 142"/>
              <a:gd name="T66" fmla="*/ 105 w 118"/>
              <a:gd name="T67" fmla="*/ 101 h 142"/>
              <a:gd name="T68" fmla="*/ 13 w 118"/>
              <a:gd name="T69" fmla="*/ 101 h 142"/>
              <a:gd name="T70" fmla="*/ 37 w 118"/>
              <a:gd name="T71" fmla="*/ 50 h 142"/>
              <a:gd name="T72" fmla="*/ 82 w 118"/>
              <a:gd name="T73" fmla="*/ 50 h 142"/>
              <a:gd name="T74" fmla="*/ 105 w 118"/>
              <a:gd name="T75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" h="142">
                <a:moveTo>
                  <a:pt x="112" y="28"/>
                </a:moveTo>
                <a:cubicBezTo>
                  <a:pt x="115" y="28"/>
                  <a:pt x="118" y="26"/>
                  <a:pt x="118" y="22"/>
                </a:cubicBezTo>
                <a:cubicBezTo>
                  <a:pt x="118" y="19"/>
                  <a:pt x="115" y="16"/>
                  <a:pt x="112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2"/>
                  <a:pt x="65" y="12"/>
                  <a:pt x="65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5" y="12"/>
                  <a:pt x="118" y="9"/>
                  <a:pt x="118" y="6"/>
                </a:cubicBezTo>
                <a:cubicBezTo>
                  <a:pt x="118" y="3"/>
                  <a:pt x="115" y="0"/>
                  <a:pt x="112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6"/>
                  <a:pt x="53" y="16"/>
                  <a:pt x="53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26"/>
                  <a:pt x="3" y="28"/>
                  <a:pt x="6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38"/>
                  <a:pt x="53" y="38"/>
                  <a:pt x="5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0" y="38"/>
                  <a:pt x="28" y="39"/>
                  <a:pt x="27" y="42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4"/>
                  <a:pt x="2" y="106"/>
                </a:cubicBezTo>
                <a:cubicBezTo>
                  <a:pt x="28" y="139"/>
                  <a:pt x="28" y="139"/>
                  <a:pt x="28" y="139"/>
                </a:cubicBezTo>
                <a:cubicBezTo>
                  <a:pt x="29" y="141"/>
                  <a:pt x="31" y="142"/>
                  <a:pt x="33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9" y="141"/>
                  <a:pt x="90" y="139"/>
                </a:cubicBezTo>
                <a:cubicBezTo>
                  <a:pt x="117" y="106"/>
                  <a:pt x="117" y="106"/>
                  <a:pt x="117" y="106"/>
                </a:cubicBezTo>
                <a:cubicBezTo>
                  <a:pt x="118" y="104"/>
                  <a:pt x="118" y="101"/>
                  <a:pt x="118" y="99"/>
                </a:cubicBezTo>
                <a:cubicBezTo>
                  <a:pt x="91" y="42"/>
                  <a:pt x="91" y="42"/>
                  <a:pt x="91" y="42"/>
                </a:cubicBezTo>
                <a:cubicBezTo>
                  <a:pt x="90" y="39"/>
                  <a:pt x="88" y="38"/>
                  <a:pt x="86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65" y="28"/>
                  <a:pt x="65" y="28"/>
                  <a:pt x="65" y="28"/>
                </a:cubicBezTo>
                <a:lnTo>
                  <a:pt x="112" y="28"/>
                </a:lnTo>
                <a:close/>
                <a:moveTo>
                  <a:pt x="105" y="101"/>
                </a:moveTo>
                <a:cubicBezTo>
                  <a:pt x="13" y="101"/>
                  <a:pt x="13" y="101"/>
                  <a:pt x="13" y="101"/>
                </a:cubicBezTo>
                <a:cubicBezTo>
                  <a:pt x="37" y="50"/>
                  <a:pt x="37" y="50"/>
                  <a:pt x="37" y="50"/>
                </a:cubicBezTo>
                <a:cubicBezTo>
                  <a:pt x="82" y="50"/>
                  <a:pt x="82" y="50"/>
                  <a:pt x="82" y="50"/>
                </a:cubicBezTo>
                <a:lnTo>
                  <a:pt x="105" y="101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Freeform 119"/>
          <p:cNvSpPr>
            <a:spLocks noEditPoints="1"/>
          </p:cNvSpPr>
          <p:nvPr/>
        </p:nvSpPr>
        <p:spPr bwMode="auto">
          <a:xfrm>
            <a:off x="8483959" y="3205136"/>
            <a:ext cx="307975" cy="395288"/>
          </a:xfrm>
          <a:custGeom>
            <a:avLst/>
            <a:gdLst>
              <a:gd name="T0" fmla="*/ 101 w 109"/>
              <a:gd name="T1" fmla="*/ 0 h 140"/>
              <a:gd name="T2" fmla="*/ 8 w 109"/>
              <a:gd name="T3" fmla="*/ 0 h 140"/>
              <a:gd name="T4" fmla="*/ 0 w 109"/>
              <a:gd name="T5" fmla="*/ 8 h 140"/>
              <a:gd name="T6" fmla="*/ 0 w 109"/>
              <a:gd name="T7" fmla="*/ 54 h 140"/>
              <a:gd name="T8" fmla="*/ 0 w 109"/>
              <a:gd name="T9" fmla="*/ 101 h 140"/>
              <a:gd name="T10" fmla="*/ 8 w 109"/>
              <a:gd name="T11" fmla="*/ 109 h 140"/>
              <a:gd name="T12" fmla="*/ 21 w 109"/>
              <a:gd name="T13" fmla="*/ 109 h 140"/>
              <a:gd name="T14" fmla="*/ 14 w 109"/>
              <a:gd name="T15" fmla="*/ 129 h 140"/>
              <a:gd name="T16" fmla="*/ 19 w 109"/>
              <a:gd name="T17" fmla="*/ 139 h 140"/>
              <a:gd name="T18" fmla="*/ 22 w 109"/>
              <a:gd name="T19" fmla="*/ 140 h 140"/>
              <a:gd name="T20" fmla="*/ 29 w 109"/>
              <a:gd name="T21" fmla="*/ 134 h 140"/>
              <a:gd name="T22" fmla="*/ 30 w 109"/>
              <a:gd name="T23" fmla="*/ 132 h 140"/>
              <a:gd name="T24" fmla="*/ 79 w 109"/>
              <a:gd name="T25" fmla="*/ 132 h 140"/>
              <a:gd name="T26" fmla="*/ 80 w 109"/>
              <a:gd name="T27" fmla="*/ 134 h 140"/>
              <a:gd name="T28" fmla="*/ 88 w 109"/>
              <a:gd name="T29" fmla="*/ 140 h 140"/>
              <a:gd name="T30" fmla="*/ 90 w 109"/>
              <a:gd name="T31" fmla="*/ 139 h 140"/>
              <a:gd name="T32" fmla="*/ 95 w 109"/>
              <a:gd name="T33" fmla="*/ 129 h 140"/>
              <a:gd name="T34" fmla="*/ 88 w 109"/>
              <a:gd name="T35" fmla="*/ 109 h 140"/>
              <a:gd name="T36" fmla="*/ 101 w 109"/>
              <a:gd name="T37" fmla="*/ 109 h 140"/>
              <a:gd name="T38" fmla="*/ 109 w 109"/>
              <a:gd name="T39" fmla="*/ 101 h 140"/>
              <a:gd name="T40" fmla="*/ 109 w 109"/>
              <a:gd name="T41" fmla="*/ 54 h 140"/>
              <a:gd name="T42" fmla="*/ 109 w 109"/>
              <a:gd name="T43" fmla="*/ 8 h 140"/>
              <a:gd name="T44" fmla="*/ 101 w 109"/>
              <a:gd name="T45" fmla="*/ 0 h 140"/>
              <a:gd name="T46" fmla="*/ 20 w 109"/>
              <a:gd name="T47" fmla="*/ 77 h 140"/>
              <a:gd name="T48" fmla="*/ 31 w 109"/>
              <a:gd name="T49" fmla="*/ 67 h 140"/>
              <a:gd name="T50" fmla="*/ 42 w 109"/>
              <a:gd name="T51" fmla="*/ 77 h 140"/>
              <a:gd name="T52" fmla="*/ 31 w 109"/>
              <a:gd name="T53" fmla="*/ 88 h 140"/>
              <a:gd name="T54" fmla="*/ 20 w 109"/>
              <a:gd name="T55" fmla="*/ 77 h 140"/>
              <a:gd name="T56" fmla="*/ 36 w 109"/>
              <a:gd name="T57" fmla="*/ 116 h 140"/>
              <a:gd name="T58" fmla="*/ 38 w 109"/>
              <a:gd name="T59" fmla="*/ 109 h 140"/>
              <a:gd name="T60" fmla="*/ 72 w 109"/>
              <a:gd name="T61" fmla="*/ 109 h 140"/>
              <a:gd name="T62" fmla="*/ 74 w 109"/>
              <a:gd name="T63" fmla="*/ 116 h 140"/>
              <a:gd name="T64" fmla="*/ 36 w 109"/>
              <a:gd name="T65" fmla="*/ 116 h 140"/>
              <a:gd name="T66" fmla="*/ 78 w 109"/>
              <a:gd name="T67" fmla="*/ 88 h 140"/>
              <a:gd name="T68" fmla="*/ 68 w 109"/>
              <a:gd name="T69" fmla="*/ 77 h 140"/>
              <a:gd name="T70" fmla="*/ 78 w 109"/>
              <a:gd name="T71" fmla="*/ 67 h 140"/>
              <a:gd name="T72" fmla="*/ 89 w 109"/>
              <a:gd name="T73" fmla="*/ 77 h 140"/>
              <a:gd name="T74" fmla="*/ 78 w 109"/>
              <a:gd name="T75" fmla="*/ 88 h 140"/>
              <a:gd name="T76" fmla="*/ 93 w 109"/>
              <a:gd name="T77" fmla="*/ 46 h 140"/>
              <a:gd name="T78" fmla="*/ 16 w 109"/>
              <a:gd name="T79" fmla="*/ 46 h 140"/>
              <a:gd name="T80" fmla="*/ 16 w 109"/>
              <a:gd name="T81" fmla="*/ 16 h 140"/>
              <a:gd name="T82" fmla="*/ 93 w 109"/>
              <a:gd name="T83" fmla="*/ 16 h 140"/>
              <a:gd name="T84" fmla="*/ 93 w 109"/>
              <a:gd name="T85" fmla="*/ 4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" h="140">
                <a:moveTo>
                  <a:pt x="10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5"/>
                  <a:pt x="4" y="109"/>
                  <a:pt x="8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13" y="134"/>
                  <a:pt x="15" y="138"/>
                  <a:pt x="19" y="139"/>
                </a:cubicBezTo>
                <a:cubicBezTo>
                  <a:pt x="20" y="140"/>
                  <a:pt x="21" y="140"/>
                  <a:pt x="22" y="140"/>
                </a:cubicBezTo>
                <a:cubicBezTo>
                  <a:pt x="25" y="140"/>
                  <a:pt x="28" y="138"/>
                  <a:pt x="29" y="134"/>
                </a:cubicBezTo>
                <a:cubicBezTo>
                  <a:pt x="30" y="132"/>
                  <a:pt x="30" y="132"/>
                  <a:pt x="30" y="132"/>
                </a:cubicBezTo>
                <a:cubicBezTo>
                  <a:pt x="79" y="132"/>
                  <a:pt x="79" y="132"/>
                  <a:pt x="79" y="132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1" y="138"/>
                  <a:pt x="84" y="140"/>
                  <a:pt x="88" y="140"/>
                </a:cubicBezTo>
                <a:cubicBezTo>
                  <a:pt x="89" y="140"/>
                  <a:pt x="90" y="140"/>
                  <a:pt x="90" y="139"/>
                </a:cubicBezTo>
                <a:cubicBezTo>
                  <a:pt x="95" y="138"/>
                  <a:pt x="97" y="134"/>
                  <a:pt x="95" y="129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101" y="109"/>
                  <a:pt x="101" y="109"/>
                  <a:pt x="101" y="109"/>
                </a:cubicBezTo>
                <a:cubicBezTo>
                  <a:pt x="106" y="109"/>
                  <a:pt x="109" y="105"/>
                  <a:pt x="109" y="101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09" y="8"/>
                  <a:pt x="109" y="8"/>
                  <a:pt x="109" y="8"/>
                </a:cubicBezTo>
                <a:cubicBezTo>
                  <a:pt x="109" y="3"/>
                  <a:pt x="106" y="0"/>
                  <a:pt x="101" y="0"/>
                </a:cubicBezTo>
                <a:close/>
                <a:moveTo>
                  <a:pt x="20" y="77"/>
                </a:moveTo>
                <a:cubicBezTo>
                  <a:pt x="20" y="71"/>
                  <a:pt x="25" y="67"/>
                  <a:pt x="31" y="67"/>
                </a:cubicBezTo>
                <a:cubicBezTo>
                  <a:pt x="37" y="67"/>
                  <a:pt x="42" y="71"/>
                  <a:pt x="42" y="77"/>
                </a:cubicBezTo>
                <a:cubicBezTo>
                  <a:pt x="42" y="83"/>
                  <a:pt x="37" y="88"/>
                  <a:pt x="31" y="88"/>
                </a:cubicBezTo>
                <a:cubicBezTo>
                  <a:pt x="25" y="88"/>
                  <a:pt x="20" y="83"/>
                  <a:pt x="20" y="77"/>
                </a:cubicBezTo>
                <a:close/>
                <a:moveTo>
                  <a:pt x="36" y="116"/>
                </a:moveTo>
                <a:cubicBezTo>
                  <a:pt x="38" y="109"/>
                  <a:pt x="38" y="109"/>
                  <a:pt x="38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4" y="116"/>
                  <a:pt x="74" y="116"/>
                  <a:pt x="74" y="116"/>
                </a:cubicBezTo>
                <a:lnTo>
                  <a:pt x="36" y="116"/>
                </a:lnTo>
                <a:close/>
                <a:moveTo>
                  <a:pt x="78" y="88"/>
                </a:moveTo>
                <a:cubicBezTo>
                  <a:pt x="72" y="88"/>
                  <a:pt x="68" y="83"/>
                  <a:pt x="68" y="77"/>
                </a:cubicBezTo>
                <a:cubicBezTo>
                  <a:pt x="68" y="71"/>
                  <a:pt x="72" y="67"/>
                  <a:pt x="78" y="67"/>
                </a:cubicBezTo>
                <a:cubicBezTo>
                  <a:pt x="84" y="67"/>
                  <a:pt x="89" y="71"/>
                  <a:pt x="89" y="77"/>
                </a:cubicBezTo>
                <a:cubicBezTo>
                  <a:pt x="89" y="83"/>
                  <a:pt x="84" y="88"/>
                  <a:pt x="78" y="88"/>
                </a:cubicBezTo>
                <a:close/>
                <a:moveTo>
                  <a:pt x="93" y="46"/>
                </a:moveTo>
                <a:cubicBezTo>
                  <a:pt x="16" y="46"/>
                  <a:pt x="16" y="46"/>
                  <a:pt x="16" y="46"/>
                </a:cubicBezTo>
                <a:cubicBezTo>
                  <a:pt x="16" y="16"/>
                  <a:pt x="16" y="16"/>
                  <a:pt x="16" y="16"/>
                </a:cubicBezTo>
                <a:cubicBezTo>
                  <a:pt x="93" y="16"/>
                  <a:pt x="93" y="16"/>
                  <a:pt x="93" y="16"/>
                </a:cubicBezTo>
                <a:lnTo>
                  <a:pt x="93" y="46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7" name="Freeform 120"/>
          <p:cNvSpPr>
            <a:spLocks noEditPoints="1"/>
          </p:cNvSpPr>
          <p:nvPr/>
        </p:nvSpPr>
        <p:spPr bwMode="auto">
          <a:xfrm>
            <a:off x="7040622" y="2368821"/>
            <a:ext cx="293688" cy="500063"/>
          </a:xfrm>
          <a:custGeom>
            <a:avLst/>
            <a:gdLst>
              <a:gd name="T0" fmla="*/ 104 w 104"/>
              <a:gd name="T1" fmla="*/ 35 h 177"/>
              <a:gd name="T2" fmla="*/ 98 w 104"/>
              <a:gd name="T3" fmla="*/ 14 h 177"/>
              <a:gd name="T4" fmla="*/ 88 w 104"/>
              <a:gd name="T5" fmla="*/ 6 h 177"/>
              <a:gd name="T6" fmla="*/ 76 w 104"/>
              <a:gd name="T7" fmla="*/ 6 h 177"/>
              <a:gd name="T8" fmla="*/ 28 w 104"/>
              <a:gd name="T9" fmla="*/ 14 h 177"/>
              <a:gd name="T10" fmla="*/ 22 w 104"/>
              <a:gd name="T11" fmla="*/ 0 h 177"/>
              <a:gd name="T12" fmla="*/ 16 w 104"/>
              <a:gd name="T13" fmla="*/ 14 h 177"/>
              <a:gd name="T14" fmla="*/ 0 w 104"/>
              <a:gd name="T15" fmla="*/ 20 h 177"/>
              <a:gd name="T16" fmla="*/ 6 w 104"/>
              <a:gd name="T17" fmla="*/ 41 h 177"/>
              <a:gd name="T18" fmla="*/ 16 w 104"/>
              <a:gd name="T19" fmla="*/ 45 h 177"/>
              <a:gd name="T20" fmla="*/ 0 w 104"/>
              <a:gd name="T21" fmla="*/ 51 h 177"/>
              <a:gd name="T22" fmla="*/ 6 w 104"/>
              <a:gd name="T23" fmla="*/ 71 h 177"/>
              <a:gd name="T24" fmla="*/ 16 w 104"/>
              <a:gd name="T25" fmla="*/ 75 h 177"/>
              <a:gd name="T26" fmla="*/ 0 w 104"/>
              <a:gd name="T27" fmla="*/ 81 h 177"/>
              <a:gd name="T28" fmla="*/ 6 w 104"/>
              <a:gd name="T29" fmla="*/ 102 h 177"/>
              <a:gd name="T30" fmla="*/ 16 w 104"/>
              <a:gd name="T31" fmla="*/ 106 h 177"/>
              <a:gd name="T32" fmla="*/ 0 w 104"/>
              <a:gd name="T33" fmla="*/ 112 h 177"/>
              <a:gd name="T34" fmla="*/ 6 w 104"/>
              <a:gd name="T35" fmla="*/ 133 h 177"/>
              <a:gd name="T36" fmla="*/ 16 w 104"/>
              <a:gd name="T37" fmla="*/ 137 h 177"/>
              <a:gd name="T38" fmla="*/ 0 w 104"/>
              <a:gd name="T39" fmla="*/ 143 h 177"/>
              <a:gd name="T40" fmla="*/ 6 w 104"/>
              <a:gd name="T41" fmla="*/ 163 h 177"/>
              <a:gd name="T42" fmla="*/ 16 w 104"/>
              <a:gd name="T43" fmla="*/ 171 h 177"/>
              <a:gd name="T44" fmla="*/ 28 w 104"/>
              <a:gd name="T45" fmla="*/ 171 h 177"/>
              <a:gd name="T46" fmla="*/ 76 w 104"/>
              <a:gd name="T47" fmla="*/ 163 h 177"/>
              <a:gd name="T48" fmla="*/ 82 w 104"/>
              <a:gd name="T49" fmla="*/ 177 h 177"/>
              <a:gd name="T50" fmla="*/ 88 w 104"/>
              <a:gd name="T51" fmla="*/ 163 h 177"/>
              <a:gd name="T52" fmla="*/ 104 w 104"/>
              <a:gd name="T53" fmla="*/ 157 h 177"/>
              <a:gd name="T54" fmla="*/ 98 w 104"/>
              <a:gd name="T55" fmla="*/ 137 h 177"/>
              <a:gd name="T56" fmla="*/ 88 w 104"/>
              <a:gd name="T57" fmla="*/ 133 h 177"/>
              <a:gd name="T58" fmla="*/ 104 w 104"/>
              <a:gd name="T59" fmla="*/ 127 h 177"/>
              <a:gd name="T60" fmla="*/ 98 w 104"/>
              <a:gd name="T61" fmla="*/ 106 h 177"/>
              <a:gd name="T62" fmla="*/ 88 w 104"/>
              <a:gd name="T63" fmla="*/ 102 h 177"/>
              <a:gd name="T64" fmla="*/ 104 w 104"/>
              <a:gd name="T65" fmla="*/ 96 h 177"/>
              <a:gd name="T66" fmla="*/ 98 w 104"/>
              <a:gd name="T67" fmla="*/ 75 h 177"/>
              <a:gd name="T68" fmla="*/ 88 w 104"/>
              <a:gd name="T69" fmla="*/ 71 h 177"/>
              <a:gd name="T70" fmla="*/ 104 w 104"/>
              <a:gd name="T71" fmla="*/ 65 h 177"/>
              <a:gd name="T72" fmla="*/ 98 w 104"/>
              <a:gd name="T73" fmla="*/ 45 h 177"/>
              <a:gd name="T74" fmla="*/ 88 w 104"/>
              <a:gd name="T75" fmla="*/ 41 h 177"/>
              <a:gd name="T76" fmla="*/ 28 w 104"/>
              <a:gd name="T77" fmla="*/ 137 h 177"/>
              <a:gd name="T78" fmla="*/ 76 w 104"/>
              <a:gd name="T79" fmla="*/ 133 h 177"/>
              <a:gd name="T80" fmla="*/ 28 w 104"/>
              <a:gd name="T81" fmla="*/ 137 h 177"/>
              <a:gd name="T82" fmla="*/ 28 w 104"/>
              <a:gd name="T83" fmla="*/ 102 h 177"/>
              <a:gd name="T84" fmla="*/ 76 w 104"/>
              <a:gd name="T85" fmla="*/ 106 h 177"/>
              <a:gd name="T86" fmla="*/ 28 w 104"/>
              <a:gd name="T87" fmla="*/ 75 h 177"/>
              <a:gd name="T88" fmla="*/ 76 w 104"/>
              <a:gd name="T89" fmla="*/ 71 h 177"/>
              <a:gd name="T90" fmla="*/ 28 w 104"/>
              <a:gd name="T91" fmla="*/ 75 h 177"/>
              <a:gd name="T92" fmla="*/ 28 w 104"/>
              <a:gd name="T93" fmla="*/ 41 h 177"/>
              <a:gd name="T94" fmla="*/ 76 w 104"/>
              <a:gd name="T95" fmla="*/ 4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4" h="177">
                <a:moveTo>
                  <a:pt x="98" y="41"/>
                </a:moveTo>
                <a:cubicBezTo>
                  <a:pt x="101" y="41"/>
                  <a:pt x="104" y="38"/>
                  <a:pt x="104" y="35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17"/>
                  <a:pt x="101" y="14"/>
                  <a:pt x="9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6"/>
                  <a:pt x="88" y="6"/>
                  <a:pt x="88" y="6"/>
                </a:cubicBezTo>
                <a:cubicBezTo>
                  <a:pt x="88" y="3"/>
                  <a:pt x="85" y="0"/>
                  <a:pt x="82" y="0"/>
                </a:cubicBezTo>
                <a:cubicBezTo>
                  <a:pt x="79" y="0"/>
                  <a:pt x="76" y="3"/>
                  <a:pt x="76" y="6"/>
                </a:cubicBezTo>
                <a:cubicBezTo>
                  <a:pt x="76" y="14"/>
                  <a:pt x="76" y="14"/>
                  <a:pt x="76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3"/>
                  <a:pt x="25" y="0"/>
                  <a:pt x="22" y="0"/>
                </a:cubicBezTo>
                <a:cubicBezTo>
                  <a:pt x="19" y="0"/>
                  <a:pt x="16" y="3"/>
                  <a:pt x="16" y="6"/>
                </a:cubicBezTo>
                <a:cubicBezTo>
                  <a:pt x="16" y="14"/>
                  <a:pt x="16" y="14"/>
                  <a:pt x="1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0" y="17"/>
                  <a:pt x="0" y="2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3" y="41"/>
                  <a:pt x="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5"/>
                  <a:pt x="16" y="45"/>
                  <a:pt x="16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3" y="45"/>
                  <a:pt x="0" y="47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8"/>
                  <a:pt x="3" y="71"/>
                  <a:pt x="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5"/>
                  <a:pt x="16" y="75"/>
                  <a:pt x="1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3" y="75"/>
                  <a:pt x="0" y="78"/>
                  <a:pt x="0" y="81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3" y="102"/>
                  <a:pt x="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6" y="106"/>
                  <a:pt x="6" y="106"/>
                  <a:pt x="6" y="106"/>
                </a:cubicBezTo>
                <a:cubicBezTo>
                  <a:pt x="3" y="106"/>
                  <a:pt x="0" y="109"/>
                  <a:pt x="0" y="1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0"/>
                  <a:pt x="3" y="133"/>
                  <a:pt x="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16" y="137"/>
                  <a:pt x="16" y="137"/>
                  <a:pt x="16" y="137"/>
                </a:cubicBezTo>
                <a:cubicBezTo>
                  <a:pt x="6" y="137"/>
                  <a:pt x="6" y="137"/>
                  <a:pt x="6" y="137"/>
                </a:cubicBezTo>
                <a:cubicBezTo>
                  <a:pt x="3" y="137"/>
                  <a:pt x="0" y="139"/>
                  <a:pt x="0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0"/>
                  <a:pt x="3" y="163"/>
                  <a:pt x="6" y="163"/>
                </a:cubicBezTo>
                <a:cubicBezTo>
                  <a:pt x="16" y="163"/>
                  <a:pt x="16" y="163"/>
                  <a:pt x="16" y="163"/>
                </a:cubicBezTo>
                <a:cubicBezTo>
                  <a:pt x="16" y="171"/>
                  <a:pt x="16" y="171"/>
                  <a:pt x="16" y="171"/>
                </a:cubicBezTo>
                <a:cubicBezTo>
                  <a:pt x="16" y="175"/>
                  <a:pt x="19" y="177"/>
                  <a:pt x="22" y="177"/>
                </a:cubicBezTo>
                <a:cubicBezTo>
                  <a:pt x="25" y="177"/>
                  <a:pt x="28" y="175"/>
                  <a:pt x="28" y="171"/>
                </a:cubicBezTo>
                <a:cubicBezTo>
                  <a:pt x="28" y="163"/>
                  <a:pt x="28" y="163"/>
                  <a:pt x="28" y="163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76" y="175"/>
                  <a:pt x="79" y="177"/>
                  <a:pt x="82" y="177"/>
                </a:cubicBezTo>
                <a:cubicBezTo>
                  <a:pt x="85" y="177"/>
                  <a:pt x="88" y="175"/>
                  <a:pt x="88" y="171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101" y="163"/>
                  <a:pt x="104" y="160"/>
                  <a:pt x="104" y="157"/>
                </a:cubicBezTo>
                <a:cubicBezTo>
                  <a:pt x="104" y="143"/>
                  <a:pt x="104" y="143"/>
                  <a:pt x="104" y="143"/>
                </a:cubicBezTo>
                <a:cubicBezTo>
                  <a:pt x="104" y="139"/>
                  <a:pt x="101" y="137"/>
                  <a:pt x="98" y="137"/>
                </a:cubicBezTo>
                <a:cubicBezTo>
                  <a:pt x="88" y="137"/>
                  <a:pt x="88" y="137"/>
                  <a:pt x="88" y="137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01" y="133"/>
                  <a:pt x="104" y="130"/>
                  <a:pt x="104" y="127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09"/>
                  <a:pt x="101" y="106"/>
                  <a:pt x="98" y="106"/>
                </a:cubicBezTo>
                <a:cubicBezTo>
                  <a:pt x="88" y="106"/>
                  <a:pt x="88" y="106"/>
                  <a:pt x="88" y="106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101" y="102"/>
                  <a:pt x="104" y="99"/>
                  <a:pt x="104" y="96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78"/>
                  <a:pt x="101" y="75"/>
                  <a:pt x="98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71"/>
                  <a:pt x="88" y="71"/>
                  <a:pt x="88" y="71"/>
                </a:cubicBezTo>
                <a:cubicBezTo>
                  <a:pt x="98" y="71"/>
                  <a:pt x="98" y="71"/>
                  <a:pt x="98" y="71"/>
                </a:cubicBezTo>
                <a:cubicBezTo>
                  <a:pt x="101" y="71"/>
                  <a:pt x="104" y="68"/>
                  <a:pt x="104" y="65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47"/>
                  <a:pt x="101" y="45"/>
                  <a:pt x="98" y="45"/>
                </a:cubicBezTo>
                <a:cubicBezTo>
                  <a:pt x="88" y="45"/>
                  <a:pt x="88" y="45"/>
                  <a:pt x="88" y="45"/>
                </a:cubicBezTo>
                <a:cubicBezTo>
                  <a:pt x="88" y="41"/>
                  <a:pt x="88" y="41"/>
                  <a:pt x="88" y="41"/>
                </a:cubicBezTo>
                <a:lnTo>
                  <a:pt x="98" y="41"/>
                </a:lnTo>
                <a:close/>
                <a:moveTo>
                  <a:pt x="28" y="137"/>
                </a:moveTo>
                <a:cubicBezTo>
                  <a:pt x="28" y="133"/>
                  <a:pt x="28" y="133"/>
                  <a:pt x="28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7"/>
                  <a:pt x="76" y="137"/>
                  <a:pt x="76" y="137"/>
                </a:cubicBezTo>
                <a:lnTo>
                  <a:pt x="28" y="137"/>
                </a:lnTo>
                <a:close/>
                <a:moveTo>
                  <a:pt x="28" y="106"/>
                </a:moveTo>
                <a:cubicBezTo>
                  <a:pt x="28" y="102"/>
                  <a:pt x="28" y="102"/>
                  <a:pt x="28" y="10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6"/>
                  <a:pt x="76" y="106"/>
                  <a:pt x="76" y="106"/>
                </a:cubicBezTo>
                <a:lnTo>
                  <a:pt x="28" y="106"/>
                </a:lnTo>
                <a:close/>
                <a:moveTo>
                  <a:pt x="28" y="75"/>
                </a:moveTo>
                <a:cubicBezTo>
                  <a:pt x="28" y="71"/>
                  <a:pt x="28" y="71"/>
                  <a:pt x="28" y="71"/>
                </a:cubicBezTo>
                <a:cubicBezTo>
                  <a:pt x="76" y="71"/>
                  <a:pt x="76" y="71"/>
                  <a:pt x="76" y="71"/>
                </a:cubicBezTo>
                <a:cubicBezTo>
                  <a:pt x="76" y="75"/>
                  <a:pt x="76" y="75"/>
                  <a:pt x="76" y="75"/>
                </a:cubicBezTo>
                <a:lnTo>
                  <a:pt x="28" y="75"/>
                </a:lnTo>
                <a:close/>
                <a:moveTo>
                  <a:pt x="28" y="45"/>
                </a:moveTo>
                <a:cubicBezTo>
                  <a:pt x="28" y="41"/>
                  <a:pt x="28" y="41"/>
                  <a:pt x="28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76" y="45"/>
                  <a:pt x="76" y="45"/>
                  <a:pt x="76" y="45"/>
                </a:cubicBezTo>
                <a:lnTo>
                  <a:pt x="28" y="45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Freeform 121"/>
          <p:cNvSpPr>
            <a:spLocks noEditPoints="1"/>
          </p:cNvSpPr>
          <p:nvPr/>
        </p:nvSpPr>
        <p:spPr bwMode="auto">
          <a:xfrm>
            <a:off x="6917224" y="5443696"/>
            <a:ext cx="460375" cy="227013"/>
          </a:xfrm>
          <a:custGeom>
            <a:avLst/>
            <a:gdLst>
              <a:gd name="T0" fmla="*/ 157 w 163"/>
              <a:gd name="T1" fmla="*/ 21 h 80"/>
              <a:gd name="T2" fmla="*/ 163 w 163"/>
              <a:gd name="T3" fmla="*/ 15 h 80"/>
              <a:gd name="T4" fmla="*/ 157 w 163"/>
              <a:gd name="T5" fmla="*/ 9 h 80"/>
              <a:gd name="T6" fmla="*/ 123 w 163"/>
              <a:gd name="T7" fmla="*/ 9 h 80"/>
              <a:gd name="T8" fmla="*/ 123 w 163"/>
              <a:gd name="T9" fmla="*/ 6 h 80"/>
              <a:gd name="T10" fmla="*/ 117 w 163"/>
              <a:gd name="T11" fmla="*/ 0 h 80"/>
              <a:gd name="T12" fmla="*/ 48 w 163"/>
              <a:gd name="T13" fmla="*/ 0 h 80"/>
              <a:gd name="T14" fmla="*/ 42 w 163"/>
              <a:gd name="T15" fmla="*/ 6 h 80"/>
              <a:gd name="T16" fmla="*/ 42 w 163"/>
              <a:gd name="T17" fmla="*/ 25 h 80"/>
              <a:gd name="T18" fmla="*/ 23 w 163"/>
              <a:gd name="T19" fmla="*/ 25 h 80"/>
              <a:gd name="T20" fmla="*/ 18 w 163"/>
              <a:gd name="T21" fmla="*/ 28 h 80"/>
              <a:gd name="T22" fmla="*/ 1 w 163"/>
              <a:gd name="T23" fmla="*/ 53 h 80"/>
              <a:gd name="T24" fmla="*/ 1 w 163"/>
              <a:gd name="T25" fmla="*/ 59 h 80"/>
              <a:gd name="T26" fmla="*/ 6 w 163"/>
              <a:gd name="T27" fmla="*/ 63 h 80"/>
              <a:gd name="T28" fmla="*/ 7 w 163"/>
              <a:gd name="T29" fmla="*/ 63 h 80"/>
              <a:gd name="T30" fmla="*/ 25 w 163"/>
              <a:gd name="T31" fmla="*/ 80 h 80"/>
              <a:gd name="T32" fmla="*/ 37 w 163"/>
              <a:gd name="T33" fmla="*/ 75 h 80"/>
              <a:gd name="T34" fmla="*/ 49 w 163"/>
              <a:gd name="T35" fmla="*/ 80 h 80"/>
              <a:gd name="T36" fmla="*/ 62 w 163"/>
              <a:gd name="T37" fmla="*/ 75 h 80"/>
              <a:gd name="T38" fmla="*/ 74 w 163"/>
              <a:gd name="T39" fmla="*/ 80 h 80"/>
              <a:gd name="T40" fmla="*/ 86 w 163"/>
              <a:gd name="T41" fmla="*/ 75 h 80"/>
              <a:gd name="T42" fmla="*/ 99 w 163"/>
              <a:gd name="T43" fmla="*/ 80 h 80"/>
              <a:gd name="T44" fmla="*/ 111 w 163"/>
              <a:gd name="T45" fmla="*/ 75 h 80"/>
              <a:gd name="T46" fmla="*/ 123 w 163"/>
              <a:gd name="T47" fmla="*/ 80 h 80"/>
              <a:gd name="T48" fmla="*/ 141 w 163"/>
              <a:gd name="T49" fmla="*/ 62 h 80"/>
              <a:gd name="T50" fmla="*/ 141 w 163"/>
              <a:gd name="T51" fmla="*/ 62 h 80"/>
              <a:gd name="T52" fmla="*/ 143 w 163"/>
              <a:gd name="T53" fmla="*/ 60 h 80"/>
              <a:gd name="T54" fmla="*/ 160 w 163"/>
              <a:gd name="T55" fmla="*/ 34 h 80"/>
              <a:gd name="T56" fmla="*/ 160 w 163"/>
              <a:gd name="T57" fmla="*/ 28 h 80"/>
              <a:gd name="T58" fmla="*/ 155 w 163"/>
              <a:gd name="T59" fmla="*/ 25 h 80"/>
              <a:gd name="T60" fmla="*/ 123 w 163"/>
              <a:gd name="T61" fmla="*/ 25 h 80"/>
              <a:gd name="T62" fmla="*/ 123 w 163"/>
              <a:gd name="T63" fmla="*/ 21 h 80"/>
              <a:gd name="T64" fmla="*/ 157 w 163"/>
              <a:gd name="T65" fmla="*/ 21 h 80"/>
              <a:gd name="T66" fmla="*/ 25 w 163"/>
              <a:gd name="T67" fmla="*/ 68 h 80"/>
              <a:gd name="T68" fmla="*/ 19 w 163"/>
              <a:gd name="T69" fmla="*/ 62 h 80"/>
              <a:gd name="T70" fmla="*/ 25 w 163"/>
              <a:gd name="T71" fmla="*/ 56 h 80"/>
              <a:gd name="T72" fmla="*/ 30 w 163"/>
              <a:gd name="T73" fmla="*/ 62 h 80"/>
              <a:gd name="T74" fmla="*/ 25 w 163"/>
              <a:gd name="T75" fmla="*/ 68 h 80"/>
              <a:gd name="T76" fmla="*/ 49 w 163"/>
              <a:gd name="T77" fmla="*/ 68 h 80"/>
              <a:gd name="T78" fmla="*/ 43 w 163"/>
              <a:gd name="T79" fmla="*/ 62 h 80"/>
              <a:gd name="T80" fmla="*/ 49 w 163"/>
              <a:gd name="T81" fmla="*/ 56 h 80"/>
              <a:gd name="T82" fmla="*/ 55 w 163"/>
              <a:gd name="T83" fmla="*/ 62 h 80"/>
              <a:gd name="T84" fmla="*/ 49 w 163"/>
              <a:gd name="T85" fmla="*/ 68 h 80"/>
              <a:gd name="T86" fmla="*/ 74 w 163"/>
              <a:gd name="T87" fmla="*/ 68 h 80"/>
              <a:gd name="T88" fmla="*/ 68 w 163"/>
              <a:gd name="T89" fmla="*/ 62 h 80"/>
              <a:gd name="T90" fmla="*/ 74 w 163"/>
              <a:gd name="T91" fmla="*/ 56 h 80"/>
              <a:gd name="T92" fmla="*/ 80 w 163"/>
              <a:gd name="T93" fmla="*/ 62 h 80"/>
              <a:gd name="T94" fmla="*/ 74 w 163"/>
              <a:gd name="T95" fmla="*/ 68 h 80"/>
              <a:gd name="T96" fmla="*/ 98 w 163"/>
              <a:gd name="T97" fmla="*/ 68 h 80"/>
              <a:gd name="T98" fmla="*/ 93 w 163"/>
              <a:gd name="T99" fmla="*/ 62 h 80"/>
              <a:gd name="T100" fmla="*/ 98 w 163"/>
              <a:gd name="T101" fmla="*/ 56 h 80"/>
              <a:gd name="T102" fmla="*/ 104 w 163"/>
              <a:gd name="T103" fmla="*/ 62 h 80"/>
              <a:gd name="T104" fmla="*/ 98 w 163"/>
              <a:gd name="T105" fmla="*/ 68 h 80"/>
              <a:gd name="T106" fmla="*/ 123 w 163"/>
              <a:gd name="T107" fmla="*/ 68 h 80"/>
              <a:gd name="T108" fmla="*/ 117 w 163"/>
              <a:gd name="T109" fmla="*/ 62 h 80"/>
              <a:gd name="T110" fmla="*/ 123 w 163"/>
              <a:gd name="T111" fmla="*/ 56 h 80"/>
              <a:gd name="T112" fmla="*/ 129 w 163"/>
              <a:gd name="T113" fmla="*/ 62 h 80"/>
              <a:gd name="T114" fmla="*/ 123 w 163"/>
              <a:gd name="T115" fmla="*/ 6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3" h="80">
                <a:moveTo>
                  <a:pt x="157" y="21"/>
                </a:moveTo>
                <a:cubicBezTo>
                  <a:pt x="161" y="21"/>
                  <a:pt x="163" y="19"/>
                  <a:pt x="163" y="15"/>
                </a:cubicBezTo>
                <a:cubicBezTo>
                  <a:pt x="163" y="12"/>
                  <a:pt x="161" y="9"/>
                  <a:pt x="157" y="9"/>
                </a:cubicBezTo>
                <a:cubicBezTo>
                  <a:pt x="123" y="9"/>
                  <a:pt x="123" y="9"/>
                  <a:pt x="123" y="9"/>
                </a:cubicBezTo>
                <a:cubicBezTo>
                  <a:pt x="123" y="6"/>
                  <a:pt x="123" y="6"/>
                  <a:pt x="123" y="6"/>
                </a:cubicBezTo>
                <a:cubicBezTo>
                  <a:pt x="123" y="3"/>
                  <a:pt x="120" y="0"/>
                  <a:pt x="11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5" y="0"/>
                  <a:pt x="42" y="3"/>
                  <a:pt x="42" y="6"/>
                </a:cubicBezTo>
                <a:cubicBezTo>
                  <a:pt x="42" y="25"/>
                  <a:pt x="42" y="25"/>
                  <a:pt x="42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19" y="26"/>
                  <a:pt x="18" y="28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5"/>
                  <a:pt x="0" y="57"/>
                  <a:pt x="1" y="59"/>
                </a:cubicBezTo>
                <a:cubicBezTo>
                  <a:pt x="2" y="61"/>
                  <a:pt x="4" y="63"/>
                  <a:pt x="6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72"/>
                  <a:pt x="15" y="80"/>
                  <a:pt x="25" y="80"/>
                </a:cubicBezTo>
                <a:cubicBezTo>
                  <a:pt x="29" y="80"/>
                  <a:pt x="34" y="78"/>
                  <a:pt x="37" y="75"/>
                </a:cubicBezTo>
                <a:cubicBezTo>
                  <a:pt x="40" y="78"/>
                  <a:pt x="44" y="80"/>
                  <a:pt x="49" y="80"/>
                </a:cubicBezTo>
                <a:cubicBezTo>
                  <a:pt x="54" y="80"/>
                  <a:pt x="58" y="78"/>
                  <a:pt x="62" y="75"/>
                </a:cubicBezTo>
                <a:cubicBezTo>
                  <a:pt x="65" y="78"/>
                  <a:pt x="69" y="80"/>
                  <a:pt x="74" y="80"/>
                </a:cubicBezTo>
                <a:cubicBezTo>
                  <a:pt x="79" y="80"/>
                  <a:pt x="83" y="78"/>
                  <a:pt x="86" y="75"/>
                </a:cubicBezTo>
                <a:cubicBezTo>
                  <a:pt x="89" y="78"/>
                  <a:pt x="94" y="80"/>
                  <a:pt x="99" y="80"/>
                </a:cubicBezTo>
                <a:cubicBezTo>
                  <a:pt x="103" y="80"/>
                  <a:pt x="108" y="78"/>
                  <a:pt x="111" y="75"/>
                </a:cubicBezTo>
                <a:cubicBezTo>
                  <a:pt x="114" y="78"/>
                  <a:pt x="118" y="80"/>
                  <a:pt x="123" y="80"/>
                </a:cubicBezTo>
                <a:cubicBezTo>
                  <a:pt x="133" y="80"/>
                  <a:pt x="141" y="72"/>
                  <a:pt x="141" y="62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142" y="61"/>
                  <a:pt x="142" y="61"/>
                  <a:pt x="143" y="60"/>
                </a:cubicBezTo>
                <a:cubicBezTo>
                  <a:pt x="160" y="34"/>
                  <a:pt x="160" y="34"/>
                  <a:pt x="160" y="34"/>
                </a:cubicBezTo>
                <a:cubicBezTo>
                  <a:pt x="161" y="32"/>
                  <a:pt x="161" y="30"/>
                  <a:pt x="160" y="28"/>
                </a:cubicBezTo>
                <a:cubicBezTo>
                  <a:pt x="159" y="26"/>
                  <a:pt x="157" y="25"/>
                  <a:pt x="155" y="25"/>
                </a:cubicBezTo>
                <a:cubicBezTo>
                  <a:pt x="123" y="25"/>
                  <a:pt x="123" y="25"/>
                  <a:pt x="123" y="25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57" y="21"/>
                  <a:pt x="157" y="21"/>
                  <a:pt x="157" y="21"/>
                </a:cubicBezTo>
                <a:close/>
                <a:moveTo>
                  <a:pt x="25" y="68"/>
                </a:moveTo>
                <a:cubicBezTo>
                  <a:pt x="21" y="68"/>
                  <a:pt x="19" y="66"/>
                  <a:pt x="19" y="62"/>
                </a:cubicBezTo>
                <a:cubicBezTo>
                  <a:pt x="19" y="59"/>
                  <a:pt x="21" y="56"/>
                  <a:pt x="25" y="56"/>
                </a:cubicBezTo>
                <a:cubicBezTo>
                  <a:pt x="28" y="56"/>
                  <a:pt x="30" y="59"/>
                  <a:pt x="30" y="62"/>
                </a:cubicBezTo>
                <a:cubicBezTo>
                  <a:pt x="30" y="66"/>
                  <a:pt x="28" y="68"/>
                  <a:pt x="25" y="68"/>
                </a:cubicBezTo>
                <a:close/>
                <a:moveTo>
                  <a:pt x="49" y="68"/>
                </a:moveTo>
                <a:cubicBezTo>
                  <a:pt x="46" y="68"/>
                  <a:pt x="43" y="66"/>
                  <a:pt x="43" y="62"/>
                </a:cubicBezTo>
                <a:cubicBezTo>
                  <a:pt x="43" y="59"/>
                  <a:pt x="46" y="56"/>
                  <a:pt x="49" y="56"/>
                </a:cubicBezTo>
                <a:cubicBezTo>
                  <a:pt x="52" y="56"/>
                  <a:pt x="55" y="59"/>
                  <a:pt x="55" y="62"/>
                </a:cubicBezTo>
                <a:cubicBezTo>
                  <a:pt x="55" y="66"/>
                  <a:pt x="52" y="68"/>
                  <a:pt x="49" y="68"/>
                </a:cubicBezTo>
                <a:close/>
                <a:moveTo>
                  <a:pt x="74" y="68"/>
                </a:moveTo>
                <a:cubicBezTo>
                  <a:pt x="71" y="68"/>
                  <a:pt x="68" y="66"/>
                  <a:pt x="68" y="62"/>
                </a:cubicBezTo>
                <a:cubicBezTo>
                  <a:pt x="68" y="59"/>
                  <a:pt x="71" y="56"/>
                  <a:pt x="74" y="56"/>
                </a:cubicBezTo>
                <a:cubicBezTo>
                  <a:pt x="77" y="56"/>
                  <a:pt x="80" y="59"/>
                  <a:pt x="80" y="62"/>
                </a:cubicBezTo>
                <a:cubicBezTo>
                  <a:pt x="80" y="66"/>
                  <a:pt x="77" y="68"/>
                  <a:pt x="74" y="68"/>
                </a:cubicBezTo>
                <a:close/>
                <a:moveTo>
                  <a:pt x="98" y="68"/>
                </a:moveTo>
                <a:cubicBezTo>
                  <a:pt x="95" y="68"/>
                  <a:pt x="93" y="66"/>
                  <a:pt x="93" y="62"/>
                </a:cubicBezTo>
                <a:cubicBezTo>
                  <a:pt x="93" y="59"/>
                  <a:pt x="95" y="56"/>
                  <a:pt x="98" y="56"/>
                </a:cubicBezTo>
                <a:cubicBezTo>
                  <a:pt x="102" y="56"/>
                  <a:pt x="104" y="59"/>
                  <a:pt x="104" y="62"/>
                </a:cubicBezTo>
                <a:cubicBezTo>
                  <a:pt x="104" y="66"/>
                  <a:pt x="102" y="68"/>
                  <a:pt x="98" y="68"/>
                </a:cubicBezTo>
                <a:close/>
                <a:moveTo>
                  <a:pt x="123" y="68"/>
                </a:moveTo>
                <a:cubicBezTo>
                  <a:pt x="120" y="68"/>
                  <a:pt x="117" y="66"/>
                  <a:pt x="117" y="62"/>
                </a:cubicBezTo>
                <a:cubicBezTo>
                  <a:pt x="117" y="59"/>
                  <a:pt x="120" y="56"/>
                  <a:pt x="123" y="56"/>
                </a:cubicBezTo>
                <a:cubicBezTo>
                  <a:pt x="126" y="56"/>
                  <a:pt x="129" y="59"/>
                  <a:pt x="129" y="62"/>
                </a:cubicBezTo>
                <a:cubicBezTo>
                  <a:pt x="129" y="66"/>
                  <a:pt x="126" y="68"/>
                  <a:pt x="123" y="68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9" name="Freeform 122"/>
          <p:cNvSpPr>
            <a:spLocks noEditPoints="1"/>
          </p:cNvSpPr>
          <p:nvPr/>
        </p:nvSpPr>
        <p:spPr bwMode="auto">
          <a:xfrm>
            <a:off x="9868129" y="3194273"/>
            <a:ext cx="365125" cy="414338"/>
          </a:xfrm>
          <a:custGeom>
            <a:avLst/>
            <a:gdLst>
              <a:gd name="T0" fmla="*/ 124 w 129"/>
              <a:gd name="T1" fmla="*/ 73 h 147"/>
              <a:gd name="T2" fmla="*/ 110 w 129"/>
              <a:gd name="T3" fmla="*/ 65 h 147"/>
              <a:gd name="T4" fmla="*/ 110 w 129"/>
              <a:gd name="T5" fmla="*/ 30 h 147"/>
              <a:gd name="T6" fmla="*/ 102 w 129"/>
              <a:gd name="T7" fmla="*/ 23 h 147"/>
              <a:gd name="T8" fmla="*/ 94 w 129"/>
              <a:gd name="T9" fmla="*/ 23 h 147"/>
              <a:gd name="T10" fmla="*/ 94 w 129"/>
              <a:gd name="T11" fmla="*/ 8 h 147"/>
              <a:gd name="T12" fmla="*/ 86 w 129"/>
              <a:gd name="T13" fmla="*/ 0 h 147"/>
              <a:gd name="T14" fmla="*/ 42 w 129"/>
              <a:gd name="T15" fmla="*/ 0 h 147"/>
              <a:gd name="T16" fmla="*/ 35 w 129"/>
              <a:gd name="T17" fmla="*/ 8 h 147"/>
              <a:gd name="T18" fmla="*/ 35 w 129"/>
              <a:gd name="T19" fmla="*/ 23 h 147"/>
              <a:gd name="T20" fmla="*/ 26 w 129"/>
              <a:gd name="T21" fmla="*/ 23 h 147"/>
              <a:gd name="T22" fmla="*/ 18 w 129"/>
              <a:gd name="T23" fmla="*/ 30 h 147"/>
              <a:gd name="T24" fmla="*/ 18 w 129"/>
              <a:gd name="T25" fmla="*/ 65 h 147"/>
              <a:gd name="T26" fmla="*/ 4 w 129"/>
              <a:gd name="T27" fmla="*/ 73 h 147"/>
              <a:gd name="T28" fmla="*/ 1 w 129"/>
              <a:gd name="T29" fmla="*/ 82 h 147"/>
              <a:gd name="T30" fmla="*/ 16 w 129"/>
              <a:gd name="T31" fmla="*/ 132 h 147"/>
              <a:gd name="T32" fmla="*/ 16 w 129"/>
              <a:gd name="T33" fmla="*/ 132 h 147"/>
              <a:gd name="T34" fmla="*/ 8 w 129"/>
              <a:gd name="T35" fmla="*/ 139 h 147"/>
              <a:gd name="T36" fmla="*/ 16 w 129"/>
              <a:gd name="T37" fmla="*/ 147 h 147"/>
              <a:gd name="T38" fmla="*/ 40 w 129"/>
              <a:gd name="T39" fmla="*/ 137 h 147"/>
              <a:gd name="T40" fmla="*/ 64 w 129"/>
              <a:gd name="T41" fmla="*/ 147 h 147"/>
              <a:gd name="T42" fmla="*/ 88 w 129"/>
              <a:gd name="T43" fmla="*/ 137 h 147"/>
              <a:gd name="T44" fmla="*/ 113 w 129"/>
              <a:gd name="T45" fmla="*/ 147 h 147"/>
              <a:gd name="T46" fmla="*/ 120 w 129"/>
              <a:gd name="T47" fmla="*/ 139 h 147"/>
              <a:gd name="T48" fmla="*/ 113 w 129"/>
              <a:gd name="T49" fmla="*/ 132 h 147"/>
              <a:gd name="T50" fmla="*/ 112 w 129"/>
              <a:gd name="T51" fmla="*/ 132 h 147"/>
              <a:gd name="T52" fmla="*/ 128 w 129"/>
              <a:gd name="T53" fmla="*/ 82 h 147"/>
              <a:gd name="T54" fmla="*/ 124 w 129"/>
              <a:gd name="T55" fmla="*/ 73 h 147"/>
              <a:gd name="T56" fmla="*/ 50 w 129"/>
              <a:gd name="T57" fmla="*/ 16 h 147"/>
              <a:gd name="T58" fmla="*/ 79 w 129"/>
              <a:gd name="T59" fmla="*/ 16 h 147"/>
              <a:gd name="T60" fmla="*/ 79 w 129"/>
              <a:gd name="T61" fmla="*/ 23 h 147"/>
              <a:gd name="T62" fmla="*/ 50 w 129"/>
              <a:gd name="T63" fmla="*/ 23 h 147"/>
              <a:gd name="T64" fmla="*/ 50 w 129"/>
              <a:gd name="T65" fmla="*/ 16 h 147"/>
              <a:gd name="T66" fmla="*/ 33 w 129"/>
              <a:gd name="T67" fmla="*/ 38 h 147"/>
              <a:gd name="T68" fmla="*/ 95 w 129"/>
              <a:gd name="T69" fmla="*/ 38 h 147"/>
              <a:gd name="T70" fmla="*/ 95 w 129"/>
              <a:gd name="T71" fmla="*/ 57 h 147"/>
              <a:gd name="T72" fmla="*/ 68 w 129"/>
              <a:gd name="T73" fmla="*/ 43 h 147"/>
              <a:gd name="T74" fmla="*/ 61 w 129"/>
              <a:gd name="T75" fmla="*/ 43 h 147"/>
              <a:gd name="T76" fmla="*/ 33 w 129"/>
              <a:gd name="T77" fmla="*/ 57 h 147"/>
              <a:gd name="T78" fmla="*/ 33 w 129"/>
              <a:gd name="T79" fmla="*/ 3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9" h="147">
                <a:moveTo>
                  <a:pt x="124" y="73"/>
                </a:moveTo>
                <a:cubicBezTo>
                  <a:pt x="110" y="65"/>
                  <a:pt x="110" y="65"/>
                  <a:pt x="110" y="65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26"/>
                  <a:pt x="106" y="23"/>
                  <a:pt x="102" y="23"/>
                </a:cubicBezTo>
                <a:cubicBezTo>
                  <a:pt x="94" y="23"/>
                  <a:pt x="94" y="23"/>
                  <a:pt x="94" y="23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4"/>
                  <a:pt x="90" y="0"/>
                  <a:pt x="8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8" y="0"/>
                  <a:pt x="35" y="4"/>
                  <a:pt x="35" y="8"/>
                </a:cubicBezTo>
                <a:cubicBezTo>
                  <a:pt x="35" y="23"/>
                  <a:pt x="35" y="23"/>
                  <a:pt x="35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2" y="23"/>
                  <a:pt x="18" y="26"/>
                  <a:pt x="18" y="30"/>
                </a:cubicBezTo>
                <a:cubicBezTo>
                  <a:pt x="18" y="65"/>
                  <a:pt x="18" y="65"/>
                  <a:pt x="18" y="65"/>
                </a:cubicBezTo>
                <a:cubicBezTo>
                  <a:pt x="4" y="73"/>
                  <a:pt x="4" y="73"/>
                  <a:pt x="4" y="73"/>
                </a:cubicBezTo>
                <a:cubicBezTo>
                  <a:pt x="1" y="74"/>
                  <a:pt x="0" y="78"/>
                  <a:pt x="1" y="8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12" y="132"/>
                  <a:pt x="8" y="135"/>
                  <a:pt x="8" y="139"/>
                </a:cubicBezTo>
                <a:cubicBezTo>
                  <a:pt x="8" y="144"/>
                  <a:pt x="12" y="147"/>
                  <a:pt x="16" y="147"/>
                </a:cubicBezTo>
                <a:cubicBezTo>
                  <a:pt x="24" y="147"/>
                  <a:pt x="33" y="144"/>
                  <a:pt x="40" y="137"/>
                </a:cubicBezTo>
                <a:cubicBezTo>
                  <a:pt x="47" y="144"/>
                  <a:pt x="55" y="147"/>
                  <a:pt x="64" y="147"/>
                </a:cubicBezTo>
                <a:cubicBezTo>
                  <a:pt x="73" y="147"/>
                  <a:pt x="81" y="144"/>
                  <a:pt x="88" y="137"/>
                </a:cubicBezTo>
                <a:cubicBezTo>
                  <a:pt x="95" y="144"/>
                  <a:pt x="104" y="147"/>
                  <a:pt x="113" y="147"/>
                </a:cubicBezTo>
                <a:cubicBezTo>
                  <a:pt x="117" y="147"/>
                  <a:pt x="120" y="144"/>
                  <a:pt x="120" y="139"/>
                </a:cubicBezTo>
                <a:cubicBezTo>
                  <a:pt x="120" y="135"/>
                  <a:pt x="117" y="132"/>
                  <a:pt x="113" y="132"/>
                </a:cubicBezTo>
                <a:cubicBezTo>
                  <a:pt x="113" y="132"/>
                  <a:pt x="112" y="132"/>
                  <a:pt x="112" y="13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29" y="78"/>
                  <a:pt x="127" y="74"/>
                  <a:pt x="124" y="73"/>
                </a:cubicBezTo>
                <a:close/>
                <a:moveTo>
                  <a:pt x="50" y="16"/>
                </a:moveTo>
                <a:cubicBezTo>
                  <a:pt x="79" y="16"/>
                  <a:pt x="79" y="16"/>
                  <a:pt x="79" y="16"/>
                </a:cubicBezTo>
                <a:cubicBezTo>
                  <a:pt x="79" y="23"/>
                  <a:pt x="79" y="23"/>
                  <a:pt x="79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6"/>
                  <a:pt x="50" y="16"/>
                  <a:pt x="50" y="16"/>
                </a:cubicBezTo>
                <a:close/>
                <a:moveTo>
                  <a:pt x="33" y="38"/>
                </a:moveTo>
                <a:cubicBezTo>
                  <a:pt x="95" y="38"/>
                  <a:pt x="95" y="38"/>
                  <a:pt x="95" y="38"/>
                </a:cubicBezTo>
                <a:cubicBezTo>
                  <a:pt x="95" y="57"/>
                  <a:pt x="95" y="57"/>
                  <a:pt x="95" y="57"/>
                </a:cubicBezTo>
                <a:cubicBezTo>
                  <a:pt x="68" y="43"/>
                  <a:pt x="68" y="43"/>
                  <a:pt x="68" y="43"/>
                </a:cubicBezTo>
                <a:cubicBezTo>
                  <a:pt x="65" y="42"/>
                  <a:pt x="63" y="42"/>
                  <a:pt x="61" y="43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38"/>
                  <a:pt x="33" y="38"/>
                  <a:pt x="33" y="38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Freeform 123"/>
          <p:cNvSpPr>
            <a:spLocks noEditPoints="1"/>
          </p:cNvSpPr>
          <p:nvPr/>
        </p:nvSpPr>
        <p:spPr bwMode="auto">
          <a:xfrm>
            <a:off x="10624233" y="3233166"/>
            <a:ext cx="373063" cy="322263"/>
          </a:xfrm>
          <a:custGeom>
            <a:avLst/>
            <a:gdLst>
              <a:gd name="T0" fmla="*/ 126 w 132"/>
              <a:gd name="T1" fmla="*/ 49 h 114"/>
              <a:gd name="T2" fmla="*/ 126 w 132"/>
              <a:gd name="T3" fmla="*/ 49 h 114"/>
              <a:gd name="T4" fmla="*/ 112 w 132"/>
              <a:gd name="T5" fmla="*/ 18 h 114"/>
              <a:gd name="T6" fmla="*/ 107 w 132"/>
              <a:gd name="T7" fmla="*/ 15 h 114"/>
              <a:gd name="T8" fmla="*/ 91 w 132"/>
              <a:gd name="T9" fmla="*/ 15 h 114"/>
              <a:gd name="T10" fmla="*/ 91 w 132"/>
              <a:gd name="T11" fmla="*/ 6 h 114"/>
              <a:gd name="T12" fmla="*/ 85 w 132"/>
              <a:gd name="T13" fmla="*/ 0 h 114"/>
              <a:gd name="T14" fmla="*/ 48 w 132"/>
              <a:gd name="T15" fmla="*/ 0 h 114"/>
              <a:gd name="T16" fmla="*/ 42 w 132"/>
              <a:gd name="T17" fmla="*/ 6 h 114"/>
              <a:gd name="T18" fmla="*/ 42 w 132"/>
              <a:gd name="T19" fmla="*/ 15 h 114"/>
              <a:gd name="T20" fmla="*/ 26 w 132"/>
              <a:gd name="T21" fmla="*/ 15 h 114"/>
              <a:gd name="T22" fmla="*/ 20 w 132"/>
              <a:gd name="T23" fmla="*/ 18 h 114"/>
              <a:gd name="T24" fmla="*/ 7 w 132"/>
              <a:gd name="T25" fmla="*/ 49 h 114"/>
              <a:gd name="T26" fmla="*/ 6 w 132"/>
              <a:gd name="T27" fmla="*/ 49 h 114"/>
              <a:gd name="T28" fmla="*/ 0 w 132"/>
              <a:gd name="T29" fmla="*/ 55 h 114"/>
              <a:gd name="T30" fmla="*/ 0 w 132"/>
              <a:gd name="T31" fmla="*/ 65 h 114"/>
              <a:gd name="T32" fmla="*/ 0 w 132"/>
              <a:gd name="T33" fmla="*/ 91 h 114"/>
              <a:gd name="T34" fmla="*/ 6 w 132"/>
              <a:gd name="T35" fmla="*/ 97 h 114"/>
              <a:gd name="T36" fmla="*/ 9 w 132"/>
              <a:gd name="T37" fmla="*/ 97 h 114"/>
              <a:gd name="T38" fmla="*/ 9 w 132"/>
              <a:gd name="T39" fmla="*/ 108 h 114"/>
              <a:gd name="T40" fmla="*/ 14 w 132"/>
              <a:gd name="T41" fmla="*/ 114 h 114"/>
              <a:gd name="T42" fmla="*/ 29 w 132"/>
              <a:gd name="T43" fmla="*/ 114 h 114"/>
              <a:gd name="T44" fmla="*/ 34 w 132"/>
              <a:gd name="T45" fmla="*/ 108 h 114"/>
              <a:gd name="T46" fmla="*/ 34 w 132"/>
              <a:gd name="T47" fmla="*/ 97 h 114"/>
              <a:gd name="T48" fmla="*/ 98 w 132"/>
              <a:gd name="T49" fmla="*/ 97 h 114"/>
              <a:gd name="T50" fmla="*/ 98 w 132"/>
              <a:gd name="T51" fmla="*/ 108 h 114"/>
              <a:gd name="T52" fmla="*/ 104 w 132"/>
              <a:gd name="T53" fmla="*/ 114 h 114"/>
              <a:gd name="T54" fmla="*/ 118 w 132"/>
              <a:gd name="T55" fmla="*/ 114 h 114"/>
              <a:gd name="T56" fmla="*/ 124 w 132"/>
              <a:gd name="T57" fmla="*/ 108 h 114"/>
              <a:gd name="T58" fmla="*/ 124 w 132"/>
              <a:gd name="T59" fmla="*/ 97 h 114"/>
              <a:gd name="T60" fmla="*/ 126 w 132"/>
              <a:gd name="T61" fmla="*/ 97 h 114"/>
              <a:gd name="T62" fmla="*/ 132 w 132"/>
              <a:gd name="T63" fmla="*/ 91 h 114"/>
              <a:gd name="T64" fmla="*/ 132 w 132"/>
              <a:gd name="T65" fmla="*/ 65 h 114"/>
              <a:gd name="T66" fmla="*/ 132 w 132"/>
              <a:gd name="T67" fmla="*/ 55 h 114"/>
              <a:gd name="T68" fmla="*/ 126 w 132"/>
              <a:gd name="T69" fmla="*/ 49 h 114"/>
              <a:gd name="T70" fmla="*/ 29 w 132"/>
              <a:gd name="T71" fmla="*/ 27 h 114"/>
              <a:gd name="T72" fmla="*/ 103 w 132"/>
              <a:gd name="T73" fmla="*/ 27 h 114"/>
              <a:gd name="T74" fmla="*/ 113 w 132"/>
              <a:gd name="T75" fmla="*/ 49 h 114"/>
              <a:gd name="T76" fmla="*/ 20 w 132"/>
              <a:gd name="T77" fmla="*/ 49 h 114"/>
              <a:gd name="T78" fmla="*/ 29 w 132"/>
              <a:gd name="T79" fmla="*/ 27 h 114"/>
              <a:gd name="T80" fmla="*/ 26 w 132"/>
              <a:gd name="T81" fmla="*/ 85 h 114"/>
              <a:gd name="T82" fmla="*/ 14 w 132"/>
              <a:gd name="T83" fmla="*/ 73 h 114"/>
              <a:gd name="T84" fmla="*/ 26 w 132"/>
              <a:gd name="T85" fmla="*/ 62 h 114"/>
              <a:gd name="T86" fmla="*/ 37 w 132"/>
              <a:gd name="T87" fmla="*/ 73 h 114"/>
              <a:gd name="T88" fmla="*/ 26 w 132"/>
              <a:gd name="T89" fmla="*/ 85 h 114"/>
              <a:gd name="T90" fmla="*/ 106 w 132"/>
              <a:gd name="T91" fmla="*/ 85 h 114"/>
              <a:gd name="T92" fmla="*/ 95 w 132"/>
              <a:gd name="T93" fmla="*/ 73 h 114"/>
              <a:gd name="T94" fmla="*/ 106 w 132"/>
              <a:gd name="T95" fmla="*/ 62 h 114"/>
              <a:gd name="T96" fmla="*/ 118 w 132"/>
              <a:gd name="T97" fmla="*/ 73 h 114"/>
              <a:gd name="T98" fmla="*/ 106 w 132"/>
              <a:gd name="T99" fmla="*/ 8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2" h="114">
                <a:moveTo>
                  <a:pt x="126" y="49"/>
                </a:moveTo>
                <a:cubicBezTo>
                  <a:pt x="126" y="49"/>
                  <a:pt x="126" y="49"/>
                  <a:pt x="126" y="49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1" y="16"/>
                  <a:pt x="109" y="15"/>
                  <a:pt x="107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2" y="3"/>
                  <a:pt x="42" y="6"/>
                </a:cubicBezTo>
                <a:cubicBezTo>
                  <a:pt x="42" y="15"/>
                  <a:pt x="42" y="15"/>
                  <a:pt x="42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3" y="15"/>
                  <a:pt x="21" y="16"/>
                  <a:pt x="20" y="18"/>
                </a:cubicBezTo>
                <a:cubicBezTo>
                  <a:pt x="7" y="49"/>
                  <a:pt x="7" y="49"/>
                  <a:pt x="7" y="49"/>
                </a:cubicBezTo>
                <a:cubicBezTo>
                  <a:pt x="6" y="49"/>
                  <a:pt x="6" y="49"/>
                  <a:pt x="6" y="49"/>
                </a:cubicBezTo>
                <a:cubicBezTo>
                  <a:pt x="3" y="49"/>
                  <a:pt x="0" y="52"/>
                  <a:pt x="0" y="5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4"/>
                  <a:pt x="3" y="97"/>
                  <a:pt x="6" y="97"/>
                </a:cubicBezTo>
                <a:cubicBezTo>
                  <a:pt x="9" y="97"/>
                  <a:pt x="9" y="97"/>
                  <a:pt x="9" y="97"/>
                </a:cubicBezTo>
                <a:cubicBezTo>
                  <a:pt x="9" y="108"/>
                  <a:pt x="9" y="108"/>
                  <a:pt x="9" y="108"/>
                </a:cubicBezTo>
                <a:cubicBezTo>
                  <a:pt x="9" y="111"/>
                  <a:pt x="11" y="114"/>
                  <a:pt x="14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32" y="114"/>
                  <a:pt x="34" y="111"/>
                  <a:pt x="34" y="108"/>
                </a:cubicBezTo>
                <a:cubicBezTo>
                  <a:pt x="34" y="97"/>
                  <a:pt x="34" y="97"/>
                  <a:pt x="34" y="97"/>
                </a:cubicBezTo>
                <a:cubicBezTo>
                  <a:pt x="98" y="97"/>
                  <a:pt x="98" y="97"/>
                  <a:pt x="98" y="97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1"/>
                  <a:pt x="101" y="114"/>
                  <a:pt x="104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1" y="114"/>
                  <a:pt x="124" y="111"/>
                  <a:pt x="124" y="108"/>
                </a:cubicBezTo>
                <a:cubicBezTo>
                  <a:pt x="124" y="97"/>
                  <a:pt x="124" y="97"/>
                  <a:pt x="124" y="97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9" y="97"/>
                  <a:pt x="132" y="94"/>
                  <a:pt x="132" y="91"/>
                </a:cubicBezTo>
                <a:cubicBezTo>
                  <a:pt x="132" y="65"/>
                  <a:pt x="132" y="65"/>
                  <a:pt x="132" y="6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2"/>
                  <a:pt x="129" y="49"/>
                  <a:pt x="126" y="49"/>
                </a:cubicBezTo>
                <a:close/>
                <a:moveTo>
                  <a:pt x="29" y="27"/>
                </a:moveTo>
                <a:cubicBezTo>
                  <a:pt x="103" y="27"/>
                  <a:pt x="103" y="27"/>
                  <a:pt x="103" y="27"/>
                </a:cubicBezTo>
                <a:cubicBezTo>
                  <a:pt x="113" y="49"/>
                  <a:pt x="113" y="49"/>
                  <a:pt x="113" y="49"/>
                </a:cubicBezTo>
                <a:cubicBezTo>
                  <a:pt x="20" y="49"/>
                  <a:pt x="20" y="49"/>
                  <a:pt x="20" y="49"/>
                </a:cubicBezTo>
                <a:lnTo>
                  <a:pt x="29" y="27"/>
                </a:lnTo>
                <a:close/>
                <a:moveTo>
                  <a:pt x="26" y="85"/>
                </a:moveTo>
                <a:cubicBezTo>
                  <a:pt x="20" y="85"/>
                  <a:pt x="14" y="80"/>
                  <a:pt x="14" y="73"/>
                </a:cubicBezTo>
                <a:cubicBezTo>
                  <a:pt x="14" y="67"/>
                  <a:pt x="20" y="62"/>
                  <a:pt x="26" y="62"/>
                </a:cubicBezTo>
                <a:cubicBezTo>
                  <a:pt x="32" y="62"/>
                  <a:pt x="37" y="67"/>
                  <a:pt x="37" y="73"/>
                </a:cubicBezTo>
                <a:cubicBezTo>
                  <a:pt x="37" y="80"/>
                  <a:pt x="32" y="85"/>
                  <a:pt x="26" y="85"/>
                </a:cubicBezTo>
                <a:close/>
                <a:moveTo>
                  <a:pt x="106" y="85"/>
                </a:moveTo>
                <a:cubicBezTo>
                  <a:pt x="100" y="85"/>
                  <a:pt x="95" y="80"/>
                  <a:pt x="95" y="73"/>
                </a:cubicBezTo>
                <a:cubicBezTo>
                  <a:pt x="95" y="67"/>
                  <a:pt x="100" y="62"/>
                  <a:pt x="106" y="62"/>
                </a:cubicBezTo>
                <a:cubicBezTo>
                  <a:pt x="113" y="62"/>
                  <a:pt x="118" y="67"/>
                  <a:pt x="118" y="73"/>
                </a:cubicBezTo>
                <a:cubicBezTo>
                  <a:pt x="118" y="80"/>
                  <a:pt x="113" y="85"/>
                  <a:pt x="106" y="85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1" name="Freeform 124"/>
          <p:cNvSpPr>
            <a:spLocks noEditPoints="1"/>
          </p:cNvSpPr>
          <p:nvPr/>
        </p:nvSpPr>
        <p:spPr bwMode="auto">
          <a:xfrm>
            <a:off x="7024033" y="3993505"/>
            <a:ext cx="417513" cy="244475"/>
          </a:xfrm>
          <a:custGeom>
            <a:avLst/>
            <a:gdLst>
              <a:gd name="T0" fmla="*/ 131 w 148"/>
              <a:gd name="T1" fmla="*/ 33 h 87"/>
              <a:gd name="T2" fmla="*/ 121 w 148"/>
              <a:gd name="T3" fmla="*/ 4 h 87"/>
              <a:gd name="T4" fmla="*/ 115 w 148"/>
              <a:gd name="T5" fmla="*/ 0 h 87"/>
              <a:gd name="T6" fmla="*/ 6 w 148"/>
              <a:gd name="T7" fmla="*/ 0 h 87"/>
              <a:gd name="T8" fmla="*/ 0 w 148"/>
              <a:gd name="T9" fmla="*/ 6 h 87"/>
              <a:gd name="T10" fmla="*/ 0 w 148"/>
              <a:gd name="T11" fmla="*/ 38 h 87"/>
              <a:gd name="T12" fmla="*/ 0 w 148"/>
              <a:gd name="T13" fmla="*/ 66 h 87"/>
              <a:gd name="T14" fmla="*/ 6 w 148"/>
              <a:gd name="T15" fmla="*/ 72 h 87"/>
              <a:gd name="T16" fmla="*/ 12 w 148"/>
              <a:gd name="T17" fmla="*/ 72 h 87"/>
              <a:gd name="T18" fmla="*/ 30 w 148"/>
              <a:gd name="T19" fmla="*/ 87 h 87"/>
              <a:gd name="T20" fmla="*/ 49 w 148"/>
              <a:gd name="T21" fmla="*/ 72 h 87"/>
              <a:gd name="T22" fmla="*/ 99 w 148"/>
              <a:gd name="T23" fmla="*/ 72 h 87"/>
              <a:gd name="T24" fmla="*/ 117 w 148"/>
              <a:gd name="T25" fmla="*/ 87 h 87"/>
              <a:gd name="T26" fmla="*/ 136 w 148"/>
              <a:gd name="T27" fmla="*/ 72 h 87"/>
              <a:gd name="T28" fmla="*/ 142 w 148"/>
              <a:gd name="T29" fmla="*/ 72 h 87"/>
              <a:gd name="T30" fmla="*/ 148 w 148"/>
              <a:gd name="T31" fmla="*/ 66 h 87"/>
              <a:gd name="T32" fmla="*/ 148 w 148"/>
              <a:gd name="T33" fmla="*/ 55 h 87"/>
              <a:gd name="T34" fmla="*/ 131 w 148"/>
              <a:gd name="T35" fmla="*/ 33 h 87"/>
              <a:gd name="T36" fmla="*/ 12 w 148"/>
              <a:gd name="T37" fmla="*/ 32 h 87"/>
              <a:gd name="T38" fmla="*/ 12 w 148"/>
              <a:gd name="T39" fmla="*/ 12 h 87"/>
              <a:gd name="T40" fmla="*/ 27 w 148"/>
              <a:gd name="T41" fmla="*/ 12 h 87"/>
              <a:gd name="T42" fmla="*/ 27 w 148"/>
              <a:gd name="T43" fmla="*/ 32 h 87"/>
              <a:gd name="T44" fmla="*/ 12 w 148"/>
              <a:gd name="T45" fmla="*/ 32 h 87"/>
              <a:gd name="T46" fmla="*/ 30 w 148"/>
              <a:gd name="T47" fmla="*/ 75 h 87"/>
              <a:gd name="T48" fmla="*/ 23 w 148"/>
              <a:gd name="T49" fmla="*/ 68 h 87"/>
              <a:gd name="T50" fmla="*/ 30 w 148"/>
              <a:gd name="T51" fmla="*/ 61 h 87"/>
              <a:gd name="T52" fmla="*/ 37 w 148"/>
              <a:gd name="T53" fmla="*/ 68 h 87"/>
              <a:gd name="T54" fmla="*/ 30 w 148"/>
              <a:gd name="T55" fmla="*/ 75 h 87"/>
              <a:gd name="T56" fmla="*/ 56 w 148"/>
              <a:gd name="T57" fmla="*/ 32 h 87"/>
              <a:gd name="T58" fmla="*/ 39 w 148"/>
              <a:gd name="T59" fmla="*/ 32 h 87"/>
              <a:gd name="T60" fmla="*/ 39 w 148"/>
              <a:gd name="T61" fmla="*/ 12 h 87"/>
              <a:gd name="T62" fmla="*/ 56 w 148"/>
              <a:gd name="T63" fmla="*/ 12 h 87"/>
              <a:gd name="T64" fmla="*/ 56 w 148"/>
              <a:gd name="T65" fmla="*/ 32 h 87"/>
              <a:gd name="T66" fmla="*/ 85 w 148"/>
              <a:gd name="T67" fmla="*/ 32 h 87"/>
              <a:gd name="T68" fmla="*/ 68 w 148"/>
              <a:gd name="T69" fmla="*/ 32 h 87"/>
              <a:gd name="T70" fmla="*/ 68 w 148"/>
              <a:gd name="T71" fmla="*/ 12 h 87"/>
              <a:gd name="T72" fmla="*/ 85 w 148"/>
              <a:gd name="T73" fmla="*/ 12 h 87"/>
              <a:gd name="T74" fmla="*/ 85 w 148"/>
              <a:gd name="T75" fmla="*/ 32 h 87"/>
              <a:gd name="T76" fmla="*/ 97 w 148"/>
              <a:gd name="T77" fmla="*/ 32 h 87"/>
              <a:gd name="T78" fmla="*/ 97 w 148"/>
              <a:gd name="T79" fmla="*/ 12 h 87"/>
              <a:gd name="T80" fmla="*/ 111 w 148"/>
              <a:gd name="T81" fmla="*/ 12 h 87"/>
              <a:gd name="T82" fmla="*/ 118 w 148"/>
              <a:gd name="T83" fmla="*/ 32 h 87"/>
              <a:gd name="T84" fmla="*/ 97 w 148"/>
              <a:gd name="T85" fmla="*/ 32 h 87"/>
              <a:gd name="T86" fmla="*/ 117 w 148"/>
              <a:gd name="T87" fmla="*/ 75 h 87"/>
              <a:gd name="T88" fmla="*/ 110 w 148"/>
              <a:gd name="T89" fmla="*/ 68 h 87"/>
              <a:gd name="T90" fmla="*/ 117 w 148"/>
              <a:gd name="T91" fmla="*/ 61 h 87"/>
              <a:gd name="T92" fmla="*/ 124 w 148"/>
              <a:gd name="T93" fmla="*/ 68 h 87"/>
              <a:gd name="T94" fmla="*/ 117 w 148"/>
              <a:gd name="T95" fmla="*/ 7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87">
                <a:moveTo>
                  <a:pt x="131" y="33"/>
                </a:moveTo>
                <a:cubicBezTo>
                  <a:pt x="121" y="4"/>
                  <a:pt x="121" y="4"/>
                  <a:pt x="121" y="4"/>
                </a:cubicBezTo>
                <a:cubicBezTo>
                  <a:pt x="120" y="2"/>
                  <a:pt x="118" y="0"/>
                  <a:pt x="115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0"/>
                  <a:pt x="2" y="72"/>
                  <a:pt x="6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4" y="81"/>
                  <a:pt x="21" y="87"/>
                  <a:pt x="30" y="87"/>
                </a:cubicBezTo>
                <a:cubicBezTo>
                  <a:pt x="39" y="87"/>
                  <a:pt x="47" y="81"/>
                  <a:pt x="49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101" y="81"/>
                  <a:pt x="108" y="87"/>
                  <a:pt x="117" y="87"/>
                </a:cubicBezTo>
                <a:cubicBezTo>
                  <a:pt x="126" y="87"/>
                  <a:pt x="134" y="81"/>
                  <a:pt x="136" y="72"/>
                </a:cubicBezTo>
                <a:cubicBezTo>
                  <a:pt x="142" y="72"/>
                  <a:pt x="142" y="72"/>
                  <a:pt x="142" y="72"/>
                </a:cubicBezTo>
                <a:cubicBezTo>
                  <a:pt x="145" y="72"/>
                  <a:pt x="148" y="70"/>
                  <a:pt x="148" y="66"/>
                </a:cubicBezTo>
                <a:cubicBezTo>
                  <a:pt x="148" y="55"/>
                  <a:pt x="148" y="55"/>
                  <a:pt x="148" y="55"/>
                </a:cubicBezTo>
                <a:cubicBezTo>
                  <a:pt x="148" y="45"/>
                  <a:pt x="141" y="36"/>
                  <a:pt x="131" y="33"/>
                </a:cubicBezTo>
                <a:close/>
                <a:moveTo>
                  <a:pt x="12" y="32"/>
                </a:moveTo>
                <a:cubicBezTo>
                  <a:pt x="12" y="12"/>
                  <a:pt x="12" y="12"/>
                  <a:pt x="12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32"/>
                  <a:pt x="27" y="32"/>
                  <a:pt x="27" y="32"/>
                </a:cubicBezTo>
                <a:lnTo>
                  <a:pt x="12" y="32"/>
                </a:lnTo>
                <a:close/>
                <a:moveTo>
                  <a:pt x="30" y="75"/>
                </a:moveTo>
                <a:cubicBezTo>
                  <a:pt x="26" y="75"/>
                  <a:pt x="23" y="72"/>
                  <a:pt x="23" y="68"/>
                </a:cubicBezTo>
                <a:cubicBezTo>
                  <a:pt x="23" y="64"/>
                  <a:pt x="26" y="61"/>
                  <a:pt x="30" y="61"/>
                </a:cubicBezTo>
                <a:cubicBezTo>
                  <a:pt x="34" y="61"/>
                  <a:pt x="37" y="64"/>
                  <a:pt x="37" y="68"/>
                </a:cubicBezTo>
                <a:cubicBezTo>
                  <a:pt x="37" y="72"/>
                  <a:pt x="34" y="75"/>
                  <a:pt x="30" y="75"/>
                </a:cubicBezTo>
                <a:close/>
                <a:moveTo>
                  <a:pt x="56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9" y="12"/>
                  <a:pt x="39" y="12"/>
                  <a:pt x="39" y="12"/>
                </a:cubicBezTo>
                <a:cubicBezTo>
                  <a:pt x="56" y="12"/>
                  <a:pt x="56" y="12"/>
                  <a:pt x="56" y="12"/>
                </a:cubicBezTo>
                <a:lnTo>
                  <a:pt x="56" y="32"/>
                </a:lnTo>
                <a:close/>
                <a:moveTo>
                  <a:pt x="85" y="32"/>
                </a:moveTo>
                <a:cubicBezTo>
                  <a:pt x="68" y="32"/>
                  <a:pt x="68" y="32"/>
                  <a:pt x="68" y="32"/>
                </a:cubicBezTo>
                <a:cubicBezTo>
                  <a:pt x="68" y="12"/>
                  <a:pt x="68" y="12"/>
                  <a:pt x="68" y="12"/>
                </a:cubicBezTo>
                <a:cubicBezTo>
                  <a:pt x="85" y="12"/>
                  <a:pt x="85" y="12"/>
                  <a:pt x="85" y="12"/>
                </a:cubicBezTo>
                <a:lnTo>
                  <a:pt x="85" y="32"/>
                </a:lnTo>
                <a:close/>
                <a:moveTo>
                  <a:pt x="97" y="32"/>
                </a:moveTo>
                <a:cubicBezTo>
                  <a:pt x="97" y="12"/>
                  <a:pt x="97" y="12"/>
                  <a:pt x="97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8" y="32"/>
                  <a:pt x="118" y="32"/>
                  <a:pt x="118" y="32"/>
                </a:cubicBezTo>
                <a:lnTo>
                  <a:pt x="97" y="32"/>
                </a:lnTo>
                <a:close/>
                <a:moveTo>
                  <a:pt x="117" y="75"/>
                </a:moveTo>
                <a:cubicBezTo>
                  <a:pt x="114" y="75"/>
                  <a:pt x="110" y="72"/>
                  <a:pt x="110" y="68"/>
                </a:cubicBezTo>
                <a:cubicBezTo>
                  <a:pt x="110" y="64"/>
                  <a:pt x="114" y="61"/>
                  <a:pt x="117" y="61"/>
                </a:cubicBezTo>
                <a:cubicBezTo>
                  <a:pt x="121" y="61"/>
                  <a:pt x="124" y="64"/>
                  <a:pt x="124" y="68"/>
                </a:cubicBezTo>
                <a:cubicBezTo>
                  <a:pt x="124" y="72"/>
                  <a:pt x="121" y="75"/>
                  <a:pt x="117" y="75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Freeform 125"/>
          <p:cNvSpPr>
            <a:spLocks noEditPoints="1"/>
          </p:cNvSpPr>
          <p:nvPr/>
        </p:nvSpPr>
        <p:spPr bwMode="auto">
          <a:xfrm>
            <a:off x="6964849" y="3173089"/>
            <a:ext cx="425450" cy="409575"/>
          </a:xfrm>
          <a:custGeom>
            <a:avLst/>
            <a:gdLst>
              <a:gd name="T0" fmla="*/ 145 w 151"/>
              <a:gd name="T1" fmla="*/ 19 h 145"/>
              <a:gd name="T2" fmla="*/ 134 w 151"/>
              <a:gd name="T3" fmla="*/ 19 h 145"/>
              <a:gd name="T4" fmla="*/ 134 w 151"/>
              <a:gd name="T5" fmla="*/ 6 h 145"/>
              <a:gd name="T6" fmla="*/ 128 w 151"/>
              <a:gd name="T7" fmla="*/ 0 h 145"/>
              <a:gd name="T8" fmla="*/ 23 w 151"/>
              <a:gd name="T9" fmla="*/ 0 h 145"/>
              <a:gd name="T10" fmla="*/ 17 w 151"/>
              <a:gd name="T11" fmla="*/ 6 h 145"/>
              <a:gd name="T12" fmla="*/ 17 w 151"/>
              <a:gd name="T13" fmla="*/ 19 h 145"/>
              <a:gd name="T14" fmla="*/ 6 w 151"/>
              <a:gd name="T15" fmla="*/ 19 h 145"/>
              <a:gd name="T16" fmla="*/ 0 w 151"/>
              <a:gd name="T17" fmla="*/ 25 h 145"/>
              <a:gd name="T18" fmla="*/ 0 w 151"/>
              <a:gd name="T19" fmla="*/ 45 h 145"/>
              <a:gd name="T20" fmla="*/ 6 w 151"/>
              <a:gd name="T21" fmla="*/ 51 h 145"/>
              <a:gd name="T22" fmla="*/ 12 w 151"/>
              <a:gd name="T23" fmla="*/ 45 h 145"/>
              <a:gd name="T24" fmla="*/ 12 w 151"/>
              <a:gd name="T25" fmla="*/ 31 h 145"/>
              <a:gd name="T26" fmla="*/ 17 w 151"/>
              <a:gd name="T27" fmla="*/ 31 h 145"/>
              <a:gd name="T28" fmla="*/ 17 w 151"/>
              <a:gd name="T29" fmla="*/ 84 h 145"/>
              <a:gd name="T30" fmla="*/ 17 w 151"/>
              <a:gd name="T31" fmla="*/ 124 h 145"/>
              <a:gd name="T32" fmla="*/ 23 w 151"/>
              <a:gd name="T33" fmla="*/ 130 h 145"/>
              <a:gd name="T34" fmla="*/ 24 w 151"/>
              <a:gd name="T35" fmla="*/ 130 h 145"/>
              <a:gd name="T36" fmla="*/ 24 w 151"/>
              <a:gd name="T37" fmla="*/ 139 h 145"/>
              <a:gd name="T38" fmla="*/ 30 w 151"/>
              <a:gd name="T39" fmla="*/ 145 h 145"/>
              <a:gd name="T40" fmla="*/ 43 w 151"/>
              <a:gd name="T41" fmla="*/ 145 h 145"/>
              <a:gd name="T42" fmla="*/ 49 w 151"/>
              <a:gd name="T43" fmla="*/ 139 h 145"/>
              <a:gd name="T44" fmla="*/ 49 w 151"/>
              <a:gd name="T45" fmla="*/ 130 h 145"/>
              <a:gd name="T46" fmla="*/ 103 w 151"/>
              <a:gd name="T47" fmla="*/ 130 h 145"/>
              <a:gd name="T48" fmla="*/ 103 w 151"/>
              <a:gd name="T49" fmla="*/ 139 h 145"/>
              <a:gd name="T50" fmla="*/ 109 w 151"/>
              <a:gd name="T51" fmla="*/ 145 h 145"/>
              <a:gd name="T52" fmla="*/ 121 w 151"/>
              <a:gd name="T53" fmla="*/ 145 h 145"/>
              <a:gd name="T54" fmla="*/ 127 w 151"/>
              <a:gd name="T55" fmla="*/ 139 h 145"/>
              <a:gd name="T56" fmla="*/ 127 w 151"/>
              <a:gd name="T57" fmla="*/ 130 h 145"/>
              <a:gd name="T58" fmla="*/ 128 w 151"/>
              <a:gd name="T59" fmla="*/ 130 h 145"/>
              <a:gd name="T60" fmla="*/ 134 w 151"/>
              <a:gd name="T61" fmla="*/ 124 h 145"/>
              <a:gd name="T62" fmla="*/ 134 w 151"/>
              <a:gd name="T63" fmla="*/ 84 h 145"/>
              <a:gd name="T64" fmla="*/ 134 w 151"/>
              <a:gd name="T65" fmla="*/ 31 h 145"/>
              <a:gd name="T66" fmla="*/ 139 w 151"/>
              <a:gd name="T67" fmla="*/ 31 h 145"/>
              <a:gd name="T68" fmla="*/ 139 w 151"/>
              <a:gd name="T69" fmla="*/ 45 h 145"/>
              <a:gd name="T70" fmla="*/ 145 w 151"/>
              <a:gd name="T71" fmla="*/ 51 h 145"/>
              <a:gd name="T72" fmla="*/ 151 w 151"/>
              <a:gd name="T73" fmla="*/ 45 h 145"/>
              <a:gd name="T74" fmla="*/ 151 w 151"/>
              <a:gd name="T75" fmla="*/ 25 h 145"/>
              <a:gd name="T76" fmla="*/ 145 w 151"/>
              <a:gd name="T77" fmla="*/ 19 h 145"/>
              <a:gd name="T78" fmla="*/ 42 w 151"/>
              <a:gd name="T79" fmla="*/ 119 h 145"/>
              <a:gd name="T80" fmla="*/ 31 w 151"/>
              <a:gd name="T81" fmla="*/ 108 h 145"/>
              <a:gd name="T82" fmla="*/ 42 w 151"/>
              <a:gd name="T83" fmla="*/ 98 h 145"/>
              <a:gd name="T84" fmla="*/ 52 w 151"/>
              <a:gd name="T85" fmla="*/ 108 h 145"/>
              <a:gd name="T86" fmla="*/ 42 w 151"/>
              <a:gd name="T87" fmla="*/ 119 h 145"/>
              <a:gd name="T88" fmla="*/ 110 w 151"/>
              <a:gd name="T89" fmla="*/ 119 h 145"/>
              <a:gd name="T90" fmla="*/ 99 w 151"/>
              <a:gd name="T91" fmla="*/ 108 h 145"/>
              <a:gd name="T92" fmla="*/ 110 w 151"/>
              <a:gd name="T93" fmla="*/ 98 h 145"/>
              <a:gd name="T94" fmla="*/ 120 w 151"/>
              <a:gd name="T95" fmla="*/ 108 h 145"/>
              <a:gd name="T96" fmla="*/ 110 w 151"/>
              <a:gd name="T97" fmla="*/ 119 h 145"/>
              <a:gd name="T98" fmla="*/ 122 w 151"/>
              <a:gd name="T99" fmla="*/ 25 h 145"/>
              <a:gd name="T100" fmla="*/ 122 w 151"/>
              <a:gd name="T101" fmla="*/ 78 h 145"/>
              <a:gd name="T102" fmla="*/ 29 w 151"/>
              <a:gd name="T103" fmla="*/ 78 h 145"/>
              <a:gd name="T104" fmla="*/ 29 w 151"/>
              <a:gd name="T105" fmla="*/ 25 h 145"/>
              <a:gd name="T106" fmla="*/ 29 w 151"/>
              <a:gd name="T107" fmla="*/ 12 h 145"/>
              <a:gd name="T108" fmla="*/ 122 w 151"/>
              <a:gd name="T109" fmla="*/ 12 h 145"/>
              <a:gd name="T110" fmla="*/ 122 w 151"/>
              <a:gd name="T11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1" h="145">
                <a:moveTo>
                  <a:pt x="145" y="19"/>
                </a:moveTo>
                <a:cubicBezTo>
                  <a:pt x="134" y="19"/>
                  <a:pt x="134" y="19"/>
                  <a:pt x="134" y="19"/>
                </a:cubicBezTo>
                <a:cubicBezTo>
                  <a:pt x="134" y="6"/>
                  <a:pt x="134" y="6"/>
                  <a:pt x="134" y="6"/>
                </a:cubicBezTo>
                <a:cubicBezTo>
                  <a:pt x="134" y="3"/>
                  <a:pt x="132" y="0"/>
                  <a:pt x="12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0" y="0"/>
                  <a:pt x="17" y="3"/>
                  <a:pt x="17" y="6"/>
                </a:cubicBezTo>
                <a:cubicBezTo>
                  <a:pt x="17" y="19"/>
                  <a:pt x="17" y="19"/>
                  <a:pt x="1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3" y="19"/>
                  <a:pt x="0" y="21"/>
                  <a:pt x="0" y="2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8"/>
                  <a:pt x="3" y="51"/>
                  <a:pt x="6" y="51"/>
                </a:cubicBezTo>
                <a:cubicBezTo>
                  <a:pt x="10" y="51"/>
                  <a:pt x="12" y="48"/>
                  <a:pt x="12" y="45"/>
                </a:cubicBezTo>
                <a:cubicBezTo>
                  <a:pt x="12" y="31"/>
                  <a:pt x="12" y="31"/>
                  <a:pt x="12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84"/>
                  <a:pt x="17" y="84"/>
                  <a:pt x="17" y="84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7" y="127"/>
                  <a:pt x="20" y="130"/>
                  <a:pt x="23" y="130"/>
                </a:cubicBezTo>
                <a:cubicBezTo>
                  <a:pt x="24" y="130"/>
                  <a:pt x="24" y="130"/>
                  <a:pt x="24" y="13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143"/>
                  <a:pt x="27" y="145"/>
                  <a:pt x="30" y="145"/>
                </a:cubicBezTo>
                <a:cubicBezTo>
                  <a:pt x="43" y="145"/>
                  <a:pt x="43" y="145"/>
                  <a:pt x="43" y="145"/>
                </a:cubicBezTo>
                <a:cubicBezTo>
                  <a:pt x="46" y="145"/>
                  <a:pt x="49" y="143"/>
                  <a:pt x="49" y="139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103" y="130"/>
                  <a:pt x="103" y="130"/>
                  <a:pt x="103" y="130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3" y="143"/>
                  <a:pt x="105" y="145"/>
                  <a:pt x="109" y="145"/>
                </a:cubicBezTo>
                <a:cubicBezTo>
                  <a:pt x="121" y="145"/>
                  <a:pt x="121" y="145"/>
                  <a:pt x="121" y="145"/>
                </a:cubicBezTo>
                <a:cubicBezTo>
                  <a:pt x="125" y="145"/>
                  <a:pt x="127" y="143"/>
                  <a:pt x="127" y="139"/>
                </a:cubicBezTo>
                <a:cubicBezTo>
                  <a:pt x="127" y="130"/>
                  <a:pt x="127" y="130"/>
                  <a:pt x="127" y="130"/>
                </a:cubicBezTo>
                <a:cubicBezTo>
                  <a:pt x="128" y="130"/>
                  <a:pt x="128" y="130"/>
                  <a:pt x="128" y="130"/>
                </a:cubicBezTo>
                <a:cubicBezTo>
                  <a:pt x="132" y="130"/>
                  <a:pt x="134" y="127"/>
                  <a:pt x="134" y="124"/>
                </a:cubicBezTo>
                <a:cubicBezTo>
                  <a:pt x="134" y="84"/>
                  <a:pt x="134" y="84"/>
                  <a:pt x="134" y="84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39" y="48"/>
                  <a:pt x="142" y="51"/>
                  <a:pt x="145" y="51"/>
                </a:cubicBezTo>
                <a:cubicBezTo>
                  <a:pt x="148" y="51"/>
                  <a:pt x="151" y="48"/>
                  <a:pt x="151" y="45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1"/>
                  <a:pt x="148" y="19"/>
                  <a:pt x="145" y="19"/>
                </a:cubicBezTo>
                <a:close/>
                <a:moveTo>
                  <a:pt x="42" y="119"/>
                </a:moveTo>
                <a:cubicBezTo>
                  <a:pt x="36" y="119"/>
                  <a:pt x="31" y="114"/>
                  <a:pt x="31" y="108"/>
                </a:cubicBezTo>
                <a:cubicBezTo>
                  <a:pt x="31" y="103"/>
                  <a:pt x="36" y="98"/>
                  <a:pt x="42" y="98"/>
                </a:cubicBezTo>
                <a:cubicBezTo>
                  <a:pt x="48" y="98"/>
                  <a:pt x="52" y="103"/>
                  <a:pt x="52" y="108"/>
                </a:cubicBezTo>
                <a:cubicBezTo>
                  <a:pt x="52" y="114"/>
                  <a:pt x="48" y="119"/>
                  <a:pt x="42" y="119"/>
                </a:cubicBezTo>
                <a:close/>
                <a:moveTo>
                  <a:pt x="110" y="119"/>
                </a:moveTo>
                <a:cubicBezTo>
                  <a:pt x="104" y="119"/>
                  <a:pt x="99" y="114"/>
                  <a:pt x="99" y="108"/>
                </a:cubicBezTo>
                <a:cubicBezTo>
                  <a:pt x="99" y="103"/>
                  <a:pt x="104" y="98"/>
                  <a:pt x="110" y="98"/>
                </a:cubicBezTo>
                <a:cubicBezTo>
                  <a:pt x="116" y="98"/>
                  <a:pt x="120" y="103"/>
                  <a:pt x="120" y="108"/>
                </a:cubicBezTo>
                <a:cubicBezTo>
                  <a:pt x="120" y="114"/>
                  <a:pt x="116" y="119"/>
                  <a:pt x="110" y="119"/>
                </a:cubicBezTo>
                <a:close/>
                <a:moveTo>
                  <a:pt x="122" y="25"/>
                </a:moveTo>
                <a:cubicBezTo>
                  <a:pt x="122" y="78"/>
                  <a:pt x="122" y="78"/>
                  <a:pt x="122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2"/>
                  <a:pt x="29" y="12"/>
                  <a:pt x="29" y="12"/>
                </a:cubicBezTo>
                <a:cubicBezTo>
                  <a:pt x="122" y="12"/>
                  <a:pt x="122" y="12"/>
                  <a:pt x="122" y="12"/>
                </a:cubicBezTo>
                <a:lnTo>
                  <a:pt x="122" y="25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3" name="Freeform 126"/>
          <p:cNvSpPr>
            <a:spLocks noEditPoints="1"/>
          </p:cNvSpPr>
          <p:nvPr/>
        </p:nvSpPr>
        <p:spPr bwMode="auto">
          <a:xfrm>
            <a:off x="8348864" y="3990327"/>
            <a:ext cx="530225" cy="288925"/>
          </a:xfrm>
          <a:custGeom>
            <a:avLst/>
            <a:gdLst>
              <a:gd name="T0" fmla="*/ 183 w 188"/>
              <a:gd name="T1" fmla="*/ 71 h 102"/>
              <a:gd name="T2" fmla="*/ 183 w 188"/>
              <a:gd name="T3" fmla="*/ 61 h 102"/>
              <a:gd name="T4" fmla="*/ 161 w 188"/>
              <a:gd name="T5" fmla="*/ 38 h 102"/>
              <a:gd name="T6" fmla="*/ 142 w 188"/>
              <a:gd name="T7" fmla="*/ 3 h 102"/>
              <a:gd name="T8" fmla="*/ 136 w 188"/>
              <a:gd name="T9" fmla="*/ 0 h 102"/>
              <a:gd name="T10" fmla="*/ 103 w 188"/>
              <a:gd name="T11" fmla="*/ 0 h 102"/>
              <a:gd name="T12" fmla="*/ 96 w 188"/>
              <a:gd name="T13" fmla="*/ 7 h 102"/>
              <a:gd name="T14" fmla="*/ 96 w 188"/>
              <a:gd name="T15" fmla="*/ 38 h 102"/>
              <a:gd name="T16" fmla="*/ 11 w 188"/>
              <a:gd name="T17" fmla="*/ 38 h 102"/>
              <a:gd name="T18" fmla="*/ 4 w 188"/>
              <a:gd name="T19" fmla="*/ 45 h 102"/>
              <a:gd name="T20" fmla="*/ 4 w 188"/>
              <a:gd name="T21" fmla="*/ 71 h 102"/>
              <a:gd name="T22" fmla="*/ 0 w 188"/>
              <a:gd name="T23" fmla="*/ 78 h 102"/>
              <a:gd name="T24" fmla="*/ 6 w 188"/>
              <a:gd name="T25" fmla="*/ 84 h 102"/>
              <a:gd name="T26" fmla="*/ 16 w 188"/>
              <a:gd name="T27" fmla="*/ 84 h 102"/>
              <a:gd name="T28" fmla="*/ 38 w 188"/>
              <a:gd name="T29" fmla="*/ 102 h 102"/>
              <a:gd name="T30" fmla="*/ 60 w 188"/>
              <a:gd name="T31" fmla="*/ 84 h 102"/>
              <a:gd name="T32" fmla="*/ 122 w 188"/>
              <a:gd name="T33" fmla="*/ 84 h 102"/>
              <a:gd name="T34" fmla="*/ 144 w 188"/>
              <a:gd name="T35" fmla="*/ 102 h 102"/>
              <a:gd name="T36" fmla="*/ 166 w 188"/>
              <a:gd name="T37" fmla="*/ 84 h 102"/>
              <a:gd name="T38" fmla="*/ 181 w 188"/>
              <a:gd name="T39" fmla="*/ 84 h 102"/>
              <a:gd name="T40" fmla="*/ 188 w 188"/>
              <a:gd name="T41" fmla="*/ 78 h 102"/>
              <a:gd name="T42" fmla="*/ 183 w 188"/>
              <a:gd name="T43" fmla="*/ 71 h 102"/>
              <a:gd name="T44" fmla="*/ 38 w 188"/>
              <a:gd name="T45" fmla="*/ 88 h 102"/>
              <a:gd name="T46" fmla="*/ 29 w 188"/>
              <a:gd name="T47" fmla="*/ 79 h 102"/>
              <a:gd name="T48" fmla="*/ 38 w 188"/>
              <a:gd name="T49" fmla="*/ 70 h 102"/>
              <a:gd name="T50" fmla="*/ 47 w 188"/>
              <a:gd name="T51" fmla="*/ 79 h 102"/>
              <a:gd name="T52" fmla="*/ 38 w 188"/>
              <a:gd name="T53" fmla="*/ 88 h 102"/>
              <a:gd name="T54" fmla="*/ 110 w 188"/>
              <a:gd name="T55" fmla="*/ 38 h 102"/>
              <a:gd name="T56" fmla="*/ 110 w 188"/>
              <a:gd name="T57" fmla="*/ 13 h 102"/>
              <a:gd name="T58" fmla="*/ 132 w 188"/>
              <a:gd name="T59" fmla="*/ 13 h 102"/>
              <a:gd name="T60" fmla="*/ 146 w 188"/>
              <a:gd name="T61" fmla="*/ 38 h 102"/>
              <a:gd name="T62" fmla="*/ 110 w 188"/>
              <a:gd name="T63" fmla="*/ 38 h 102"/>
              <a:gd name="T64" fmla="*/ 144 w 188"/>
              <a:gd name="T65" fmla="*/ 88 h 102"/>
              <a:gd name="T66" fmla="*/ 135 w 188"/>
              <a:gd name="T67" fmla="*/ 79 h 102"/>
              <a:gd name="T68" fmla="*/ 144 w 188"/>
              <a:gd name="T69" fmla="*/ 70 h 102"/>
              <a:gd name="T70" fmla="*/ 153 w 188"/>
              <a:gd name="T71" fmla="*/ 79 h 102"/>
              <a:gd name="T72" fmla="*/ 144 w 188"/>
              <a:gd name="T73" fmla="*/ 8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8" h="102">
                <a:moveTo>
                  <a:pt x="183" y="71"/>
                </a:moveTo>
                <a:cubicBezTo>
                  <a:pt x="183" y="61"/>
                  <a:pt x="183" y="61"/>
                  <a:pt x="183" y="61"/>
                </a:cubicBezTo>
                <a:cubicBezTo>
                  <a:pt x="183" y="49"/>
                  <a:pt x="174" y="39"/>
                  <a:pt x="161" y="38"/>
                </a:cubicBezTo>
                <a:cubicBezTo>
                  <a:pt x="142" y="3"/>
                  <a:pt x="142" y="3"/>
                  <a:pt x="142" y="3"/>
                </a:cubicBezTo>
                <a:cubicBezTo>
                  <a:pt x="140" y="1"/>
                  <a:pt x="138" y="0"/>
                  <a:pt x="13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0"/>
                  <a:pt x="96" y="3"/>
                  <a:pt x="96" y="7"/>
                </a:cubicBezTo>
                <a:cubicBezTo>
                  <a:pt x="96" y="38"/>
                  <a:pt x="96" y="38"/>
                  <a:pt x="96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7" y="38"/>
                  <a:pt x="4" y="41"/>
                  <a:pt x="4" y="45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2"/>
                  <a:pt x="0" y="75"/>
                  <a:pt x="0" y="78"/>
                </a:cubicBezTo>
                <a:cubicBezTo>
                  <a:pt x="0" y="81"/>
                  <a:pt x="3" y="84"/>
                  <a:pt x="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9" y="94"/>
                  <a:pt x="28" y="102"/>
                  <a:pt x="38" y="102"/>
                </a:cubicBezTo>
                <a:cubicBezTo>
                  <a:pt x="49" y="102"/>
                  <a:pt x="57" y="94"/>
                  <a:pt x="60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5" y="94"/>
                  <a:pt x="133" y="102"/>
                  <a:pt x="144" y="102"/>
                </a:cubicBezTo>
                <a:cubicBezTo>
                  <a:pt x="154" y="102"/>
                  <a:pt x="163" y="94"/>
                  <a:pt x="166" y="84"/>
                </a:cubicBezTo>
                <a:cubicBezTo>
                  <a:pt x="181" y="84"/>
                  <a:pt x="181" y="84"/>
                  <a:pt x="181" y="84"/>
                </a:cubicBezTo>
                <a:cubicBezTo>
                  <a:pt x="185" y="84"/>
                  <a:pt x="188" y="81"/>
                  <a:pt x="188" y="78"/>
                </a:cubicBezTo>
                <a:cubicBezTo>
                  <a:pt x="188" y="75"/>
                  <a:pt x="186" y="72"/>
                  <a:pt x="183" y="71"/>
                </a:cubicBezTo>
                <a:close/>
                <a:moveTo>
                  <a:pt x="38" y="88"/>
                </a:moveTo>
                <a:cubicBezTo>
                  <a:pt x="33" y="88"/>
                  <a:pt x="29" y="84"/>
                  <a:pt x="29" y="79"/>
                </a:cubicBezTo>
                <a:cubicBezTo>
                  <a:pt x="29" y="74"/>
                  <a:pt x="33" y="70"/>
                  <a:pt x="38" y="70"/>
                </a:cubicBezTo>
                <a:cubicBezTo>
                  <a:pt x="43" y="70"/>
                  <a:pt x="47" y="74"/>
                  <a:pt x="47" y="79"/>
                </a:cubicBezTo>
                <a:cubicBezTo>
                  <a:pt x="47" y="84"/>
                  <a:pt x="43" y="88"/>
                  <a:pt x="38" y="88"/>
                </a:cubicBezTo>
                <a:close/>
                <a:moveTo>
                  <a:pt x="110" y="38"/>
                </a:moveTo>
                <a:cubicBezTo>
                  <a:pt x="110" y="13"/>
                  <a:pt x="110" y="13"/>
                  <a:pt x="110" y="13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10" y="38"/>
                  <a:pt x="110" y="38"/>
                  <a:pt x="110" y="38"/>
                </a:cubicBezTo>
                <a:close/>
                <a:moveTo>
                  <a:pt x="144" y="88"/>
                </a:moveTo>
                <a:cubicBezTo>
                  <a:pt x="139" y="88"/>
                  <a:pt x="135" y="84"/>
                  <a:pt x="135" y="79"/>
                </a:cubicBezTo>
                <a:cubicBezTo>
                  <a:pt x="135" y="74"/>
                  <a:pt x="139" y="70"/>
                  <a:pt x="144" y="70"/>
                </a:cubicBezTo>
                <a:cubicBezTo>
                  <a:pt x="149" y="70"/>
                  <a:pt x="153" y="74"/>
                  <a:pt x="153" y="79"/>
                </a:cubicBezTo>
                <a:cubicBezTo>
                  <a:pt x="153" y="84"/>
                  <a:pt x="149" y="88"/>
                  <a:pt x="144" y="88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Freeform 127"/>
          <p:cNvSpPr>
            <a:spLocks noEditPoints="1"/>
          </p:cNvSpPr>
          <p:nvPr/>
        </p:nvSpPr>
        <p:spPr bwMode="auto">
          <a:xfrm>
            <a:off x="7669179" y="5411629"/>
            <a:ext cx="477838" cy="284163"/>
          </a:xfrm>
          <a:custGeom>
            <a:avLst/>
            <a:gdLst>
              <a:gd name="T0" fmla="*/ 1 w 169"/>
              <a:gd name="T1" fmla="*/ 84 h 101"/>
              <a:gd name="T2" fmla="*/ 6 w 169"/>
              <a:gd name="T3" fmla="*/ 87 h 101"/>
              <a:gd name="T4" fmla="*/ 13 w 169"/>
              <a:gd name="T5" fmla="*/ 87 h 101"/>
              <a:gd name="T6" fmla="*/ 34 w 169"/>
              <a:gd name="T7" fmla="*/ 101 h 101"/>
              <a:gd name="T8" fmla="*/ 54 w 169"/>
              <a:gd name="T9" fmla="*/ 87 h 101"/>
              <a:gd name="T10" fmla="*/ 112 w 169"/>
              <a:gd name="T11" fmla="*/ 87 h 101"/>
              <a:gd name="T12" fmla="*/ 124 w 169"/>
              <a:gd name="T13" fmla="*/ 87 h 101"/>
              <a:gd name="T14" fmla="*/ 144 w 169"/>
              <a:gd name="T15" fmla="*/ 101 h 101"/>
              <a:gd name="T16" fmla="*/ 166 w 169"/>
              <a:gd name="T17" fmla="*/ 80 h 101"/>
              <a:gd name="T18" fmla="*/ 163 w 169"/>
              <a:gd name="T19" fmla="*/ 69 h 101"/>
              <a:gd name="T20" fmla="*/ 167 w 169"/>
              <a:gd name="T21" fmla="*/ 67 h 101"/>
              <a:gd name="T22" fmla="*/ 169 w 169"/>
              <a:gd name="T23" fmla="*/ 63 h 101"/>
              <a:gd name="T24" fmla="*/ 147 w 169"/>
              <a:gd name="T25" fmla="*/ 49 h 101"/>
              <a:gd name="T26" fmla="*/ 134 w 169"/>
              <a:gd name="T27" fmla="*/ 34 h 101"/>
              <a:gd name="T28" fmla="*/ 130 w 169"/>
              <a:gd name="T29" fmla="*/ 23 h 101"/>
              <a:gd name="T30" fmla="*/ 132 w 169"/>
              <a:gd name="T31" fmla="*/ 23 h 101"/>
              <a:gd name="T32" fmla="*/ 132 w 169"/>
              <a:gd name="T33" fmla="*/ 23 h 101"/>
              <a:gd name="T34" fmla="*/ 137 w 169"/>
              <a:gd name="T35" fmla="*/ 20 h 101"/>
              <a:gd name="T36" fmla="*/ 137 w 169"/>
              <a:gd name="T37" fmla="*/ 4 h 101"/>
              <a:gd name="T38" fmla="*/ 134 w 169"/>
              <a:gd name="T39" fmla="*/ 2 h 101"/>
              <a:gd name="T40" fmla="*/ 110 w 169"/>
              <a:gd name="T41" fmla="*/ 9 h 101"/>
              <a:gd name="T42" fmla="*/ 107 w 169"/>
              <a:gd name="T43" fmla="*/ 9 h 101"/>
              <a:gd name="T44" fmla="*/ 100 w 169"/>
              <a:gd name="T45" fmla="*/ 14 h 101"/>
              <a:gd name="T46" fmla="*/ 106 w 169"/>
              <a:gd name="T47" fmla="*/ 20 h 101"/>
              <a:gd name="T48" fmla="*/ 112 w 169"/>
              <a:gd name="T49" fmla="*/ 21 h 101"/>
              <a:gd name="T50" fmla="*/ 112 w 169"/>
              <a:gd name="T51" fmla="*/ 21 h 101"/>
              <a:gd name="T52" fmla="*/ 116 w 169"/>
              <a:gd name="T53" fmla="*/ 22 h 101"/>
              <a:gd name="T54" fmla="*/ 116 w 169"/>
              <a:gd name="T55" fmla="*/ 22 h 101"/>
              <a:gd name="T56" fmla="*/ 124 w 169"/>
              <a:gd name="T57" fmla="*/ 57 h 101"/>
              <a:gd name="T58" fmla="*/ 110 w 169"/>
              <a:gd name="T59" fmla="*/ 75 h 101"/>
              <a:gd name="T60" fmla="*/ 86 w 169"/>
              <a:gd name="T61" fmla="*/ 75 h 101"/>
              <a:gd name="T62" fmla="*/ 84 w 169"/>
              <a:gd name="T63" fmla="*/ 72 h 101"/>
              <a:gd name="T64" fmla="*/ 95 w 169"/>
              <a:gd name="T65" fmla="*/ 45 h 101"/>
              <a:gd name="T66" fmla="*/ 92 w 169"/>
              <a:gd name="T67" fmla="*/ 39 h 101"/>
              <a:gd name="T68" fmla="*/ 96 w 169"/>
              <a:gd name="T69" fmla="*/ 30 h 101"/>
              <a:gd name="T70" fmla="*/ 95 w 169"/>
              <a:gd name="T71" fmla="*/ 24 h 101"/>
              <a:gd name="T72" fmla="*/ 90 w 169"/>
              <a:gd name="T73" fmla="*/ 21 h 101"/>
              <a:gd name="T74" fmla="*/ 29 w 169"/>
              <a:gd name="T75" fmla="*/ 21 h 101"/>
              <a:gd name="T76" fmla="*/ 23 w 169"/>
              <a:gd name="T77" fmla="*/ 27 h 101"/>
              <a:gd name="T78" fmla="*/ 23 w 169"/>
              <a:gd name="T79" fmla="*/ 48 h 101"/>
              <a:gd name="T80" fmla="*/ 0 w 169"/>
              <a:gd name="T81" fmla="*/ 80 h 101"/>
              <a:gd name="T82" fmla="*/ 1 w 169"/>
              <a:gd name="T83" fmla="*/ 84 h 101"/>
              <a:gd name="T84" fmla="*/ 138 w 169"/>
              <a:gd name="T85" fmla="*/ 86 h 101"/>
              <a:gd name="T86" fmla="*/ 141 w 169"/>
              <a:gd name="T87" fmla="*/ 82 h 101"/>
              <a:gd name="T88" fmla="*/ 150 w 169"/>
              <a:gd name="T89" fmla="*/ 72 h 101"/>
              <a:gd name="T90" fmla="*/ 154 w 169"/>
              <a:gd name="T91" fmla="*/ 80 h 101"/>
              <a:gd name="T92" fmla="*/ 144 w 169"/>
              <a:gd name="T93" fmla="*/ 89 h 101"/>
              <a:gd name="T94" fmla="*/ 138 w 169"/>
              <a:gd name="T95" fmla="*/ 86 h 101"/>
              <a:gd name="T96" fmla="*/ 27 w 169"/>
              <a:gd name="T97" fmla="*/ 87 h 101"/>
              <a:gd name="T98" fmla="*/ 40 w 169"/>
              <a:gd name="T99" fmla="*/ 87 h 101"/>
              <a:gd name="T100" fmla="*/ 34 w 169"/>
              <a:gd name="T101" fmla="*/ 89 h 101"/>
              <a:gd name="T102" fmla="*/ 27 w 169"/>
              <a:gd name="T103" fmla="*/ 8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9" h="101">
                <a:moveTo>
                  <a:pt x="1" y="84"/>
                </a:moveTo>
                <a:cubicBezTo>
                  <a:pt x="2" y="86"/>
                  <a:pt x="4" y="87"/>
                  <a:pt x="6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6" y="95"/>
                  <a:pt x="24" y="101"/>
                  <a:pt x="34" y="101"/>
                </a:cubicBezTo>
                <a:cubicBezTo>
                  <a:pt x="43" y="101"/>
                  <a:pt x="51" y="95"/>
                  <a:pt x="54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24" y="87"/>
                  <a:pt x="124" y="87"/>
                  <a:pt x="124" y="87"/>
                </a:cubicBezTo>
                <a:cubicBezTo>
                  <a:pt x="127" y="95"/>
                  <a:pt x="135" y="101"/>
                  <a:pt x="144" y="101"/>
                </a:cubicBezTo>
                <a:cubicBezTo>
                  <a:pt x="156" y="101"/>
                  <a:pt x="166" y="91"/>
                  <a:pt x="166" y="80"/>
                </a:cubicBezTo>
                <a:cubicBezTo>
                  <a:pt x="166" y="76"/>
                  <a:pt x="165" y="72"/>
                  <a:pt x="163" y="69"/>
                </a:cubicBezTo>
                <a:cubicBezTo>
                  <a:pt x="165" y="69"/>
                  <a:pt x="166" y="69"/>
                  <a:pt x="167" y="67"/>
                </a:cubicBezTo>
                <a:cubicBezTo>
                  <a:pt x="168" y="66"/>
                  <a:pt x="169" y="64"/>
                  <a:pt x="169" y="63"/>
                </a:cubicBezTo>
                <a:cubicBezTo>
                  <a:pt x="168" y="52"/>
                  <a:pt x="154" y="49"/>
                  <a:pt x="147" y="49"/>
                </a:cubicBezTo>
                <a:cubicBezTo>
                  <a:pt x="144" y="43"/>
                  <a:pt x="138" y="37"/>
                  <a:pt x="134" y="34"/>
                </a:cubicBezTo>
                <a:cubicBezTo>
                  <a:pt x="133" y="30"/>
                  <a:pt x="131" y="26"/>
                  <a:pt x="130" y="23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4" y="23"/>
                  <a:pt x="136" y="22"/>
                  <a:pt x="137" y="20"/>
                </a:cubicBezTo>
                <a:cubicBezTo>
                  <a:pt x="140" y="16"/>
                  <a:pt x="142" y="9"/>
                  <a:pt x="137" y="4"/>
                </a:cubicBezTo>
                <a:cubicBezTo>
                  <a:pt x="136" y="3"/>
                  <a:pt x="135" y="2"/>
                  <a:pt x="134" y="2"/>
                </a:cubicBezTo>
                <a:cubicBezTo>
                  <a:pt x="133" y="2"/>
                  <a:pt x="119" y="0"/>
                  <a:pt x="110" y="9"/>
                </a:cubicBezTo>
                <a:cubicBezTo>
                  <a:pt x="107" y="9"/>
                  <a:pt x="107" y="9"/>
                  <a:pt x="107" y="9"/>
                </a:cubicBezTo>
                <a:cubicBezTo>
                  <a:pt x="104" y="8"/>
                  <a:pt x="101" y="11"/>
                  <a:pt x="100" y="14"/>
                </a:cubicBezTo>
                <a:cubicBezTo>
                  <a:pt x="100" y="17"/>
                  <a:pt x="102" y="20"/>
                  <a:pt x="106" y="20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22"/>
                  <a:pt x="128" y="41"/>
                  <a:pt x="124" y="57"/>
                </a:cubicBezTo>
                <a:cubicBezTo>
                  <a:pt x="122" y="64"/>
                  <a:pt x="118" y="70"/>
                  <a:pt x="110" y="75"/>
                </a:cubicBezTo>
                <a:cubicBezTo>
                  <a:pt x="86" y="75"/>
                  <a:pt x="86" y="75"/>
                  <a:pt x="86" y="75"/>
                </a:cubicBezTo>
                <a:cubicBezTo>
                  <a:pt x="84" y="72"/>
                  <a:pt x="84" y="72"/>
                  <a:pt x="84" y="72"/>
                </a:cubicBezTo>
                <a:cubicBezTo>
                  <a:pt x="94" y="63"/>
                  <a:pt x="97" y="52"/>
                  <a:pt x="95" y="45"/>
                </a:cubicBezTo>
                <a:cubicBezTo>
                  <a:pt x="94" y="43"/>
                  <a:pt x="93" y="41"/>
                  <a:pt x="92" y="39"/>
                </a:cubicBezTo>
                <a:cubicBezTo>
                  <a:pt x="96" y="30"/>
                  <a:pt x="96" y="30"/>
                  <a:pt x="96" y="30"/>
                </a:cubicBezTo>
                <a:cubicBezTo>
                  <a:pt x="96" y="28"/>
                  <a:pt x="96" y="26"/>
                  <a:pt x="95" y="24"/>
                </a:cubicBezTo>
                <a:cubicBezTo>
                  <a:pt x="94" y="22"/>
                  <a:pt x="92" y="21"/>
                  <a:pt x="90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5" y="21"/>
                  <a:pt x="23" y="24"/>
                  <a:pt x="23" y="27"/>
                </a:cubicBezTo>
                <a:cubicBezTo>
                  <a:pt x="23" y="48"/>
                  <a:pt x="23" y="48"/>
                  <a:pt x="23" y="48"/>
                </a:cubicBezTo>
                <a:cubicBezTo>
                  <a:pt x="4" y="61"/>
                  <a:pt x="0" y="79"/>
                  <a:pt x="0" y="80"/>
                </a:cubicBezTo>
                <a:cubicBezTo>
                  <a:pt x="0" y="81"/>
                  <a:pt x="0" y="83"/>
                  <a:pt x="1" y="84"/>
                </a:cubicBezTo>
                <a:close/>
                <a:moveTo>
                  <a:pt x="138" y="86"/>
                </a:moveTo>
                <a:cubicBezTo>
                  <a:pt x="139" y="85"/>
                  <a:pt x="140" y="84"/>
                  <a:pt x="141" y="82"/>
                </a:cubicBezTo>
                <a:cubicBezTo>
                  <a:pt x="142" y="77"/>
                  <a:pt x="146" y="74"/>
                  <a:pt x="150" y="72"/>
                </a:cubicBezTo>
                <a:cubicBezTo>
                  <a:pt x="152" y="74"/>
                  <a:pt x="154" y="76"/>
                  <a:pt x="154" y="80"/>
                </a:cubicBezTo>
                <a:cubicBezTo>
                  <a:pt x="154" y="85"/>
                  <a:pt x="150" y="89"/>
                  <a:pt x="144" y="89"/>
                </a:cubicBezTo>
                <a:cubicBezTo>
                  <a:pt x="142" y="89"/>
                  <a:pt x="139" y="88"/>
                  <a:pt x="138" y="86"/>
                </a:cubicBezTo>
                <a:close/>
                <a:moveTo>
                  <a:pt x="27" y="87"/>
                </a:moveTo>
                <a:cubicBezTo>
                  <a:pt x="40" y="87"/>
                  <a:pt x="40" y="87"/>
                  <a:pt x="40" y="87"/>
                </a:cubicBezTo>
                <a:cubicBezTo>
                  <a:pt x="38" y="88"/>
                  <a:pt x="36" y="89"/>
                  <a:pt x="34" y="89"/>
                </a:cubicBezTo>
                <a:cubicBezTo>
                  <a:pt x="31" y="89"/>
                  <a:pt x="29" y="88"/>
                  <a:pt x="27" y="87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5" name="Freeform 128"/>
          <p:cNvSpPr>
            <a:spLocks noEditPoints="1"/>
          </p:cNvSpPr>
          <p:nvPr/>
        </p:nvSpPr>
        <p:spPr bwMode="auto">
          <a:xfrm>
            <a:off x="9845516" y="4003173"/>
            <a:ext cx="473075" cy="257175"/>
          </a:xfrm>
          <a:custGeom>
            <a:avLst/>
            <a:gdLst>
              <a:gd name="T0" fmla="*/ 136 w 168"/>
              <a:gd name="T1" fmla="*/ 4 h 91"/>
              <a:gd name="T2" fmla="*/ 27 w 168"/>
              <a:gd name="T3" fmla="*/ 0 h 91"/>
              <a:gd name="T4" fmla="*/ 15 w 168"/>
              <a:gd name="T5" fmla="*/ 60 h 91"/>
              <a:gd name="T6" fmla="*/ 12 w 168"/>
              <a:gd name="T7" fmla="*/ 60 h 91"/>
              <a:gd name="T8" fmla="*/ 0 w 168"/>
              <a:gd name="T9" fmla="*/ 60 h 91"/>
              <a:gd name="T10" fmla="*/ 6 w 168"/>
              <a:gd name="T11" fmla="*/ 72 h 91"/>
              <a:gd name="T12" fmla="*/ 25 w 168"/>
              <a:gd name="T13" fmla="*/ 78 h 91"/>
              <a:gd name="T14" fmla="*/ 52 w 168"/>
              <a:gd name="T15" fmla="*/ 87 h 91"/>
              <a:gd name="T16" fmla="*/ 80 w 168"/>
              <a:gd name="T17" fmla="*/ 78 h 91"/>
              <a:gd name="T18" fmla="*/ 119 w 168"/>
              <a:gd name="T19" fmla="*/ 91 h 91"/>
              <a:gd name="T20" fmla="*/ 142 w 168"/>
              <a:gd name="T21" fmla="*/ 91 h 91"/>
              <a:gd name="T22" fmla="*/ 168 w 168"/>
              <a:gd name="T23" fmla="*/ 66 h 91"/>
              <a:gd name="T24" fmla="*/ 164 w 168"/>
              <a:gd name="T25" fmla="*/ 30 h 91"/>
              <a:gd name="T26" fmla="*/ 36 w 168"/>
              <a:gd name="T27" fmla="*/ 74 h 91"/>
              <a:gd name="T28" fmla="*/ 46 w 168"/>
              <a:gd name="T29" fmla="*/ 74 h 91"/>
              <a:gd name="T30" fmla="*/ 63 w 168"/>
              <a:gd name="T31" fmla="*/ 79 h 91"/>
              <a:gd name="T32" fmla="*/ 63 w 168"/>
              <a:gd name="T33" fmla="*/ 69 h 91"/>
              <a:gd name="T34" fmla="*/ 63 w 168"/>
              <a:gd name="T35" fmla="*/ 79 h 91"/>
              <a:gd name="T36" fmla="*/ 40 w 168"/>
              <a:gd name="T37" fmla="*/ 60 h 91"/>
              <a:gd name="T38" fmla="*/ 40 w 168"/>
              <a:gd name="T39" fmla="*/ 52 h 91"/>
              <a:gd name="T40" fmla="*/ 69 w 168"/>
              <a:gd name="T41" fmla="*/ 56 h 91"/>
              <a:gd name="T42" fmla="*/ 65 w 168"/>
              <a:gd name="T43" fmla="*/ 47 h 91"/>
              <a:gd name="T44" fmla="*/ 36 w 168"/>
              <a:gd name="T45" fmla="*/ 43 h 91"/>
              <a:gd name="T46" fmla="*/ 65 w 168"/>
              <a:gd name="T47" fmla="*/ 39 h 91"/>
              <a:gd name="T48" fmla="*/ 65 w 168"/>
              <a:gd name="T49" fmla="*/ 47 h 91"/>
              <a:gd name="T50" fmla="*/ 40 w 168"/>
              <a:gd name="T51" fmla="*/ 34 h 91"/>
              <a:gd name="T52" fmla="*/ 40 w 168"/>
              <a:gd name="T53" fmla="*/ 26 h 91"/>
              <a:gd name="T54" fmla="*/ 69 w 168"/>
              <a:gd name="T55" fmla="*/ 30 h 91"/>
              <a:gd name="T56" fmla="*/ 65 w 168"/>
              <a:gd name="T57" fmla="*/ 21 h 91"/>
              <a:gd name="T58" fmla="*/ 36 w 168"/>
              <a:gd name="T59" fmla="*/ 17 h 91"/>
              <a:gd name="T60" fmla="*/ 65 w 168"/>
              <a:gd name="T61" fmla="*/ 13 h 91"/>
              <a:gd name="T62" fmla="*/ 65 w 168"/>
              <a:gd name="T63" fmla="*/ 21 h 91"/>
              <a:gd name="T64" fmla="*/ 114 w 168"/>
              <a:gd name="T65" fmla="*/ 74 h 91"/>
              <a:gd name="T66" fmla="*/ 125 w 168"/>
              <a:gd name="T67" fmla="*/ 74 h 91"/>
              <a:gd name="T68" fmla="*/ 142 w 168"/>
              <a:gd name="T69" fmla="*/ 79 h 91"/>
              <a:gd name="T70" fmla="*/ 142 w 168"/>
              <a:gd name="T71" fmla="*/ 69 h 91"/>
              <a:gd name="T72" fmla="*/ 142 w 168"/>
              <a:gd name="T73" fmla="*/ 79 h 91"/>
              <a:gd name="T74" fmla="*/ 108 w 168"/>
              <a:gd name="T75" fmla="*/ 43 h 91"/>
              <a:gd name="T76" fmla="*/ 127 w 168"/>
              <a:gd name="T77" fmla="*/ 12 h 91"/>
              <a:gd name="T78" fmla="*/ 156 w 168"/>
              <a:gd name="T79" fmla="*/ 4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8" h="91">
                <a:moveTo>
                  <a:pt x="164" y="30"/>
                </a:moveTo>
                <a:cubicBezTo>
                  <a:pt x="136" y="4"/>
                  <a:pt x="136" y="4"/>
                  <a:pt x="136" y="4"/>
                </a:cubicBezTo>
                <a:cubicBezTo>
                  <a:pt x="133" y="2"/>
                  <a:pt x="131" y="0"/>
                  <a:pt x="1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0" y="0"/>
                  <a:pt x="15" y="6"/>
                  <a:pt x="15" y="12"/>
                </a:cubicBezTo>
                <a:cubicBezTo>
                  <a:pt x="15" y="60"/>
                  <a:pt x="15" y="60"/>
                  <a:pt x="1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6"/>
                  <a:pt x="9" y="54"/>
                  <a:pt x="6" y="54"/>
                </a:cubicBezTo>
                <a:cubicBezTo>
                  <a:pt x="3" y="54"/>
                  <a:pt x="0" y="56"/>
                  <a:pt x="0" y="6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3" y="72"/>
                  <a:pt x="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8" y="75"/>
                  <a:pt x="21" y="77"/>
                  <a:pt x="25" y="78"/>
                </a:cubicBezTo>
                <a:cubicBezTo>
                  <a:pt x="26" y="85"/>
                  <a:pt x="33" y="91"/>
                  <a:pt x="41" y="91"/>
                </a:cubicBezTo>
                <a:cubicBezTo>
                  <a:pt x="45" y="91"/>
                  <a:pt x="49" y="89"/>
                  <a:pt x="52" y="87"/>
                </a:cubicBezTo>
                <a:cubicBezTo>
                  <a:pt x="55" y="89"/>
                  <a:pt x="59" y="91"/>
                  <a:pt x="63" y="91"/>
                </a:cubicBezTo>
                <a:cubicBezTo>
                  <a:pt x="72" y="91"/>
                  <a:pt x="78" y="85"/>
                  <a:pt x="80" y="78"/>
                </a:cubicBezTo>
                <a:cubicBezTo>
                  <a:pt x="103" y="78"/>
                  <a:pt x="103" y="78"/>
                  <a:pt x="103" y="78"/>
                </a:cubicBezTo>
                <a:cubicBezTo>
                  <a:pt x="105" y="85"/>
                  <a:pt x="111" y="91"/>
                  <a:pt x="119" y="91"/>
                </a:cubicBezTo>
                <a:cubicBezTo>
                  <a:pt x="124" y="91"/>
                  <a:pt x="128" y="89"/>
                  <a:pt x="131" y="87"/>
                </a:cubicBezTo>
                <a:cubicBezTo>
                  <a:pt x="134" y="89"/>
                  <a:pt x="137" y="91"/>
                  <a:pt x="142" y="91"/>
                </a:cubicBezTo>
                <a:cubicBezTo>
                  <a:pt x="150" y="91"/>
                  <a:pt x="157" y="85"/>
                  <a:pt x="158" y="78"/>
                </a:cubicBezTo>
                <a:cubicBezTo>
                  <a:pt x="164" y="77"/>
                  <a:pt x="168" y="72"/>
                  <a:pt x="168" y="66"/>
                </a:cubicBezTo>
                <a:cubicBezTo>
                  <a:pt x="168" y="39"/>
                  <a:pt x="168" y="39"/>
                  <a:pt x="168" y="39"/>
                </a:cubicBezTo>
                <a:cubicBezTo>
                  <a:pt x="168" y="36"/>
                  <a:pt x="167" y="33"/>
                  <a:pt x="164" y="30"/>
                </a:cubicBezTo>
                <a:close/>
                <a:moveTo>
                  <a:pt x="41" y="79"/>
                </a:moveTo>
                <a:cubicBezTo>
                  <a:pt x="38" y="79"/>
                  <a:pt x="36" y="77"/>
                  <a:pt x="36" y="74"/>
                </a:cubicBezTo>
                <a:cubicBezTo>
                  <a:pt x="36" y="71"/>
                  <a:pt x="38" y="69"/>
                  <a:pt x="41" y="69"/>
                </a:cubicBezTo>
                <a:cubicBezTo>
                  <a:pt x="44" y="69"/>
                  <a:pt x="46" y="71"/>
                  <a:pt x="46" y="74"/>
                </a:cubicBezTo>
                <a:cubicBezTo>
                  <a:pt x="46" y="77"/>
                  <a:pt x="44" y="79"/>
                  <a:pt x="41" y="79"/>
                </a:cubicBezTo>
                <a:close/>
                <a:moveTo>
                  <a:pt x="63" y="79"/>
                </a:moveTo>
                <a:cubicBezTo>
                  <a:pt x="61" y="79"/>
                  <a:pt x="58" y="77"/>
                  <a:pt x="58" y="74"/>
                </a:cubicBezTo>
                <a:cubicBezTo>
                  <a:pt x="58" y="71"/>
                  <a:pt x="61" y="69"/>
                  <a:pt x="63" y="69"/>
                </a:cubicBezTo>
                <a:cubicBezTo>
                  <a:pt x="66" y="69"/>
                  <a:pt x="69" y="71"/>
                  <a:pt x="69" y="74"/>
                </a:cubicBezTo>
                <a:cubicBezTo>
                  <a:pt x="69" y="77"/>
                  <a:pt x="66" y="79"/>
                  <a:pt x="63" y="79"/>
                </a:cubicBezTo>
                <a:close/>
                <a:moveTo>
                  <a:pt x="65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7" y="60"/>
                  <a:pt x="36" y="58"/>
                  <a:pt x="36" y="56"/>
                </a:cubicBezTo>
                <a:cubicBezTo>
                  <a:pt x="36" y="53"/>
                  <a:pt x="37" y="52"/>
                  <a:pt x="40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7" y="52"/>
                  <a:pt x="69" y="53"/>
                  <a:pt x="69" y="56"/>
                </a:cubicBezTo>
                <a:cubicBezTo>
                  <a:pt x="69" y="58"/>
                  <a:pt x="67" y="60"/>
                  <a:pt x="65" y="60"/>
                </a:cubicBezTo>
                <a:close/>
                <a:moveTo>
                  <a:pt x="65" y="47"/>
                </a:moveTo>
                <a:cubicBezTo>
                  <a:pt x="40" y="47"/>
                  <a:pt x="40" y="47"/>
                  <a:pt x="40" y="47"/>
                </a:cubicBezTo>
                <a:cubicBezTo>
                  <a:pt x="37" y="47"/>
                  <a:pt x="36" y="45"/>
                  <a:pt x="36" y="43"/>
                </a:cubicBezTo>
                <a:cubicBezTo>
                  <a:pt x="36" y="41"/>
                  <a:pt x="37" y="39"/>
                  <a:pt x="40" y="39"/>
                </a:cubicBezTo>
                <a:cubicBezTo>
                  <a:pt x="65" y="39"/>
                  <a:pt x="65" y="39"/>
                  <a:pt x="65" y="39"/>
                </a:cubicBezTo>
                <a:cubicBezTo>
                  <a:pt x="67" y="39"/>
                  <a:pt x="69" y="41"/>
                  <a:pt x="69" y="43"/>
                </a:cubicBezTo>
                <a:cubicBezTo>
                  <a:pt x="69" y="45"/>
                  <a:pt x="67" y="47"/>
                  <a:pt x="65" y="47"/>
                </a:cubicBezTo>
                <a:close/>
                <a:moveTo>
                  <a:pt x="65" y="34"/>
                </a:moveTo>
                <a:cubicBezTo>
                  <a:pt x="40" y="34"/>
                  <a:pt x="40" y="34"/>
                  <a:pt x="40" y="34"/>
                </a:cubicBezTo>
                <a:cubicBezTo>
                  <a:pt x="37" y="34"/>
                  <a:pt x="36" y="32"/>
                  <a:pt x="36" y="30"/>
                </a:cubicBezTo>
                <a:cubicBezTo>
                  <a:pt x="36" y="28"/>
                  <a:pt x="37" y="26"/>
                  <a:pt x="40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7" y="26"/>
                  <a:pt x="69" y="28"/>
                  <a:pt x="69" y="30"/>
                </a:cubicBezTo>
                <a:cubicBezTo>
                  <a:pt x="69" y="32"/>
                  <a:pt x="67" y="34"/>
                  <a:pt x="65" y="34"/>
                </a:cubicBezTo>
                <a:close/>
                <a:moveTo>
                  <a:pt x="65" y="21"/>
                </a:moveTo>
                <a:cubicBezTo>
                  <a:pt x="40" y="21"/>
                  <a:pt x="40" y="21"/>
                  <a:pt x="40" y="21"/>
                </a:cubicBezTo>
                <a:cubicBezTo>
                  <a:pt x="37" y="21"/>
                  <a:pt x="36" y="19"/>
                  <a:pt x="36" y="17"/>
                </a:cubicBezTo>
                <a:cubicBezTo>
                  <a:pt x="36" y="15"/>
                  <a:pt x="37" y="13"/>
                  <a:pt x="40" y="13"/>
                </a:cubicBezTo>
                <a:cubicBezTo>
                  <a:pt x="65" y="13"/>
                  <a:pt x="65" y="13"/>
                  <a:pt x="65" y="13"/>
                </a:cubicBezTo>
                <a:cubicBezTo>
                  <a:pt x="67" y="13"/>
                  <a:pt x="69" y="15"/>
                  <a:pt x="69" y="17"/>
                </a:cubicBezTo>
                <a:cubicBezTo>
                  <a:pt x="69" y="19"/>
                  <a:pt x="67" y="21"/>
                  <a:pt x="65" y="21"/>
                </a:cubicBezTo>
                <a:close/>
                <a:moveTo>
                  <a:pt x="119" y="79"/>
                </a:moveTo>
                <a:cubicBezTo>
                  <a:pt x="117" y="79"/>
                  <a:pt x="114" y="77"/>
                  <a:pt x="114" y="74"/>
                </a:cubicBezTo>
                <a:cubicBezTo>
                  <a:pt x="114" y="71"/>
                  <a:pt x="117" y="69"/>
                  <a:pt x="119" y="69"/>
                </a:cubicBezTo>
                <a:cubicBezTo>
                  <a:pt x="122" y="69"/>
                  <a:pt x="125" y="71"/>
                  <a:pt x="125" y="74"/>
                </a:cubicBezTo>
                <a:cubicBezTo>
                  <a:pt x="125" y="77"/>
                  <a:pt x="122" y="79"/>
                  <a:pt x="119" y="79"/>
                </a:cubicBezTo>
                <a:close/>
                <a:moveTo>
                  <a:pt x="142" y="79"/>
                </a:moveTo>
                <a:cubicBezTo>
                  <a:pt x="139" y="79"/>
                  <a:pt x="137" y="77"/>
                  <a:pt x="137" y="74"/>
                </a:cubicBezTo>
                <a:cubicBezTo>
                  <a:pt x="137" y="71"/>
                  <a:pt x="139" y="69"/>
                  <a:pt x="142" y="69"/>
                </a:cubicBezTo>
                <a:cubicBezTo>
                  <a:pt x="145" y="69"/>
                  <a:pt x="147" y="71"/>
                  <a:pt x="147" y="74"/>
                </a:cubicBezTo>
                <a:cubicBezTo>
                  <a:pt x="147" y="77"/>
                  <a:pt x="145" y="79"/>
                  <a:pt x="142" y="79"/>
                </a:cubicBezTo>
                <a:close/>
                <a:moveTo>
                  <a:pt x="156" y="43"/>
                </a:moveTo>
                <a:cubicBezTo>
                  <a:pt x="108" y="43"/>
                  <a:pt x="108" y="43"/>
                  <a:pt x="108" y="43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27" y="12"/>
                  <a:pt x="127" y="12"/>
                  <a:pt x="127" y="12"/>
                </a:cubicBezTo>
                <a:cubicBezTo>
                  <a:pt x="156" y="39"/>
                  <a:pt x="156" y="39"/>
                  <a:pt x="156" y="39"/>
                </a:cubicBezTo>
                <a:lnTo>
                  <a:pt x="156" y="43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6" name="Freeform 129"/>
          <p:cNvSpPr>
            <a:spLocks noEditPoints="1"/>
          </p:cNvSpPr>
          <p:nvPr/>
        </p:nvSpPr>
        <p:spPr bwMode="auto">
          <a:xfrm>
            <a:off x="6964849" y="4696122"/>
            <a:ext cx="460375" cy="287338"/>
          </a:xfrm>
          <a:custGeom>
            <a:avLst/>
            <a:gdLst>
              <a:gd name="T0" fmla="*/ 143 w 163"/>
              <a:gd name="T1" fmla="*/ 26 h 102"/>
              <a:gd name="T2" fmla="*/ 117 w 163"/>
              <a:gd name="T3" fmla="*/ 23 h 102"/>
              <a:gd name="T4" fmla="*/ 111 w 163"/>
              <a:gd name="T5" fmla="*/ 0 h 102"/>
              <a:gd name="T6" fmla="*/ 44 w 163"/>
              <a:gd name="T7" fmla="*/ 0 h 102"/>
              <a:gd name="T8" fmla="*/ 6 w 163"/>
              <a:gd name="T9" fmla="*/ 6 h 102"/>
              <a:gd name="T10" fmla="*/ 6 w 163"/>
              <a:gd name="T11" fmla="*/ 53 h 102"/>
              <a:gd name="T12" fmla="*/ 0 w 163"/>
              <a:gd name="T13" fmla="*/ 83 h 102"/>
              <a:gd name="T14" fmla="*/ 7 w 163"/>
              <a:gd name="T15" fmla="*/ 89 h 102"/>
              <a:gd name="T16" fmla="*/ 37 w 163"/>
              <a:gd name="T17" fmla="*/ 97 h 102"/>
              <a:gd name="T18" fmla="*/ 68 w 163"/>
              <a:gd name="T19" fmla="*/ 89 h 102"/>
              <a:gd name="T20" fmla="*/ 133 w 163"/>
              <a:gd name="T21" fmla="*/ 102 h 102"/>
              <a:gd name="T22" fmla="*/ 152 w 163"/>
              <a:gd name="T23" fmla="*/ 79 h 102"/>
              <a:gd name="T24" fmla="*/ 163 w 163"/>
              <a:gd name="T25" fmla="*/ 67 h 102"/>
              <a:gd name="T26" fmla="*/ 162 w 163"/>
              <a:gd name="T27" fmla="*/ 56 h 102"/>
              <a:gd name="T28" fmla="*/ 17 w 163"/>
              <a:gd name="T29" fmla="*/ 83 h 102"/>
              <a:gd name="T30" fmla="*/ 31 w 163"/>
              <a:gd name="T31" fmla="*/ 83 h 102"/>
              <a:gd name="T32" fmla="*/ 38 w 163"/>
              <a:gd name="T33" fmla="*/ 53 h 102"/>
              <a:gd name="T34" fmla="*/ 18 w 163"/>
              <a:gd name="T35" fmla="*/ 39 h 102"/>
              <a:gd name="T36" fmla="*/ 38 w 163"/>
              <a:gd name="T37" fmla="*/ 53 h 102"/>
              <a:gd name="T38" fmla="*/ 18 w 163"/>
              <a:gd name="T39" fmla="*/ 27 h 102"/>
              <a:gd name="T40" fmla="*/ 38 w 163"/>
              <a:gd name="T41" fmla="*/ 12 h 102"/>
              <a:gd name="T42" fmla="*/ 50 w 163"/>
              <a:gd name="T43" fmla="*/ 90 h 102"/>
              <a:gd name="T44" fmla="*/ 50 w 163"/>
              <a:gd name="T45" fmla="*/ 76 h 102"/>
              <a:gd name="T46" fmla="*/ 50 w 163"/>
              <a:gd name="T47" fmla="*/ 90 h 102"/>
              <a:gd name="T48" fmla="*/ 50 w 163"/>
              <a:gd name="T49" fmla="*/ 53 h 102"/>
              <a:gd name="T50" fmla="*/ 73 w 163"/>
              <a:gd name="T51" fmla="*/ 39 h 102"/>
              <a:gd name="T52" fmla="*/ 73 w 163"/>
              <a:gd name="T53" fmla="*/ 27 h 102"/>
              <a:gd name="T54" fmla="*/ 50 w 163"/>
              <a:gd name="T55" fmla="*/ 12 h 102"/>
              <a:gd name="T56" fmla="*/ 73 w 163"/>
              <a:gd name="T57" fmla="*/ 27 h 102"/>
              <a:gd name="T58" fmla="*/ 85 w 163"/>
              <a:gd name="T59" fmla="*/ 53 h 102"/>
              <a:gd name="T60" fmla="*/ 105 w 163"/>
              <a:gd name="T61" fmla="*/ 39 h 102"/>
              <a:gd name="T62" fmla="*/ 105 w 163"/>
              <a:gd name="T63" fmla="*/ 27 h 102"/>
              <a:gd name="T64" fmla="*/ 85 w 163"/>
              <a:gd name="T65" fmla="*/ 12 h 102"/>
              <a:gd name="T66" fmla="*/ 105 w 163"/>
              <a:gd name="T67" fmla="*/ 27 h 102"/>
              <a:gd name="T68" fmla="*/ 126 w 163"/>
              <a:gd name="T69" fmla="*/ 83 h 102"/>
              <a:gd name="T70" fmla="*/ 140 w 163"/>
              <a:gd name="T71" fmla="*/ 83 h 102"/>
              <a:gd name="T72" fmla="*/ 116 w 163"/>
              <a:gd name="T73" fmla="*/ 53 h 102"/>
              <a:gd name="T74" fmla="*/ 117 w 163"/>
              <a:gd name="T75" fmla="*/ 33 h 102"/>
              <a:gd name="T76" fmla="*/ 149 w 163"/>
              <a:gd name="T77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3" h="102">
                <a:moveTo>
                  <a:pt x="162" y="56"/>
                </a:moveTo>
                <a:cubicBezTo>
                  <a:pt x="143" y="26"/>
                  <a:pt x="143" y="26"/>
                  <a:pt x="143" y="26"/>
                </a:cubicBezTo>
                <a:cubicBezTo>
                  <a:pt x="142" y="24"/>
                  <a:pt x="140" y="23"/>
                  <a:pt x="138" y="23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17" y="6"/>
                  <a:pt x="117" y="6"/>
                  <a:pt x="117" y="6"/>
                </a:cubicBezTo>
                <a:cubicBezTo>
                  <a:pt x="117" y="3"/>
                  <a:pt x="114" y="0"/>
                  <a:pt x="1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6" y="3"/>
                  <a:pt x="6" y="6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53"/>
                  <a:pt x="6" y="53"/>
                  <a:pt x="6" y="53"/>
                </a:cubicBezTo>
                <a:cubicBezTo>
                  <a:pt x="3" y="53"/>
                  <a:pt x="0" y="56"/>
                  <a:pt x="0" y="59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6"/>
                  <a:pt x="3" y="89"/>
                  <a:pt x="6" y="89"/>
                </a:cubicBezTo>
                <a:cubicBezTo>
                  <a:pt x="7" y="89"/>
                  <a:pt x="7" y="89"/>
                  <a:pt x="7" y="89"/>
                </a:cubicBezTo>
                <a:cubicBezTo>
                  <a:pt x="9" y="96"/>
                  <a:pt x="16" y="102"/>
                  <a:pt x="24" y="102"/>
                </a:cubicBezTo>
                <a:cubicBezTo>
                  <a:pt x="29" y="102"/>
                  <a:pt x="34" y="100"/>
                  <a:pt x="37" y="97"/>
                </a:cubicBezTo>
                <a:cubicBezTo>
                  <a:pt x="41" y="100"/>
                  <a:pt x="45" y="102"/>
                  <a:pt x="50" y="102"/>
                </a:cubicBezTo>
                <a:cubicBezTo>
                  <a:pt x="58" y="102"/>
                  <a:pt x="65" y="96"/>
                  <a:pt x="68" y="89"/>
                </a:cubicBezTo>
                <a:cubicBezTo>
                  <a:pt x="115" y="89"/>
                  <a:pt x="115" y="89"/>
                  <a:pt x="115" y="89"/>
                </a:cubicBezTo>
                <a:cubicBezTo>
                  <a:pt x="118" y="96"/>
                  <a:pt x="125" y="102"/>
                  <a:pt x="133" y="102"/>
                </a:cubicBezTo>
                <a:cubicBezTo>
                  <a:pt x="144" y="102"/>
                  <a:pt x="152" y="93"/>
                  <a:pt x="152" y="83"/>
                </a:cubicBezTo>
                <a:cubicBezTo>
                  <a:pt x="152" y="81"/>
                  <a:pt x="152" y="80"/>
                  <a:pt x="152" y="79"/>
                </a:cubicBezTo>
                <a:cubicBezTo>
                  <a:pt x="161" y="71"/>
                  <a:pt x="161" y="71"/>
                  <a:pt x="161" y="71"/>
                </a:cubicBezTo>
                <a:cubicBezTo>
                  <a:pt x="162" y="70"/>
                  <a:pt x="163" y="69"/>
                  <a:pt x="163" y="67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8"/>
                  <a:pt x="163" y="57"/>
                  <a:pt x="162" y="56"/>
                </a:cubicBezTo>
                <a:close/>
                <a:moveTo>
                  <a:pt x="24" y="90"/>
                </a:moveTo>
                <a:cubicBezTo>
                  <a:pt x="21" y="90"/>
                  <a:pt x="17" y="87"/>
                  <a:pt x="17" y="83"/>
                </a:cubicBezTo>
                <a:cubicBezTo>
                  <a:pt x="17" y="79"/>
                  <a:pt x="21" y="76"/>
                  <a:pt x="24" y="76"/>
                </a:cubicBezTo>
                <a:cubicBezTo>
                  <a:pt x="28" y="76"/>
                  <a:pt x="31" y="79"/>
                  <a:pt x="31" y="83"/>
                </a:cubicBezTo>
                <a:cubicBezTo>
                  <a:pt x="31" y="87"/>
                  <a:pt x="28" y="90"/>
                  <a:pt x="24" y="90"/>
                </a:cubicBezTo>
                <a:close/>
                <a:moveTo>
                  <a:pt x="38" y="53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39"/>
                  <a:pt x="18" y="39"/>
                  <a:pt x="18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53"/>
                </a:lnTo>
                <a:close/>
                <a:moveTo>
                  <a:pt x="38" y="27"/>
                </a:moveTo>
                <a:cubicBezTo>
                  <a:pt x="18" y="27"/>
                  <a:pt x="18" y="27"/>
                  <a:pt x="18" y="27"/>
                </a:cubicBezTo>
                <a:cubicBezTo>
                  <a:pt x="18" y="12"/>
                  <a:pt x="18" y="12"/>
                  <a:pt x="18" y="12"/>
                </a:cubicBezTo>
                <a:cubicBezTo>
                  <a:pt x="38" y="12"/>
                  <a:pt x="38" y="12"/>
                  <a:pt x="38" y="12"/>
                </a:cubicBezTo>
                <a:lnTo>
                  <a:pt x="38" y="27"/>
                </a:lnTo>
                <a:close/>
                <a:moveTo>
                  <a:pt x="50" y="90"/>
                </a:moveTo>
                <a:cubicBezTo>
                  <a:pt x="46" y="90"/>
                  <a:pt x="43" y="87"/>
                  <a:pt x="43" y="83"/>
                </a:cubicBezTo>
                <a:cubicBezTo>
                  <a:pt x="43" y="79"/>
                  <a:pt x="46" y="76"/>
                  <a:pt x="50" y="76"/>
                </a:cubicBezTo>
                <a:cubicBezTo>
                  <a:pt x="54" y="76"/>
                  <a:pt x="57" y="79"/>
                  <a:pt x="57" y="83"/>
                </a:cubicBezTo>
                <a:cubicBezTo>
                  <a:pt x="57" y="87"/>
                  <a:pt x="54" y="90"/>
                  <a:pt x="50" y="90"/>
                </a:cubicBezTo>
                <a:close/>
                <a:moveTo>
                  <a:pt x="73" y="53"/>
                </a:moveTo>
                <a:cubicBezTo>
                  <a:pt x="50" y="53"/>
                  <a:pt x="50" y="53"/>
                  <a:pt x="50" y="53"/>
                </a:cubicBezTo>
                <a:cubicBezTo>
                  <a:pt x="50" y="39"/>
                  <a:pt x="50" y="39"/>
                  <a:pt x="50" y="39"/>
                </a:cubicBezTo>
                <a:cubicBezTo>
                  <a:pt x="73" y="39"/>
                  <a:pt x="73" y="39"/>
                  <a:pt x="73" y="39"/>
                </a:cubicBezTo>
                <a:lnTo>
                  <a:pt x="73" y="53"/>
                </a:lnTo>
                <a:close/>
                <a:moveTo>
                  <a:pt x="7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50" y="12"/>
                  <a:pt x="50" y="12"/>
                  <a:pt x="50" y="12"/>
                </a:cubicBezTo>
                <a:cubicBezTo>
                  <a:pt x="73" y="12"/>
                  <a:pt x="73" y="12"/>
                  <a:pt x="73" y="12"/>
                </a:cubicBezTo>
                <a:lnTo>
                  <a:pt x="73" y="27"/>
                </a:lnTo>
                <a:close/>
                <a:moveTo>
                  <a:pt x="105" y="53"/>
                </a:moveTo>
                <a:cubicBezTo>
                  <a:pt x="85" y="53"/>
                  <a:pt x="85" y="53"/>
                  <a:pt x="85" y="53"/>
                </a:cubicBezTo>
                <a:cubicBezTo>
                  <a:pt x="85" y="39"/>
                  <a:pt x="85" y="39"/>
                  <a:pt x="85" y="39"/>
                </a:cubicBezTo>
                <a:cubicBezTo>
                  <a:pt x="105" y="39"/>
                  <a:pt x="105" y="39"/>
                  <a:pt x="105" y="39"/>
                </a:cubicBezTo>
                <a:lnTo>
                  <a:pt x="105" y="53"/>
                </a:lnTo>
                <a:close/>
                <a:moveTo>
                  <a:pt x="105" y="27"/>
                </a:moveTo>
                <a:cubicBezTo>
                  <a:pt x="85" y="27"/>
                  <a:pt x="85" y="27"/>
                  <a:pt x="85" y="27"/>
                </a:cubicBezTo>
                <a:cubicBezTo>
                  <a:pt x="85" y="12"/>
                  <a:pt x="85" y="12"/>
                  <a:pt x="85" y="12"/>
                </a:cubicBezTo>
                <a:cubicBezTo>
                  <a:pt x="105" y="12"/>
                  <a:pt x="105" y="12"/>
                  <a:pt x="105" y="12"/>
                </a:cubicBezTo>
                <a:lnTo>
                  <a:pt x="105" y="27"/>
                </a:lnTo>
                <a:close/>
                <a:moveTo>
                  <a:pt x="133" y="90"/>
                </a:moveTo>
                <a:cubicBezTo>
                  <a:pt x="130" y="90"/>
                  <a:pt x="126" y="87"/>
                  <a:pt x="126" y="83"/>
                </a:cubicBezTo>
                <a:cubicBezTo>
                  <a:pt x="126" y="79"/>
                  <a:pt x="130" y="76"/>
                  <a:pt x="133" y="76"/>
                </a:cubicBezTo>
                <a:cubicBezTo>
                  <a:pt x="137" y="76"/>
                  <a:pt x="140" y="79"/>
                  <a:pt x="140" y="83"/>
                </a:cubicBezTo>
                <a:cubicBezTo>
                  <a:pt x="140" y="87"/>
                  <a:pt x="137" y="90"/>
                  <a:pt x="133" y="90"/>
                </a:cubicBezTo>
                <a:close/>
                <a:moveTo>
                  <a:pt x="116" y="53"/>
                </a:moveTo>
                <a:cubicBezTo>
                  <a:pt x="116" y="33"/>
                  <a:pt x="116" y="33"/>
                  <a:pt x="116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49" y="53"/>
                  <a:pt x="149" y="53"/>
                  <a:pt x="149" y="53"/>
                </a:cubicBezTo>
                <a:lnTo>
                  <a:pt x="116" y="53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Freeform 130"/>
          <p:cNvSpPr>
            <a:spLocks noEditPoints="1"/>
          </p:cNvSpPr>
          <p:nvPr/>
        </p:nvSpPr>
        <p:spPr bwMode="auto">
          <a:xfrm>
            <a:off x="7679946" y="4695328"/>
            <a:ext cx="504825" cy="287338"/>
          </a:xfrm>
          <a:custGeom>
            <a:avLst/>
            <a:gdLst>
              <a:gd name="T0" fmla="*/ 149 w 179"/>
              <a:gd name="T1" fmla="*/ 37 h 102"/>
              <a:gd name="T2" fmla="*/ 130 w 179"/>
              <a:gd name="T3" fmla="*/ 5 h 102"/>
              <a:gd name="T4" fmla="*/ 119 w 179"/>
              <a:gd name="T5" fmla="*/ 0 h 102"/>
              <a:gd name="T6" fmla="*/ 12 w 179"/>
              <a:gd name="T7" fmla="*/ 0 h 102"/>
              <a:gd name="T8" fmla="*/ 0 w 179"/>
              <a:gd name="T9" fmla="*/ 12 h 102"/>
              <a:gd name="T10" fmla="*/ 0 w 179"/>
              <a:gd name="T11" fmla="*/ 79 h 102"/>
              <a:gd name="T12" fmla="*/ 12 w 179"/>
              <a:gd name="T13" fmla="*/ 91 h 102"/>
              <a:gd name="T14" fmla="*/ 15 w 179"/>
              <a:gd name="T15" fmla="*/ 91 h 102"/>
              <a:gd name="T16" fmla="*/ 32 w 179"/>
              <a:gd name="T17" fmla="*/ 102 h 102"/>
              <a:gd name="T18" fmla="*/ 49 w 179"/>
              <a:gd name="T19" fmla="*/ 91 h 102"/>
              <a:gd name="T20" fmla="*/ 129 w 179"/>
              <a:gd name="T21" fmla="*/ 91 h 102"/>
              <a:gd name="T22" fmla="*/ 146 w 179"/>
              <a:gd name="T23" fmla="*/ 102 h 102"/>
              <a:gd name="T24" fmla="*/ 164 w 179"/>
              <a:gd name="T25" fmla="*/ 91 h 102"/>
              <a:gd name="T26" fmla="*/ 167 w 179"/>
              <a:gd name="T27" fmla="*/ 91 h 102"/>
              <a:gd name="T28" fmla="*/ 179 w 179"/>
              <a:gd name="T29" fmla="*/ 79 h 102"/>
              <a:gd name="T30" fmla="*/ 179 w 179"/>
              <a:gd name="T31" fmla="*/ 69 h 102"/>
              <a:gd name="T32" fmla="*/ 149 w 179"/>
              <a:gd name="T33" fmla="*/ 37 h 102"/>
              <a:gd name="T34" fmla="*/ 32 w 179"/>
              <a:gd name="T35" fmla="*/ 91 h 102"/>
              <a:gd name="T36" fmla="*/ 24 w 179"/>
              <a:gd name="T37" fmla="*/ 83 h 102"/>
              <a:gd name="T38" fmla="*/ 32 w 179"/>
              <a:gd name="T39" fmla="*/ 75 h 102"/>
              <a:gd name="T40" fmla="*/ 40 w 179"/>
              <a:gd name="T41" fmla="*/ 83 h 102"/>
              <a:gd name="T42" fmla="*/ 32 w 179"/>
              <a:gd name="T43" fmla="*/ 91 h 102"/>
              <a:gd name="T44" fmla="*/ 104 w 179"/>
              <a:gd name="T45" fmla="*/ 45 h 102"/>
              <a:gd name="T46" fmla="*/ 104 w 179"/>
              <a:gd name="T47" fmla="*/ 24 h 102"/>
              <a:gd name="T48" fmla="*/ 104 w 179"/>
              <a:gd name="T49" fmla="*/ 12 h 102"/>
              <a:gd name="T50" fmla="*/ 119 w 179"/>
              <a:gd name="T51" fmla="*/ 12 h 102"/>
              <a:gd name="T52" fmla="*/ 141 w 179"/>
              <a:gd name="T53" fmla="*/ 45 h 102"/>
              <a:gd name="T54" fmla="*/ 104 w 179"/>
              <a:gd name="T55" fmla="*/ 45 h 102"/>
              <a:gd name="T56" fmla="*/ 146 w 179"/>
              <a:gd name="T57" fmla="*/ 91 h 102"/>
              <a:gd name="T58" fmla="*/ 139 w 179"/>
              <a:gd name="T59" fmla="*/ 83 h 102"/>
              <a:gd name="T60" fmla="*/ 146 w 179"/>
              <a:gd name="T61" fmla="*/ 75 h 102"/>
              <a:gd name="T62" fmla="*/ 154 w 179"/>
              <a:gd name="T63" fmla="*/ 83 h 102"/>
              <a:gd name="T64" fmla="*/ 146 w 179"/>
              <a:gd name="T65" fmla="*/ 9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9" h="102">
                <a:moveTo>
                  <a:pt x="149" y="37"/>
                </a:moveTo>
                <a:cubicBezTo>
                  <a:pt x="130" y="5"/>
                  <a:pt x="130" y="5"/>
                  <a:pt x="130" y="5"/>
                </a:cubicBezTo>
                <a:cubicBezTo>
                  <a:pt x="127" y="2"/>
                  <a:pt x="124" y="0"/>
                  <a:pt x="11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6"/>
                  <a:pt x="5" y="91"/>
                  <a:pt x="12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18" y="98"/>
                  <a:pt x="25" y="102"/>
                  <a:pt x="32" y="102"/>
                </a:cubicBezTo>
                <a:cubicBezTo>
                  <a:pt x="40" y="102"/>
                  <a:pt x="46" y="98"/>
                  <a:pt x="49" y="91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32" y="98"/>
                  <a:pt x="139" y="102"/>
                  <a:pt x="146" y="102"/>
                </a:cubicBezTo>
                <a:cubicBezTo>
                  <a:pt x="154" y="102"/>
                  <a:pt x="161" y="98"/>
                  <a:pt x="164" y="9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73" y="91"/>
                  <a:pt x="179" y="86"/>
                  <a:pt x="179" y="79"/>
                </a:cubicBezTo>
                <a:cubicBezTo>
                  <a:pt x="179" y="69"/>
                  <a:pt x="179" y="69"/>
                  <a:pt x="179" y="69"/>
                </a:cubicBezTo>
                <a:cubicBezTo>
                  <a:pt x="179" y="52"/>
                  <a:pt x="166" y="38"/>
                  <a:pt x="149" y="37"/>
                </a:cubicBezTo>
                <a:close/>
                <a:moveTo>
                  <a:pt x="32" y="91"/>
                </a:moveTo>
                <a:cubicBezTo>
                  <a:pt x="28" y="91"/>
                  <a:pt x="24" y="87"/>
                  <a:pt x="24" y="83"/>
                </a:cubicBezTo>
                <a:cubicBezTo>
                  <a:pt x="24" y="79"/>
                  <a:pt x="28" y="75"/>
                  <a:pt x="32" y="75"/>
                </a:cubicBezTo>
                <a:cubicBezTo>
                  <a:pt x="36" y="75"/>
                  <a:pt x="40" y="79"/>
                  <a:pt x="40" y="83"/>
                </a:cubicBezTo>
                <a:cubicBezTo>
                  <a:pt x="40" y="87"/>
                  <a:pt x="36" y="91"/>
                  <a:pt x="32" y="91"/>
                </a:cubicBezTo>
                <a:close/>
                <a:moveTo>
                  <a:pt x="104" y="45"/>
                </a:moveTo>
                <a:cubicBezTo>
                  <a:pt x="104" y="24"/>
                  <a:pt x="104" y="24"/>
                  <a:pt x="104" y="24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41" y="45"/>
                  <a:pt x="141" y="45"/>
                  <a:pt x="141" y="45"/>
                </a:cubicBezTo>
                <a:lnTo>
                  <a:pt x="104" y="45"/>
                </a:lnTo>
                <a:close/>
                <a:moveTo>
                  <a:pt x="146" y="91"/>
                </a:moveTo>
                <a:cubicBezTo>
                  <a:pt x="142" y="91"/>
                  <a:pt x="139" y="87"/>
                  <a:pt x="139" y="83"/>
                </a:cubicBezTo>
                <a:cubicBezTo>
                  <a:pt x="139" y="79"/>
                  <a:pt x="142" y="75"/>
                  <a:pt x="146" y="75"/>
                </a:cubicBezTo>
                <a:cubicBezTo>
                  <a:pt x="151" y="75"/>
                  <a:pt x="154" y="79"/>
                  <a:pt x="154" y="83"/>
                </a:cubicBezTo>
                <a:cubicBezTo>
                  <a:pt x="154" y="87"/>
                  <a:pt x="151" y="91"/>
                  <a:pt x="146" y="91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8" name="Freeform 131"/>
          <p:cNvSpPr>
            <a:spLocks noEditPoints="1"/>
          </p:cNvSpPr>
          <p:nvPr/>
        </p:nvSpPr>
        <p:spPr bwMode="auto">
          <a:xfrm>
            <a:off x="9917066" y="5337865"/>
            <a:ext cx="293688" cy="460375"/>
          </a:xfrm>
          <a:custGeom>
            <a:avLst/>
            <a:gdLst>
              <a:gd name="T0" fmla="*/ 52 w 104"/>
              <a:gd name="T1" fmla="*/ 0 h 163"/>
              <a:gd name="T2" fmla="*/ 0 w 104"/>
              <a:gd name="T3" fmla="*/ 52 h 163"/>
              <a:gd name="T4" fmla="*/ 31 w 104"/>
              <a:gd name="T5" fmla="*/ 124 h 163"/>
              <a:gd name="T6" fmla="*/ 31 w 104"/>
              <a:gd name="T7" fmla="*/ 125 h 163"/>
              <a:gd name="T8" fmla="*/ 31 w 104"/>
              <a:gd name="T9" fmla="*/ 157 h 163"/>
              <a:gd name="T10" fmla="*/ 37 w 104"/>
              <a:gd name="T11" fmla="*/ 163 h 163"/>
              <a:gd name="T12" fmla="*/ 67 w 104"/>
              <a:gd name="T13" fmla="*/ 163 h 163"/>
              <a:gd name="T14" fmla="*/ 73 w 104"/>
              <a:gd name="T15" fmla="*/ 157 h 163"/>
              <a:gd name="T16" fmla="*/ 73 w 104"/>
              <a:gd name="T17" fmla="*/ 125 h 163"/>
              <a:gd name="T18" fmla="*/ 74 w 104"/>
              <a:gd name="T19" fmla="*/ 124 h 163"/>
              <a:gd name="T20" fmla="*/ 104 w 104"/>
              <a:gd name="T21" fmla="*/ 52 h 163"/>
              <a:gd name="T22" fmla="*/ 52 w 104"/>
              <a:gd name="T23" fmla="*/ 0 h 163"/>
              <a:gd name="T24" fmla="*/ 61 w 104"/>
              <a:gd name="T25" fmla="*/ 138 h 163"/>
              <a:gd name="T26" fmla="*/ 43 w 104"/>
              <a:gd name="T27" fmla="*/ 138 h 163"/>
              <a:gd name="T28" fmla="*/ 43 w 104"/>
              <a:gd name="T29" fmla="*/ 127 h 163"/>
              <a:gd name="T30" fmla="*/ 61 w 104"/>
              <a:gd name="T31" fmla="*/ 127 h 163"/>
              <a:gd name="T32" fmla="*/ 61 w 104"/>
              <a:gd name="T33" fmla="*/ 13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" h="163">
                <a:moveTo>
                  <a:pt x="52" y="0"/>
                </a:moveTo>
                <a:cubicBezTo>
                  <a:pt x="23" y="0"/>
                  <a:pt x="0" y="24"/>
                  <a:pt x="0" y="52"/>
                </a:cubicBezTo>
                <a:cubicBezTo>
                  <a:pt x="0" y="65"/>
                  <a:pt x="10" y="90"/>
                  <a:pt x="31" y="124"/>
                </a:cubicBezTo>
                <a:cubicBezTo>
                  <a:pt x="31" y="124"/>
                  <a:pt x="31" y="124"/>
                  <a:pt x="31" y="125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1" y="160"/>
                  <a:pt x="34" y="163"/>
                  <a:pt x="37" y="163"/>
                </a:cubicBezTo>
                <a:cubicBezTo>
                  <a:pt x="67" y="163"/>
                  <a:pt x="67" y="163"/>
                  <a:pt x="67" y="163"/>
                </a:cubicBezTo>
                <a:cubicBezTo>
                  <a:pt x="71" y="163"/>
                  <a:pt x="73" y="160"/>
                  <a:pt x="73" y="157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73" y="124"/>
                  <a:pt x="73" y="124"/>
                  <a:pt x="74" y="124"/>
                </a:cubicBezTo>
                <a:cubicBezTo>
                  <a:pt x="94" y="90"/>
                  <a:pt x="104" y="65"/>
                  <a:pt x="104" y="52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61" y="138"/>
                </a:moveTo>
                <a:cubicBezTo>
                  <a:pt x="43" y="138"/>
                  <a:pt x="43" y="138"/>
                  <a:pt x="43" y="138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61" y="127"/>
                  <a:pt x="61" y="127"/>
                  <a:pt x="61" y="127"/>
                </a:cubicBezTo>
                <a:lnTo>
                  <a:pt x="61" y="138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" name="Freeform 132"/>
          <p:cNvSpPr>
            <a:spLocks noEditPoints="1"/>
          </p:cNvSpPr>
          <p:nvPr/>
        </p:nvSpPr>
        <p:spPr bwMode="auto">
          <a:xfrm>
            <a:off x="9814687" y="4692153"/>
            <a:ext cx="450850" cy="293688"/>
          </a:xfrm>
          <a:custGeom>
            <a:avLst/>
            <a:gdLst>
              <a:gd name="T0" fmla="*/ 158 w 160"/>
              <a:gd name="T1" fmla="*/ 44 h 104"/>
              <a:gd name="T2" fmla="*/ 142 w 160"/>
              <a:gd name="T3" fmla="*/ 24 h 104"/>
              <a:gd name="T4" fmla="*/ 132 w 160"/>
              <a:gd name="T5" fmla="*/ 19 h 104"/>
              <a:gd name="T6" fmla="*/ 117 w 160"/>
              <a:gd name="T7" fmla="*/ 19 h 104"/>
              <a:gd name="T8" fmla="*/ 117 w 160"/>
              <a:gd name="T9" fmla="*/ 12 h 104"/>
              <a:gd name="T10" fmla="*/ 105 w 160"/>
              <a:gd name="T11" fmla="*/ 0 h 104"/>
              <a:gd name="T12" fmla="*/ 12 w 160"/>
              <a:gd name="T13" fmla="*/ 0 h 104"/>
              <a:gd name="T14" fmla="*/ 0 w 160"/>
              <a:gd name="T15" fmla="*/ 12 h 104"/>
              <a:gd name="T16" fmla="*/ 0 w 160"/>
              <a:gd name="T17" fmla="*/ 82 h 104"/>
              <a:gd name="T18" fmla="*/ 11 w 160"/>
              <a:gd name="T19" fmla="*/ 94 h 104"/>
              <a:gd name="T20" fmla="*/ 27 w 160"/>
              <a:gd name="T21" fmla="*/ 104 h 104"/>
              <a:gd name="T22" fmla="*/ 43 w 160"/>
              <a:gd name="T23" fmla="*/ 94 h 104"/>
              <a:gd name="T24" fmla="*/ 117 w 160"/>
              <a:gd name="T25" fmla="*/ 94 h 104"/>
              <a:gd name="T26" fmla="*/ 133 w 160"/>
              <a:gd name="T27" fmla="*/ 104 h 104"/>
              <a:gd name="T28" fmla="*/ 150 w 160"/>
              <a:gd name="T29" fmla="*/ 94 h 104"/>
              <a:gd name="T30" fmla="*/ 160 w 160"/>
              <a:gd name="T31" fmla="*/ 82 h 104"/>
              <a:gd name="T32" fmla="*/ 160 w 160"/>
              <a:gd name="T33" fmla="*/ 51 h 104"/>
              <a:gd name="T34" fmla="*/ 158 w 160"/>
              <a:gd name="T35" fmla="*/ 44 h 104"/>
              <a:gd name="T36" fmla="*/ 27 w 160"/>
              <a:gd name="T37" fmla="*/ 91 h 104"/>
              <a:gd name="T38" fmla="*/ 20 w 160"/>
              <a:gd name="T39" fmla="*/ 85 h 104"/>
              <a:gd name="T40" fmla="*/ 27 w 160"/>
              <a:gd name="T41" fmla="*/ 78 h 104"/>
              <a:gd name="T42" fmla="*/ 34 w 160"/>
              <a:gd name="T43" fmla="*/ 85 h 104"/>
              <a:gd name="T44" fmla="*/ 27 w 160"/>
              <a:gd name="T45" fmla="*/ 91 h 104"/>
              <a:gd name="T46" fmla="*/ 83 w 160"/>
              <a:gd name="T47" fmla="*/ 48 h 104"/>
              <a:gd name="T48" fmla="*/ 77 w 160"/>
              <a:gd name="T49" fmla="*/ 54 h 104"/>
              <a:gd name="T50" fmla="*/ 68 w 160"/>
              <a:gd name="T51" fmla="*/ 54 h 104"/>
              <a:gd name="T52" fmla="*/ 68 w 160"/>
              <a:gd name="T53" fmla="*/ 57 h 104"/>
              <a:gd name="T54" fmla="*/ 68 w 160"/>
              <a:gd name="T55" fmla="*/ 63 h 104"/>
              <a:gd name="T56" fmla="*/ 62 w 160"/>
              <a:gd name="T57" fmla="*/ 69 h 104"/>
              <a:gd name="T58" fmla="*/ 55 w 160"/>
              <a:gd name="T59" fmla="*/ 69 h 104"/>
              <a:gd name="T60" fmla="*/ 49 w 160"/>
              <a:gd name="T61" fmla="*/ 63 h 104"/>
              <a:gd name="T62" fmla="*/ 49 w 160"/>
              <a:gd name="T63" fmla="*/ 57 h 104"/>
              <a:gd name="T64" fmla="*/ 49 w 160"/>
              <a:gd name="T65" fmla="*/ 54 h 104"/>
              <a:gd name="T66" fmla="*/ 40 w 160"/>
              <a:gd name="T67" fmla="*/ 54 h 104"/>
              <a:gd name="T68" fmla="*/ 34 w 160"/>
              <a:gd name="T69" fmla="*/ 48 h 104"/>
              <a:gd name="T70" fmla="*/ 34 w 160"/>
              <a:gd name="T71" fmla="*/ 41 h 104"/>
              <a:gd name="T72" fmla="*/ 40 w 160"/>
              <a:gd name="T73" fmla="*/ 35 h 104"/>
              <a:gd name="T74" fmla="*/ 49 w 160"/>
              <a:gd name="T75" fmla="*/ 35 h 104"/>
              <a:gd name="T76" fmla="*/ 49 w 160"/>
              <a:gd name="T77" fmla="*/ 25 h 104"/>
              <a:gd name="T78" fmla="*/ 49 w 160"/>
              <a:gd name="T79" fmla="*/ 24 h 104"/>
              <a:gd name="T80" fmla="*/ 55 w 160"/>
              <a:gd name="T81" fmla="*/ 19 h 104"/>
              <a:gd name="T82" fmla="*/ 62 w 160"/>
              <a:gd name="T83" fmla="*/ 19 h 104"/>
              <a:gd name="T84" fmla="*/ 68 w 160"/>
              <a:gd name="T85" fmla="*/ 24 h 104"/>
              <a:gd name="T86" fmla="*/ 68 w 160"/>
              <a:gd name="T87" fmla="*/ 25 h 104"/>
              <a:gd name="T88" fmla="*/ 68 w 160"/>
              <a:gd name="T89" fmla="*/ 35 h 104"/>
              <a:gd name="T90" fmla="*/ 77 w 160"/>
              <a:gd name="T91" fmla="*/ 35 h 104"/>
              <a:gd name="T92" fmla="*/ 83 w 160"/>
              <a:gd name="T93" fmla="*/ 41 h 104"/>
              <a:gd name="T94" fmla="*/ 83 w 160"/>
              <a:gd name="T95" fmla="*/ 48 h 104"/>
              <a:gd name="T96" fmla="*/ 133 w 160"/>
              <a:gd name="T97" fmla="*/ 91 h 104"/>
              <a:gd name="T98" fmla="*/ 126 w 160"/>
              <a:gd name="T99" fmla="*/ 85 h 104"/>
              <a:gd name="T100" fmla="*/ 133 w 160"/>
              <a:gd name="T101" fmla="*/ 78 h 104"/>
              <a:gd name="T102" fmla="*/ 140 w 160"/>
              <a:gd name="T103" fmla="*/ 85 h 104"/>
              <a:gd name="T104" fmla="*/ 133 w 160"/>
              <a:gd name="T105" fmla="*/ 91 h 104"/>
              <a:gd name="T106" fmla="*/ 148 w 160"/>
              <a:gd name="T107" fmla="*/ 57 h 104"/>
              <a:gd name="T108" fmla="*/ 117 w 160"/>
              <a:gd name="T109" fmla="*/ 57 h 104"/>
              <a:gd name="T110" fmla="*/ 117 w 160"/>
              <a:gd name="T111" fmla="*/ 31 h 104"/>
              <a:gd name="T112" fmla="*/ 132 w 160"/>
              <a:gd name="T113" fmla="*/ 31 h 104"/>
              <a:gd name="T114" fmla="*/ 148 w 160"/>
              <a:gd name="T115" fmla="*/ 51 h 104"/>
              <a:gd name="T116" fmla="*/ 148 w 160"/>
              <a:gd name="T117" fmla="*/ 5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0" h="104">
                <a:moveTo>
                  <a:pt x="158" y="44"/>
                </a:moveTo>
                <a:cubicBezTo>
                  <a:pt x="142" y="24"/>
                  <a:pt x="142" y="24"/>
                  <a:pt x="142" y="24"/>
                </a:cubicBezTo>
                <a:cubicBezTo>
                  <a:pt x="140" y="21"/>
                  <a:pt x="136" y="19"/>
                  <a:pt x="132" y="19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6"/>
                  <a:pt x="112" y="0"/>
                  <a:pt x="10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9"/>
                  <a:pt x="5" y="94"/>
                  <a:pt x="11" y="94"/>
                </a:cubicBezTo>
                <a:cubicBezTo>
                  <a:pt x="14" y="100"/>
                  <a:pt x="20" y="104"/>
                  <a:pt x="27" y="104"/>
                </a:cubicBezTo>
                <a:cubicBezTo>
                  <a:pt x="34" y="104"/>
                  <a:pt x="40" y="100"/>
                  <a:pt x="43" y="94"/>
                </a:cubicBezTo>
                <a:cubicBezTo>
                  <a:pt x="117" y="94"/>
                  <a:pt x="117" y="94"/>
                  <a:pt x="117" y="94"/>
                </a:cubicBezTo>
                <a:cubicBezTo>
                  <a:pt x="120" y="100"/>
                  <a:pt x="126" y="104"/>
                  <a:pt x="133" y="104"/>
                </a:cubicBezTo>
                <a:cubicBezTo>
                  <a:pt x="140" y="104"/>
                  <a:pt x="146" y="100"/>
                  <a:pt x="150" y="94"/>
                </a:cubicBezTo>
                <a:cubicBezTo>
                  <a:pt x="156" y="94"/>
                  <a:pt x="160" y="89"/>
                  <a:pt x="160" y="82"/>
                </a:cubicBezTo>
                <a:cubicBezTo>
                  <a:pt x="160" y="51"/>
                  <a:pt x="160" y="51"/>
                  <a:pt x="160" y="51"/>
                </a:cubicBezTo>
                <a:cubicBezTo>
                  <a:pt x="160" y="49"/>
                  <a:pt x="159" y="46"/>
                  <a:pt x="158" y="44"/>
                </a:cubicBezTo>
                <a:close/>
                <a:moveTo>
                  <a:pt x="27" y="91"/>
                </a:moveTo>
                <a:cubicBezTo>
                  <a:pt x="23" y="91"/>
                  <a:pt x="20" y="88"/>
                  <a:pt x="20" y="85"/>
                </a:cubicBezTo>
                <a:cubicBezTo>
                  <a:pt x="20" y="81"/>
                  <a:pt x="23" y="78"/>
                  <a:pt x="27" y="78"/>
                </a:cubicBezTo>
                <a:cubicBezTo>
                  <a:pt x="31" y="78"/>
                  <a:pt x="34" y="81"/>
                  <a:pt x="34" y="85"/>
                </a:cubicBezTo>
                <a:cubicBezTo>
                  <a:pt x="34" y="88"/>
                  <a:pt x="31" y="91"/>
                  <a:pt x="27" y="91"/>
                </a:cubicBezTo>
                <a:close/>
                <a:moveTo>
                  <a:pt x="83" y="48"/>
                </a:moveTo>
                <a:cubicBezTo>
                  <a:pt x="83" y="51"/>
                  <a:pt x="81" y="54"/>
                  <a:pt x="77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6"/>
                  <a:pt x="66" y="69"/>
                  <a:pt x="62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2" y="69"/>
                  <a:pt x="49" y="66"/>
                  <a:pt x="49" y="63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4"/>
                  <a:pt x="49" y="54"/>
                  <a:pt x="49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37" y="54"/>
                  <a:pt x="34" y="51"/>
                  <a:pt x="34" y="48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37"/>
                  <a:pt x="37" y="35"/>
                  <a:pt x="40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4"/>
                </a:cubicBezTo>
                <a:cubicBezTo>
                  <a:pt x="50" y="22"/>
                  <a:pt x="52" y="19"/>
                  <a:pt x="55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65" y="19"/>
                  <a:pt x="68" y="22"/>
                  <a:pt x="68" y="24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35"/>
                  <a:pt x="68" y="35"/>
                  <a:pt x="68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81" y="35"/>
                  <a:pt x="83" y="37"/>
                  <a:pt x="83" y="41"/>
                </a:cubicBezTo>
                <a:lnTo>
                  <a:pt x="83" y="48"/>
                </a:lnTo>
                <a:close/>
                <a:moveTo>
                  <a:pt x="133" y="91"/>
                </a:moveTo>
                <a:cubicBezTo>
                  <a:pt x="129" y="91"/>
                  <a:pt x="126" y="88"/>
                  <a:pt x="126" y="85"/>
                </a:cubicBezTo>
                <a:cubicBezTo>
                  <a:pt x="126" y="81"/>
                  <a:pt x="129" y="78"/>
                  <a:pt x="133" y="78"/>
                </a:cubicBezTo>
                <a:cubicBezTo>
                  <a:pt x="137" y="78"/>
                  <a:pt x="140" y="81"/>
                  <a:pt x="140" y="85"/>
                </a:cubicBezTo>
                <a:cubicBezTo>
                  <a:pt x="140" y="88"/>
                  <a:pt x="137" y="91"/>
                  <a:pt x="133" y="91"/>
                </a:cubicBezTo>
                <a:close/>
                <a:moveTo>
                  <a:pt x="148" y="57"/>
                </a:moveTo>
                <a:cubicBezTo>
                  <a:pt x="117" y="57"/>
                  <a:pt x="117" y="57"/>
                  <a:pt x="117" y="57"/>
                </a:cubicBezTo>
                <a:cubicBezTo>
                  <a:pt x="117" y="31"/>
                  <a:pt x="117" y="31"/>
                  <a:pt x="117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8" y="57"/>
                  <a:pt x="148" y="57"/>
                  <a:pt x="148" y="57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0" name="Freeform 133"/>
          <p:cNvSpPr>
            <a:spLocks noEditPoints="1"/>
          </p:cNvSpPr>
          <p:nvPr/>
        </p:nvSpPr>
        <p:spPr bwMode="auto">
          <a:xfrm>
            <a:off x="7685801" y="2425997"/>
            <a:ext cx="411163" cy="398463"/>
          </a:xfrm>
          <a:custGeom>
            <a:avLst/>
            <a:gdLst>
              <a:gd name="T0" fmla="*/ 145 w 146"/>
              <a:gd name="T1" fmla="*/ 132 h 141"/>
              <a:gd name="T2" fmla="*/ 90 w 146"/>
              <a:gd name="T3" fmla="*/ 4 h 141"/>
              <a:gd name="T4" fmla="*/ 84 w 146"/>
              <a:gd name="T5" fmla="*/ 0 h 141"/>
              <a:gd name="T6" fmla="*/ 79 w 146"/>
              <a:gd name="T7" fmla="*/ 0 h 141"/>
              <a:gd name="T8" fmla="*/ 79 w 146"/>
              <a:gd name="T9" fmla="*/ 16 h 141"/>
              <a:gd name="T10" fmla="*/ 73 w 146"/>
              <a:gd name="T11" fmla="*/ 23 h 141"/>
              <a:gd name="T12" fmla="*/ 73 w 146"/>
              <a:gd name="T13" fmla="*/ 23 h 141"/>
              <a:gd name="T14" fmla="*/ 73 w 146"/>
              <a:gd name="T15" fmla="*/ 23 h 141"/>
              <a:gd name="T16" fmla="*/ 66 w 146"/>
              <a:gd name="T17" fmla="*/ 16 h 141"/>
              <a:gd name="T18" fmla="*/ 66 w 146"/>
              <a:gd name="T19" fmla="*/ 0 h 141"/>
              <a:gd name="T20" fmla="*/ 62 w 146"/>
              <a:gd name="T21" fmla="*/ 0 h 141"/>
              <a:gd name="T22" fmla="*/ 56 w 146"/>
              <a:gd name="T23" fmla="*/ 4 h 141"/>
              <a:gd name="T24" fmla="*/ 1 w 146"/>
              <a:gd name="T25" fmla="*/ 132 h 141"/>
              <a:gd name="T26" fmla="*/ 1 w 146"/>
              <a:gd name="T27" fmla="*/ 138 h 141"/>
              <a:gd name="T28" fmla="*/ 6 w 146"/>
              <a:gd name="T29" fmla="*/ 141 h 141"/>
              <a:gd name="T30" fmla="*/ 66 w 146"/>
              <a:gd name="T31" fmla="*/ 141 h 141"/>
              <a:gd name="T32" fmla="*/ 66 w 146"/>
              <a:gd name="T33" fmla="*/ 116 h 141"/>
              <a:gd name="T34" fmla="*/ 73 w 146"/>
              <a:gd name="T35" fmla="*/ 110 h 141"/>
              <a:gd name="T36" fmla="*/ 73 w 146"/>
              <a:gd name="T37" fmla="*/ 110 h 141"/>
              <a:gd name="T38" fmla="*/ 73 w 146"/>
              <a:gd name="T39" fmla="*/ 110 h 141"/>
              <a:gd name="T40" fmla="*/ 79 w 146"/>
              <a:gd name="T41" fmla="*/ 116 h 141"/>
              <a:gd name="T42" fmla="*/ 79 w 146"/>
              <a:gd name="T43" fmla="*/ 141 h 141"/>
              <a:gd name="T44" fmla="*/ 139 w 146"/>
              <a:gd name="T45" fmla="*/ 141 h 141"/>
              <a:gd name="T46" fmla="*/ 145 w 146"/>
              <a:gd name="T47" fmla="*/ 138 h 141"/>
              <a:gd name="T48" fmla="*/ 145 w 146"/>
              <a:gd name="T49" fmla="*/ 132 h 141"/>
              <a:gd name="T50" fmla="*/ 79 w 146"/>
              <a:gd name="T51" fmla="*/ 83 h 141"/>
              <a:gd name="T52" fmla="*/ 73 w 146"/>
              <a:gd name="T53" fmla="*/ 89 h 141"/>
              <a:gd name="T54" fmla="*/ 73 w 146"/>
              <a:gd name="T55" fmla="*/ 89 h 141"/>
              <a:gd name="T56" fmla="*/ 73 w 146"/>
              <a:gd name="T57" fmla="*/ 89 h 141"/>
              <a:gd name="T58" fmla="*/ 66 w 146"/>
              <a:gd name="T59" fmla="*/ 83 h 141"/>
              <a:gd name="T60" fmla="*/ 66 w 146"/>
              <a:gd name="T61" fmla="*/ 50 h 141"/>
              <a:gd name="T62" fmla="*/ 73 w 146"/>
              <a:gd name="T63" fmla="*/ 43 h 141"/>
              <a:gd name="T64" fmla="*/ 73 w 146"/>
              <a:gd name="T65" fmla="*/ 43 h 141"/>
              <a:gd name="T66" fmla="*/ 73 w 146"/>
              <a:gd name="T67" fmla="*/ 43 h 141"/>
              <a:gd name="T68" fmla="*/ 79 w 146"/>
              <a:gd name="T69" fmla="*/ 50 h 141"/>
              <a:gd name="T70" fmla="*/ 79 w 146"/>
              <a:gd name="T71" fmla="*/ 8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41">
                <a:moveTo>
                  <a:pt x="145" y="132"/>
                </a:moveTo>
                <a:cubicBezTo>
                  <a:pt x="90" y="4"/>
                  <a:pt x="90" y="4"/>
                  <a:pt x="90" y="4"/>
                </a:cubicBezTo>
                <a:cubicBezTo>
                  <a:pt x="89" y="1"/>
                  <a:pt x="86" y="0"/>
                  <a:pt x="84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20"/>
                  <a:pt x="77" y="23"/>
                  <a:pt x="73" y="23"/>
                </a:cubicBezTo>
                <a:cubicBezTo>
                  <a:pt x="73" y="23"/>
                  <a:pt x="73" y="23"/>
                  <a:pt x="73" y="23"/>
                </a:cubicBezTo>
                <a:cubicBezTo>
                  <a:pt x="73" y="23"/>
                  <a:pt x="73" y="23"/>
                  <a:pt x="73" y="23"/>
                </a:cubicBezTo>
                <a:cubicBezTo>
                  <a:pt x="69" y="23"/>
                  <a:pt x="66" y="20"/>
                  <a:pt x="66" y="16"/>
                </a:cubicBezTo>
                <a:cubicBezTo>
                  <a:pt x="66" y="0"/>
                  <a:pt x="66" y="0"/>
                  <a:pt x="6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0" y="0"/>
                  <a:pt x="57" y="1"/>
                  <a:pt x="56" y="4"/>
                </a:cubicBezTo>
                <a:cubicBezTo>
                  <a:pt x="1" y="132"/>
                  <a:pt x="1" y="132"/>
                  <a:pt x="1" y="132"/>
                </a:cubicBezTo>
                <a:cubicBezTo>
                  <a:pt x="0" y="134"/>
                  <a:pt x="0" y="137"/>
                  <a:pt x="1" y="138"/>
                </a:cubicBezTo>
                <a:cubicBezTo>
                  <a:pt x="2" y="140"/>
                  <a:pt x="4" y="141"/>
                  <a:pt x="6" y="14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113"/>
                  <a:pt x="69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7" y="110"/>
                  <a:pt x="79" y="113"/>
                  <a:pt x="79" y="11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139" y="141"/>
                  <a:pt x="139" y="141"/>
                  <a:pt x="139" y="141"/>
                </a:cubicBezTo>
                <a:cubicBezTo>
                  <a:pt x="142" y="141"/>
                  <a:pt x="144" y="140"/>
                  <a:pt x="145" y="138"/>
                </a:cubicBezTo>
                <a:cubicBezTo>
                  <a:pt x="146" y="137"/>
                  <a:pt x="146" y="134"/>
                  <a:pt x="145" y="132"/>
                </a:cubicBezTo>
                <a:close/>
                <a:moveTo>
                  <a:pt x="79" y="83"/>
                </a:moveTo>
                <a:cubicBezTo>
                  <a:pt x="79" y="87"/>
                  <a:pt x="77" y="89"/>
                  <a:pt x="73" y="89"/>
                </a:cubicBezTo>
                <a:cubicBezTo>
                  <a:pt x="73" y="89"/>
                  <a:pt x="73" y="89"/>
                  <a:pt x="73" y="89"/>
                </a:cubicBezTo>
                <a:cubicBezTo>
                  <a:pt x="73" y="89"/>
                  <a:pt x="73" y="89"/>
                  <a:pt x="73" y="89"/>
                </a:cubicBezTo>
                <a:cubicBezTo>
                  <a:pt x="69" y="89"/>
                  <a:pt x="66" y="87"/>
                  <a:pt x="66" y="83"/>
                </a:cubicBezTo>
                <a:cubicBezTo>
                  <a:pt x="66" y="50"/>
                  <a:pt x="66" y="50"/>
                  <a:pt x="66" y="50"/>
                </a:cubicBezTo>
                <a:cubicBezTo>
                  <a:pt x="66" y="46"/>
                  <a:pt x="69" y="43"/>
                  <a:pt x="73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7" y="43"/>
                  <a:pt x="79" y="46"/>
                  <a:pt x="79" y="50"/>
                </a:cubicBezTo>
                <a:lnTo>
                  <a:pt x="79" y="83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1" name="Freeform 134"/>
          <p:cNvSpPr>
            <a:spLocks noEditPoints="1"/>
          </p:cNvSpPr>
          <p:nvPr/>
        </p:nvSpPr>
        <p:spPr bwMode="auto">
          <a:xfrm>
            <a:off x="10566926" y="2398765"/>
            <a:ext cx="384175" cy="439738"/>
          </a:xfrm>
          <a:custGeom>
            <a:avLst/>
            <a:gdLst>
              <a:gd name="T0" fmla="*/ 136 w 136"/>
              <a:gd name="T1" fmla="*/ 93 h 156"/>
              <a:gd name="T2" fmla="*/ 130 w 136"/>
              <a:gd name="T3" fmla="*/ 68 h 156"/>
              <a:gd name="T4" fmla="*/ 130 w 136"/>
              <a:gd name="T5" fmla="*/ 7 h 156"/>
              <a:gd name="T6" fmla="*/ 122 w 136"/>
              <a:gd name="T7" fmla="*/ 0 h 156"/>
              <a:gd name="T8" fmla="*/ 68 w 136"/>
              <a:gd name="T9" fmla="*/ 0 h 156"/>
              <a:gd name="T10" fmla="*/ 68 w 136"/>
              <a:gd name="T11" fmla="*/ 0 h 156"/>
              <a:gd name="T12" fmla="*/ 15 w 136"/>
              <a:gd name="T13" fmla="*/ 0 h 156"/>
              <a:gd name="T14" fmla="*/ 7 w 136"/>
              <a:gd name="T15" fmla="*/ 7 h 156"/>
              <a:gd name="T16" fmla="*/ 7 w 136"/>
              <a:gd name="T17" fmla="*/ 68 h 156"/>
              <a:gd name="T18" fmla="*/ 1 w 136"/>
              <a:gd name="T19" fmla="*/ 93 h 156"/>
              <a:gd name="T20" fmla="*/ 0 w 136"/>
              <a:gd name="T21" fmla="*/ 95 h 156"/>
              <a:gd name="T22" fmla="*/ 0 w 136"/>
              <a:gd name="T23" fmla="*/ 131 h 156"/>
              <a:gd name="T24" fmla="*/ 8 w 136"/>
              <a:gd name="T25" fmla="*/ 139 h 156"/>
              <a:gd name="T26" fmla="*/ 8 w 136"/>
              <a:gd name="T27" fmla="*/ 139 h 156"/>
              <a:gd name="T28" fmla="*/ 8 w 136"/>
              <a:gd name="T29" fmla="*/ 148 h 156"/>
              <a:gd name="T30" fmla="*/ 16 w 136"/>
              <a:gd name="T31" fmla="*/ 156 h 156"/>
              <a:gd name="T32" fmla="*/ 30 w 136"/>
              <a:gd name="T33" fmla="*/ 156 h 156"/>
              <a:gd name="T34" fmla="*/ 38 w 136"/>
              <a:gd name="T35" fmla="*/ 148 h 156"/>
              <a:gd name="T36" fmla="*/ 38 w 136"/>
              <a:gd name="T37" fmla="*/ 139 h 156"/>
              <a:gd name="T38" fmla="*/ 68 w 136"/>
              <a:gd name="T39" fmla="*/ 139 h 156"/>
              <a:gd name="T40" fmla="*/ 68 w 136"/>
              <a:gd name="T41" fmla="*/ 139 h 156"/>
              <a:gd name="T42" fmla="*/ 98 w 136"/>
              <a:gd name="T43" fmla="*/ 139 h 156"/>
              <a:gd name="T44" fmla="*/ 98 w 136"/>
              <a:gd name="T45" fmla="*/ 148 h 156"/>
              <a:gd name="T46" fmla="*/ 106 w 136"/>
              <a:gd name="T47" fmla="*/ 156 h 156"/>
              <a:gd name="T48" fmla="*/ 120 w 136"/>
              <a:gd name="T49" fmla="*/ 156 h 156"/>
              <a:gd name="T50" fmla="*/ 128 w 136"/>
              <a:gd name="T51" fmla="*/ 148 h 156"/>
              <a:gd name="T52" fmla="*/ 128 w 136"/>
              <a:gd name="T53" fmla="*/ 139 h 156"/>
              <a:gd name="T54" fmla="*/ 128 w 136"/>
              <a:gd name="T55" fmla="*/ 139 h 156"/>
              <a:gd name="T56" fmla="*/ 136 w 136"/>
              <a:gd name="T57" fmla="*/ 131 h 156"/>
              <a:gd name="T58" fmla="*/ 136 w 136"/>
              <a:gd name="T59" fmla="*/ 95 h 156"/>
              <a:gd name="T60" fmla="*/ 136 w 136"/>
              <a:gd name="T61" fmla="*/ 93 h 156"/>
              <a:gd name="T62" fmla="*/ 28 w 136"/>
              <a:gd name="T63" fmla="*/ 125 h 156"/>
              <a:gd name="T64" fmla="*/ 16 w 136"/>
              <a:gd name="T65" fmla="*/ 113 h 156"/>
              <a:gd name="T66" fmla="*/ 28 w 136"/>
              <a:gd name="T67" fmla="*/ 101 h 156"/>
              <a:gd name="T68" fmla="*/ 39 w 136"/>
              <a:gd name="T69" fmla="*/ 113 h 156"/>
              <a:gd name="T70" fmla="*/ 28 w 136"/>
              <a:gd name="T71" fmla="*/ 125 h 156"/>
              <a:gd name="T72" fmla="*/ 68 w 136"/>
              <a:gd name="T73" fmla="*/ 87 h 156"/>
              <a:gd name="T74" fmla="*/ 18 w 136"/>
              <a:gd name="T75" fmla="*/ 87 h 156"/>
              <a:gd name="T76" fmla="*/ 29 w 136"/>
              <a:gd name="T77" fmla="*/ 41 h 156"/>
              <a:gd name="T78" fmla="*/ 68 w 136"/>
              <a:gd name="T79" fmla="*/ 41 h 156"/>
              <a:gd name="T80" fmla="*/ 68 w 136"/>
              <a:gd name="T81" fmla="*/ 41 h 156"/>
              <a:gd name="T82" fmla="*/ 107 w 136"/>
              <a:gd name="T83" fmla="*/ 41 h 156"/>
              <a:gd name="T84" fmla="*/ 118 w 136"/>
              <a:gd name="T85" fmla="*/ 87 h 156"/>
              <a:gd name="T86" fmla="*/ 68 w 136"/>
              <a:gd name="T87" fmla="*/ 87 h 156"/>
              <a:gd name="T88" fmla="*/ 109 w 136"/>
              <a:gd name="T89" fmla="*/ 125 h 156"/>
              <a:gd name="T90" fmla="*/ 97 w 136"/>
              <a:gd name="T91" fmla="*/ 113 h 156"/>
              <a:gd name="T92" fmla="*/ 109 w 136"/>
              <a:gd name="T93" fmla="*/ 101 h 156"/>
              <a:gd name="T94" fmla="*/ 120 w 136"/>
              <a:gd name="T95" fmla="*/ 113 h 156"/>
              <a:gd name="T96" fmla="*/ 109 w 136"/>
              <a:gd name="T97" fmla="*/ 12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" h="156">
                <a:moveTo>
                  <a:pt x="136" y="93"/>
                </a:moveTo>
                <a:cubicBezTo>
                  <a:pt x="134" y="87"/>
                  <a:pt x="130" y="68"/>
                  <a:pt x="130" y="68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3"/>
                  <a:pt x="126" y="0"/>
                  <a:pt x="12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0" y="0"/>
                  <a:pt x="7" y="3"/>
                  <a:pt x="7" y="7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2" y="87"/>
                  <a:pt x="1" y="93"/>
                </a:cubicBezTo>
                <a:cubicBezTo>
                  <a:pt x="1" y="93"/>
                  <a:pt x="0" y="94"/>
                  <a:pt x="0" y="95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5"/>
                  <a:pt x="4" y="139"/>
                  <a:pt x="8" y="139"/>
                </a:cubicBezTo>
                <a:cubicBezTo>
                  <a:pt x="8" y="139"/>
                  <a:pt x="8" y="139"/>
                  <a:pt x="8" y="139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52"/>
                  <a:pt x="12" y="156"/>
                  <a:pt x="16" y="156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35" y="156"/>
                  <a:pt x="38" y="152"/>
                  <a:pt x="38" y="148"/>
                </a:cubicBezTo>
                <a:cubicBezTo>
                  <a:pt x="38" y="139"/>
                  <a:pt x="38" y="139"/>
                  <a:pt x="38" y="139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98" y="139"/>
                  <a:pt x="98" y="139"/>
                  <a:pt x="98" y="139"/>
                </a:cubicBezTo>
                <a:cubicBezTo>
                  <a:pt x="98" y="148"/>
                  <a:pt x="98" y="148"/>
                  <a:pt x="98" y="148"/>
                </a:cubicBezTo>
                <a:cubicBezTo>
                  <a:pt x="98" y="152"/>
                  <a:pt x="102" y="156"/>
                  <a:pt x="106" y="156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25" y="156"/>
                  <a:pt x="128" y="152"/>
                  <a:pt x="128" y="148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33" y="139"/>
                  <a:pt x="136" y="135"/>
                  <a:pt x="136" y="131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94"/>
                  <a:pt x="136" y="93"/>
                  <a:pt x="136" y="93"/>
                </a:cubicBezTo>
                <a:close/>
                <a:moveTo>
                  <a:pt x="28" y="125"/>
                </a:moveTo>
                <a:cubicBezTo>
                  <a:pt x="21" y="125"/>
                  <a:pt x="16" y="120"/>
                  <a:pt x="16" y="113"/>
                </a:cubicBezTo>
                <a:cubicBezTo>
                  <a:pt x="16" y="107"/>
                  <a:pt x="21" y="101"/>
                  <a:pt x="28" y="101"/>
                </a:cubicBezTo>
                <a:cubicBezTo>
                  <a:pt x="34" y="101"/>
                  <a:pt x="39" y="107"/>
                  <a:pt x="39" y="113"/>
                </a:cubicBezTo>
                <a:cubicBezTo>
                  <a:pt x="39" y="120"/>
                  <a:pt x="34" y="125"/>
                  <a:pt x="28" y="125"/>
                </a:cubicBezTo>
                <a:close/>
                <a:moveTo>
                  <a:pt x="68" y="87"/>
                </a:moveTo>
                <a:cubicBezTo>
                  <a:pt x="18" y="87"/>
                  <a:pt x="18" y="87"/>
                  <a:pt x="18" y="87"/>
                </a:cubicBezTo>
                <a:cubicBezTo>
                  <a:pt x="29" y="41"/>
                  <a:pt x="29" y="41"/>
                  <a:pt x="2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118" y="87"/>
                  <a:pt x="118" y="87"/>
                  <a:pt x="118" y="87"/>
                </a:cubicBezTo>
                <a:cubicBezTo>
                  <a:pt x="68" y="87"/>
                  <a:pt x="68" y="87"/>
                  <a:pt x="68" y="87"/>
                </a:cubicBezTo>
                <a:close/>
                <a:moveTo>
                  <a:pt x="109" y="125"/>
                </a:moveTo>
                <a:cubicBezTo>
                  <a:pt x="102" y="125"/>
                  <a:pt x="97" y="120"/>
                  <a:pt x="97" y="113"/>
                </a:cubicBezTo>
                <a:cubicBezTo>
                  <a:pt x="97" y="107"/>
                  <a:pt x="102" y="101"/>
                  <a:pt x="109" y="101"/>
                </a:cubicBezTo>
                <a:cubicBezTo>
                  <a:pt x="115" y="101"/>
                  <a:pt x="120" y="107"/>
                  <a:pt x="120" y="113"/>
                </a:cubicBezTo>
                <a:cubicBezTo>
                  <a:pt x="120" y="120"/>
                  <a:pt x="115" y="125"/>
                  <a:pt x="109" y="125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2" name="Freeform 135"/>
          <p:cNvSpPr>
            <a:spLocks noEditPoints="1"/>
          </p:cNvSpPr>
          <p:nvPr/>
        </p:nvSpPr>
        <p:spPr bwMode="auto">
          <a:xfrm>
            <a:off x="9119347" y="3983980"/>
            <a:ext cx="531813" cy="282575"/>
          </a:xfrm>
          <a:custGeom>
            <a:avLst/>
            <a:gdLst>
              <a:gd name="T0" fmla="*/ 173 w 188"/>
              <a:gd name="T1" fmla="*/ 48 h 100"/>
              <a:gd name="T2" fmla="*/ 141 w 188"/>
              <a:gd name="T3" fmla="*/ 36 h 100"/>
              <a:gd name="T4" fmla="*/ 109 w 188"/>
              <a:gd name="T5" fmla="*/ 2 h 100"/>
              <a:gd name="T6" fmla="*/ 104 w 188"/>
              <a:gd name="T7" fmla="*/ 0 h 100"/>
              <a:gd name="T8" fmla="*/ 31 w 188"/>
              <a:gd name="T9" fmla="*/ 0 h 100"/>
              <a:gd name="T10" fmla="*/ 25 w 188"/>
              <a:gd name="T11" fmla="*/ 3 h 100"/>
              <a:gd name="T12" fmla="*/ 1 w 188"/>
              <a:gd name="T13" fmla="*/ 38 h 100"/>
              <a:gd name="T14" fmla="*/ 1 w 188"/>
              <a:gd name="T15" fmla="*/ 38 h 100"/>
              <a:gd name="T16" fmla="*/ 0 w 188"/>
              <a:gd name="T17" fmla="*/ 40 h 100"/>
              <a:gd name="T18" fmla="*/ 0 w 188"/>
              <a:gd name="T19" fmla="*/ 42 h 100"/>
              <a:gd name="T20" fmla="*/ 0 w 188"/>
              <a:gd name="T21" fmla="*/ 42 h 100"/>
              <a:gd name="T22" fmla="*/ 0 w 188"/>
              <a:gd name="T23" fmla="*/ 73 h 100"/>
              <a:gd name="T24" fmla="*/ 7 w 188"/>
              <a:gd name="T25" fmla="*/ 81 h 100"/>
              <a:gd name="T26" fmla="*/ 7 w 188"/>
              <a:gd name="T27" fmla="*/ 81 h 100"/>
              <a:gd name="T28" fmla="*/ 14 w 188"/>
              <a:gd name="T29" fmla="*/ 81 h 100"/>
              <a:gd name="T30" fmla="*/ 37 w 188"/>
              <a:gd name="T31" fmla="*/ 100 h 100"/>
              <a:gd name="T32" fmla="*/ 60 w 188"/>
              <a:gd name="T33" fmla="*/ 81 h 100"/>
              <a:gd name="T34" fmla="*/ 122 w 188"/>
              <a:gd name="T35" fmla="*/ 81 h 100"/>
              <a:gd name="T36" fmla="*/ 145 w 188"/>
              <a:gd name="T37" fmla="*/ 100 h 100"/>
              <a:gd name="T38" fmla="*/ 168 w 188"/>
              <a:gd name="T39" fmla="*/ 81 h 100"/>
              <a:gd name="T40" fmla="*/ 180 w 188"/>
              <a:gd name="T41" fmla="*/ 81 h 100"/>
              <a:gd name="T42" fmla="*/ 188 w 188"/>
              <a:gd name="T43" fmla="*/ 73 h 100"/>
              <a:gd name="T44" fmla="*/ 188 w 188"/>
              <a:gd name="T45" fmla="*/ 69 h 100"/>
              <a:gd name="T46" fmla="*/ 173 w 188"/>
              <a:gd name="T47" fmla="*/ 48 h 100"/>
              <a:gd name="T48" fmla="*/ 37 w 188"/>
              <a:gd name="T49" fmla="*/ 85 h 100"/>
              <a:gd name="T50" fmla="*/ 28 w 188"/>
              <a:gd name="T51" fmla="*/ 76 h 100"/>
              <a:gd name="T52" fmla="*/ 37 w 188"/>
              <a:gd name="T53" fmla="*/ 68 h 100"/>
              <a:gd name="T54" fmla="*/ 46 w 188"/>
              <a:gd name="T55" fmla="*/ 76 h 100"/>
              <a:gd name="T56" fmla="*/ 37 w 188"/>
              <a:gd name="T57" fmla="*/ 85 h 100"/>
              <a:gd name="T58" fmla="*/ 53 w 188"/>
              <a:gd name="T59" fmla="*/ 35 h 100"/>
              <a:gd name="T60" fmla="*/ 21 w 188"/>
              <a:gd name="T61" fmla="*/ 35 h 100"/>
              <a:gd name="T62" fmla="*/ 35 w 188"/>
              <a:gd name="T63" fmla="*/ 15 h 100"/>
              <a:gd name="T64" fmla="*/ 53 w 188"/>
              <a:gd name="T65" fmla="*/ 15 h 100"/>
              <a:gd name="T66" fmla="*/ 53 w 188"/>
              <a:gd name="T67" fmla="*/ 35 h 100"/>
              <a:gd name="T68" fmla="*/ 68 w 188"/>
              <a:gd name="T69" fmla="*/ 35 h 100"/>
              <a:gd name="T70" fmla="*/ 68 w 188"/>
              <a:gd name="T71" fmla="*/ 15 h 100"/>
              <a:gd name="T72" fmla="*/ 100 w 188"/>
              <a:gd name="T73" fmla="*/ 15 h 100"/>
              <a:gd name="T74" fmla="*/ 119 w 188"/>
              <a:gd name="T75" fmla="*/ 35 h 100"/>
              <a:gd name="T76" fmla="*/ 68 w 188"/>
              <a:gd name="T77" fmla="*/ 35 h 100"/>
              <a:gd name="T78" fmla="*/ 145 w 188"/>
              <a:gd name="T79" fmla="*/ 85 h 100"/>
              <a:gd name="T80" fmla="*/ 136 w 188"/>
              <a:gd name="T81" fmla="*/ 76 h 100"/>
              <a:gd name="T82" fmla="*/ 145 w 188"/>
              <a:gd name="T83" fmla="*/ 68 h 100"/>
              <a:gd name="T84" fmla="*/ 153 w 188"/>
              <a:gd name="T85" fmla="*/ 76 h 100"/>
              <a:gd name="T86" fmla="*/ 145 w 188"/>
              <a:gd name="T87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8" h="100">
                <a:moveTo>
                  <a:pt x="173" y="48"/>
                </a:moveTo>
                <a:cubicBezTo>
                  <a:pt x="141" y="36"/>
                  <a:pt x="141" y="36"/>
                  <a:pt x="141" y="36"/>
                </a:cubicBezTo>
                <a:cubicBezTo>
                  <a:pt x="109" y="2"/>
                  <a:pt x="109" y="2"/>
                  <a:pt x="109" y="2"/>
                </a:cubicBezTo>
                <a:cubicBezTo>
                  <a:pt x="108" y="1"/>
                  <a:pt x="106" y="0"/>
                  <a:pt x="10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9" y="0"/>
                  <a:pt x="26" y="1"/>
                  <a:pt x="25" y="3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8"/>
                  <a:pt x="3" y="81"/>
                  <a:pt x="7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6" y="92"/>
                  <a:pt x="26" y="100"/>
                  <a:pt x="37" y="100"/>
                </a:cubicBezTo>
                <a:cubicBezTo>
                  <a:pt x="48" y="100"/>
                  <a:pt x="58" y="92"/>
                  <a:pt x="60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4" y="92"/>
                  <a:pt x="133" y="100"/>
                  <a:pt x="145" y="100"/>
                </a:cubicBezTo>
                <a:cubicBezTo>
                  <a:pt x="156" y="100"/>
                  <a:pt x="166" y="92"/>
                  <a:pt x="168" y="81"/>
                </a:cubicBezTo>
                <a:cubicBezTo>
                  <a:pt x="180" y="81"/>
                  <a:pt x="180" y="81"/>
                  <a:pt x="180" y="81"/>
                </a:cubicBezTo>
                <a:cubicBezTo>
                  <a:pt x="185" y="81"/>
                  <a:pt x="188" y="78"/>
                  <a:pt x="188" y="73"/>
                </a:cubicBezTo>
                <a:cubicBezTo>
                  <a:pt x="188" y="69"/>
                  <a:pt x="188" y="69"/>
                  <a:pt x="188" y="69"/>
                </a:cubicBezTo>
                <a:cubicBezTo>
                  <a:pt x="188" y="60"/>
                  <a:pt x="182" y="51"/>
                  <a:pt x="173" y="48"/>
                </a:cubicBezTo>
                <a:close/>
                <a:moveTo>
                  <a:pt x="37" y="85"/>
                </a:moveTo>
                <a:cubicBezTo>
                  <a:pt x="32" y="85"/>
                  <a:pt x="28" y="81"/>
                  <a:pt x="28" y="76"/>
                </a:cubicBezTo>
                <a:cubicBezTo>
                  <a:pt x="28" y="71"/>
                  <a:pt x="32" y="68"/>
                  <a:pt x="37" y="68"/>
                </a:cubicBezTo>
                <a:cubicBezTo>
                  <a:pt x="42" y="68"/>
                  <a:pt x="46" y="71"/>
                  <a:pt x="46" y="76"/>
                </a:cubicBezTo>
                <a:cubicBezTo>
                  <a:pt x="46" y="81"/>
                  <a:pt x="42" y="85"/>
                  <a:pt x="37" y="85"/>
                </a:cubicBezTo>
                <a:close/>
                <a:moveTo>
                  <a:pt x="5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35" y="15"/>
                  <a:pt x="35" y="15"/>
                  <a:pt x="35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35"/>
                  <a:pt x="53" y="35"/>
                  <a:pt x="53" y="35"/>
                </a:cubicBezTo>
                <a:close/>
                <a:moveTo>
                  <a:pt x="68" y="35"/>
                </a:moveTo>
                <a:cubicBezTo>
                  <a:pt x="68" y="15"/>
                  <a:pt x="68" y="15"/>
                  <a:pt x="68" y="1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19" y="35"/>
                  <a:pt x="119" y="35"/>
                  <a:pt x="119" y="35"/>
                </a:cubicBezTo>
                <a:lnTo>
                  <a:pt x="68" y="35"/>
                </a:lnTo>
                <a:close/>
                <a:moveTo>
                  <a:pt x="145" y="85"/>
                </a:moveTo>
                <a:cubicBezTo>
                  <a:pt x="140" y="85"/>
                  <a:pt x="136" y="81"/>
                  <a:pt x="136" y="76"/>
                </a:cubicBezTo>
                <a:cubicBezTo>
                  <a:pt x="136" y="71"/>
                  <a:pt x="140" y="68"/>
                  <a:pt x="145" y="68"/>
                </a:cubicBezTo>
                <a:cubicBezTo>
                  <a:pt x="149" y="68"/>
                  <a:pt x="153" y="71"/>
                  <a:pt x="153" y="76"/>
                </a:cubicBezTo>
                <a:cubicBezTo>
                  <a:pt x="153" y="81"/>
                  <a:pt x="149" y="85"/>
                  <a:pt x="145" y="85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3" name="Freeform 136"/>
          <p:cNvSpPr>
            <a:spLocks noEditPoints="1"/>
          </p:cNvSpPr>
          <p:nvPr/>
        </p:nvSpPr>
        <p:spPr bwMode="auto">
          <a:xfrm>
            <a:off x="9081973" y="4717444"/>
            <a:ext cx="557213" cy="276225"/>
          </a:xfrm>
          <a:custGeom>
            <a:avLst/>
            <a:gdLst>
              <a:gd name="T0" fmla="*/ 0 w 197"/>
              <a:gd name="T1" fmla="*/ 65 h 98"/>
              <a:gd name="T2" fmla="*/ 33 w 197"/>
              <a:gd name="T3" fmla="*/ 98 h 98"/>
              <a:gd name="T4" fmla="*/ 61 w 197"/>
              <a:gd name="T5" fmla="*/ 82 h 98"/>
              <a:gd name="T6" fmla="*/ 148 w 197"/>
              <a:gd name="T7" fmla="*/ 82 h 98"/>
              <a:gd name="T8" fmla="*/ 171 w 197"/>
              <a:gd name="T9" fmla="*/ 98 h 98"/>
              <a:gd name="T10" fmla="*/ 197 w 197"/>
              <a:gd name="T11" fmla="*/ 72 h 98"/>
              <a:gd name="T12" fmla="*/ 179 w 197"/>
              <a:gd name="T13" fmla="*/ 48 h 98"/>
              <a:gd name="T14" fmla="*/ 157 w 197"/>
              <a:gd name="T15" fmla="*/ 32 h 98"/>
              <a:gd name="T16" fmla="*/ 123 w 197"/>
              <a:gd name="T17" fmla="*/ 29 h 98"/>
              <a:gd name="T18" fmla="*/ 116 w 197"/>
              <a:gd name="T19" fmla="*/ 15 h 98"/>
              <a:gd name="T20" fmla="*/ 123 w 197"/>
              <a:gd name="T21" fmla="*/ 15 h 98"/>
              <a:gd name="T22" fmla="*/ 130 w 197"/>
              <a:gd name="T23" fmla="*/ 8 h 98"/>
              <a:gd name="T24" fmla="*/ 123 w 197"/>
              <a:gd name="T25" fmla="*/ 0 h 98"/>
              <a:gd name="T26" fmla="*/ 65 w 197"/>
              <a:gd name="T27" fmla="*/ 0 h 98"/>
              <a:gd name="T28" fmla="*/ 35 w 197"/>
              <a:gd name="T29" fmla="*/ 22 h 98"/>
              <a:gd name="T30" fmla="*/ 12 w 197"/>
              <a:gd name="T31" fmla="*/ 40 h 98"/>
              <a:gd name="T32" fmla="*/ 0 w 197"/>
              <a:gd name="T33" fmla="*/ 65 h 98"/>
              <a:gd name="T34" fmla="*/ 160 w 197"/>
              <a:gd name="T35" fmla="*/ 72 h 98"/>
              <a:gd name="T36" fmla="*/ 171 w 197"/>
              <a:gd name="T37" fmla="*/ 61 h 98"/>
              <a:gd name="T38" fmla="*/ 182 w 197"/>
              <a:gd name="T39" fmla="*/ 72 h 98"/>
              <a:gd name="T40" fmla="*/ 171 w 197"/>
              <a:gd name="T41" fmla="*/ 83 h 98"/>
              <a:gd name="T42" fmla="*/ 160 w 197"/>
              <a:gd name="T43" fmla="*/ 72 h 98"/>
              <a:gd name="T44" fmla="*/ 106 w 197"/>
              <a:gd name="T45" fmla="*/ 28 h 98"/>
              <a:gd name="T46" fmla="*/ 51 w 197"/>
              <a:gd name="T47" fmla="*/ 23 h 98"/>
              <a:gd name="T48" fmla="*/ 65 w 197"/>
              <a:gd name="T49" fmla="*/ 15 h 98"/>
              <a:gd name="T50" fmla="*/ 100 w 197"/>
              <a:gd name="T51" fmla="*/ 15 h 98"/>
              <a:gd name="T52" fmla="*/ 106 w 197"/>
              <a:gd name="T53" fmla="*/ 28 h 98"/>
              <a:gd name="T54" fmla="*/ 15 w 197"/>
              <a:gd name="T55" fmla="*/ 65 h 98"/>
              <a:gd name="T56" fmla="*/ 33 w 197"/>
              <a:gd name="T57" fmla="*/ 47 h 98"/>
              <a:gd name="T58" fmla="*/ 51 w 197"/>
              <a:gd name="T59" fmla="*/ 65 h 98"/>
              <a:gd name="T60" fmla="*/ 33 w 197"/>
              <a:gd name="T61" fmla="*/ 83 h 98"/>
              <a:gd name="T62" fmla="*/ 15 w 197"/>
              <a:gd name="T63" fmla="*/ 6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7" h="98">
                <a:moveTo>
                  <a:pt x="0" y="65"/>
                </a:moveTo>
                <a:cubicBezTo>
                  <a:pt x="0" y="83"/>
                  <a:pt x="15" y="98"/>
                  <a:pt x="33" y="98"/>
                </a:cubicBezTo>
                <a:cubicBezTo>
                  <a:pt x="45" y="98"/>
                  <a:pt x="55" y="91"/>
                  <a:pt x="61" y="82"/>
                </a:cubicBezTo>
                <a:cubicBezTo>
                  <a:pt x="148" y="82"/>
                  <a:pt x="148" y="82"/>
                  <a:pt x="148" y="82"/>
                </a:cubicBezTo>
                <a:cubicBezTo>
                  <a:pt x="151" y="91"/>
                  <a:pt x="161" y="98"/>
                  <a:pt x="171" y="98"/>
                </a:cubicBezTo>
                <a:cubicBezTo>
                  <a:pt x="185" y="98"/>
                  <a:pt x="197" y="86"/>
                  <a:pt x="197" y="72"/>
                </a:cubicBezTo>
                <a:cubicBezTo>
                  <a:pt x="197" y="60"/>
                  <a:pt x="189" y="51"/>
                  <a:pt x="179" y="48"/>
                </a:cubicBezTo>
                <a:cubicBezTo>
                  <a:pt x="176" y="39"/>
                  <a:pt x="167" y="32"/>
                  <a:pt x="157" y="32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7" y="15"/>
                  <a:pt x="130" y="12"/>
                  <a:pt x="130" y="8"/>
                </a:cubicBezTo>
                <a:cubicBezTo>
                  <a:pt x="130" y="4"/>
                  <a:pt x="127" y="0"/>
                  <a:pt x="123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51" y="0"/>
                  <a:pt x="39" y="10"/>
                  <a:pt x="35" y="22"/>
                </a:cubicBezTo>
                <a:cubicBezTo>
                  <a:pt x="25" y="24"/>
                  <a:pt x="17" y="31"/>
                  <a:pt x="12" y="40"/>
                </a:cubicBezTo>
                <a:cubicBezTo>
                  <a:pt x="5" y="46"/>
                  <a:pt x="0" y="55"/>
                  <a:pt x="0" y="65"/>
                </a:cubicBezTo>
                <a:close/>
                <a:moveTo>
                  <a:pt x="160" y="72"/>
                </a:moveTo>
                <a:cubicBezTo>
                  <a:pt x="160" y="66"/>
                  <a:pt x="165" y="61"/>
                  <a:pt x="171" y="61"/>
                </a:cubicBezTo>
                <a:cubicBezTo>
                  <a:pt x="177" y="61"/>
                  <a:pt x="182" y="66"/>
                  <a:pt x="182" y="72"/>
                </a:cubicBezTo>
                <a:cubicBezTo>
                  <a:pt x="182" y="78"/>
                  <a:pt x="177" y="83"/>
                  <a:pt x="171" y="83"/>
                </a:cubicBezTo>
                <a:cubicBezTo>
                  <a:pt x="165" y="83"/>
                  <a:pt x="160" y="78"/>
                  <a:pt x="160" y="72"/>
                </a:cubicBezTo>
                <a:close/>
                <a:moveTo>
                  <a:pt x="106" y="28"/>
                </a:moveTo>
                <a:cubicBezTo>
                  <a:pt x="51" y="23"/>
                  <a:pt x="51" y="23"/>
                  <a:pt x="51" y="23"/>
                </a:cubicBezTo>
                <a:cubicBezTo>
                  <a:pt x="54" y="18"/>
                  <a:pt x="59" y="15"/>
                  <a:pt x="65" y="15"/>
                </a:cubicBezTo>
                <a:cubicBezTo>
                  <a:pt x="100" y="15"/>
                  <a:pt x="100" y="15"/>
                  <a:pt x="100" y="15"/>
                </a:cubicBezTo>
                <a:lnTo>
                  <a:pt x="106" y="28"/>
                </a:lnTo>
                <a:close/>
                <a:moveTo>
                  <a:pt x="15" y="65"/>
                </a:moveTo>
                <a:cubicBezTo>
                  <a:pt x="15" y="55"/>
                  <a:pt x="23" y="47"/>
                  <a:pt x="33" y="47"/>
                </a:cubicBezTo>
                <a:cubicBezTo>
                  <a:pt x="43" y="47"/>
                  <a:pt x="51" y="55"/>
                  <a:pt x="51" y="65"/>
                </a:cubicBezTo>
                <a:cubicBezTo>
                  <a:pt x="51" y="75"/>
                  <a:pt x="43" y="83"/>
                  <a:pt x="33" y="83"/>
                </a:cubicBezTo>
                <a:cubicBezTo>
                  <a:pt x="23" y="83"/>
                  <a:pt x="15" y="75"/>
                  <a:pt x="15" y="65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4" name="Freeform 137"/>
          <p:cNvSpPr>
            <a:spLocks noEditPoints="1"/>
          </p:cNvSpPr>
          <p:nvPr/>
        </p:nvSpPr>
        <p:spPr bwMode="auto">
          <a:xfrm>
            <a:off x="10566926" y="4715094"/>
            <a:ext cx="522288" cy="265113"/>
          </a:xfrm>
          <a:custGeom>
            <a:avLst/>
            <a:gdLst>
              <a:gd name="T0" fmla="*/ 180 w 185"/>
              <a:gd name="T1" fmla="*/ 63 h 94"/>
              <a:gd name="T2" fmla="*/ 180 w 185"/>
              <a:gd name="T3" fmla="*/ 54 h 94"/>
              <a:gd name="T4" fmla="*/ 157 w 185"/>
              <a:gd name="T5" fmla="*/ 31 h 94"/>
              <a:gd name="T6" fmla="*/ 138 w 185"/>
              <a:gd name="T7" fmla="*/ 31 h 94"/>
              <a:gd name="T8" fmla="*/ 122 w 185"/>
              <a:gd name="T9" fmla="*/ 3 h 94"/>
              <a:gd name="T10" fmla="*/ 116 w 185"/>
              <a:gd name="T11" fmla="*/ 0 h 94"/>
              <a:gd name="T12" fmla="*/ 78 w 185"/>
              <a:gd name="T13" fmla="*/ 0 h 94"/>
              <a:gd name="T14" fmla="*/ 35 w 185"/>
              <a:gd name="T15" fmla="*/ 0 h 94"/>
              <a:gd name="T16" fmla="*/ 28 w 185"/>
              <a:gd name="T17" fmla="*/ 6 h 94"/>
              <a:gd name="T18" fmla="*/ 23 w 185"/>
              <a:gd name="T19" fmla="*/ 31 h 94"/>
              <a:gd name="T20" fmla="*/ 4 w 185"/>
              <a:gd name="T21" fmla="*/ 54 h 94"/>
              <a:gd name="T22" fmla="*/ 4 w 185"/>
              <a:gd name="T23" fmla="*/ 63 h 94"/>
              <a:gd name="T24" fmla="*/ 0 w 185"/>
              <a:gd name="T25" fmla="*/ 70 h 94"/>
              <a:gd name="T26" fmla="*/ 7 w 185"/>
              <a:gd name="T27" fmla="*/ 77 h 94"/>
              <a:gd name="T28" fmla="*/ 16 w 185"/>
              <a:gd name="T29" fmla="*/ 77 h 94"/>
              <a:gd name="T30" fmla="*/ 38 w 185"/>
              <a:gd name="T31" fmla="*/ 94 h 94"/>
              <a:gd name="T32" fmla="*/ 59 w 185"/>
              <a:gd name="T33" fmla="*/ 77 h 94"/>
              <a:gd name="T34" fmla="*/ 120 w 185"/>
              <a:gd name="T35" fmla="*/ 77 h 94"/>
              <a:gd name="T36" fmla="*/ 141 w 185"/>
              <a:gd name="T37" fmla="*/ 94 h 94"/>
              <a:gd name="T38" fmla="*/ 163 w 185"/>
              <a:gd name="T39" fmla="*/ 77 h 94"/>
              <a:gd name="T40" fmla="*/ 178 w 185"/>
              <a:gd name="T41" fmla="*/ 77 h 94"/>
              <a:gd name="T42" fmla="*/ 185 w 185"/>
              <a:gd name="T43" fmla="*/ 70 h 94"/>
              <a:gd name="T44" fmla="*/ 180 w 185"/>
              <a:gd name="T45" fmla="*/ 63 h 94"/>
              <a:gd name="T46" fmla="*/ 38 w 185"/>
              <a:gd name="T47" fmla="*/ 80 h 94"/>
              <a:gd name="T48" fmla="*/ 29 w 185"/>
              <a:gd name="T49" fmla="*/ 71 h 94"/>
              <a:gd name="T50" fmla="*/ 38 w 185"/>
              <a:gd name="T51" fmla="*/ 63 h 94"/>
              <a:gd name="T52" fmla="*/ 46 w 185"/>
              <a:gd name="T53" fmla="*/ 71 h 94"/>
              <a:gd name="T54" fmla="*/ 38 w 185"/>
              <a:gd name="T55" fmla="*/ 80 h 94"/>
              <a:gd name="T56" fmla="*/ 71 w 185"/>
              <a:gd name="T57" fmla="*/ 31 h 94"/>
              <a:gd name="T58" fmla="*/ 38 w 185"/>
              <a:gd name="T59" fmla="*/ 31 h 94"/>
              <a:gd name="T60" fmla="*/ 41 w 185"/>
              <a:gd name="T61" fmla="*/ 14 h 94"/>
              <a:gd name="T62" fmla="*/ 71 w 185"/>
              <a:gd name="T63" fmla="*/ 14 h 94"/>
              <a:gd name="T64" fmla="*/ 71 w 185"/>
              <a:gd name="T65" fmla="*/ 31 h 94"/>
              <a:gd name="T66" fmla="*/ 85 w 185"/>
              <a:gd name="T67" fmla="*/ 31 h 94"/>
              <a:gd name="T68" fmla="*/ 85 w 185"/>
              <a:gd name="T69" fmla="*/ 14 h 94"/>
              <a:gd name="T70" fmla="*/ 112 w 185"/>
              <a:gd name="T71" fmla="*/ 14 h 94"/>
              <a:gd name="T72" fmla="*/ 122 w 185"/>
              <a:gd name="T73" fmla="*/ 31 h 94"/>
              <a:gd name="T74" fmla="*/ 85 w 185"/>
              <a:gd name="T75" fmla="*/ 31 h 94"/>
              <a:gd name="T76" fmla="*/ 141 w 185"/>
              <a:gd name="T77" fmla="*/ 80 h 94"/>
              <a:gd name="T78" fmla="*/ 133 w 185"/>
              <a:gd name="T79" fmla="*/ 71 h 94"/>
              <a:gd name="T80" fmla="*/ 141 w 185"/>
              <a:gd name="T81" fmla="*/ 63 h 94"/>
              <a:gd name="T82" fmla="*/ 149 w 185"/>
              <a:gd name="T83" fmla="*/ 71 h 94"/>
              <a:gd name="T84" fmla="*/ 141 w 185"/>
              <a:gd name="T85" fmla="*/ 8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5" h="94">
                <a:moveTo>
                  <a:pt x="180" y="63"/>
                </a:moveTo>
                <a:cubicBezTo>
                  <a:pt x="180" y="54"/>
                  <a:pt x="180" y="54"/>
                  <a:pt x="180" y="54"/>
                </a:cubicBezTo>
                <a:cubicBezTo>
                  <a:pt x="180" y="41"/>
                  <a:pt x="170" y="31"/>
                  <a:pt x="157" y="31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2" y="3"/>
                  <a:pt x="122" y="3"/>
                  <a:pt x="122" y="3"/>
                </a:cubicBezTo>
                <a:cubicBezTo>
                  <a:pt x="121" y="1"/>
                  <a:pt x="119" y="0"/>
                  <a:pt x="116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2" y="0"/>
                  <a:pt x="29" y="2"/>
                  <a:pt x="28" y="6"/>
                </a:cubicBezTo>
                <a:cubicBezTo>
                  <a:pt x="23" y="31"/>
                  <a:pt x="23" y="31"/>
                  <a:pt x="23" y="31"/>
                </a:cubicBezTo>
                <a:cubicBezTo>
                  <a:pt x="13" y="33"/>
                  <a:pt x="4" y="43"/>
                  <a:pt x="4" y="54"/>
                </a:cubicBezTo>
                <a:cubicBezTo>
                  <a:pt x="4" y="63"/>
                  <a:pt x="4" y="63"/>
                  <a:pt x="4" y="63"/>
                </a:cubicBezTo>
                <a:cubicBezTo>
                  <a:pt x="2" y="64"/>
                  <a:pt x="0" y="67"/>
                  <a:pt x="0" y="70"/>
                </a:cubicBezTo>
                <a:cubicBezTo>
                  <a:pt x="0" y="74"/>
                  <a:pt x="3" y="77"/>
                  <a:pt x="7" y="77"/>
                </a:cubicBezTo>
                <a:cubicBezTo>
                  <a:pt x="16" y="77"/>
                  <a:pt x="16" y="77"/>
                  <a:pt x="16" y="77"/>
                </a:cubicBezTo>
                <a:cubicBezTo>
                  <a:pt x="19" y="87"/>
                  <a:pt x="27" y="94"/>
                  <a:pt x="38" y="94"/>
                </a:cubicBezTo>
                <a:cubicBezTo>
                  <a:pt x="48" y="94"/>
                  <a:pt x="57" y="87"/>
                  <a:pt x="59" y="77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2" y="87"/>
                  <a:pt x="131" y="94"/>
                  <a:pt x="141" y="94"/>
                </a:cubicBezTo>
                <a:cubicBezTo>
                  <a:pt x="152" y="94"/>
                  <a:pt x="160" y="87"/>
                  <a:pt x="163" y="77"/>
                </a:cubicBezTo>
                <a:cubicBezTo>
                  <a:pt x="178" y="77"/>
                  <a:pt x="178" y="77"/>
                  <a:pt x="178" y="77"/>
                </a:cubicBezTo>
                <a:cubicBezTo>
                  <a:pt x="182" y="77"/>
                  <a:pt x="185" y="74"/>
                  <a:pt x="185" y="70"/>
                </a:cubicBezTo>
                <a:cubicBezTo>
                  <a:pt x="185" y="67"/>
                  <a:pt x="183" y="64"/>
                  <a:pt x="180" y="63"/>
                </a:cubicBezTo>
                <a:close/>
                <a:moveTo>
                  <a:pt x="38" y="80"/>
                </a:moveTo>
                <a:cubicBezTo>
                  <a:pt x="33" y="80"/>
                  <a:pt x="29" y="76"/>
                  <a:pt x="29" y="71"/>
                </a:cubicBezTo>
                <a:cubicBezTo>
                  <a:pt x="29" y="67"/>
                  <a:pt x="33" y="63"/>
                  <a:pt x="38" y="63"/>
                </a:cubicBezTo>
                <a:cubicBezTo>
                  <a:pt x="42" y="63"/>
                  <a:pt x="46" y="67"/>
                  <a:pt x="46" y="71"/>
                </a:cubicBezTo>
                <a:cubicBezTo>
                  <a:pt x="46" y="76"/>
                  <a:pt x="42" y="80"/>
                  <a:pt x="38" y="80"/>
                </a:cubicBezTo>
                <a:close/>
                <a:moveTo>
                  <a:pt x="71" y="31"/>
                </a:moveTo>
                <a:cubicBezTo>
                  <a:pt x="38" y="31"/>
                  <a:pt x="38" y="31"/>
                  <a:pt x="38" y="31"/>
                </a:cubicBezTo>
                <a:cubicBezTo>
                  <a:pt x="41" y="14"/>
                  <a:pt x="41" y="14"/>
                  <a:pt x="41" y="14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31"/>
                  <a:pt x="71" y="31"/>
                  <a:pt x="71" y="31"/>
                </a:cubicBezTo>
                <a:close/>
                <a:moveTo>
                  <a:pt x="85" y="31"/>
                </a:moveTo>
                <a:cubicBezTo>
                  <a:pt x="85" y="14"/>
                  <a:pt x="85" y="14"/>
                  <a:pt x="85" y="14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22" y="31"/>
                  <a:pt x="122" y="31"/>
                  <a:pt x="122" y="31"/>
                </a:cubicBezTo>
                <a:lnTo>
                  <a:pt x="85" y="31"/>
                </a:lnTo>
                <a:close/>
                <a:moveTo>
                  <a:pt x="141" y="80"/>
                </a:moveTo>
                <a:cubicBezTo>
                  <a:pt x="137" y="80"/>
                  <a:pt x="133" y="76"/>
                  <a:pt x="133" y="71"/>
                </a:cubicBezTo>
                <a:cubicBezTo>
                  <a:pt x="133" y="67"/>
                  <a:pt x="137" y="63"/>
                  <a:pt x="141" y="63"/>
                </a:cubicBezTo>
                <a:cubicBezTo>
                  <a:pt x="146" y="63"/>
                  <a:pt x="149" y="67"/>
                  <a:pt x="149" y="71"/>
                </a:cubicBezTo>
                <a:cubicBezTo>
                  <a:pt x="149" y="76"/>
                  <a:pt x="146" y="80"/>
                  <a:pt x="141" y="80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5" name="Freeform 138"/>
          <p:cNvSpPr>
            <a:spLocks noEditPoints="1"/>
          </p:cNvSpPr>
          <p:nvPr/>
        </p:nvSpPr>
        <p:spPr bwMode="auto">
          <a:xfrm>
            <a:off x="9140032" y="2421441"/>
            <a:ext cx="384175" cy="427038"/>
          </a:xfrm>
          <a:custGeom>
            <a:avLst/>
            <a:gdLst>
              <a:gd name="T0" fmla="*/ 135 w 136"/>
              <a:gd name="T1" fmla="*/ 72 h 151"/>
              <a:gd name="T2" fmla="*/ 134 w 136"/>
              <a:gd name="T3" fmla="*/ 65 h 151"/>
              <a:gd name="T4" fmla="*/ 127 w 136"/>
              <a:gd name="T5" fmla="*/ 62 h 151"/>
              <a:gd name="T6" fmla="*/ 110 w 136"/>
              <a:gd name="T7" fmla="*/ 62 h 151"/>
              <a:gd name="T8" fmla="*/ 110 w 136"/>
              <a:gd name="T9" fmla="*/ 40 h 151"/>
              <a:gd name="T10" fmla="*/ 102 w 136"/>
              <a:gd name="T11" fmla="*/ 32 h 151"/>
              <a:gd name="T12" fmla="*/ 87 w 136"/>
              <a:gd name="T13" fmla="*/ 32 h 151"/>
              <a:gd name="T14" fmla="*/ 87 w 136"/>
              <a:gd name="T15" fmla="*/ 8 h 151"/>
              <a:gd name="T16" fmla="*/ 79 w 136"/>
              <a:gd name="T17" fmla="*/ 0 h 151"/>
              <a:gd name="T18" fmla="*/ 57 w 136"/>
              <a:gd name="T19" fmla="*/ 0 h 151"/>
              <a:gd name="T20" fmla="*/ 49 w 136"/>
              <a:gd name="T21" fmla="*/ 8 h 151"/>
              <a:gd name="T22" fmla="*/ 49 w 136"/>
              <a:gd name="T23" fmla="*/ 32 h 151"/>
              <a:gd name="T24" fmla="*/ 34 w 136"/>
              <a:gd name="T25" fmla="*/ 32 h 151"/>
              <a:gd name="T26" fmla="*/ 26 w 136"/>
              <a:gd name="T27" fmla="*/ 40 h 151"/>
              <a:gd name="T28" fmla="*/ 26 w 136"/>
              <a:gd name="T29" fmla="*/ 62 h 151"/>
              <a:gd name="T30" fmla="*/ 9 w 136"/>
              <a:gd name="T31" fmla="*/ 62 h 151"/>
              <a:gd name="T32" fmla="*/ 2 w 136"/>
              <a:gd name="T33" fmla="*/ 65 h 151"/>
              <a:gd name="T34" fmla="*/ 1 w 136"/>
              <a:gd name="T35" fmla="*/ 72 h 151"/>
              <a:gd name="T36" fmla="*/ 24 w 136"/>
              <a:gd name="T37" fmla="*/ 133 h 151"/>
              <a:gd name="T38" fmla="*/ 16 w 136"/>
              <a:gd name="T39" fmla="*/ 135 h 151"/>
              <a:gd name="T40" fmla="*/ 8 w 136"/>
              <a:gd name="T41" fmla="*/ 143 h 151"/>
              <a:gd name="T42" fmla="*/ 16 w 136"/>
              <a:gd name="T43" fmla="*/ 151 h 151"/>
              <a:gd name="T44" fmla="*/ 42 w 136"/>
              <a:gd name="T45" fmla="*/ 141 h 151"/>
              <a:gd name="T46" fmla="*/ 68 w 136"/>
              <a:gd name="T47" fmla="*/ 151 h 151"/>
              <a:gd name="T48" fmla="*/ 94 w 136"/>
              <a:gd name="T49" fmla="*/ 141 h 151"/>
              <a:gd name="T50" fmla="*/ 120 w 136"/>
              <a:gd name="T51" fmla="*/ 151 h 151"/>
              <a:gd name="T52" fmla="*/ 128 w 136"/>
              <a:gd name="T53" fmla="*/ 143 h 151"/>
              <a:gd name="T54" fmla="*/ 120 w 136"/>
              <a:gd name="T55" fmla="*/ 135 h 151"/>
              <a:gd name="T56" fmla="*/ 112 w 136"/>
              <a:gd name="T57" fmla="*/ 133 h 151"/>
              <a:gd name="T58" fmla="*/ 135 w 136"/>
              <a:gd name="T59" fmla="*/ 72 h 151"/>
              <a:gd name="T60" fmla="*/ 94 w 136"/>
              <a:gd name="T61" fmla="*/ 48 h 151"/>
              <a:gd name="T62" fmla="*/ 94 w 136"/>
              <a:gd name="T63" fmla="*/ 62 h 151"/>
              <a:gd name="T64" fmla="*/ 76 w 136"/>
              <a:gd name="T65" fmla="*/ 62 h 151"/>
              <a:gd name="T66" fmla="*/ 76 w 136"/>
              <a:gd name="T67" fmla="*/ 48 h 151"/>
              <a:gd name="T68" fmla="*/ 94 w 136"/>
              <a:gd name="T69" fmla="*/ 48 h 151"/>
              <a:gd name="T70" fmla="*/ 42 w 136"/>
              <a:gd name="T71" fmla="*/ 48 h 151"/>
              <a:gd name="T72" fmla="*/ 60 w 136"/>
              <a:gd name="T73" fmla="*/ 48 h 151"/>
              <a:gd name="T74" fmla="*/ 60 w 136"/>
              <a:gd name="T75" fmla="*/ 62 h 151"/>
              <a:gd name="T76" fmla="*/ 42 w 136"/>
              <a:gd name="T77" fmla="*/ 62 h 151"/>
              <a:gd name="T78" fmla="*/ 42 w 136"/>
              <a:gd name="T79" fmla="*/ 4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6" h="151">
                <a:moveTo>
                  <a:pt x="135" y="72"/>
                </a:moveTo>
                <a:cubicBezTo>
                  <a:pt x="136" y="70"/>
                  <a:pt x="135" y="67"/>
                  <a:pt x="134" y="65"/>
                </a:cubicBezTo>
                <a:cubicBezTo>
                  <a:pt x="132" y="63"/>
                  <a:pt x="130" y="62"/>
                  <a:pt x="127" y="62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6"/>
                  <a:pt x="106" y="32"/>
                  <a:pt x="102" y="32"/>
                </a:cubicBezTo>
                <a:cubicBezTo>
                  <a:pt x="87" y="32"/>
                  <a:pt x="87" y="32"/>
                  <a:pt x="87" y="32"/>
                </a:cubicBezTo>
                <a:cubicBezTo>
                  <a:pt x="87" y="8"/>
                  <a:pt x="87" y="8"/>
                  <a:pt x="87" y="8"/>
                </a:cubicBezTo>
                <a:cubicBezTo>
                  <a:pt x="87" y="4"/>
                  <a:pt x="83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3" y="0"/>
                  <a:pt x="49" y="4"/>
                  <a:pt x="49" y="8"/>
                </a:cubicBezTo>
                <a:cubicBezTo>
                  <a:pt x="49" y="32"/>
                  <a:pt x="49" y="32"/>
                  <a:pt x="49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0" y="32"/>
                  <a:pt x="26" y="36"/>
                  <a:pt x="26" y="40"/>
                </a:cubicBezTo>
                <a:cubicBezTo>
                  <a:pt x="26" y="62"/>
                  <a:pt x="26" y="62"/>
                  <a:pt x="26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6" y="62"/>
                  <a:pt x="3" y="63"/>
                  <a:pt x="2" y="65"/>
                </a:cubicBezTo>
                <a:cubicBezTo>
                  <a:pt x="0" y="67"/>
                  <a:pt x="0" y="70"/>
                  <a:pt x="1" y="72"/>
                </a:cubicBezTo>
                <a:cubicBezTo>
                  <a:pt x="1" y="72"/>
                  <a:pt x="23" y="133"/>
                  <a:pt x="24" y="133"/>
                </a:cubicBezTo>
                <a:cubicBezTo>
                  <a:pt x="21" y="134"/>
                  <a:pt x="19" y="135"/>
                  <a:pt x="16" y="135"/>
                </a:cubicBezTo>
                <a:cubicBezTo>
                  <a:pt x="12" y="135"/>
                  <a:pt x="8" y="138"/>
                  <a:pt x="8" y="143"/>
                </a:cubicBezTo>
                <a:cubicBezTo>
                  <a:pt x="8" y="147"/>
                  <a:pt x="12" y="151"/>
                  <a:pt x="16" y="151"/>
                </a:cubicBezTo>
                <a:cubicBezTo>
                  <a:pt x="26" y="151"/>
                  <a:pt x="35" y="147"/>
                  <a:pt x="42" y="141"/>
                </a:cubicBezTo>
                <a:cubicBezTo>
                  <a:pt x="50" y="147"/>
                  <a:pt x="59" y="151"/>
                  <a:pt x="68" y="151"/>
                </a:cubicBezTo>
                <a:cubicBezTo>
                  <a:pt x="77" y="151"/>
                  <a:pt x="86" y="147"/>
                  <a:pt x="94" y="141"/>
                </a:cubicBezTo>
                <a:cubicBezTo>
                  <a:pt x="101" y="147"/>
                  <a:pt x="110" y="151"/>
                  <a:pt x="120" y="151"/>
                </a:cubicBezTo>
                <a:cubicBezTo>
                  <a:pt x="124" y="151"/>
                  <a:pt x="128" y="147"/>
                  <a:pt x="128" y="143"/>
                </a:cubicBezTo>
                <a:cubicBezTo>
                  <a:pt x="128" y="138"/>
                  <a:pt x="124" y="135"/>
                  <a:pt x="120" y="135"/>
                </a:cubicBezTo>
                <a:cubicBezTo>
                  <a:pt x="117" y="135"/>
                  <a:pt x="115" y="134"/>
                  <a:pt x="112" y="133"/>
                </a:cubicBezTo>
                <a:cubicBezTo>
                  <a:pt x="113" y="133"/>
                  <a:pt x="135" y="72"/>
                  <a:pt x="135" y="72"/>
                </a:cubicBezTo>
                <a:close/>
                <a:moveTo>
                  <a:pt x="94" y="48"/>
                </a:moveTo>
                <a:cubicBezTo>
                  <a:pt x="94" y="62"/>
                  <a:pt x="94" y="62"/>
                  <a:pt x="94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48"/>
                  <a:pt x="76" y="48"/>
                  <a:pt x="76" y="48"/>
                </a:cubicBezTo>
                <a:lnTo>
                  <a:pt x="94" y="48"/>
                </a:lnTo>
                <a:close/>
                <a:moveTo>
                  <a:pt x="42" y="48"/>
                </a:moveTo>
                <a:cubicBezTo>
                  <a:pt x="60" y="48"/>
                  <a:pt x="60" y="48"/>
                  <a:pt x="60" y="48"/>
                </a:cubicBezTo>
                <a:cubicBezTo>
                  <a:pt x="60" y="62"/>
                  <a:pt x="60" y="62"/>
                  <a:pt x="60" y="62"/>
                </a:cubicBezTo>
                <a:cubicBezTo>
                  <a:pt x="42" y="62"/>
                  <a:pt x="42" y="62"/>
                  <a:pt x="42" y="62"/>
                </a:cubicBezTo>
                <a:lnTo>
                  <a:pt x="42" y="48"/>
                </a:ln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6" name="Freeform 139"/>
          <p:cNvSpPr>
            <a:spLocks noEditPoints="1"/>
          </p:cNvSpPr>
          <p:nvPr/>
        </p:nvSpPr>
        <p:spPr bwMode="auto">
          <a:xfrm>
            <a:off x="9179281" y="3178209"/>
            <a:ext cx="331788" cy="468313"/>
          </a:xfrm>
          <a:custGeom>
            <a:avLst/>
            <a:gdLst>
              <a:gd name="T0" fmla="*/ 106 w 118"/>
              <a:gd name="T1" fmla="*/ 0 h 166"/>
              <a:gd name="T2" fmla="*/ 86 w 118"/>
              <a:gd name="T3" fmla="*/ 0 h 166"/>
              <a:gd name="T4" fmla="*/ 77 w 118"/>
              <a:gd name="T5" fmla="*/ 4 h 166"/>
              <a:gd name="T6" fmla="*/ 59 w 118"/>
              <a:gd name="T7" fmla="*/ 4 h 166"/>
              <a:gd name="T8" fmla="*/ 40 w 118"/>
              <a:gd name="T9" fmla="*/ 4 h 166"/>
              <a:gd name="T10" fmla="*/ 31 w 118"/>
              <a:gd name="T11" fmla="*/ 0 h 166"/>
              <a:gd name="T12" fmla="*/ 12 w 118"/>
              <a:gd name="T13" fmla="*/ 0 h 166"/>
              <a:gd name="T14" fmla="*/ 0 w 118"/>
              <a:gd name="T15" fmla="*/ 12 h 166"/>
              <a:gd name="T16" fmla="*/ 12 w 118"/>
              <a:gd name="T17" fmla="*/ 24 h 166"/>
              <a:gd name="T18" fmla="*/ 31 w 118"/>
              <a:gd name="T19" fmla="*/ 24 h 166"/>
              <a:gd name="T20" fmla="*/ 40 w 118"/>
              <a:gd name="T21" fmla="*/ 20 h 166"/>
              <a:gd name="T22" fmla="*/ 51 w 118"/>
              <a:gd name="T23" fmla="*/ 20 h 166"/>
              <a:gd name="T24" fmla="*/ 51 w 118"/>
              <a:gd name="T25" fmla="*/ 66 h 166"/>
              <a:gd name="T26" fmla="*/ 22 w 118"/>
              <a:gd name="T27" fmla="*/ 102 h 166"/>
              <a:gd name="T28" fmla="*/ 22 w 118"/>
              <a:gd name="T29" fmla="*/ 131 h 166"/>
              <a:gd name="T30" fmla="*/ 30 w 118"/>
              <a:gd name="T31" fmla="*/ 139 h 166"/>
              <a:gd name="T32" fmla="*/ 45 w 118"/>
              <a:gd name="T33" fmla="*/ 139 h 166"/>
              <a:gd name="T34" fmla="*/ 45 w 118"/>
              <a:gd name="T35" fmla="*/ 152 h 166"/>
              <a:gd name="T36" fmla="*/ 59 w 118"/>
              <a:gd name="T37" fmla="*/ 166 h 166"/>
              <a:gd name="T38" fmla="*/ 72 w 118"/>
              <a:gd name="T39" fmla="*/ 152 h 166"/>
              <a:gd name="T40" fmla="*/ 72 w 118"/>
              <a:gd name="T41" fmla="*/ 139 h 166"/>
              <a:gd name="T42" fmla="*/ 87 w 118"/>
              <a:gd name="T43" fmla="*/ 139 h 166"/>
              <a:gd name="T44" fmla="*/ 95 w 118"/>
              <a:gd name="T45" fmla="*/ 131 h 166"/>
              <a:gd name="T46" fmla="*/ 95 w 118"/>
              <a:gd name="T47" fmla="*/ 102 h 166"/>
              <a:gd name="T48" fmla="*/ 67 w 118"/>
              <a:gd name="T49" fmla="*/ 66 h 166"/>
              <a:gd name="T50" fmla="*/ 67 w 118"/>
              <a:gd name="T51" fmla="*/ 20 h 166"/>
              <a:gd name="T52" fmla="*/ 77 w 118"/>
              <a:gd name="T53" fmla="*/ 20 h 166"/>
              <a:gd name="T54" fmla="*/ 86 w 118"/>
              <a:gd name="T55" fmla="*/ 24 h 166"/>
              <a:gd name="T56" fmla="*/ 106 w 118"/>
              <a:gd name="T57" fmla="*/ 24 h 166"/>
              <a:gd name="T58" fmla="*/ 118 w 118"/>
              <a:gd name="T59" fmla="*/ 12 h 166"/>
              <a:gd name="T60" fmla="*/ 106 w 118"/>
              <a:gd name="T61" fmla="*/ 0 h 166"/>
              <a:gd name="T62" fmla="*/ 79 w 118"/>
              <a:gd name="T63" fmla="*/ 102 h 166"/>
              <a:gd name="T64" fmla="*/ 79 w 118"/>
              <a:gd name="T65" fmla="*/ 123 h 166"/>
              <a:gd name="T66" fmla="*/ 72 w 118"/>
              <a:gd name="T67" fmla="*/ 123 h 166"/>
              <a:gd name="T68" fmla="*/ 72 w 118"/>
              <a:gd name="T69" fmla="*/ 102 h 166"/>
              <a:gd name="T70" fmla="*/ 59 w 118"/>
              <a:gd name="T71" fmla="*/ 88 h 166"/>
              <a:gd name="T72" fmla="*/ 45 w 118"/>
              <a:gd name="T73" fmla="*/ 102 h 166"/>
              <a:gd name="T74" fmla="*/ 45 w 118"/>
              <a:gd name="T75" fmla="*/ 123 h 166"/>
              <a:gd name="T76" fmla="*/ 38 w 118"/>
              <a:gd name="T77" fmla="*/ 123 h 166"/>
              <a:gd name="T78" fmla="*/ 38 w 118"/>
              <a:gd name="T79" fmla="*/ 102 h 166"/>
              <a:gd name="T80" fmla="*/ 59 w 118"/>
              <a:gd name="T81" fmla="*/ 81 h 166"/>
              <a:gd name="T82" fmla="*/ 79 w 118"/>
              <a:gd name="T83" fmla="*/ 10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8" h="166">
                <a:moveTo>
                  <a:pt x="106" y="0"/>
                </a:moveTo>
                <a:cubicBezTo>
                  <a:pt x="86" y="0"/>
                  <a:pt x="86" y="0"/>
                  <a:pt x="86" y="0"/>
                </a:cubicBezTo>
                <a:cubicBezTo>
                  <a:pt x="83" y="0"/>
                  <a:pt x="80" y="2"/>
                  <a:pt x="77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8" y="2"/>
                  <a:pt x="35" y="0"/>
                  <a:pt x="3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4"/>
                  <a:pt x="12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5" y="24"/>
                  <a:pt x="38" y="22"/>
                  <a:pt x="40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66"/>
                  <a:pt x="51" y="66"/>
                  <a:pt x="51" y="66"/>
                </a:cubicBezTo>
                <a:cubicBezTo>
                  <a:pt x="34" y="70"/>
                  <a:pt x="22" y="84"/>
                  <a:pt x="22" y="102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2" y="135"/>
                  <a:pt x="25" y="139"/>
                  <a:pt x="30" y="139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9"/>
                  <a:pt x="51" y="166"/>
                  <a:pt x="59" y="166"/>
                </a:cubicBezTo>
                <a:cubicBezTo>
                  <a:pt x="66" y="166"/>
                  <a:pt x="72" y="159"/>
                  <a:pt x="72" y="152"/>
                </a:cubicBezTo>
                <a:cubicBezTo>
                  <a:pt x="72" y="139"/>
                  <a:pt x="72" y="139"/>
                  <a:pt x="72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2" y="139"/>
                  <a:pt x="95" y="135"/>
                  <a:pt x="95" y="131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84"/>
                  <a:pt x="83" y="70"/>
                  <a:pt x="67" y="66"/>
                </a:cubicBezTo>
                <a:cubicBezTo>
                  <a:pt x="67" y="20"/>
                  <a:pt x="67" y="20"/>
                  <a:pt x="67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80" y="22"/>
                  <a:pt x="83" y="24"/>
                  <a:pt x="86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12" y="24"/>
                  <a:pt x="118" y="19"/>
                  <a:pt x="118" y="12"/>
                </a:cubicBezTo>
                <a:cubicBezTo>
                  <a:pt x="118" y="5"/>
                  <a:pt x="112" y="0"/>
                  <a:pt x="106" y="0"/>
                </a:cubicBezTo>
                <a:close/>
                <a:moveTo>
                  <a:pt x="79" y="102"/>
                </a:moveTo>
                <a:cubicBezTo>
                  <a:pt x="79" y="123"/>
                  <a:pt x="79" y="123"/>
                  <a:pt x="79" y="123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94"/>
                  <a:pt x="66" y="88"/>
                  <a:pt x="59" y="88"/>
                </a:cubicBezTo>
                <a:cubicBezTo>
                  <a:pt x="51" y="88"/>
                  <a:pt x="45" y="94"/>
                  <a:pt x="45" y="102"/>
                </a:cubicBezTo>
                <a:cubicBezTo>
                  <a:pt x="45" y="123"/>
                  <a:pt x="45" y="123"/>
                  <a:pt x="45" y="123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90"/>
                  <a:pt x="47" y="81"/>
                  <a:pt x="59" y="81"/>
                </a:cubicBezTo>
                <a:cubicBezTo>
                  <a:pt x="70" y="81"/>
                  <a:pt x="79" y="90"/>
                  <a:pt x="79" y="102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7" name="Freeform 140"/>
          <p:cNvSpPr>
            <a:spLocks noEditPoints="1"/>
          </p:cNvSpPr>
          <p:nvPr/>
        </p:nvSpPr>
        <p:spPr bwMode="auto">
          <a:xfrm>
            <a:off x="8395742" y="5418194"/>
            <a:ext cx="496888" cy="293688"/>
          </a:xfrm>
          <a:custGeom>
            <a:avLst/>
            <a:gdLst>
              <a:gd name="T0" fmla="*/ 138 w 176"/>
              <a:gd name="T1" fmla="*/ 44 h 104"/>
              <a:gd name="T2" fmla="*/ 114 w 176"/>
              <a:gd name="T3" fmla="*/ 0 h 104"/>
              <a:gd name="T4" fmla="*/ 97 w 176"/>
              <a:gd name="T5" fmla="*/ 6 h 104"/>
              <a:gd name="T6" fmla="*/ 111 w 176"/>
              <a:gd name="T7" fmla="*/ 12 h 104"/>
              <a:gd name="T8" fmla="*/ 65 w 176"/>
              <a:gd name="T9" fmla="*/ 23 h 104"/>
              <a:gd name="T10" fmla="*/ 64 w 176"/>
              <a:gd name="T11" fmla="*/ 16 h 104"/>
              <a:gd name="T12" fmla="*/ 64 w 176"/>
              <a:gd name="T13" fmla="*/ 4 h 104"/>
              <a:gd name="T14" fmla="*/ 36 w 176"/>
              <a:gd name="T15" fmla="*/ 10 h 104"/>
              <a:gd name="T16" fmla="*/ 48 w 176"/>
              <a:gd name="T17" fmla="*/ 16 h 104"/>
              <a:gd name="T18" fmla="*/ 43 w 176"/>
              <a:gd name="T19" fmla="*/ 46 h 104"/>
              <a:gd name="T20" fmla="*/ 0 w 176"/>
              <a:gd name="T21" fmla="*/ 74 h 104"/>
              <a:gd name="T22" fmla="*/ 61 w 176"/>
              <a:gd name="T23" fmla="*/ 80 h 104"/>
              <a:gd name="T24" fmla="*/ 84 w 176"/>
              <a:gd name="T25" fmla="*/ 90 h 104"/>
              <a:gd name="T26" fmla="*/ 96 w 176"/>
              <a:gd name="T27" fmla="*/ 67 h 104"/>
              <a:gd name="T28" fmla="*/ 127 w 176"/>
              <a:gd name="T29" fmla="*/ 49 h 104"/>
              <a:gd name="T30" fmla="*/ 145 w 176"/>
              <a:gd name="T31" fmla="*/ 104 h 104"/>
              <a:gd name="T32" fmla="*/ 145 w 176"/>
              <a:gd name="T33" fmla="*/ 43 h 104"/>
              <a:gd name="T34" fmla="*/ 66 w 176"/>
              <a:gd name="T35" fmla="*/ 68 h 104"/>
              <a:gd name="T36" fmla="*/ 53 w 176"/>
              <a:gd name="T37" fmla="*/ 52 h 104"/>
              <a:gd name="T38" fmla="*/ 69 w 176"/>
              <a:gd name="T39" fmla="*/ 62 h 104"/>
              <a:gd name="T40" fmla="*/ 48 w 176"/>
              <a:gd name="T41" fmla="*/ 68 h 104"/>
              <a:gd name="T42" fmla="*/ 46 w 176"/>
              <a:gd name="T43" fmla="*/ 63 h 104"/>
              <a:gd name="T44" fmla="*/ 12 w 176"/>
              <a:gd name="T45" fmla="*/ 74 h 104"/>
              <a:gd name="T46" fmla="*/ 36 w 176"/>
              <a:gd name="T47" fmla="*/ 56 h 104"/>
              <a:gd name="T48" fmla="*/ 25 w 176"/>
              <a:gd name="T49" fmla="*/ 77 h 104"/>
              <a:gd name="T50" fmla="*/ 48 w 176"/>
              <a:gd name="T51" fmla="*/ 80 h 104"/>
              <a:gd name="T52" fmla="*/ 87 w 176"/>
              <a:gd name="T53" fmla="*/ 59 h 104"/>
              <a:gd name="T54" fmla="*/ 70 w 176"/>
              <a:gd name="T55" fmla="*/ 35 h 104"/>
              <a:gd name="T56" fmla="*/ 87 w 176"/>
              <a:gd name="T57" fmla="*/ 59 h 104"/>
              <a:gd name="T58" fmla="*/ 126 w 176"/>
              <a:gd name="T59" fmla="*/ 74 h 104"/>
              <a:gd name="T60" fmla="*/ 139 w 176"/>
              <a:gd name="T61" fmla="*/ 76 h 104"/>
              <a:gd name="T62" fmla="*/ 147 w 176"/>
              <a:gd name="T63" fmla="*/ 79 h 104"/>
              <a:gd name="T64" fmla="*/ 143 w 176"/>
              <a:gd name="T65" fmla="*/ 55 h 104"/>
              <a:gd name="T66" fmla="*/ 163 w 176"/>
              <a:gd name="T67" fmla="*/ 7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04">
                <a:moveTo>
                  <a:pt x="145" y="43"/>
                </a:moveTo>
                <a:cubicBezTo>
                  <a:pt x="143" y="43"/>
                  <a:pt x="140" y="44"/>
                  <a:pt x="138" y="44"/>
                </a:cubicBezTo>
                <a:cubicBezTo>
                  <a:pt x="120" y="4"/>
                  <a:pt x="120" y="4"/>
                  <a:pt x="120" y="4"/>
                </a:cubicBezTo>
                <a:cubicBezTo>
                  <a:pt x="119" y="2"/>
                  <a:pt x="117" y="0"/>
                  <a:pt x="114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0" y="0"/>
                  <a:pt x="97" y="3"/>
                  <a:pt x="97" y="6"/>
                </a:cubicBezTo>
                <a:cubicBezTo>
                  <a:pt x="97" y="10"/>
                  <a:pt x="100" y="12"/>
                  <a:pt x="103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6" y="23"/>
                  <a:pt x="116" y="23"/>
                  <a:pt x="116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2" y="16"/>
                  <a:pt x="62" y="16"/>
                  <a:pt x="6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8" y="16"/>
                  <a:pt x="70" y="13"/>
                  <a:pt x="70" y="10"/>
                </a:cubicBezTo>
                <a:cubicBezTo>
                  <a:pt x="70" y="7"/>
                  <a:pt x="68" y="4"/>
                  <a:pt x="6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39" y="4"/>
                  <a:pt x="36" y="7"/>
                  <a:pt x="36" y="10"/>
                </a:cubicBezTo>
                <a:cubicBezTo>
                  <a:pt x="36" y="13"/>
                  <a:pt x="39" y="16"/>
                  <a:pt x="42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54" y="29"/>
                  <a:pt x="54" y="29"/>
                  <a:pt x="54" y="29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44"/>
                  <a:pt x="35" y="43"/>
                  <a:pt x="31" y="43"/>
                </a:cubicBezTo>
                <a:cubicBezTo>
                  <a:pt x="14" y="43"/>
                  <a:pt x="0" y="57"/>
                  <a:pt x="0" y="74"/>
                </a:cubicBezTo>
                <a:cubicBezTo>
                  <a:pt x="0" y="91"/>
                  <a:pt x="14" y="104"/>
                  <a:pt x="31" y="104"/>
                </a:cubicBezTo>
                <a:cubicBezTo>
                  <a:pt x="46" y="104"/>
                  <a:pt x="58" y="94"/>
                  <a:pt x="61" y="80"/>
                </a:cubicBezTo>
                <a:cubicBezTo>
                  <a:pt x="66" y="80"/>
                  <a:pt x="66" y="80"/>
                  <a:pt x="66" y="80"/>
                </a:cubicBezTo>
                <a:cubicBezTo>
                  <a:pt x="69" y="87"/>
                  <a:pt x="76" y="91"/>
                  <a:pt x="84" y="90"/>
                </a:cubicBezTo>
                <a:cubicBezTo>
                  <a:pt x="93" y="88"/>
                  <a:pt x="99" y="79"/>
                  <a:pt x="97" y="70"/>
                </a:cubicBezTo>
                <a:cubicBezTo>
                  <a:pt x="97" y="69"/>
                  <a:pt x="96" y="68"/>
                  <a:pt x="96" y="67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7" y="49"/>
                  <a:pt x="127" y="49"/>
                  <a:pt x="127" y="49"/>
                </a:cubicBezTo>
                <a:cubicBezTo>
                  <a:pt x="119" y="55"/>
                  <a:pt x="114" y="64"/>
                  <a:pt x="114" y="74"/>
                </a:cubicBezTo>
                <a:cubicBezTo>
                  <a:pt x="114" y="91"/>
                  <a:pt x="128" y="104"/>
                  <a:pt x="145" y="104"/>
                </a:cubicBezTo>
                <a:cubicBezTo>
                  <a:pt x="162" y="104"/>
                  <a:pt x="176" y="91"/>
                  <a:pt x="176" y="74"/>
                </a:cubicBezTo>
                <a:cubicBezTo>
                  <a:pt x="175" y="57"/>
                  <a:pt x="162" y="43"/>
                  <a:pt x="145" y="43"/>
                </a:cubicBezTo>
                <a:close/>
                <a:moveTo>
                  <a:pt x="69" y="62"/>
                </a:moveTo>
                <a:cubicBezTo>
                  <a:pt x="68" y="64"/>
                  <a:pt x="67" y="66"/>
                  <a:pt x="66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0" y="62"/>
                  <a:pt x="57" y="57"/>
                  <a:pt x="53" y="52"/>
                </a:cubicBezTo>
                <a:cubicBezTo>
                  <a:pt x="60" y="42"/>
                  <a:pt x="60" y="42"/>
                  <a:pt x="60" y="42"/>
                </a:cubicBezTo>
                <a:lnTo>
                  <a:pt x="69" y="62"/>
                </a:lnTo>
                <a:close/>
                <a:moveTo>
                  <a:pt x="46" y="63"/>
                </a:moveTo>
                <a:cubicBezTo>
                  <a:pt x="47" y="64"/>
                  <a:pt x="48" y="66"/>
                  <a:pt x="48" y="68"/>
                </a:cubicBezTo>
                <a:cubicBezTo>
                  <a:pt x="42" y="68"/>
                  <a:pt x="42" y="68"/>
                  <a:pt x="42" y="68"/>
                </a:cubicBezTo>
                <a:lnTo>
                  <a:pt x="46" y="63"/>
                </a:lnTo>
                <a:close/>
                <a:moveTo>
                  <a:pt x="31" y="92"/>
                </a:moveTo>
                <a:cubicBezTo>
                  <a:pt x="21" y="92"/>
                  <a:pt x="12" y="84"/>
                  <a:pt x="12" y="74"/>
                </a:cubicBezTo>
                <a:cubicBezTo>
                  <a:pt x="12" y="64"/>
                  <a:pt x="21" y="55"/>
                  <a:pt x="31" y="55"/>
                </a:cubicBezTo>
                <a:cubicBezTo>
                  <a:pt x="32" y="55"/>
                  <a:pt x="34" y="56"/>
                  <a:pt x="36" y="56"/>
                </a:cubicBezTo>
                <a:cubicBezTo>
                  <a:pt x="26" y="70"/>
                  <a:pt x="26" y="70"/>
                  <a:pt x="26" y="70"/>
                </a:cubicBezTo>
                <a:cubicBezTo>
                  <a:pt x="25" y="72"/>
                  <a:pt x="24" y="75"/>
                  <a:pt x="25" y="77"/>
                </a:cubicBezTo>
                <a:cubicBezTo>
                  <a:pt x="26" y="79"/>
                  <a:pt x="29" y="80"/>
                  <a:pt x="31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6" y="87"/>
                  <a:pt x="39" y="92"/>
                  <a:pt x="31" y="92"/>
                </a:cubicBezTo>
                <a:close/>
                <a:moveTo>
                  <a:pt x="87" y="59"/>
                </a:moveTo>
                <a:cubicBezTo>
                  <a:pt x="85" y="58"/>
                  <a:pt x="83" y="57"/>
                  <a:pt x="80" y="58"/>
                </a:cubicBezTo>
                <a:cubicBezTo>
                  <a:pt x="70" y="35"/>
                  <a:pt x="70" y="35"/>
                  <a:pt x="70" y="35"/>
                </a:cubicBezTo>
                <a:cubicBezTo>
                  <a:pt x="110" y="35"/>
                  <a:pt x="110" y="35"/>
                  <a:pt x="110" y="35"/>
                </a:cubicBezTo>
                <a:lnTo>
                  <a:pt x="87" y="59"/>
                </a:lnTo>
                <a:close/>
                <a:moveTo>
                  <a:pt x="145" y="92"/>
                </a:moveTo>
                <a:cubicBezTo>
                  <a:pt x="135" y="92"/>
                  <a:pt x="126" y="84"/>
                  <a:pt x="126" y="74"/>
                </a:cubicBezTo>
                <a:cubicBezTo>
                  <a:pt x="126" y="68"/>
                  <a:pt x="129" y="64"/>
                  <a:pt x="132" y="60"/>
                </a:cubicBezTo>
                <a:cubicBezTo>
                  <a:pt x="139" y="76"/>
                  <a:pt x="139" y="76"/>
                  <a:pt x="139" y="76"/>
                </a:cubicBezTo>
                <a:cubicBezTo>
                  <a:pt x="140" y="79"/>
                  <a:pt x="143" y="80"/>
                  <a:pt x="145" y="80"/>
                </a:cubicBezTo>
                <a:cubicBezTo>
                  <a:pt x="146" y="80"/>
                  <a:pt x="147" y="80"/>
                  <a:pt x="147" y="79"/>
                </a:cubicBezTo>
                <a:cubicBezTo>
                  <a:pt x="150" y="78"/>
                  <a:pt x="152" y="74"/>
                  <a:pt x="150" y="71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44" y="55"/>
                  <a:pt x="144" y="55"/>
                  <a:pt x="145" y="55"/>
                </a:cubicBezTo>
                <a:cubicBezTo>
                  <a:pt x="155" y="55"/>
                  <a:pt x="163" y="64"/>
                  <a:pt x="163" y="74"/>
                </a:cubicBezTo>
                <a:cubicBezTo>
                  <a:pt x="163" y="84"/>
                  <a:pt x="155" y="92"/>
                  <a:pt x="145" y="92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8" name="Freeform 141"/>
          <p:cNvSpPr>
            <a:spLocks noEditPoints="1"/>
          </p:cNvSpPr>
          <p:nvPr/>
        </p:nvSpPr>
        <p:spPr bwMode="auto">
          <a:xfrm>
            <a:off x="8336321" y="4704625"/>
            <a:ext cx="603250" cy="285750"/>
          </a:xfrm>
          <a:custGeom>
            <a:avLst/>
            <a:gdLst>
              <a:gd name="T0" fmla="*/ 2 w 214"/>
              <a:gd name="T1" fmla="*/ 79 h 101"/>
              <a:gd name="T2" fmla="*/ 7 w 214"/>
              <a:gd name="T3" fmla="*/ 82 h 101"/>
              <a:gd name="T4" fmla="*/ 12 w 214"/>
              <a:gd name="T5" fmla="*/ 82 h 101"/>
              <a:gd name="T6" fmla="*/ 34 w 214"/>
              <a:gd name="T7" fmla="*/ 101 h 101"/>
              <a:gd name="T8" fmla="*/ 57 w 214"/>
              <a:gd name="T9" fmla="*/ 82 h 101"/>
              <a:gd name="T10" fmla="*/ 150 w 214"/>
              <a:gd name="T11" fmla="*/ 82 h 101"/>
              <a:gd name="T12" fmla="*/ 173 w 214"/>
              <a:gd name="T13" fmla="*/ 101 h 101"/>
              <a:gd name="T14" fmla="*/ 195 w 214"/>
              <a:gd name="T15" fmla="*/ 82 h 101"/>
              <a:gd name="T16" fmla="*/ 206 w 214"/>
              <a:gd name="T17" fmla="*/ 82 h 101"/>
              <a:gd name="T18" fmla="*/ 214 w 214"/>
              <a:gd name="T19" fmla="*/ 75 h 101"/>
              <a:gd name="T20" fmla="*/ 157 w 214"/>
              <a:gd name="T21" fmla="*/ 27 h 101"/>
              <a:gd name="T22" fmla="*/ 92 w 214"/>
              <a:gd name="T23" fmla="*/ 1 h 101"/>
              <a:gd name="T24" fmla="*/ 89 w 214"/>
              <a:gd name="T25" fmla="*/ 1 h 101"/>
              <a:gd name="T26" fmla="*/ 24 w 214"/>
              <a:gd name="T27" fmla="*/ 29 h 101"/>
              <a:gd name="T28" fmla="*/ 0 w 214"/>
              <a:gd name="T29" fmla="*/ 73 h 101"/>
              <a:gd name="T30" fmla="*/ 2 w 214"/>
              <a:gd name="T31" fmla="*/ 79 h 101"/>
              <a:gd name="T32" fmla="*/ 164 w 214"/>
              <a:gd name="T33" fmla="*/ 78 h 101"/>
              <a:gd name="T34" fmla="*/ 173 w 214"/>
              <a:gd name="T35" fmla="*/ 70 h 101"/>
              <a:gd name="T36" fmla="*/ 181 w 214"/>
              <a:gd name="T37" fmla="*/ 78 h 101"/>
              <a:gd name="T38" fmla="*/ 173 w 214"/>
              <a:gd name="T39" fmla="*/ 87 h 101"/>
              <a:gd name="T40" fmla="*/ 164 w 214"/>
              <a:gd name="T41" fmla="*/ 78 h 101"/>
              <a:gd name="T42" fmla="*/ 99 w 214"/>
              <a:gd name="T43" fmla="*/ 15 h 101"/>
              <a:gd name="T44" fmla="*/ 132 w 214"/>
              <a:gd name="T45" fmla="*/ 26 h 101"/>
              <a:gd name="T46" fmla="*/ 99 w 214"/>
              <a:gd name="T47" fmla="*/ 26 h 101"/>
              <a:gd name="T48" fmla="*/ 99 w 214"/>
              <a:gd name="T49" fmla="*/ 15 h 101"/>
              <a:gd name="T50" fmla="*/ 85 w 214"/>
              <a:gd name="T51" fmla="*/ 26 h 101"/>
              <a:gd name="T52" fmla="*/ 51 w 214"/>
              <a:gd name="T53" fmla="*/ 26 h 101"/>
              <a:gd name="T54" fmla="*/ 85 w 214"/>
              <a:gd name="T55" fmla="*/ 15 h 101"/>
              <a:gd name="T56" fmla="*/ 85 w 214"/>
              <a:gd name="T57" fmla="*/ 26 h 101"/>
              <a:gd name="T58" fmla="*/ 26 w 214"/>
              <a:gd name="T59" fmla="*/ 78 h 101"/>
              <a:gd name="T60" fmla="*/ 34 w 214"/>
              <a:gd name="T61" fmla="*/ 70 h 101"/>
              <a:gd name="T62" fmla="*/ 43 w 214"/>
              <a:gd name="T63" fmla="*/ 78 h 101"/>
              <a:gd name="T64" fmla="*/ 34 w 214"/>
              <a:gd name="T65" fmla="*/ 87 h 101"/>
              <a:gd name="T66" fmla="*/ 26 w 214"/>
              <a:gd name="T67" fmla="*/ 7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4" h="101">
                <a:moveTo>
                  <a:pt x="2" y="79"/>
                </a:moveTo>
                <a:cubicBezTo>
                  <a:pt x="3" y="81"/>
                  <a:pt x="5" y="82"/>
                  <a:pt x="7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3" y="93"/>
                  <a:pt x="23" y="101"/>
                  <a:pt x="34" y="101"/>
                </a:cubicBezTo>
                <a:cubicBezTo>
                  <a:pt x="46" y="101"/>
                  <a:pt x="55" y="93"/>
                  <a:pt x="57" y="82"/>
                </a:cubicBezTo>
                <a:cubicBezTo>
                  <a:pt x="150" y="82"/>
                  <a:pt x="150" y="82"/>
                  <a:pt x="150" y="82"/>
                </a:cubicBezTo>
                <a:cubicBezTo>
                  <a:pt x="152" y="93"/>
                  <a:pt x="161" y="101"/>
                  <a:pt x="173" y="101"/>
                </a:cubicBezTo>
                <a:cubicBezTo>
                  <a:pt x="184" y="101"/>
                  <a:pt x="194" y="93"/>
                  <a:pt x="195" y="82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10" y="82"/>
                  <a:pt x="214" y="79"/>
                  <a:pt x="214" y="75"/>
                </a:cubicBezTo>
                <a:cubicBezTo>
                  <a:pt x="214" y="48"/>
                  <a:pt x="193" y="31"/>
                  <a:pt x="157" y="27"/>
                </a:cubicBezTo>
                <a:cubicBezTo>
                  <a:pt x="138" y="9"/>
                  <a:pt x="116" y="0"/>
                  <a:pt x="92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65" y="1"/>
                  <a:pt x="44" y="10"/>
                  <a:pt x="24" y="29"/>
                </a:cubicBezTo>
                <a:cubicBezTo>
                  <a:pt x="3" y="49"/>
                  <a:pt x="0" y="73"/>
                  <a:pt x="0" y="73"/>
                </a:cubicBezTo>
                <a:cubicBezTo>
                  <a:pt x="0" y="76"/>
                  <a:pt x="0" y="78"/>
                  <a:pt x="2" y="79"/>
                </a:cubicBezTo>
                <a:close/>
                <a:moveTo>
                  <a:pt x="164" y="78"/>
                </a:moveTo>
                <a:cubicBezTo>
                  <a:pt x="164" y="74"/>
                  <a:pt x="168" y="70"/>
                  <a:pt x="173" y="70"/>
                </a:cubicBezTo>
                <a:cubicBezTo>
                  <a:pt x="177" y="70"/>
                  <a:pt x="181" y="74"/>
                  <a:pt x="181" y="78"/>
                </a:cubicBezTo>
                <a:cubicBezTo>
                  <a:pt x="181" y="83"/>
                  <a:pt x="177" y="87"/>
                  <a:pt x="173" y="87"/>
                </a:cubicBezTo>
                <a:cubicBezTo>
                  <a:pt x="168" y="87"/>
                  <a:pt x="164" y="83"/>
                  <a:pt x="164" y="78"/>
                </a:cubicBezTo>
                <a:close/>
                <a:moveTo>
                  <a:pt x="99" y="15"/>
                </a:moveTo>
                <a:cubicBezTo>
                  <a:pt x="111" y="16"/>
                  <a:pt x="122" y="20"/>
                  <a:pt x="132" y="26"/>
                </a:cubicBezTo>
                <a:cubicBezTo>
                  <a:pt x="99" y="26"/>
                  <a:pt x="99" y="26"/>
                  <a:pt x="99" y="26"/>
                </a:cubicBezTo>
                <a:lnTo>
                  <a:pt x="99" y="15"/>
                </a:lnTo>
                <a:close/>
                <a:moveTo>
                  <a:pt x="85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62" y="20"/>
                  <a:pt x="73" y="16"/>
                  <a:pt x="85" y="15"/>
                </a:cubicBezTo>
                <a:lnTo>
                  <a:pt x="85" y="26"/>
                </a:lnTo>
                <a:close/>
                <a:moveTo>
                  <a:pt x="26" y="78"/>
                </a:moveTo>
                <a:cubicBezTo>
                  <a:pt x="26" y="74"/>
                  <a:pt x="30" y="70"/>
                  <a:pt x="34" y="70"/>
                </a:cubicBezTo>
                <a:cubicBezTo>
                  <a:pt x="39" y="70"/>
                  <a:pt x="43" y="74"/>
                  <a:pt x="43" y="78"/>
                </a:cubicBezTo>
                <a:cubicBezTo>
                  <a:pt x="43" y="83"/>
                  <a:pt x="39" y="87"/>
                  <a:pt x="34" y="87"/>
                </a:cubicBezTo>
                <a:cubicBezTo>
                  <a:pt x="30" y="87"/>
                  <a:pt x="26" y="83"/>
                  <a:pt x="26" y="78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9" name="Freeform 142"/>
          <p:cNvSpPr>
            <a:spLocks/>
          </p:cNvSpPr>
          <p:nvPr/>
        </p:nvSpPr>
        <p:spPr bwMode="auto">
          <a:xfrm>
            <a:off x="10637060" y="5333352"/>
            <a:ext cx="373063" cy="449263"/>
          </a:xfrm>
          <a:custGeom>
            <a:avLst/>
            <a:gdLst>
              <a:gd name="T0" fmla="*/ 132 w 132"/>
              <a:gd name="T1" fmla="*/ 93 h 159"/>
              <a:gd name="T2" fmla="*/ 132 w 132"/>
              <a:gd name="T3" fmla="*/ 101 h 159"/>
              <a:gd name="T4" fmla="*/ 130 w 132"/>
              <a:gd name="T5" fmla="*/ 105 h 159"/>
              <a:gd name="T6" fmla="*/ 126 w 132"/>
              <a:gd name="T7" fmla="*/ 107 h 159"/>
              <a:gd name="T8" fmla="*/ 125 w 132"/>
              <a:gd name="T9" fmla="*/ 106 h 159"/>
              <a:gd name="T10" fmla="*/ 77 w 132"/>
              <a:gd name="T11" fmla="*/ 95 h 159"/>
              <a:gd name="T12" fmla="*/ 77 w 132"/>
              <a:gd name="T13" fmla="*/ 141 h 159"/>
              <a:gd name="T14" fmla="*/ 90 w 132"/>
              <a:gd name="T15" fmla="*/ 150 h 159"/>
              <a:gd name="T16" fmla="*/ 92 w 132"/>
              <a:gd name="T17" fmla="*/ 153 h 159"/>
              <a:gd name="T18" fmla="*/ 92 w 132"/>
              <a:gd name="T19" fmla="*/ 155 h 159"/>
              <a:gd name="T20" fmla="*/ 91 w 132"/>
              <a:gd name="T21" fmla="*/ 158 h 159"/>
              <a:gd name="T22" fmla="*/ 88 w 132"/>
              <a:gd name="T23" fmla="*/ 159 h 159"/>
              <a:gd name="T24" fmla="*/ 87 w 132"/>
              <a:gd name="T25" fmla="*/ 159 h 159"/>
              <a:gd name="T26" fmla="*/ 66 w 132"/>
              <a:gd name="T27" fmla="*/ 156 h 159"/>
              <a:gd name="T28" fmla="*/ 45 w 132"/>
              <a:gd name="T29" fmla="*/ 159 h 159"/>
              <a:gd name="T30" fmla="*/ 42 w 132"/>
              <a:gd name="T31" fmla="*/ 158 h 159"/>
              <a:gd name="T32" fmla="*/ 40 w 132"/>
              <a:gd name="T33" fmla="*/ 155 h 159"/>
              <a:gd name="T34" fmla="*/ 40 w 132"/>
              <a:gd name="T35" fmla="*/ 153 h 159"/>
              <a:gd name="T36" fmla="*/ 42 w 132"/>
              <a:gd name="T37" fmla="*/ 150 h 159"/>
              <a:gd name="T38" fmla="*/ 55 w 132"/>
              <a:gd name="T39" fmla="*/ 141 h 159"/>
              <a:gd name="T40" fmla="*/ 55 w 132"/>
              <a:gd name="T41" fmla="*/ 95 h 159"/>
              <a:gd name="T42" fmla="*/ 8 w 132"/>
              <a:gd name="T43" fmla="*/ 106 h 159"/>
              <a:gd name="T44" fmla="*/ 3 w 132"/>
              <a:gd name="T45" fmla="*/ 105 h 159"/>
              <a:gd name="T46" fmla="*/ 0 w 132"/>
              <a:gd name="T47" fmla="*/ 101 h 159"/>
              <a:gd name="T48" fmla="*/ 0 w 132"/>
              <a:gd name="T49" fmla="*/ 93 h 159"/>
              <a:gd name="T50" fmla="*/ 3 w 132"/>
              <a:gd name="T51" fmla="*/ 88 h 159"/>
              <a:gd name="T52" fmla="*/ 55 w 132"/>
              <a:gd name="T53" fmla="*/ 59 h 159"/>
              <a:gd name="T54" fmla="*/ 55 w 132"/>
              <a:gd name="T55" fmla="*/ 11 h 159"/>
              <a:gd name="T56" fmla="*/ 66 w 132"/>
              <a:gd name="T57" fmla="*/ 0 h 159"/>
              <a:gd name="T58" fmla="*/ 77 w 132"/>
              <a:gd name="T59" fmla="*/ 11 h 159"/>
              <a:gd name="T60" fmla="*/ 77 w 132"/>
              <a:gd name="T61" fmla="*/ 59 h 159"/>
              <a:gd name="T62" fmla="*/ 129 w 132"/>
              <a:gd name="T63" fmla="*/ 88 h 159"/>
              <a:gd name="T64" fmla="*/ 132 w 132"/>
              <a:gd name="T65" fmla="*/ 9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2" h="159">
                <a:moveTo>
                  <a:pt x="132" y="93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2" y="102"/>
                  <a:pt x="131" y="104"/>
                  <a:pt x="130" y="105"/>
                </a:cubicBezTo>
                <a:cubicBezTo>
                  <a:pt x="129" y="106"/>
                  <a:pt x="128" y="107"/>
                  <a:pt x="126" y="107"/>
                </a:cubicBezTo>
                <a:cubicBezTo>
                  <a:pt x="126" y="107"/>
                  <a:pt x="125" y="106"/>
                  <a:pt x="125" y="106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1" y="151"/>
                  <a:pt x="92" y="152"/>
                  <a:pt x="92" y="153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2" y="156"/>
                  <a:pt x="92" y="157"/>
                  <a:pt x="91" y="158"/>
                </a:cubicBezTo>
                <a:cubicBezTo>
                  <a:pt x="90" y="159"/>
                  <a:pt x="89" y="159"/>
                  <a:pt x="88" y="159"/>
                </a:cubicBezTo>
                <a:cubicBezTo>
                  <a:pt x="88" y="159"/>
                  <a:pt x="88" y="159"/>
                  <a:pt x="87" y="159"/>
                </a:cubicBezTo>
                <a:cubicBezTo>
                  <a:pt x="66" y="156"/>
                  <a:pt x="66" y="156"/>
                  <a:pt x="66" y="156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44" y="159"/>
                  <a:pt x="43" y="159"/>
                  <a:pt x="42" y="158"/>
                </a:cubicBezTo>
                <a:cubicBezTo>
                  <a:pt x="41" y="157"/>
                  <a:pt x="40" y="156"/>
                  <a:pt x="40" y="155"/>
                </a:cubicBezTo>
                <a:cubicBezTo>
                  <a:pt x="40" y="153"/>
                  <a:pt x="40" y="153"/>
                  <a:pt x="40" y="153"/>
                </a:cubicBezTo>
                <a:cubicBezTo>
                  <a:pt x="40" y="152"/>
                  <a:pt x="41" y="151"/>
                  <a:pt x="42" y="150"/>
                </a:cubicBezTo>
                <a:cubicBezTo>
                  <a:pt x="55" y="141"/>
                  <a:pt x="55" y="141"/>
                  <a:pt x="55" y="141"/>
                </a:cubicBezTo>
                <a:cubicBezTo>
                  <a:pt x="55" y="95"/>
                  <a:pt x="55" y="95"/>
                  <a:pt x="55" y="95"/>
                </a:cubicBezTo>
                <a:cubicBezTo>
                  <a:pt x="8" y="106"/>
                  <a:pt x="8" y="106"/>
                  <a:pt x="8" y="106"/>
                </a:cubicBezTo>
                <a:cubicBezTo>
                  <a:pt x="6" y="107"/>
                  <a:pt x="4" y="106"/>
                  <a:pt x="3" y="105"/>
                </a:cubicBezTo>
                <a:cubicBezTo>
                  <a:pt x="1" y="104"/>
                  <a:pt x="0" y="102"/>
                  <a:pt x="0" y="10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1" y="89"/>
                  <a:pt x="3" y="88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11"/>
                  <a:pt x="55" y="11"/>
                  <a:pt x="55" y="11"/>
                </a:cubicBezTo>
                <a:cubicBezTo>
                  <a:pt x="55" y="5"/>
                  <a:pt x="60" y="0"/>
                  <a:pt x="66" y="0"/>
                </a:cubicBezTo>
                <a:cubicBezTo>
                  <a:pt x="72" y="0"/>
                  <a:pt x="77" y="5"/>
                  <a:pt x="77" y="11"/>
                </a:cubicBezTo>
                <a:cubicBezTo>
                  <a:pt x="77" y="59"/>
                  <a:pt x="77" y="59"/>
                  <a:pt x="77" y="59"/>
                </a:cubicBezTo>
                <a:cubicBezTo>
                  <a:pt x="129" y="88"/>
                  <a:pt x="129" y="88"/>
                  <a:pt x="129" y="88"/>
                </a:cubicBezTo>
                <a:cubicBezTo>
                  <a:pt x="131" y="89"/>
                  <a:pt x="132" y="91"/>
                  <a:pt x="132" y="93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0" name="Freeform 143"/>
          <p:cNvSpPr>
            <a:spLocks noEditPoints="1"/>
          </p:cNvSpPr>
          <p:nvPr/>
        </p:nvSpPr>
        <p:spPr bwMode="auto">
          <a:xfrm>
            <a:off x="9037663" y="5376515"/>
            <a:ext cx="547688" cy="312738"/>
          </a:xfrm>
          <a:custGeom>
            <a:avLst/>
            <a:gdLst>
              <a:gd name="T0" fmla="*/ 145 w 194"/>
              <a:gd name="T1" fmla="*/ 17 h 111"/>
              <a:gd name="T2" fmla="*/ 125 w 194"/>
              <a:gd name="T3" fmla="*/ 17 h 111"/>
              <a:gd name="T4" fmla="*/ 125 w 194"/>
              <a:gd name="T5" fmla="*/ 12 h 111"/>
              <a:gd name="T6" fmla="*/ 155 w 194"/>
              <a:gd name="T7" fmla="*/ 12 h 111"/>
              <a:gd name="T8" fmla="*/ 161 w 194"/>
              <a:gd name="T9" fmla="*/ 6 h 111"/>
              <a:gd name="T10" fmla="*/ 155 w 194"/>
              <a:gd name="T11" fmla="*/ 0 h 111"/>
              <a:gd name="T12" fmla="*/ 83 w 194"/>
              <a:gd name="T13" fmla="*/ 0 h 111"/>
              <a:gd name="T14" fmla="*/ 77 w 194"/>
              <a:gd name="T15" fmla="*/ 6 h 111"/>
              <a:gd name="T16" fmla="*/ 83 w 194"/>
              <a:gd name="T17" fmla="*/ 12 h 111"/>
              <a:gd name="T18" fmla="*/ 113 w 194"/>
              <a:gd name="T19" fmla="*/ 12 h 111"/>
              <a:gd name="T20" fmla="*/ 113 w 194"/>
              <a:gd name="T21" fmla="*/ 17 h 111"/>
              <a:gd name="T22" fmla="*/ 55 w 194"/>
              <a:gd name="T23" fmla="*/ 17 h 111"/>
              <a:gd name="T24" fmla="*/ 29 w 194"/>
              <a:gd name="T25" fmla="*/ 2 h 111"/>
              <a:gd name="T26" fmla="*/ 0 w 194"/>
              <a:gd name="T27" fmla="*/ 32 h 111"/>
              <a:gd name="T28" fmla="*/ 29 w 194"/>
              <a:gd name="T29" fmla="*/ 61 h 111"/>
              <a:gd name="T30" fmla="*/ 53 w 194"/>
              <a:gd name="T31" fmla="*/ 50 h 111"/>
              <a:gd name="T32" fmla="*/ 98 w 194"/>
              <a:gd name="T33" fmla="*/ 57 h 111"/>
              <a:gd name="T34" fmla="*/ 98 w 194"/>
              <a:gd name="T35" fmla="*/ 70 h 111"/>
              <a:gd name="T36" fmla="*/ 117 w 194"/>
              <a:gd name="T37" fmla="*/ 90 h 111"/>
              <a:gd name="T38" fmla="*/ 126 w 194"/>
              <a:gd name="T39" fmla="*/ 90 h 111"/>
              <a:gd name="T40" fmla="*/ 126 w 194"/>
              <a:gd name="T41" fmla="*/ 99 h 111"/>
              <a:gd name="T42" fmla="*/ 110 w 194"/>
              <a:gd name="T43" fmla="*/ 99 h 111"/>
              <a:gd name="T44" fmla="*/ 104 w 194"/>
              <a:gd name="T45" fmla="*/ 105 h 111"/>
              <a:gd name="T46" fmla="*/ 110 w 194"/>
              <a:gd name="T47" fmla="*/ 111 h 111"/>
              <a:gd name="T48" fmla="*/ 132 w 194"/>
              <a:gd name="T49" fmla="*/ 111 h 111"/>
              <a:gd name="T50" fmla="*/ 162 w 194"/>
              <a:gd name="T51" fmla="*/ 111 h 111"/>
              <a:gd name="T52" fmla="*/ 183 w 194"/>
              <a:gd name="T53" fmla="*/ 111 h 111"/>
              <a:gd name="T54" fmla="*/ 189 w 194"/>
              <a:gd name="T55" fmla="*/ 105 h 111"/>
              <a:gd name="T56" fmla="*/ 183 w 194"/>
              <a:gd name="T57" fmla="*/ 99 h 111"/>
              <a:gd name="T58" fmla="*/ 168 w 194"/>
              <a:gd name="T59" fmla="*/ 99 h 111"/>
              <a:gd name="T60" fmla="*/ 168 w 194"/>
              <a:gd name="T61" fmla="*/ 90 h 111"/>
              <a:gd name="T62" fmla="*/ 179 w 194"/>
              <a:gd name="T63" fmla="*/ 90 h 111"/>
              <a:gd name="T64" fmla="*/ 194 w 194"/>
              <a:gd name="T65" fmla="*/ 75 h 111"/>
              <a:gd name="T66" fmla="*/ 194 w 194"/>
              <a:gd name="T67" fmla="*/ 65 h 111"/>
              <a:gd name="T68" fmla="*/ 145 w 194"/>
              <a:gd name="T69" fmla="*/ 17 h 111"/>
              <a:gd name="T70" fmla="*/ 156 w 194"/>
              <a:gd name="T71" fmla="*/ 99 h 111"/>
              <a:gd name="T72" fmla="*/ 138 w 194"/>
              <a:gd name="T73" fmla="*/ 99 h 111"/>
              <a:gd name="T74" fmla="*/ 138 w 194"/>
              <a:gd name="T75" fmla="*/ 90 h 111"/>
              <a:gd name="T76" fmla="*/ 156 w 194"/>
              <a:gd name="T77" fmla="*/ 90 h 111"/>
              <a:gd name="T78" fmla="*/ 156 w 194"/>
              <a:gd name="T79" fmla="*/ 99 h 111"/>
              <a:gd name="T80" fmla="*/ 29 w 194"/>
              <a:gd name="T81" fmla="*/ 49 h 111"/>
              <a:gd name="T82" fmla="*/ 12 w 194"/>
              <a:gd name="T83" fmla="*/ 32 h 111"/>
              <a:gd name="T84" fmla="*/ 29 w 194"/>
              <a:gd name="T85" fmla="*/ 14 h 111"/>
              <a:gd name="T86" fmla="*/ 39 w 194"/>
              <a:gd name="T87" fmla="*/ 17 h 111"/>
              <a:gd name="T88" fmla="*/ 36 w 194"/>
              <a:gd name="T89" fmla="*/ 17 h 111"/>
              <a:gd name="T90" fmla="*/ 25 w 194"/>
              <a:gd name="T91" fmla="*/ 28 h 111"/>
              <a:gd name="T92" fmla="*/ 25 w 194"/>
              <a:gd name="T93" fmla="*/ 33 h 111"/>
              <a:gd name="T94" fmla="*/ 37 w 194"/>
              <a:gd name="T95" fmla="*/ 48 h 111"/>
              <a:gd name="T96" fmla="*/ 29 w 194"/>
              <a:gd name="T97" fmla="*/ 4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4" h="111">
                <a:moveTo>
                  <a:pt x="145" y="17"/>
                </a:moveTo>
                <a:cubicBezTo>
                  <a:pt x="125" y="17"/>
                  <a:pt x="125" y="17"/>
                  <a:pt x="125" y="17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55" y="12"/>
                  <a:pt x="155" y="12"/>
                  <a:pt x="155" y="12"/>
                </a:cubicBezTo>
                <a:cubicBezTo>
                  <a:pt x="159" y="12"/>
                  <a:pt x="161" y="9"/>
                  <a:pt x="161" y="6"/>
                </a:cubicBezTo>
                <a:cubicBezTo>
                  <a:pt x="161" y="3"/>
                  <a:pt x="159" y="0"/>
                  <a:pt x="155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0" y="0"/>
                  <a:pt x="77" y="3"/>
                  <a:pt x="77" y="6"/>
                </a:cubicBezTo>
                <a:cubicBezTo>
                  <a:pt x="77" y="9"/>
                  <a:pt x="80" y="12"/>
                  <a:pt x="83" y="12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17"/>
                  <a:pt x="113" y="17"/>
                  <a:pt x="113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0" y="8"/>
                  <a:pt x="40" y="2"/>
                  <a:pt x="29" y="2"/>
                </a:cubicBezTo>
                <a:cubicBezTo>
                  <a:pt x="13" y="2"/>
                  <a:pt x="0" y="15"/>
                  <a:pt x="0" y="32"/>
                </a:cubicBezTo>
                <a:cubicBezTo>
                  <a:pt x="0" y="48"/>
                  <a:pt x="13" y="61"/>
                  <a:pt x="29" y="61"/>
                </a:cubicBezTo>
                <a:cubicBezTo>
                  <a:pt x="39" y="61"/>
                  <a:pt x="47" y="57"/>
                  <a:pt x="53" y="50"/>
                </a:cubicBezTo>
                <a:cubicBezTo>
                  <a:pt x="98" y="57"/>
                  <a:pt x="98" y="57"/>
                  <a:pt x="98" y="57"/>
                </a:cubicBezTo>
                <a:cubicBezTo>
                  <a:pt x="98" y="70"/>
                  <a:pt x="98" y="70"/>
                  <a:pt x="98" y="70"/>
                </a:cubicBezTo>
                <a:cubicBezTo>
                  <a:pt x="98" y="81"/>
                  <a:pt x="106" y="90"/>
                  <a:pt x="117" y="90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7" y="99"/>
                  <a:pt x="104" y="101"/>
                  <a:pt x="104" y="105"/>
                </a:cubicBezTo>
                <a:cubicBezTo>
                  <a:pt x="104" y="108"/>
                  <a:pt x="107" y="111"/>
                  <a:pt x="110" y="111"/>
                </a:cubicBezTo>
                <a:cubicBezTo>
                  <a:pt x="132" y="111"/>
                  <a:pt x="132" y="111"/>
                  <a:pt x="132" y="111"/>
                </a:cubicBezTo>
                <a:cubicBezTo>
                  <a:pt x="162" y="111"/>
                  <a:pt x="162" y="111"/>
                  <a:pt x="162" y="111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6" y="111"/>
                  <a:pt x="189" y="108"/>
                  <a:pt x="189" y="105"/>
                </a:cubicBezTo>
                <a:cubicBezTo>
                  <a:pt x="189" y="101"/>
                  <a:pt x="186" y="99"/>
                  <a:pt x="183" y="99"/>
                </a:cubicBezTo>
                <a:cubicBezTo>
                  <a:pt x="168" y="99"/>
                  <a:pt x="168" y="99"/>
                  <a:pt x="168" y="99"/>
                </a:cubicBezTo>
                <a:cubicBezTo>
                  <a:pt x="168" y="90"/>
                  <a:pt x="168" y="90"/>
                  <a:pt x="168" y="90"/>
                </a:cubicBezTo>
                <a:cubicBezTo>
                  <a:pt x="179" y="90"/>
                  <a:pt x="179" y="90"/>
                  <a:pt x="179" y="90"/>
                </a:cubicBezTo>
                <a:cubicBezTo>
                  <a:pt x="187" y="90"/>
                  <a:pt x="194" y="84"/>
                  <a:pt x="194" y="75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94" y="38"/>
                  <a:pt x="172" y="17"/>
                  <a:pt x="145" y="17"/>
                </a:cubicBezTo>
                <a:close/>
                <a:moveTo>
                  <a:pt x="156" y="99"/>
                </a:moveTo>
                <a:cubicBezTo>
                  <a:pt x="138" y="99"/>
                  <a:pt x="138" y="99"/>
                  <a:pt x="138" y="99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56" y="90"/>
                  <a:pt x="156" y="90"/>
                  <a:pt x="156" y="90"/>
                </a:cubicBezTo>
                <a:lnTo>
                  <a:pt x="156" y="99"/>
                </a:lnTo>
                <a:close/>
                <a:moveTo>
                  <a:pt x="29" y="49"/>
                </a:moveTo>
                <a:cubicBezTo>
                  <a:pt x="20" y="49"/>
                  <a:pt x="12" y="41"/>
                  <a:pt x="12" y="32"/>
                </a:cubicBezTo>
                <a:cubicBezTo>
                  <a:pt x="12" y="22"/>
                  <a:pt x="20" y="14"/>
                  <a:pt x="29" y="14"/>
                </a:cubicBezTo>
                <a:cubicBezTo>
                  <a:pt x="33" y="14"/>
                  <a:pt x="36" y="15"/>
                  <a:pt x="39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0" y="17"/>
                  <a:pt x="25" y="22"/>
                  <a:pt x="25" y="28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40"/>
                  <a:pt x="30" y="46"/>
                  <a:pt x="37" y="48"/>
                </a:cubicBezTo>
                <a:cubicBezTo>
                  <a:pt x="35" y="49"/>
                  <a:pt x="32" y="49"/>
                  <a:pt x="29" y="49"/>
                </a:cubicBezTo>
                <a:close/>
              </a:path>
            </a:pathLst>
          </a:custGeom>
          <a:solidFill>
            <a:srgbClr val="DD61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1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宽屏</PresentationFormat>
  <Paragraphs>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华康俪金黑W8(P)</vt:lpstr>
      <vt:lpstr>宋体</vt:lpstr>
      <vt:lpstr>Arial</vt:lpstr>
      <vt:lpstr>Calibri</vt:lpstr>
      <vt:lpstr>Calibri Light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2016-04-13T02:12:53Z</dcterms:created>
  <dcterms:modified xsi:type="dcterms:W3CDTF">2016-04-13T02:15:15Z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(3)vPNKhRHUaD6mqxmeXeWiAAqOQTNJ2URodEY8k3N7255iqgqwcTzhc1YZdM8MwtwKDDAGo99W
t2kpZKJypiDzXSq0+XKL5mkIUj+MZOiBSxR/jWypkPaW8TIB8pVb5sabQYIw2001r+3Rzs97
wtiq3APqoDrQeyyvcmZx6sKdYqVL/irNlClGiSKzrkTpGj6qSeKp8mYpxLP4Uzug+U7GmnYM
w8Wox/tNYkYqQwosRD</vt:lpwstr>
  </property>
  <property fmtid="{D5CDD505-2E9C-101B-9397-08002B2CF9AE}" pid="3" name="_2015_ms_pID_7253431">
    <vt:lpwstr>dkI2fYU12S0KdfezeqrXXWZSVUK7Xc1F3aJjSoNmml5RbrUHO2Fn1u
eUuwf/UA/Q0Nan054dceB532A5dDONfQ/pgAFX1NwVqQAUaYEF/SDnJ3qe7V3cyLLRDsIasG
Uhb4o62xLj80t8b4dlsdBwmMKg4k/PQYVw9WxdBo14HvUyspLW+HTQXXgLEiXMWt9piUrolD
rLKBblZEIIw+Pj5oNZR2As3m1Nm6lGY8Olvj</vt:lpwstr>
  </property>
  <property fmtid="{D5CDD505-2E9C-101B-9397-08002B2CF9AE}" pid="4" name="_2015_ms_pID_7253432">
    <vt:lpwstr>dQ==</vt:lpwstr>
  </property>
</Properties>
</file>