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7" r:id="rId3"/>
    <p:sldId id="268" r:id="rId4"/>
    <p:sldId id="276" r:id="rId5"/>
    <p:sldId id="261" r:id="rId6"/>
    <p:sldId id="293" r:id="rId7"/>
    <p:sldId id="263" r:id="rId8"/>
    <p:sldId id="258" r:id="rId9"/>
    <p:sldId id="280" r:id="rId10"/>
    <p:sldId id="279" r:id="rId11"/>
    <p:sldId id="275" r:id="rId12"/>
    <p:sldId id="262" r:id="rId13"/>
    <p:sldId id="265" r:id="rId14"/>
    <p:sldId id="277" r:id="rId15"/>
    <p:sldId id="257" r:id="rId16"/>
    <p:sldId id="270" r:id="rId17"/>
    <p:sldId id="289" r:id="rId18"/>
    <p:sldId id="300" r:id="rId19"/>
    <p:sldId id="278" r:id="rId20"/>
    <p:sldId id="290" r:id="rId21"/>
    <p:sldId id="285" r:id="rId22"/>
    <p:sldId id="267" r:id="rId23"/>
    <p:sldId id="287" r:id="rId24"/>
    <p:sldId id="264" r:id="rId25"/>
    <p:sldId id="286" r:id="rId26"/>
    <p:sldId id="283" r:id="rId27"/>
    <p:sldId id="291" r:id="rId28"/>
    <p:sldId id="281" r:id="rId29"/>
    <p:sldId id="306" r:id="rId30"/>
    <p:sldId id="259" r:id="rId31"/>
    <p:sldId id="266" r:id="rId32"/>
    <p:sldId id="272" r:id="rId33"/>
    <p:sldId id="269" r:id="rId34"/>
    <p:sldId id="273" r:id="rId35"/>
    <p:sldId id="288" r:id="rId36"/>
    <p:sldId id="294" r:id="rId37"/>
    <p:sldId id="303" r:id="rId38"/>
    <p:sldId id="292" r:id="rId39"/>
    <p:sldId id="299" r:id="rId40"/>
    <p:sldId id="296" r:id="rId41"/>
    <p:sldId id="271" r:id="rId42"/>
    <p:sldId id="301" r:id="rId43"/>
    <p:sldId id="282" r:id="rId44"/>
    <p:sldId id="284" r:id="rId45"/>
    <p:sldId id="295" r:id="rId46"/>
    <p:sldId id="297" r:id="rId47"/>
    <p:sldId id="305" r:id="rId48"/>
    <p:sldId id="274" r:id="rId49"/>
    <p:sldId id="298" r:id="rId50"/>
    <p:sldId id="260" r:id="rId51"/>
    <p:sldId id="304" r:id="rId52"/>
  </p:sldIdLst>
  <p:sldSz cx="9906000" cy="6858000" type="A4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72035" autoAdjust="0"/>
  </p:normalViewPr>
  <p:slideViewPr>
    <p:cSldViewPr>
      <p:cViewPr>
        <p:scale>
          <a:sx n="100" d="100"/>
          <a:sy n="100" d="100"/>
        </p:scale>
        <p:origin x="1866" y="-2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-24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accent1"/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accent1"/>
                </a:solidFill>
                <a:bevel/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942704"/>
        <c:axId val="791939344"/>
      </c:lineChart>
      <c:catAx>
        <c:axId val="791942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791939344"/>
        <c:crosses val="autoZero"/>
        <c:auto val="1"/>
        <c:lblAlgn val="ctr"/>
        <c:lblOffset val="100"/>
        <c:noMultiLvlLbl val="0"/>
      </c:catAx>
      <c:valAx>
        <c:axId val="7919393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79194270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1944944"/>
        <c:axId val="791945504"/>
      </c:barChart>
      <c:catAx>
        <c:axId val="791944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791945504"/>
        <c:crosses val="autoZero"/>
        <c:auto val="1"/>
        <c:lblAlgn val="ctr"/>
        <c:lblOffset val="100"/>
        <c:noMultiLvlLbl val="0"/>
      </c:catAx>
      <c:valAx>
        <c:axId val="7919455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79194494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949494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3D3743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0666928"/>
        <c:axId val="1540658528"/>
      </c:barChart>
      <c:catAx>
        <c:axId val="15406669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1540658528"/>
        <c:crosses val="autoZero"/>
        <c:auto val="1"/>
        <c:lblAlgn val="ctr"/>
        <c:lblOffset val="100"/>
        <c:noMultiLvlLbl val="0"/>
      </c:catAx>
      <c:valAx>
        <c:axId val="154065852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154066692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6382748072171234"/>
          <c:h val="0.69640419748211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0669168"/>
        <c:axId val="1540660768"/>
      </c:areaChart>
      <c:catAx>
        <c:axId val="1540669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1540660768"/>
        <c:crosses val="autoZero"/>
        <c:auto val="1"/>
        <c:lblAlgn val="ctr"/>
        <c:lblOffset val="100"/>
        <c:noMultiLvlLbl val="0"/>
      </c:catAx>
      <c:valAx>
        <c:axId val="15406607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154066916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chemeClr val="accent1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2.2999999999999998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>
              <a:solidFill>
                <a:srgbClr val="949494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949494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1.1000000000000001</c:v>
                </c:pt>
                <c:pt idx="3">
                  <c:v>4</c:v>
                </c:pt>
                <c:pt idx="4">
                  <c:v>5</c:v>
                </c:pt>
                <c:pt idx="5">
                  <c:v>2.5</c:v>
                </c:pt>
                <c:pt idx="6">
                  <c:v>3.6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ln>
              <a:solidFill>
                <a:srgbClr val="3D3743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3D3743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4.3</c:v>
                </c:pt>
                <c:pt idx="1">
                  <c:v>3.6</c:v>
                </c:pt>
                <c:pt idx="2">
                  <c:v>4.0999999999999996</c:v>
                </c:pt>
                <c:pt idx="3">
                  <c:v>2.4</c:v>
                </c:pt>
                <c:pt idx="4">
                  <c:v>1.1000000000000001</c:v>
                </c:pt>
                <c:pt idx="5">
                  <c:v>5.5</c:v>
                </c:pt>
                <c:pt idx="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0657408"/>
        <c:axId val="1540665808"/>
      </c:scatterChart>
      <c:valAx>
        <c:axId val="1540657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1540665808"/>
        <c:crosses val="autoZero"/>
        <c:crossBetween val="midCat"/>
      </c:valAx>
      <c:valAx>
        <c:axId val="1540665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 b="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154065740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READ</a:t>
            </a:r>
            <a:r>
              <a:rPr lang="en-US" sz="1200" b="1" baseline="0" dirty="0" smtClean="0">
                <a:solidFill>
                  <a:srgbClr val="FF0000"/>
                </a:solidFill>
              </a:rPr>
              <a:t> PLEASE!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dirty="0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dirty="0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Semi.ttf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dirty="0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you have any problems with this presentation, please contact with me from this page: http://graphicriver.net/user/Bandidos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53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</a:t>
            </a:r>
            <a:r>
              <a:rPr lang="en-US" baseline="0" smtClean="0"/>
              <a:t>choice your image, you must sent it to back! </a:t>
            </a:r>
            <a:r>
              <a:rPr lang="en-US" b="1" baseline="0" smtClean="0"/>
              <a:t>Right Click on Image </a:t>
            </a:r>
            <a:r>
              <a:rPr lang="en-US" b="0" baseline="0" smtClean="0"/>
              <a:t>-&gt; </a:t>
            </a:r>
            <a:r>
              <a:rPr lang="en-US" b="1" baseline="0" smtClean="0"/>
              <a:t>Send to Back</a:t>
            </a:r>
            <a:r>
              <a:rPr lang="en-US" b="0" baseline="0" smtClean="0"/>
              <a:t> -&gt; </a:t>
            </a:r>
            <a:r>
              <a:rPr lang="en-US" b="1" baseline="0" smtClean="0"/>
              <a:t>Send Back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96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Backward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3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put image</a:t>
            </a:r>
            <a:r>
              <a:rPr lang="en-US" baseline="0" smtClean="0"/>
              <a:t> in circles you must: </a:t>
            </a:r>
            <a:r>
              <a:rPr lang="en-US" b="1" baseline="0" smtClean="0"/>
              <a:t>Righ Click on Circle </a:t>
            </a:r>
            <a:r>
              <a:rPr lang="en-US" baseline="0" smtClean="0"/>
              <a:t>-&gt; </a:t>
            </a:r>
            <a:r>
              <a:rPr lang="en-US" b="1" baseline="0" smtClean="0"/>
              <a:t>Format Shape</a:t>
            </a:r>
            <a:r>
              <a:rPr lang="en-US" baseline="0" smtClean="0"/>
              <a:t> -&gt; from </a:t>
            </a:r>
            <a:r>
              <a:rPr lang="en-US" b="1" baseline="0" smtClean="0"/>
              <a:t>Fill</a:t>
            </a:r>
            <a:r>
              <a:rPr lang="en-US" baseline="0" smtClean="0"/>
              <a:t> tab choice </a:t>
            </a:r>
            <a:r>
              <a:rPr lang="en-US" b="1" baseline="0" smtClean="0"/>
              <a:t>Picture or Texture Fill </a:t>
            </a:r>
            <a:r>
              <a:rPr lang="en-US" baseline="0" smtClean="0"/>
              <a:t>-&gt; </a:t>
            </a:r>
            <a:r>
              <a:rPr lang="en-US" b="1" baseline="0" smtClean="0"/>
              <a:t>File</a:t>
            </a:r>
            <a:r>
              <a:rPr lang="en-US" baseline="0" smtClean="0"/>
              <a:t> button and browse from PC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941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</a:t>
            </a:r>
            <a:r>
              <a:rPr lang="en-US" baseline="0" smtClean="0"/>
              <a:t>choice your image, you must sent it to back! </a:t>
            </a:r>
            <a:r>
              <a:rPr lang="en-US" b="1" baseline="0" smtClean="0"/>
              <a:t>Right Click on Image </a:t>
            </a:r>
            <a:r>
              <a:rPr lang="en-US" b="0" baseline="0" smtClean="0"/>
              <a:t>-&gt; </a:t>
            </a:r>
            <a:r>
              <a:rPr lang="en-US" b="1" baseline="0" smtClean="0"/>
              <a:t>Send to Back</a:t>
            </a:r>
            <a:r>
              <a:rPr lang="en-US" b="0" baseline="0" smtClean="0"/>
              <a:t> -&gt; </a:t>
            </a:r>
            <a:r>
              <a:rPr lang="en-US" b="1" baseline="0" smtClean="0"/>
              <a:t>Send Back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071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</a:t>
            </a:r>
            <a:r>
              <a:rPr lang="en-US" baseline="0" smtClean="0"/>
              <a:t>choice your image, you must sent it to back! </a:t>
            </a:r>
            <a:r>
              <a:rPr lang="en-US" b="1" baseline="0" smtClean="0"/>
              <a:t>Right Click on Image </a:t>
            </a:r>
            <a:r>
              <a:rPr lang="en-US" b="0" baseline="0" smtClean="0"/>
              <a:t>-&gt; </a:t>
            </a:r>
            <a:r>
              <a:rPr lang="en-US" b="1" baseline="0" smtClean="0"/>
              <a:t>Send to Back</a:t>
            </a:r>
            <a:r>
              <a:rPr lang="en-US" b="0" baseline="0" smtClean="0"/>
              <a:t> -&gt; </a:t>
            </a:r>
            <a:r>
              <a:rPr lang="en-US" b="1" baseline="0" smtClean="0"/>
              <a:t>Send Back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34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To put image</a:t>
            </a:r>
            <a:r>
              <a:rPr lang="en-US" baseline="0" smtClean="0"/>
              <a:t> in circles you must: </a:t>
            </a:r>
            <a:r>
              <a:rPr lang="en-US" b="1" baseline="0" smtClean="0"/>
              <a:t>Righ Click on Circle </a:t>
            </a:r>
            <a:r>
              <a:rPr lang="en-US" baseline="0" smtClean="0"/>
              <a:t>-&gt; </a:t>
            </a:r>
            <a:r>
              <a:rPr lang="en-US" b="1" baseline="0" smtClean="0"/>
              <a:t>Format Shape</a:t>
            </a:r>
            <a:r>
              <a:rPr lang="en-US" baseline="0" smtClean="0"/>
              <a:t> -&gt; from </a:t>
            </a:r>
            <a:r>
              <a:rPr lang="en-US" b="1" baseline="0" smtClean="0"/>
              <a:t>Fill</a:t>
            </a:r>
            <a:r>
              <a:rPr lang="en-US" baseline="0" smtClean="0"/>
              <a:t> tab choice </a:t>
            </a:r>
            <a:r>
              <a:rPr lang="en-US" b="1" baseline="0" smtClean="0"/>
              <a:t>Picture or Texture Fill </a:t>
            </a:r>
            <a:r>
              <a:rPr lang="en-US" baseline="0" smtClean="0"/>
              <a:t>-&gt; </a:t>
            </a:r>
            <a:r>
              <a:rPr lang="en-US" b="1" baseline="0" smtClean="0"/>
              <a:t>File</a:t>
            </a:r>
            <a:r>
              <a:rPr lang="en-US" baseline="0" smtClean="0"/>
              <a:t> button and browse from PC</a:t>
            </a:r>
            <a:endParaRPr lang="bg-BG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30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</a:t>
            </a:r>
            <a:r>
              <a:rPr lang="en-US" baseline="0" smtClean="0"/>
              <a:t>choice your image, you must sent it to back! </a:t>
            </a:r>
            <a:r>
              <a:rPr lang="en-US" b="1" baseline="0" smtClean="0"/>
              <a:t>Right Click on Image </a:t>
            </a:r>
            <a:r>
              <a:rPr lang="en-US" b="0" baseline="0" smtClean="0"/>
              <a:t>-&gt; </a:t>
            </a:r>
            <a:r>
              <a:rPr lang="en-US" b="1" baseline="0" smtClean="0"/>
              <a:t>Send to Back</a:t>
            </a:r>
            <a:r>
              <a:rPr lang="en-US" b="0" baseline="0" smtClean="0"/>
              <a:t> -&gt; </a:t>
            </a:r>
            <a:r>
              <a:rPr lang="en-US" b="1" baseline="0" smtClean="0"/>
              <a:t>Send Back</a:t>
            </a:r>
            <a:endParaRPr lang="bg-BG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54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</a:t>
            </a:r>
            <a:r>
              <a:rPr lang="en-US" baseline="0" smtClean="0"/>
              <a:t>choice your image, you must sent it to back! </a:t>
            </a:r>
            <a:r>
              <a:rPr lang="en-US" b="1" baseline="0" smtClean="0"/>
              <a:t>Right Click on Image </a:t>
            </a:r>
            <a:r>
              <a:rPr lang="en-US" b="0" baseline="0" smtClean="0"/>
              <a:t>-&gt; </a:t>
            </a:r>
            <a:r>
              <a:rPr lang="en-US" b="1" baseline="0" smtClean="0"/>
              <a:t>Send to Back</a:t>
            </a:r>
            <a:r>
              <a:rPr lang="en-US" b="0" baseline="0" smtClean="0"/>
              <a:t> -&gt; </a:t>
            </a:r>
            <a:r>
              <a:rPr lang="en-US" b="1" baseline="0" smtClean="0"/>
              <a:t>Send Back</a:t>
            </a:r>
            <a:endParaRPr lang="bg-BG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42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0619" y="164637"/>
            <a:ext cx="694277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619" y="932723"/>
            <a:ext cx="6942771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46700" y="6437947"/>
            <a:ext cx="931217" cy="307777"/>
            <a:chOff x="1867445" y="3664855"/>
            <a:chExt cx="931217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221287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35115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4241361" y="6453336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6654842" y="647636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173048" y="6481620"/>
            <a:ext cx="223138" cy="200055"/>
            <a:chOff x="187527" y="4768405"/>
            <a:chExt cx="223138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62333" y="6473483"/>
            <a:ext cx="261610" cy="200055"/>
            <a:chOff x="168513" y="4759283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80522" y="6481620"/>
            <a:ext cx="268022" cy="200055"/>
            <a:chOff x="172145" y="4767420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4209" y="164637"/>
            <a:ext cx="4743408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4208" y="932723"/>
            <a:ext cx="474340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62523" y="294894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96983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7022629" y="6437947"/>
            <a:ext cx="931217" cy="307777"/>
            <a:chOff x="1867445" y="3664855"/>
            <a:chExt cx="931217" cy="307777"/>
          </a:xfrm>
        </p:grpSpPr>
        <p:sp>
          <p:nvSpPr>
            <p:cNvPr id="66" name="TextBox 65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</p:grpSp>
      <p:sp>
        <p:nvSpPr>
          <p:cNvPr id="69" name="TextBox 68"/>
          <p:cNvSpPr txBox="1"/>
          <p:nvPr userDrawn="1"/>
        </p:nvSpPr>
        <p:spPr>
          <a:xfrm>
            <a:off x="6897216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7811044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73" name="Oval 72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TextBox 73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TextBox 75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4997584" y="6481620"/>
            <a:ext cx="223138" cy="200055"/>
            <a:chOff x="187527" y="4768405"/>
            <a:chExt cx="223138" cy="200055"/>
          </a:xfrm>
        </p:grpSpPr>
        <p:sp>
          <p:nvSpPr>
            <p:cNvPr id="78" name="Oval 77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Rectangle 78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0" name="Group 79"/>
          <p:cNvGrpSpPr/>
          <p:nvPr userDrawn="1"/>
        </p:nvGrpSpPr>
        <p:grpSpPr>
          <a:xfrm>
            <a:off x="5186869" y="6473483"/>
            <a:ext cx="261610" cy="200055"/>
            <a:chOff x="168513" y="4759283"/>
            <a:chExt cx="261610" cy="200055"/>
          </a:xfrm>
        </p:grpSpPr>
        <p:sp>
          <p:nvSpPr>
            <p:cNvPr id="81" name="Oval 80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Rectangle 81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>
            <a:off x="5405058" y="6481620"/>
            <a:ext cx="268022" cy="200055"/>
            <a:chOff x="172145" y="4767420"/>
            <a:chExt cx="268022" cy="200055"/>
          </a:xfrm>
        </p:grpSpPr>
        <p:sp>
          <p:nvSpPr>
            <p:cNvPr id="84" name="Oval 83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84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62523" y="294894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0619" y="164637"/>
            <a:ext cx="694277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619" y="932723"/>
            <a:ext cx="6942771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374523" y="1948987"/>
            <a:ext cx="2418269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374523" y="3705497"/>
            <a:ext cx="2418269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792792" y="1948987"/>
            <a:ext cx="2418269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792792" y="3705497"/>
            <a:ext cx="2418269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6193448" y="1948987"/>
            <a:ext cx="2418269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6193448" y="3705497"/>
            <a:ext cx="2418269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52711" y="204322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452711" y="379973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70979" y="204322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70979" y="379973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71635" y="204322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71635" y="379973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3346700" y="6437947"/>
            <a:ext cx="931217" cy="307777"/>
            <a:chOff x="1867445" y="3664855"/>
            <a:chExt cx="931217" cy="307777"/>
          </a:xfrm>
        </p:grpSpPr>
        <p:sp>
          <p:nvSpPr>
            <p:cNvPr id="55" name="TextBox 54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3221287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4135115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4241361" y="6453336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6654842" y="647636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2" name="Oval 61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TextBox 62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TextBox 64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73048" y="6481620"/>
            <a:ext cx="223138" cy="200055"/>
            <a:chOff x="187527" y="4768405"/>
            <a:chExt cx="223138" cy="200055"/>
          </a:xfrm>
        </p:grpSpPr>
        <p:sp>
          <p:nvSpPr>
            <p:cNvPr id="79" name="Oval 7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0" name="Rectangle 79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362333" y="6473483"/>
            <a:ext cx="261610" cy="200055"/>
            <a:chOff x="168513" y="4759283"/>
            <a:chExt cx="261610" cy="200055"/>
          </a:xfrm>
        </p:grpSpPr>
        <p:sp>
          <p:nvSpPr>
            <p:cNvPr id="82" name="Oval 8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82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580522" y="6481620"/>
            <a:ext cx="268022" cy="200055"/>
            <a:chOff x="172145" y="4767420"/>
            <a:chExt cx="268022" cy="200055"/>
          </a:xfrm>
        </p:grpSpPr>
        <p:sp>
          <p:nvSpPr>
            <p:cNvPr id="85" name="Oval 8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Rectangle 85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3346700" y="6437947"/>
            <a:ext cx="931217" cy="307777"/>
            <a:chOff x="1867445" y="3664855"/>
            <a:chExt cx="931217" cy="307777"/>
          </a:xfrm>
        </p:grpSpPr>
        <p:sp>
          <p:nvSpPr>
            <p:cNvPr id="87" name="TextBox 86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smtClean="0">
                  <a:solidFill>
                    <a:srgbClr val="3D3743"/>
                  </a:solidFill>
                </a:rPr>
                <a:t>•</a:t>
              </a:r>
              <a:endParaRPr lang="bg-BG" sz="700">
                <a:solidFill>
                  <a:srgbClr val="3D3743"/>
                </a:solidFill>
              </a:endParaRPr>
            </a:p>
          </p:txBody>
        </p:sp>
      </p:grpSp>
      <p:sp>
        <p:nvSpPr>
          <p:cNvPr id="90" name="TextBox 89"/>
          <p:cNvSpPr txBox="1"/>
          <p:nvPr userDrawn="1"/>
        </p:nvSpPr>
        <p:spPr>
          <a:xfrm>
            <a:off x="3221287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91" name="TextBox 90"/>
          <p:cNvSpPr txBox="1"/>
          <p:nvPr userDrawn="1"/>
        </p:nvSpPr>
        <p:spPr>
          <a:xfrm>
            <a:off x="4135115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92" name="TextBox 91"/>
          <p:cNvSpPr txBox="1"/>
          <p:nvPr userDrawn="1"/>
        </p:nvSpPr>
        <p:spPr>
          <a:xfrm>
            <a:off x="4303079" y="6453336"/>
            <a:ext cx="2411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949494"/>
                </a:solidFill>
              </a:rPr>
              <a:t>找模板就上变色龙网</a:t>
            </a:r>
            <a:r>
              <a:rPr lang="en-US" altLang="zh-CN" sz="1100" dirty="0" smtClean="0">
                <a:solidFill>
                  <a:srgbClr val="949494"/>
                </a:solidFill>
              </a:rPr>
              <a:t>www.ppt20.com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93" name="TextBox 92"/>
          <p:cNvSpPr txBox="1"/>
          <p:nvPr userDrawn="1"/>
        </p:nvSpPr>
        <p:spPr>
          <a:xfrm>
            <a:off x="6654842" y="647636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94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96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73048" y="6481620"/>
            <a:ext cx="223138" cy="200055"/>
            <a:chOff x="187527" y="4768405"/>
            <a:chExt cx="223138" cy="200055"/>
          </a:xfrm>
        </p:grpSpPr>
        <p:sp>
          <p:nvSpPr>
            <p:cNvPr id="99" name="Oval 9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0" name="Rectangle 99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01" name="Group 100"/>
          <p:cNvGrpSpPr/>
          <p:nvPr userDrawn="1"/>
        </p:nvGrpSpPr>
        <p:grpSpPr>
          <a:xfrm>
            <a:off x="362333" y="6473483"/>
            <a:ext cx="261610" cy="200055"/>
            <a:chOff x="168513" y="4759283"/>
            <a:chExt cx="261610" cy="200055"/>
          </a:xfrm>
        </p:grpSpPr>
        <p:sp>
          <p:nvSpPr>
            <p:cNvPr id="102" name="Oval 10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Rectangle 102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04" name="Group 103"/>
          <p:cNvGrpSpPr/>
          <p:nvPr userDrawn="1"/>
        </p:nvGrpSpPr>
        <p:grpSpPr>
          <a:xfrm>
            <a:off x="580522" y="6481620"/>
            <a:ext cx="268022" cy="200055"/>
            <a:chOff x="172145" y="4767420"/>
            <a:chExt cx="268022" cy="200055"/>
          </a:xfrm>
        </p:grpSpPr>
        <p:sp>
          <p:nvSpPr>
            <p:cNvPr id="105" name="Oval 10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6" name="Rectangle 105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 userDrawn="1"/>
        </p:nvSpPr>
        <p:spPr>
          <a:xfrm>
            <a:off x="4303079" y="6453336"/>
            <a:ext cx="2411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949494"/>
                </a:solidFill>
              </a:rPr>
              <a:t>找模板就上变色龙网</a:t>
            </a:r>
            <a:r>
              <a:rPr lang="en-US" altLang="zh-CN" sz="1100" dirty="0" smtClean="0">
                <a:solidFill>
                  <a:srgbClr val="949494"/>
                </a:solidFill>
              </a:rPr>
              <a:t>www.ppt20.com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016896" y="6216395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此资源来自网络分享，免费供学习交流，严禁商用</a:t>
            </a:r>
            <a:endParaRPr lang="zh-CN" alt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8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70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54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3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64" indent="-37146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0592" y="2791389"/>
            <a:ext cx="8076635" cy="1292662"/>
            <a:chOff x="844234" y="2247410"/>
            <a:chExt cx="7455357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844234" y="2247410"/>
              <a:ext cx="7455357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800" spc="325" dirty="0" smtClean="0">
                  <a:solidFill>
                    <a:srgbClr val="3D3743"/>
                  </a:solidFill>
                </a:rPr>
                <a:t>变色龙</a:t>
              </a:r>
              <a:r>
                <a:rPr lang="en-US" altLang="zh-CN" sz="7800" spc="325" dirty="0" smtClean="0">
                  <a:solidFill>
                    <a:srgbClr val="3D3743"/>
                  </a:solidFill>
                </a:rPr>
                <a:t>PPT</a:t>
              </a:r>
              <a:r>
                <a:rPr lang="zh-CN" altLang="en-US" sz="7800" spc="325" dirty="0" smtClean="0">
                  <a:solidFill>
                    <a:srgbClr val="3D3743"/>
                  </a:solidFill>
                </a:rPr>
                <a:t>模板网</a:t>
              </a:r>
              <a:endParaRPr lang="bg-BG" sz="7800" spc="325" dirty="0">
                <a:solidFill>
                  <a:srgbClr val="3D3743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3720801" y="2787774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08965" y="2787774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761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9" y="1408949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2523" y="385364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The World is Yours</a:t>
            </a:r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Our </a:t>
            </a:r>
            <a:r>
              <a:rPr lang="en-US" smtClean="0">
                <a:solidFill>
                  <a:srgbClr val="3D3743"/>
                </a:solidFill>
                <a:latin typeface="GeosansLight" pitchFamily="2" charset="0"/>
              </a:rPr>
              <a:t>Team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Oval 1"/>
          <p:cNvSpPr/>
          <p:nvPr/>
        </p:nvSpPr>
        <p:spPr>
          <a:xfrm>
            <a:off x="1286593" y="2258870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1528143" y="4533071"/>
            <a:ext cx="13798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3D3743"/>
                </a:solidFill>
                <a:latin typeface="GeosansLight" pitchFamily="2" charset="0"/>
              </a:rPr>
              <a:t>john@sitename.com</a:t>
            </a:r>
            <a:endParaRPr lang="bg-BG" sz="1300"/>
          </a:p>
        </p:txBody>
      </p:sp>
      <p:grpSp>
        <p:nvGrpSpPr>
          <p:cNvPr id="8" name="Group 7"/>
          <p:cNvGrpSpPr/>
          <p:nvPr/>
        </p:nvGrpSpPr>
        <p:grpSpPr>
          <a:xfrm>
            <a:off x="1301190" y="3913221"/>
            <a:ext cx="1401677" cy="1146269"/>
            <a:chOff x="1201098" y="3018722"/>
            <a:chExt cx="1293856" cy="1058094"/>
          </a:xfrm>
        </p:grpSpPr>
        <p:sp>
          <p:nvSpPr>
            <p:cNvPr id="52" name="Rectangle 51"/>
            <p:cNvSpPr/>
            <p:nvPr/>
          </p:nvSpPr>
          <p:spPr>
            <a:xfrm>
              <a:off x="1591572" y="3018722"/>
              <a:ext cx="712029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rgbClr val="3D3743"/>
                  </a:solidFill>
                  <a:latin typeface="New Cicle" pitchFamily="2" charset="0"/>
                </a:rPr>
                <a:t>Iren Roe</a:t>
              </a:r>
              <a:endParaRPr lang="bg-BG" sz="1517">
                <a:solidFill>
                  <a:srgbClr val="3D3743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01098" y="3617273"/>
              <a:ext cx="305114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</a:t>
              </a:r>
              <a:endParaRPr lang="bg-BG" sz="1137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45080" y="3263171"/>
              <a:ext cx="1005010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MANAGER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825500"/>
              <a:ext cx="275520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</a:t>
              </a:r>
              <a:endParaRPr lang="bg-BG" sz="1137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53958" y="3806919"/>
              <a:ext cx="1040996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+555 222 999</a:t>
              </a:r>
              <a:endParaRPr lang="bg-BG" sz="1300"/>
            </a:p>
          </p:txBody>
        </p:sp>
      </p:grpSp>
      <p:sp>
        <p:nvSpPr>
          <p:cNvPr id="58" name="Oval 57"/>
          <p:cNvSpPr/>
          <p:nvPr/>
        </p:nvSpPr>
        <p:spPr>
          <a:xfrm>
            <a:off x="3208479" y="2258870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" name="Group 8"/>
          <p:cNvGrpSpPr/>
          <p:nvPr/>
        </p:nvGrpSpPr>
        <p:grpSpPr>
          <a:xfrm>
            <a:off x="3223076" y="3913221"/>
            <a:ext cx="1606754" cy="1146269"/>
            <a:chOff x="2975147" y="3018722"/>
            <a:chExt cx="1483158" cy="1058094"/>
          </a:xfrm>
        </p:grpSpPr>
        <p:sp>
          <p:nvSpPr>
            <p:cNvPr id="59" name="Rectangle 58"/>
            <p:cNvSpPr/>
            <p:nvPr/>
          </p:nvSpPr>
          <p:spPr>
            <a:xfrm>
              <a:off x="3365621" y="3018722"/>
              <a:ext cx="712029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rgbClr val="3D3743"/>
                  </a:solidFill>
                  <a:latin typeface="New Cicle" pitchFamily="2" charset="0"/>
                </a:rPr>
                <a:t>Iren Roe</a:t>
              </a:r>
              <a:endParaRPr lang="bg-BG" sz="1517">
                <a:solidFill>
                  <a:srgbClr val="3D3743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5147" y="3617273"/>
              <a:ext cx="305114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</a:t>
              </a:r>
              <a:endParaRPr lang="bg-BG" sz="1137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84642" y="3590893"/>
              <a:ext cx="1273663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john@sitename.com</a:t>
              </a:r>
              <a:endParaRPr lang="bg-BG" sz="13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10253" y="3263171"/>
              <a:ext cx="10227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DIRECTOR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05689" y="3825500"/>
              <a:ext cx="275520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</a:t>
              </a:r>
              <a:endParaRPr lang="bg-BG" sz="1137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28007" y="3806919"/>
              <a:ext cx="1040996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+555 222 999</a:t>
              </a:r>
              <a:endParaRPr lang="bg-BG" sz="1300"/>
            </a:p>
          </p:txBody>
        </p:sp>
      </p:grpSp>
      <p:sp>
        <p:nvSpPr>
          <p:cNvPr id="66" name="Oval 65"/>
          <p:cNvSpPr/>
          <p:nvPr/>
        </p:nvSpPr>
        <p:spPr>
          <a:xfrm>
            <a:off x="5130366" y="2258870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0" name="Group 9"/>
          <p:cNvGrpSpPr/>
          <p:nvPr/>
        </p:nvGrpSpPr>
        <p:grpSpPr>
          <a:xfrm>
            <a:off x="5144962" y="3913221"/>
            <a:ext cx="1606754" cy="1146269"/>
            <a:chOff x="4749196" y="3018722"/>
            <a:chExt cx="1483158" cy="1058094"/>
          </a:xfrm>
        </p:grpSpPr>
        <p:sp>
          <p:nvSpPr>
            <p:cNvPr id="67" name="Rectangle 66"/>
            <p:cNvSpPr/>
            <p:nvPr/>
          </p:nvSpPr>
          <p:spPr>
            <a:xfrm>
              <a:off x="5096017" y="3018722"/>
              <a:ext cx="799331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rgbClr val="3D3743"/>
                  </a:solidFill>
                  <a:latin typeface="New Cicle" pitchFamily="2" charset="0"/>
                </a:rPr>
                <a:t>John Doe</a:t>
              </a:r>
              <a:endParaRPr lang="bg-BG" sz="1517">
                <a:solidFill>
                  <a:srgbClr val="3D3743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49196" y="3617273"/>
              <a:ext cx="305114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</a:t>
              </a:r>
              <a:endParaRPr lang="bg-BG" sz="1137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58691" y="3590893"/>
              <a:ext cx="1273663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john@sitename.com</a:t>
              </a:r>
              <a:endParaRPr lang="bg-BG" sz="13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07976" y="3263171"/>
              <a:ext cx="97541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SUPPORT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79738" y="3825500"/>
              <a:ext cx="275520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</a:t>
              </a:r>
              <a:endParaRPr lang="bg-BG" sz="1137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02056" y="3806919"/>
              <a:ext cx="1040996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+555 222 999</a:t>
              </a:r>
              <a:endParaRPr lang="bg-BG" sz="1300"/>
            </a:p>
          </p:txBody>
        </p:sp>
      </p:grpSp>
      <p:sp>
        <p:nvSpPr>
          <p:cNvPr id="74" name="Oval 73"/>
          <p:cNvSpPr/>
          <p:nvPr/>
        </p:nvSpPr>
        <p:spPr>
          <a:xfrm>
            <a:off x="7052253" y="2258870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1" name="Group 10"/>
          <p:cNvGrpSpPr/>
          <p:nvPr/>
        </p:nvGrpSpPr>
        <p:grpSpPr>
          <a:xfrm>
            <a:off x="7066849" y="3913221"/>
            <a:ext cx="1606754" cy="1146269"/>
            <a:chOff x="6523246" y="3018722"/>
            <a:chExt cx="1483158" cy="1058094"/>
          </a:xfrm>
        </p:grpSpPr>
        <p:sp>
          <p:nvSpPr>
            <p:cNvPr id="75" name="Rectangle 74"/>
            <p:cNvSpPr/>
            <p:nvPr/>
          </p:nvSpPr>
          <p:spPr>
            <a:xfrm>
              <a:off x="6870067" y="3018722"/>
              <a:ext cx="799331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rgbClr val="3D3743"/>
                  </a:solidFill>
                  <a:latin typeface="New Cicle" pitchFamily="2" charset="0"/>
                </a:rPr>
                <a:t>John Doe</a:t>
              </a:r>
              <a:endParaRPr lang="bg-BG" sz="1517">
                <a:solidFill>
                  <a:srgbClr val="3D3743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23246" y="3617273"/>
              <a:ext cx="305114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</a:t>
              </a:r>
              <a:endParaRPr lang="bg-BG" sz="1137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32741" y="3590893"/>
              <a:ext cx="1273663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john@sitename.com</a:t>
              </a:r>
              <a:endParaRPr lang="bg-BG" sz="13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673269" y="3263171"/>
              <a:ext cx="1192930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CO-OWNER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53788" y="3825500"/>
              <a:ext cx="275520" cy="246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37">
                  <a:solidFill>
                    <a:srgbClr val="3D3743"/>
                  </a:solidFill>
                  <a:latin typeface="FontAwesome" pitchFamily="2" charset="0"/>
                </a:rPr>
                <a:t></a:t>
              </a:r>
              <a:endParaRPr lang="bg-BG" sz="1137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76106" y="3806919"/>
              <a:ext cx="1040996" cy="269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>
                  <a:solidFill>
                    <a:srgbClr val="3D3743"/>
                  </a:solidFill>
                  <a:latin typeface="GeosansLight" pitchFamily="2" charset="0"/>
                </a:rPr>
                <a:t>+555 222 999</a:t>
              </a:r>
              <a:endParaRPr lang="bg-BG" sz="1300"/>
            </a:p>
          </p:txBody>
        </p:sp>
      </p:grpSp>
    </p:spTree>
    <p:extLst>
      <p:ext uri="{BB962C8B-B14F-4D97-AF65-F5344CB8AC3E}">
        <p14:creationId xmlns:p14="http://schemas.microsoft.com/office/powerpoint/2010/main" val="7128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Success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Group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52" name="Rectangle 51"/>
          <p:cNvSpPr/>
          <p:nvPr/>
        </p:nvSpPr>
        <p:spPr>
          <a:xfrm>
            <a:off x="4550704" y="3385276"/>
            <a:ext cx="873316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67">
                <a:solidFill>
                  <a:srgbClr val="3D3743"/>
                </a:solidFill>
                <a:latin typeface="GeosansLight" pitchFamily="2" charset="0"/>
              </a:rPr>
              <a:t>78%</a:t>
            </a:r>
            <a:endParaRPr lang="bg-BG" sz="3467">
              <a:solidFill>
                <a:srgbClr val="3D3743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4052759" y="2702355"/>
            <a:ext cx="1999351" cy="1999351"/>
          </a:xfrm>
          <a:prstGeom prst="arc">
            <a:avLst>
              <a:gd name="adj1" fmla="val 16200000"/>
              <a:gd name="adj2" fmla="val 9428166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>
            <a:off x="3921310" y="2570905"/>
            <a:ext cx="2262251" cy="2262251"/>
          </a:xfrm>
          <a:prstGeom prst="arc">
            <a:avLst>
              <a:gd name="adj1" fmla="val 16200000"/>
              <a:gd name="adj2" fmla="val 11054279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4180114" y="2838586"/>
            <a:ext cx="1744640" cy="1744640"/>
          </a:xfrm>
          <a:prstGeom prst="arc">
            <a:avLst>
              <a:gd name="adj1" fmla="val 16200000"/>
              <a:gd name="adj2" fmla="val 1019677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>
            <a:off x="4318147" y="2963308"/>
            <a:ext cx="1468571" cy="1468571"/>
          </a:xfrm>
          <a:prstGeom prst="arc">
            <a:avLst>
              <a:gd name="adj1" fmla="val 16200000"/>
              <a:gd name="adj2" fmla="val 6882554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Arc 56"/>
          <p:cNvSpPr/>
          <p:nvPr/>
        </p:nvSpPr>
        <p:spPr>
          <a:xfrm>
            <a:off x="4452654" y="3097815"/>
            <a:ext cx="1199557" cy="1199557"/>
          </a:xfrm>
          <a:prstGeom prst="arc">
            <a:avLst>
              <a:gd name="adj1" fmla="val 16200000"/>
              <a:gd name="adj2" fmla="val 741942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>
            <a:off x="4588304" y="3246778"/>
            <a:ext cx="928255" cy="928255"/>
          </a:xfrm>
          <a:prstGeom prst="arc">
            <a:avLst>
              <a:gd name="adj1" fmla="val 16200000"/>
              <a:gd name="adj2" fmla="val 2083892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9" name="Straight Connector 58"/>
          <p:cNvCxnSpPr/>
          <p:nvPr/>
        </p:nvCxnSpPr>
        <p:spPr>
          <a:xfrm>
            <a:off x="1598628" y="3507009"/>
            <a:ext cx="2322683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890550" y="2586379"/>
            <a:ext cx="96853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Directors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840348" y="4012823"/>
            <a:ext cx="1283712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00" y="3652016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>
            <a:off x="3002784" y="2963307"/>
            <a:ext cx="1194636" cy="845063"/>
          </a:xfrm>
          <a:prstGeom prst="bentConnector3">
            <a:avLst>
              <a:gd name="adj1" fmla="val 100473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49570" y="3161047"/>
            <a:ext cx="102143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598627" y="4335685"/>
            <a:ext cx="3088733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50907" y="3983017"/>
            <a:ext cx="1199366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IT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52880" y="3784552"/>
            <a:ext cx="1404552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Main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666925" y="4137219"/>
            <a:ext cx="3574362" cy="1410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5403540" y="3588755"/>
            <a:ext cx="2837746" cy="43922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488284" y="3201893"/>
            <a:ext cx="86914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Support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Cloud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Server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3967795" y="2108172"/>
            <a:ext cx="197041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0">
                <a:solidFill>
                  <a:srgbClr val="3D3743"/>
                </a:solidFill>
                <a:latin typeface="FontAwesome" pitchFamily="2" charset="0"/>
              </a:rPr>
              <a:t></a:t>
            </a:r>
            <a:endParaRPr lang="bg-BG" sz="13000"/>
          </a:p>
        </p:txBody>
      </p:sp>
      <p:sp>
        <p:nvSpPr>
          <p:cNvPr id="6" name="Isosceles Triangle 5"/>
          <p:cNvSpPr/>
          <p:nvPr/>
        </p:nvSpPr>
        <p:spPr>
          <a:xfrm>
            <a:off x="4718974" y="3176891"/>
            <a:ext cx="429048" cy="257428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366" y="3348473"/>
            <a:ext cx="146266" cy="433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2" name="Group 11"/>
          <p:cNvGrpSpPr/>
          <p:nvPr/>
        </p:nvGrpSpPr>
        <p:grpSpPr>
          <a:xfrm>
            <a:off x="1445958" y="2630434"/>
            <a:ext cx="1132040" cy="868740"/>
            <a:chOff x="1642193" y="2580663"/>
            <a:chExt cx="1044960" cy="801914"/>
          </a:xfrm>
        </p:grpSpPr>
        <p:sp>
          <p:nvSpPr>
            <p:cNvPr id="48" name="Oval 4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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42193" y="3158847"/>
              <a:ext cx="1044960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Search optimization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3977" y="3661274"/>
            <a:ext cx="760144" cy="868740"/>
            <a:chOff x="1813832" y="2580663"/>
            <a:chExt cx="701672" cy="801914"/>
          </a:xfrm>
        </p:grpSpPr>
        <p:sp>
          <p:nvSpPr>
            <p:cNvPr id="52" name="Oval 51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FontAwesome" pitchFamily="2" charset="0"/>
                </a:rPr>
                <a:t>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13832" y="3158847"/>
              <a:ext cx="70167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Useful Links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20111" y="4346764"/>
            <a:ext cx="626366" cy="868740"/>
            <a:chOff x="1875574" y="2580663"/>
            <a:chExt cx="578184" cy="801914"/>
          </a:xfrm>
        </p:grpSpPr>
        <p:sp>
          <p:nvSpPr>
            <p:cNvPr id="56" name="Oval 55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1138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99653" y="3158847"/>
              <a:ext cx="530027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Partners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68651" y="4346764"/>
            <a:ext cx="626366" cy="868740"/>
            <a:chOff x="1875574" y="2580663"/>
            <a:chExt cx="578184" cy="801914"/>
          </a:xfrm>
        </p:grpSpPr>
        <p:sp>
          <p:nvSpPr>
            <p:cNvPr id="60" name="Oval 59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61219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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9679" y="3158847"/>
              <a:ext cx="569978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RSS feed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78767" y="3661274"/>
            <a:ext cx="626366" cy="868740"/>
            <a:chOff x="1875574" y="2580663"/>
            <a:chExt cx="578184" cy="801914"/>
          </a:xfrm>
        </p:grpSpPr>
        <p:sp>
          <p:nvSpPr>
            <p:cNvPr id="64" name="Oval 63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67678" y="2683192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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97434" y="3158847"/>
              <a:ext cx="534466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URL key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391869" y="2630434"/>
            <a:ext cx="848309" cy="868740"/>
            <a:chOff x="1773142" y="2580663"/>
            <a:chExt cx="783055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58945" y="2649084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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3142" y="315884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Speedup web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2378714" y="2888258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2869256" y="3590336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3626853" y="4214406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6203826" y="4214406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6955629" y="3587264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7373184" y="2904613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c 17"/>
          <p:cNvSpPr/>
          <p:nvPr/>
        </p:nvSpPr>
        <p:spPr>
          <a:xfrm rot="152113" flipH="1">
            <a:off x="1877403" y="2840543"/>
            <a:ext cx="3287842" cy="1045959"/>
          </a:xfrm>
          <a:prstGeom prst="arc">
            <a:avLst>
              <a:gd name="adj1" fmla="val 12596661"/>
              <a:gd name="adj2" fmla="val 20489397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Arc 75"/>
          <p:cNvSpPr/>
          <p:nvPr/>
        </p:nvSpPr>
        <p:spPr>
          <a:xfrm rot="20899889" flipH="1">
            <a:off x="2903381" y="2974974"/>
            <a:ext cx="1964141" cy="1045959"/>
          </a:xfrm>
          <a:prstGeom prst="arc">
            <a:avLst>
              <a:gd name="adj1" fmla="val 12596661"/>
              <a:gd name="adj2" fmla="val 21380040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Arc 76"/>
          <p:cNvSpPr/>
          <p:nvPr/>
        </p:nvSpPr>
        <p:spPr>
          <a:xfrm rot="20899889" flipH="1">
            <a:off x="3620015" y="2960121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Arc 80"/>
          <p:cNvSpPr/>
          <p:nvPr/>
        </p:nvSpPr>
        <p:spPr>
          <a:xfrm flipH="1">
            <a:off x="5006630" y="2888259"/>
            <a:ext cx="3300742" cy="1020540"/>
          </a:xfrm>
          <a:prstGeom prst="arc">
            <a:avLst>
              <a:gd name="adj1" fmla="val 12596661"/>
              <a:gd name="adj2" fmla="val 20457581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 rot="700111">
            <a:off x="5004325" y="3046209"/>
            <a:ext cx="2005734" cy="1045959"/>
          </a:xfrm>
          <a:prstGeom prst="arc">
            <a:avLst>
              <a:gd name="adj1" fmla="val 12596661"/>
              <a:gd name="adj2" fmla="val 20993129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/>
          <p:cNvSpPr/>
          <p:nvPr/>
        </p:nvSpPr>
        <p:spPr>
          <a:xfrm rot="700111">
            <a:off x="4825953" y="3031828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/>
          <p:cNvSpPr/>
          <p:nvPr/>
        </p:nvSpPr>
        <p:spPr>
          <a:xfrm>
            <a:off x="4292136" y="3704877"/>
            <a:ext cx="1282722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Cloud Server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78874" y="3909004"/>
            <a:ext cx="17266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Lorem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ipsum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alet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seit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der</a:t>
            </a:r>
            <a:endParaRPr lang="bg-BG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10317945"/>
              </p:ext>
            </p:extLst>
          </p:nvPr>
        </p:nvGraphicFramePr>
        <p:xfrm>
          <a:off x="818541" y="1790818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Clients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6405632" y="2688544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3635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Old Clients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31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654352"/>
            <a:ext cx="9905999" cy="15601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3546204" y="2856027"/>
            <a:ext cx="2813591" cy="825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767">
                <a:solidFill>
                  <a:srgbClr val="F2F2F2"/>
                </a:solidFill>
                <a:latin typeface="New Cicle" pitchFamily="2" charset="0"/>
              </a:rPr>
              <a:t>Brake Time</a:t>
            </a:r>
            <a:endParaRPr lang="bg-BG" sz="4767">
              <a:solidFill>
                <a:srgbClr val="F2F2F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3399" y="3472862"/>
            <a:ext cx="1539203" cy="4258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rgbClr val="F2F2F2"/>
                </a:solidFill>
                <a:latin typeface="New Cicle" pitchFamily="2" charset="0"/>
              </a:rPr>
              <a:t>10:15 – 10:45</a:t>
            </a:r>
            <a:endParaRPr lang="bg-BG" sz="2167">
              <a:solidFill>
                <a:srgbClr val="F2F2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160" y="2654352"/>
            <a:ext cx="1233030" cy="15593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9533">
                <a:solidFill>
                  <a:srgbClr val="3D3743"/>
                </a:solidFill>
                <a:latin typeface="FontAwesome" pitchFamily="2" charset="0"/>
              </a:rPr>
              <a:t></a:t>
            </a:r>
            <a:endParaRPr lang="bg-BG" sz="9533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298" y="0"/>
            <a:ext cx="9906000" cy="6858000"/>
          </a:xfrm>
        </p:spPr>
      </p:sp>
    </p:spTree>
    <p:extLst>
      <p:ext uri="{BB962C8B-B14F-4D97-AF65-F5344CB8AC3E}">
        <p14:creationId xmlns:p14="http://schemas.microsoft.com/office/powerpoint/2010/main" val="249295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328931" y="2882939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Tools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Use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Oval 1"/>
          <p:cNvSpPr/>
          <p:nvPr/>
        </p:nvSpPr>
        <p:spPr>
          <a:xfrm>
            <a:off x="740532" y="2882939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36665" y="2882939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32798" y="2882939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8945" y="3116965"/>
            <a:ext cx="54534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 dirty="0">
                <a:solidFill>
                  <a:srgbClr val="F2F2F2"/>
                </a:solidFill>
                <a:latin typeface="FontAwesome" pitchFamily="2" charset="0"/>
              </a:rPr>
              <a:t>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4413" y="3649332"/>
            <a:ext cx="111440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517">
                <a:solidFill>
                  <a:srgbClr val="F2F2F2"/>
                </a:solidFill>
                <a:latin typeface="New Cicle" pitchFamily="2" charset="0"/>
              </a:rPr>
              <a:t>Unlock</a:t>
            </a:r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 Page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3223" y="3120027"/>
            <a:ext cx="57419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0426" y="3649332"/>
            <a:ext cx="81464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Hummer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3249" y="3145306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6139" y="3649332"/>
            <a:ext cx="835485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Umbrella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8844" y="3145306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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7379" y="3649332"/>
            <a:ext cx="50526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Bulb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1714" y="2804931"/>
            <a:ext cx="3131715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animi, id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fuga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harum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quidem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rerum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facilis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expedita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distinctio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1354208" y="2824663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Chrome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Firefox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3" name="Rectangle 22"/>
          <p:cNvSpPr/>
          <p:nvPr/>
        </p:nvSpPr>
        <p:spPr>
          <a:xfrm>
            <a:off x="1798577" y="2315489"/>
            <a:ext cx="1053494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Community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35832" y="2698983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3285" y="2863291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57052" y="3608155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12709" y="3619858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0693" y="2315489"/>
            <a:ext cx="118333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Development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93105" y="2698983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62632" y="2534903"/>
              <a:ext cx="720964" cy="82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200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5200">
                <a:solidFill>
                  <a:srgbClr val="F2F2F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7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7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750794" y="2315489"/>
            <a:ext cx="978153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Consulting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50378" y="2698983"/>
            <a:ext cx="1978987" cy="1978987"/>
            <a:chOff x="5769579" y="1897888"/>
            <a:chExt cx="1826757" cy="1826757"/>
          </a:xfrm>
        </p:grpSpPr>
        <p:sp>
          <p:nvSpPr>
            <p:cNvPr id="48" name="Oval 47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1013" y="2303435"/>
              <a:ext cx="609930" cy="1008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500">
                  <a:solidFill>
                    <a:srgbClr val="F2F2F2"/>
                  </a:solidFill>
                  <a:latin typeface="FontAwesome" pitchFamily="2" charset="0"/>
                </a:rPr>
                <a:t></a:t>
              </a:r>
              <a:endParaRPr lang="bg-BG" sz="6500">
                <a:solidFill>
                  <a:srgbClr val="F2F2F2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1961672" y="3408459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17985" y="3422561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137544" y="4065827"/>
            <a:ext cx="295233" cy="0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8095012">
            <a:off x="2925914" y="3384627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5382540" y="3384627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5427599" y="2718110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2952673" y="2718110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77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Tablet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View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pic>
        <p:nvPicPr>
          <p:cNvPr id="2051" name="Picture 3" descr="C:\Users\Jokomoro\Documents\IPad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14" y="2180861"/>
            <a:ext cx="2444693" cy="30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528677" y="2414888"/>
            <a:ext cx="4010627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doloremqu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28677" y="2748918"/>
            <a:ext cx="4168739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Verror sit voluptatem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alamanier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dolore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28677" y="3082949"/>
            <a:ext cx="3932619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Gipsa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28677" y="3416979"/>
            <a:ext cx="4010627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error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8677" y="3751010"/>
            <a:ext cx="4168739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Verror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28677" y="4085041"/>
            <a:ext cx="3932619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Gipsa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et quasi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architecto.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28677" y="4419071"/>
            <a:ext cx="3932619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Gipsa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28677" y="4753104"/>
            <a:ext cx="4010627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error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5550" y="23624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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4138633" y="269440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</a:t>
            </a:r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4155999" y="335840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</a:t>
            </a:r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165550" y="369041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</a:t>
            </a:r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4155999" y="302640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</a:t>
            </a:r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4147316" y="40224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</a:t>
            </a:r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4138633" y="435441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</a:t>
            </a:r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4147316" y="4686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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20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Envato\Success\blank_USA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2" y="1761104"/>
            <a:ext cx="6166394" cy="400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USA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Map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3660601" y="2659697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45900" y="3765182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4937" y="4079266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53401" y="3215891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4300" y="2773933"/>
            <a:ext cx="2544516" cy="36708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5057370" y="2790760"/>
            <a:ext cx="192552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 dirty="0">
                <a:solidFill>
                  <a:schemeClr val="bg1"/>
                </a:solidFill>
                <a:latin typeface="New Cicle" pitchFamily="2" charset="0"/>
              </a:rPr>
              <a:t> Transport – Over Land</a:t>
            </a:r>
            <a:endParaRPr lang="bg-BG" sz="1517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  <a:endCxn id="2" idx="3"/>
          </p:cNvCxnSpPr>
          <p:nvPr/>
        </p:nvCxnSpPr>
        <p:spPr>
          <a:xfrm flipH="1" flipV="1">
            <a:off x="4068085" y="2939229"/>
            <a:ext cx="686215" cy="18245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95747" y="3141015"/>
            <a:ext cx="0" cy="64169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960101" y="4112367"/>
            <a:ext cx="2544516" cy="367082"/>
          </a:xfrm>
          <a:prstGeom prst="roundRect">
            <a:avLst>
              <a:gd name="adj" fmla="val 50000"/>
            </a:avLst>
          </a:prstGeom>
          <a:solidFill>
            <a:srgbClr val="3D3743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368234" y="4129194"/>
            <a:ext cx="1713931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chemeClr val="bg1"/>
                </a:solidFill>
                <a:latin typeface="New Cicle" pitchFamily="2" charset="0"/>
              </a:rPr>
              <a:t> Transport – By Plain</a:t>
            </a:r>
            <a:endParaRPr lang="bg-BG" sz="1517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8" idx="3"/>
          </p:cNvCxnSpPr>
          <p:nvPr/>
        </p:nvCxnSpPr>
        <p:spPr>
          <a:xfrm flipV="1">
            <a:off x="5504617" y="4295908"/>
            <a:ext cx="1230320" cy="1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3" idx="2"/>
          </p:cNvCxnSpPr>
          <p:nvPr/>
        </p:nvCxnSpPr>
        <p:spPr>
          <a:xfrm flipH="1" flipV="1">
            <a:off x="3357143" y="3774955"/>
            <a:ext cx="11091" cy="337413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3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9191" y="0"/>
            <a:ext cx="2652295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6669191" y="3272983"/>
            <a:ext cx="265229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>
                <a:solidFill>
                  <a:srgbClr val="F2F2F2"/>
                </a:solidFill>
                <a:latin typeface="New Cicle" pitchFamily="2" charset="0"/>
              </a:rPr>
              <a:t>Lunch Time</a:t>
            </a:r>
            <a:endParaRPr lang="bg-BG" sz="3900">
              <a:solidFill>
                <a:srgbClr val="F2F2F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6652" y="3836343"/>
            <a:ext cx="1417375" cy="42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rgbClr val="F2F2F2"/>
                </a:solidFill>
                <a:latin typeface="New Cicle" pitchFamily="2" charset="0"/>
              </a:rPr>
              <a:t>12:15 – 13:15</a:t>
            </a:r>
            <a:endParaRPr lang="bg-BG" sz="2167">
              <a:solidFill>
                <a:srgbClr val="F2F2F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7963" y="2258870"/>
            <a:ext cx="84029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>
                <a:solidFill>
                  <a:srgbClr val="3D3743"/>
                </a:solidFill>
                <a:latin typeface="FontAwesome" pitchFamily="2" charset="0"/>
              </a:rPr>
              <a:t></a:t>
            </a:r>
            <a:endParaRPr lang="bg-BG" sz="650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</p:spPr>
      </p:sp>
    </p:spTree>
    <p:extLst>
      <p:ext uri="{BB962C8B-B14F-4D97-AF65-F5344CB8AC3E}">
        <p14:creationId xmlns:p14="http://schemas.microsoft.com/office/powerpoint/2010/main" val="17391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9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9906873"/>
              </p:ext>
            </p:extLst>
          </p:nvPr>
        </p:nvGraphicFramePr>
        <p:xfrm>
          <a:off x="818541" y="1790818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Social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M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6299611" y="2316595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611" y="3213695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9611" y="4110794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6669191" y="3263707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9191" y="2366607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9191" y="4160807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9613" y="271355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9613" y="3607196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9613" y="450083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2753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Professional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Skills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Oval 1"/>
          <p:cNvSpPr/>
          <p:nvPr/>
        </p:nvSpPr>
        <p:spPr>
          <a:xfrm>
            <a:off x="2013867" y="2140470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2451478" y="3794820"/>
            <a:ext cx="771365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Iren Roe</a:t>
            </a:r>
            <a:endParaRPr lang="bg-BG" sz="1517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77307" y="4128244"/>
            <a:ext cx="1874742" cy="1009572"/>
            <a:chOff x="1640591" y="3217207"/>
            <a:chExt cx="1730531" cy="931913"/>
          </a:xfrm>
        </p:grpSpPr>
        <p:sp>
          <p:nvSpPr>
            <p:cNvPr id="36" name="Rectangle 35"/>
            <p:cNvSpPr/>
            <p:nvPr/>
          </p:nvSpPr>
          <p:spPr>
            <a:xfrm>
              <a:off x="1640591" y="3217207"/>
              <a:ext cx="660239" cy="93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Support: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SEO: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Design: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CEO: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Develop:</a:t>
              </a:r>
              <a:endParaRPr lang="bg-BG" sz="1192">
                <a:solidFill>
                  <a:srgbClr val="3D374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7279" y="3324256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57279" y="3324256"/>
              <a:ext cx="556921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57279" y="3490581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57280" y="3490581"/>
              <a:ext cx="341066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57279" y="3656905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7279" y="3656905"/>
              <a:ext cx="877248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57279" y="3823229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7279" y="3823229"/>
              <a:ext cx="702704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57279" y="3989554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57280" y="3989554"/>
              <a:ext cx="438624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4581319" y="3794820"/>
            <a:ext cx="771365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Iren Roe</a:t>
            </a:r>
            <a:endParaRPr lang="bg-BG" sz="1517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07148" y="4128244"/>
            <a:ext cx="1874742" cy="1009572"/>
            <a:chOff x="3606598" y="3217207"/>
            <a:chExt cx="1730531" cy="931913"/>
          </a:xfrm>
        </p:grpSpPr>
        <p:sp>
          <p:nvSpPr>
            <p:cNvPr id="83" name="Rectangle 82"/>
            <p:cNvSpPr/>
            <p:nvPr/>
          </p:nvSpPr>
          <p:spPr>
            <a:xfrm>
              <a:off x="3606598" y="3217207"/>
              <a:ext cx="660239" cy="93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Support: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SEO: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Design: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CEO: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Develop:</a:t>
              </a:r>
              <a:endParaRPr lang="bg-BG" sz="1192">
                <a:solidFill>
                  <a:srgbClr val="3D3743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23286" y="3324256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3286" y="3324256"/>
              <a:ext cx="341067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23286" y="3490581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223287" y="3490581"/>
              <a:ext cx="738120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23286" y="3656905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23285" y="3656905"/>
              <a:ext cx="1026153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23286" y="3823229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223286" y="3823229"/>
              <a:ext cx="702704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23286" y="3989554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23287" y="3989554"/>
              <a:ext cx="954144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08" name="Oval 107"/>
          <p:cNvSpPr/>
          <p:nvPr/>
        </p:nvSpPr>
        <p:spPr>
          <a:xfrm>
            <a:off x="4149308" y="2139000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/>
          <p:cNvSpPr/>
          <p:nvPr/>
        </p:nvSpPr>
        <p:spPr>
          <a:xfrm>
            <a:off x="6669469" y="3794820"/>
            <a:ext cx="865942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John Doe</a:t>
            </a:r>
            <a:endParaRPr lang="bg-BG" sz="1517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42587" y="4128244"/>
            <a:ext cx="1874742" cy="1009572"/>
            <a:chOff x="5577773" y="3217207"/>
            <a:chExt cx="1730531" cy="931913"/>
          </a:xfrm>
        </p:grpSpPr>
        <p:sp>
          <p:nvSpPr>
            <p:cNvPr id="97" name="Rectangle 96"/>
            <p:cNvSpPr/>
            <p:nvPr/>
          </p:nvSpPr>
          <p:spPr>
            <a:xfrm>
              <a:off x="5577773" y="3217207"/>
              <a:ext cx="660239" cy="93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Support: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SEO: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Design: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CEO:</a:t>
              </a:r>
            </a:p>
            <a:p>
              <a:pPr algn="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Develop:</a:t>
              </a:r>
              <a:endParaRPr lang="bg-BG" sz="1192">
                <a:solidFill>
                  <a:srgbClr val="3D3743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194461" y="3324256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94461" y="3324256"/>
              <a:ext cx="361637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194461" y="3490581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194462" y="3490581"/>
              <a:ext cx="341066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94461" y="3656905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94461" y="3656905"/>
              <a:ext cx="438624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94461" y="3823229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94460" y="3823229"/>
              <a:ext cx="1026153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194461" y="3989554"/>
              <a:ext cx="1113843" cy="72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194462" y="3989554"/>
              <a:ext cx="341066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09" name="Oval 108"/>
          <p:cNvSpPr/>
          <p:nvPr/>
        </p:nvSpPr>
        <p:spPr>
          <a:xfrm>
            <a:off x="6261064" y="2164148"/>
            <a:ext cx="1638182" cy="16381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6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741633" y="4599130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23293" y="1573201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35510" y="2204763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99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694417" y="1166748"/>
            <a:ext cx="3620543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Green</a:t>
            </a:r>
            <a:r>
              <a:rPr lang="en-US" sz="4983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4983" dirty="0">
                <a:solidFill>
                  <a:srgbClr val="3D3743"/>
                </a:solidFill>
                <a:latin typeface="GeosansLight" pitchFamily="2" charset="0"/>
              </a:rPr>
              <a:t>Energy</a:t>
            </a:r>
            <a:endParaRPr lang="bg-BG" sz="4983" dirty="0"/>
          </a:p>
        </p:txBody>
      </p:sp>
      <p:sp>
        <p:nvSpPr>
          <p:cNvPr id="17" name="Rectangle 16"/>
          <p:cNvSpPr/>
          <p:nvPr/>
        </p:nvSpPr>
        <p:spPr>
          <a:xfrm>
            <a:off x="752425" y="1831443"/>
            <a:ext cx="197361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523" y="2140887"/>
            <a:ext cx="1605632" cy="155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31 </a:t>
            </a:r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ͦ</a:t>
            </a:r>
            <a:endParaRPr lang="bg-BG" sz="95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8121" y="1307325"/>
            <a:ext cx="534121" cy="82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767">
                <a:solidFill>
                  <a:srgbClr val="3D3743"/>
                </a:solidFill>
                <a:latin typeface="FontAwesome" pitchFamily="2" charset="0"/>
              </a:rPr>
              <a:t></a:t>
            </a:r>
            <a:endParaRPr lang="bg-BG" sz="4767"/>
          </a:p>
        </p:txBody>
      </p:sp>
      <p:sp>
        <p:nvSpPr>
          <p:cNvPr id="21" name="Rectangle 20"/>
          <p:cNvSpPr/>
          <p:nvPr/>
        </p:nvSpPr>
        <p:spPr>
          <a:xfrm>
            <a:off x="762413" y="4574984"/>
            <a:ext cx="726481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5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45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61765" y="4365104"/>
            <a:ext cx="80342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29169" y="4141883"/>
            <a:ext cx="894797" cy="1009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58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95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60407" y="4008190"/>
            <a:ext cx="95891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65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73605" y="3847210"/>
            <a:ext cx="1035861" cy="1192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15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71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Elbow Connector 26"/>
          <p:cNvCxnSpPr>
            <a:endCxn id="38" idx="0"/>
          </p:cNvCxnSpPr>
          <p:nvPr/>
        </p:nvCxnSpPr>
        <p:spPr>
          <a:xfrm flipV="1">
            <a:off x="4624586" y="3696070"/>
            <a:ext cx="762788" cy="751306"/>
          </a:xfrm>
          <a:prstGeom prst="bentConnector4">
            <a:avLst>
              <a:gd name="adj1" fmla="val 36382"/>
              <a:gd name="adj2" fmla="val 130427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38" idx="2"/>
          </p:cNvCxnSpPr>
          <p:nvPr/>
        </p:nvCxnSpPr>
        <p:spPr>
          <a:xfrm rot="10800000">
            <a:off x="5387374" y="4065402"/>
            <a:ext cx="745010" cy="381974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79625" y="36960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5368"/>
                </a:solidFill>
                <a:latin typeface="FontAwesome" pitchFamily="2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 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67619" y="2407903"/>
            <a:ext cx="253758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animi, id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6823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636" y="3036441"/>
            <a:ext cx="6084676" cy="49529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Oval 44"/>
          <p:cNvSpPr/>
          <p:nvPr/>
        </p:nvSpPr>
        <p:spPr>
          <a:xfrm>
            <a:off x="6930779" y="2347684"/>
            <a:ext cx="1427041" cy="1427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3996" y="2607393"/>
            <a:ext cx="858095" cy="858095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Increase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Customer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Oval 14"/>
          <p:cNvSpPr/>
          <p:nvPr/>
        </p:nvSpPr>
        <p:spPr>
          <a:xfrm>
            <a:off x="1598627" y="2821916"/>
            <a:ext cx="429048" cy="429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59212" y="2763410"/>
            <a:ext cx="546061" cy="5460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36809" y="2880423"/>
            <a:ext cx="312035" cy="3120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80381" y="2685401"/>
            <a:ext cx="702078" cy="7020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03628" y="2763410"/>
            <a:ext cx="546061" cy="546061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981224" y="2398129"/>
            <a:ext cx="1326147" cy="13261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6328" y="3514371"/>
            <a:ext cx="59343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2012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84752" y="3514371"/>
            <a:ext cx="58381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2013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53939" y="3514371"/>
            <a:ext cx="554960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2011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84088" y="3514371"/>
            <a:ext cx="617477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2010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02664" y="3514371"/>
            <a:ext cx="65915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2009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86781" y="3514371"/>
            <a:ext cx="65274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2008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42399" y="2744451"/>
            <a:ext cx="1003800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67">
                <a:solidFill>
                  <a:srgbClr val="F2F2F2"/>
                </a:solidFill>
                <a:latin typeface="New Cicle" pitchFamily="2" charset="0"/>
              </a:rPr>
              <a:t>2014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78685" y="3905671"/>
            <a:ext cx="6828688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4627" y="2719687"/>
            <a:ext cx="59824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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60280" y="283638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</a:t>
            </a:r>
            <a:endParaRPr lang="bg-BG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62134605"/>
              </p:ext>
            </p:extLst>
          </p:nvPr>
        </p:nvGraphicFramePr>
        <p:xfrm>
          <a:off x="818540" y="1790818"/>
          <a:ext cx="569463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Facebook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Fans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6405632" y="2688544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3635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Fan Pages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2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Swot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err="1" smtClean="0">
                <a:solidFill>
                  <a:srgbClr val="3D3743"/>
                </a:solidFill>
                <a:latin typeface="GeosansLight" pitchFamily="2" charset="0"/>
              </a:rPr>
              <a:t>Analize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2044868" y="2180861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931189" y="2180861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2044868" y="3663026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4931189" y="3663026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099561" y="2257792"/>
            <a:ext cx="123142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Strenghts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92535" y="2648913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87464" y="2257792"/>
            <a:ext cx="1521570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Weaknesses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86663" y="3748588"/>
            <a:ext cx="100219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Threats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28844" y="5168320"/>
            <a:ext cx="1101584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99827" y="3748588"/>
            <a:ext cx="1217000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79636" y="262782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 dirty="0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79636" y="4131078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2535" y="4131078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267088" y="3573427"/>
            <a:ext cx="214524" cy="128714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3380767" y="3627116"/>
            <a:ext cx="214524" cy="121472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4862853" y="434651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4801236" y="281945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93782" y="3500376"/>
            <a:ext cx="274815" cy="27481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Employers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Success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1191960" y="2532957"/>
            <a:ext cx="1794199" cy="4680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2995093" y="2532957"/>
            <a:ext cx="2652295" cy="468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5655078" y="2532957"/>
            <a:ext cx="3198355" cy="4680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2876561" y="2179471"/>
            <a:ext cx="96853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Directors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0675" y="2179471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Managers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72748" y="2179471"/>
            <a:ext cx="86914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Support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5457" y="2531411"/>
            <a:ext cx="723275" cy="4924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600">
                <a:solidFill>
                  <a:srgbClr val="F2F2F2"/>
                </a:solidFill>
                <a:latin typeface="GeosansLight" pitchFamily="2" charset="0"/>
              </a:rPr>
              <a:t>44%</a:t>
            </a:r>
            <a:endParaRPr lang="bg-BG" sz="2600">
              <a:solidFill>
                <a:srgbClr val="F2F2F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7895" y="2531411"/>
            <a:ext cx="703590" cy="4924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600">
                <a:solidFill>
                  <a:srgbClr val="F2F2F2"/>
                </a:solidFill>
                <a:latin typeface="GeosansLight" pitchFamily="2" charset="0"/>
              </a:rPr>
              <a:t>23%</a:t>
            </a:r>
            <a:endParaRPr lang="bg-BG" sz="2600">
              <a:solidFill>
                <a:srgbClr val="F2F2F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45685" y="2531411"/>
            <a:ext cx="723275" cy="4924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600">
                <a:solidFill>
                  <a:srgbClr val="F2F2F2"/>
                </a:solidFill>
                <a:latin typeface="GeosansLight" pitchFamily="2" charset="0"/>
              </a:rPr>
              <a:t>56%</a:t>
            </a:r>
            <a:endParaRPr lang="bg-BG" sz="2600">
              <a:solidFill>
                <a:srgbClr val="F2F2F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73497" y="3039416"/>
            <a:ext cx="1831126" cy="1743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adme dignissimos ducimus quid daug blanditiis praesentium voluptatum 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deleniti atque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3467" y="3039416"/>
            <a:ext cx="2702741" cy="1743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Perspiciatis unde omnis iste natus error sit voluptatem 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doloremque laudantium, totam rem aperiam, eaque ipsa quae ab illo inventore veritatis et quasi architecto beatae vitae dicta sunt explicabo. </a:t>
            </a:r>
          </a:p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Nemo enim ipsam voluptatem quia voluptas sit aspernatur aut odit aut fugi accusantium doloremque 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17109" y="3039416"/>
            <a:ext cx="3236324" cy="1743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1960" y="4861636"/>
            <a:ext cx="1794199" cy="49529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2995093" y="4861636"/>
            <a:ext cx="2652295" cy="495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5655078" y="4861636"/>
            <a:ext cx="3198355" cy="49529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7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740" y="2654352"/>
            <a:ext cx="7293260" cy="186677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777921" y="2737708"/>
            <a:ext cx="1970411" cy="6924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900">
                <a:solidFill>
                  <a:srgbClr val="3D3743"/>
                </a:solidFill>
                <a:latin typeface="New Cicle" pitchFamily="2" charset="0"/>
              </a:rPr>
              <a:t>Fly Away</a:t>
            </a:r>
            <a:endParaRPr lang="bg-BG" sz="3900">
              <a:solidFill>
                <a:srgbClr val="3D374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4352"/>
            <a:ext cx="2612740" cy="1866770"/>
          </a:xfrm>
          <a:prstGeom prst="rect">
            <a:avLst/>
          </a:prstGeom>
          <a:solidFill>
            <a:srgbClr val="3D374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218327" y="2882939"/>
            <a:ext cx="1144865" cy="155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33">
                <a:solidFill>
                  <a:srgbClr val="F2F2F2"/>
                </a:solidFill>
                <a:latin typeface="FontAwesome" pitchFamily="2" charset="0"/>
              </a:rPr>
              <a:t></a:t>
            </a:r>
            <a:endParaRPr lang="bg-BG" sz="9533">
              <a:solidFill>
                <a:srgbClr val="F2F2F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8759" y="3380964"/>
            <a:ext cx="6084675" cy="100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785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Seo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Tips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8" name="Rounded Rectangle 17"/>
          <p:cNvSpPr/>
          <p:nvPr/>
        </p:nvSpPr>
        <p:spPr>
          <a:xfrm rot="2700000">
            <a:off x="1539689" y="3519456"/>
            <a:ext cx="1794199" cy="390043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 rot="2700000">
            <a:off x="1839400" y="3529811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New Cicle" pitchFamily="2" charset="0"/>
              </a:rPr>
              <a:t>Infographics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rot="18900000" flipH="1">
            <a:off x="3216011" y="3519457"/>
            <a:ext cx="1794199" cy="390043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 rot="18900000">
            <a:off x="3706591" y="352969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New Cicle" pitchFamily="2" charset="0"/>
              </a:rPr>
              <a:t>Photos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2700000">
            <a:off x="2700638" y="2632866"/>
            <a:ext cx="1170130" cy="1170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2991177" y="2978080"/>
            <a:ext cx="57419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/>
                </a:solidFill>
                <a:latin typeface="FontAwesome" pitchFamily="2" charset="0"/>
              </a:rPr>
              <a:t></a:t>
            </a:r>
            <a:endParaRPr lang="bg-BG" sz="3033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2700000">
            <a:off x="4883696" y="3519336"/>
            <a:ext cx="1794199" cy="390043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/>
          <p:cNvSpPr/>
          <p:nvPr/>
        </p:nvSpPr>
        <p:spPr>
          <a:xfrm rot="2700000">
            <a:off x="5183407" y="3529691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New Cicle" pitchFamily="2" charset="0"/>
              </a:rPr>
              <a:t>Infographics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rot="18900000" flipH="1">
            <a:off x="6560018" y="3519337"/>
            <a:ext cx="1794199" cy="390043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 rot="18900000">
            <a:off x="7050598" y="352957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New Cicle" pitchFamily="2" charset="0"/>
              </a:rPr>
              <a:t>Photos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2700000">
            <a:off x="6044646" y="2632746"/>
            <a:ext cx="1170130" cy="1170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6362971" y="2962265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/>
                </a:solidFill>
                <a:latin typeface="FontAwesome" pitchFamily="2" charset="0"/>
              </a:rPr>
              <a:t></a:t>
            </a:r>
            <a:endParaRPr lang="bg-BG" sz="3033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2700000">
            <a:off x="4385437" y="3654709"/>
            <a:ext cx="1170130" cy="1170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>
            <a:off x="4675976" y="3999923"/>
            <a:ext cx="57419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/>
                </a:solidFill>
                <a:latin typeface="FontAwesome" pitchFamily="2" charset="0"/>
              </a:rPr>
              <a:t></a:t>
            </a:r>
            <a:endParaRPr lang="bg-BG" sz="30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172914" y="2480352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2006" y="1655200"/>
              <a:ext cx="1299468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72914" y="3305921"/>
            <a:ext cx="1794199" cy="565154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4622" y="1665943"/>
              <a:ext cx="874796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2914" y="4131490"/>
            <a:ext cx="1794199" cy="565154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3469" y="1676686"/>
              <a:ext cx="1213647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111" y="3243286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1648" y="1716774"/>
              <a:ext cx="409250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 dirty="0">
                  <a:solidFill>
                    <a:srgbClr val="F2F2F2"/>
                  </a:solidFill>
                  <a:latin typeface="New Cicle" pitchFamily="2" charset="0"/>
                </a:rPr>
                <a:t>START!</a:t>
              </a:r>
              <a:endParaRPr lang="bg-BG" sz="1733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47200" y="2258871"/>
            <a:ext cx="1794199" cy="400055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71528" y="1609418"/>
              <a:ext cx="1120425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47200" y="2864613"/>
            <a:ext cx="1794199" cy="400055"/>
            <a:chOff x="1403648" y="1594055"/>
            <a:chExt cx="1656184" cy="369281"/>
          </a:xfrm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30595" y="1609418"/>
              <a:ext cx="802291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47200" y="3897053"/>
            <a:ext cx="1794199" cy="400055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71528" y="1609418"/>
              <a:ext cx="1120425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47200" y="4502795"/>
            <a:ext cx="1794199" cy="400055"/>
            <a:chOff x="1403648" y="1594055"/>
            <a:chExt cx="1656184" cy="369281"/>
          </a:xfrm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0595" y="1609418"/>
              <a:ext cx="802291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/>
          <p:nvPr/>
        </p:nvCxnSpPr>
        <p:spPr>
          <a:xfrm rot="10800000" flipV="1">
            <a:off x="3384212" y="2779571"/>
            <a:ext cx="770019" cy="64625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</p:cNvCxnSpPr>
          <p:nvPr/>
        </p:nvCxnSpPr>
        <p:spPr>
          <a:xfrm rot="10800000">
            <a:off x="3393356" y="3771881"/>
            <a:ext cx="779559" cy="6421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3393354" y="3588498"/>
            <a:ext cx="779561" cy="406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5967113" y="2458898"/>
            <a:ext cx="780087" cy="30403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5967113" y="2762930"/>
            <a:ext cx="780087" cy="30171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5967113" y="4097080"/>
            <a:ext cx="780087" cy="3169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5967113" y="4414069"/>
            <a:ext cx="780087" cy="28875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2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4916311" y="4027488"/>
            <a:ext cx="2764697" cy="866265"/>
          </a:xfrm>
          <a:custGeom>
            <a:avLst/>
            <a:gdLst>
              <a:gd name="connsiteX0" fmla="*/ 0 w 2683934"/>
              <a:gd name="connsiteY0" fmla="*/ 702733 h 799629"/>
              <a:gd name="connsiteX1" fmla="*/ 431800 w 2683934"/>
              <a:gd name="connsiteY1" fmla="*/ 533400 h 799629"/>
              <a:gd name="connsiteX2" fmla="*/ 897467 w 2683934"/>
              <a:gd name="connsiteY2" fmla="*/ 719667 h 799629"/>
              <a:gd name="connsiteX3" fmla="*/ 1151467 w 2683934"/>
              <a:gd name="connsiteY3" fmla="*/ 778933 h 799629"/>
              <a:gd name="connsiteX4" fmla="*/ 1456267 w 2683934"/>
              <a:gd name="connsiteY4" fmla="*/ 787400 h 799629"/>
              <a:gd name="connsiteX5" fmla="*/ 1769534 w 2683934"/>
              <a:gd name="connsiteY5" fmla="*/ 618067 h 799629"/>
              <a:gd name="connsiteX6" fmla="*/ 1981200 w 2683934"/>
              <a:gd name="connsiteY6" fmla="*/ 313267 h 799629"/>
              <a:gd name="connsiteX7" fmla="*/ 2218267 w 2683934"/>
              <a:gd name="connsiteY7" fmla="*/ 118533 h 799629"/>
              <a:gd name="connsiteX8" fmla="*/ 2463800 w 2683934"/>
              <a:gd name="connsiteY8" fmla="*/ 16933 h 799629"/>
              <a:gd name="connsiteX9" fmla="*/ 2683934 w 2683934"/>
              <a:gd name="connsiteY9" fmla="*/ 0 h 79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3934" h="799629">
                <a:moveTo>
                  <a:pt x="0" y="702733"/>
                </a:moveTo>
                <a:cubicBezTo>
                  <a:pt x="141111" y="616655"/>
                  <a:pt x="282222" y="530578"/>
                  <a:pt x="431800" y="533400"/>
                </a:cubicBezTo>
                <a:cubicBezTo>
                  <a:pt x="581378" y="536222"/>
                  <a:pt x="777523" y="678745"/>
                  <a:pt x="897467" y="719667"/>
                </a:cubicBezTo>
                <a:cubicBezTo>
                  <a:pt x="1017411" y="760589"/>
                  <a:pt x="1058334" y="767644"/>
                  <a:pt x="1151467" y="778933"/>
                </a:cubicBezTo>
                <a:cubicBezTo>
                  <a:pt x="1244600" y="790222"/>
                  <a:pt x="1353256" y="814211"/>
                  <a:pt x="1456267" y="787400"/>
                </a:cubicBezTo>
                <a:cubicBezTo>
                  <a:pt x="1559278" y="760589"/>
                  <a:pt x="1682045" y="697089"/>
                  <a:pt x="1769534" y="618067"/>
                </a:cubicBezTo>
                <a:cubicBezTo>
                  <a:pt x="1857023" y="539045"/>
                  <a:pt x="1906411" y="396523"/>
                  <a:pt x="1981200" y="313267"/>
                </a:cubicBezTo>
                <a:cubicBezTo>
                  <a:pt x="2055989" y="230011"/>
                  <a:pt x="2137834" y="167922"/>
                  <a:pt x="2218267" y="118533"/>
                </a:cubicBezTo>
                <a:cubicBezTo>
                  <a:pt x="2298700" y="69144"/>
                  <a:pt x="2386189" y="36688"/>
                  <a:pt x="2463800" y="16933"/>
                </a:cubicBezTo>
                <a:cubicBezTo>
                  <a:pt x="2541411" y="-2822"/>
                  <a:pt x="2604912" y="16933"/>
                  <a:pt x="2683934" y="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reeform 5"/>
          <p:cNvSpPr/>
          <p:nvPr/>
        </p:nvSpPr>
        <p:spPr>
          <a:xfrm>
            <a:off x="3672614" y="2366465"/>
            <a:ext cx="880533" cy="2222598"/>
          </a:xfrm>
          <a:custGeom>
            <a:avLst/>
            <a:gdLst>
              <a:gd name="connsiteX0" fmla="*/ 0 w 812800"/>
              <a:gd name="connsiteY0" fmla="*/ 526243 h 1982510"/>
              <a:gd name="connsiteX1" fmla="*/ 194733 w 812800"/>
              <a:gd name="connsiteY1" fmla="*/ 441576 h 1982510"/>
              <a:gd name="connsiteX2" fmla="*/ 321733 w 812800"/>
              <a:gd name="connsiteY2" fmla="*/ 314576 h 1982510"/>
              <a:gd name="connsiteX3" fmla="*/ 414867 w 812800"/>
              <a:gd name="connsiteY3" fmla="*/ 111376 h 1982510"/>
              <a:gd name="connsiteX4" fmla="*/ 550333 w 812800"/>
              <a:gd name="connsiteY4" fmla="*/ 9776 h 1982510"/>
              <a:gd name="connsiteX5" fmla="*/ 668867 w 812800"/>
              <a:gd name="connsiteY5" fmla="*/ 9776 h 1982510"/>
              <a:gd name="connsiteX6" fmla="*/ 770467 w 812800"/>
              <a:gd name="connsiteY6" fmla="*/ 60576 h 1982510"/>
              <a:gd name="connsiteX7" fmla="*/ 812800 w 812800"/>
              <a:gd name="connsiteY7" fmla="*/ 187576 h 1982510"/>
              <a:gd name="connsiteX8" fmla="*/ 770467 w 812800"/>
              <a:gd name="connsiteY8" fmla="*/ 348443 h 1982510"/>
              <a:gd name="connsiteX9" fmla="*/ 609600 w 812800"/>
              <a:gd name="connsiteY9" fmla="*/ 619376 h 1982510"/>
              <a:gd name="connsiteX10" fmla="*/ 431800 w 812800"/>
              <a:gd name="connsiteY10" fmla="*/ 924176 h 1982510"/>
              <a:gd name="connsiteX11" fmla="*/ 347133 w 812800"/>
              <a:gd name="connsiteY11" fmla="*/ 1135843 h 1982510"/>
              <a:gd name="connsiteX12" fmla="*/ 364067 w 812800"/>
              <a:gd name="connsiteY12" fmla="*/ 1440643 h 1982510"/>
              <a:gd name="connsiteX13" fmla="*/ 541867 w 812800"/>
              <a:gd name="connsiteY13" fmla="*/ 1753910 h 1982510"/>
              <a:gd name="connsiteX14" fmla="*/ 770467 w 812800"/>
              <a:gd name="connsiteY14" fmla="*/ 1982510 h 19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2800" h="1982510">
                <a:moveTo>
                  <a:pt x="0" y="526243"/>
                </a:moveTo>
                <a:cubicBezTo>
                  <a:pt x="70555" y="501548"/>
                  <a:pt x="141111" y="476854"/>
                  <a:pt x="194733" y="441576"/>
                </a:cubicBezTo>
                <a:cubicBezTo>
                  <a:pt x="248355" y="406298"/>
                  <a:pt x="285044" y="369609"/>
                  <a:pt x="321733" y="314576"/>
                </a:cubicBezTo>
                <a:cubicBezTo>
                  <a:pt x="358422" y="259543"/>
                  <a:pt x="376767" y="162176"/>
                  <a:pt x="414867" y="111376"/>
                </a:cubicBezTo>
                <a:cubicBezTo>
                  <a:pt x="452967" y="60576"/>
                  <a:pt x="508000" y="26709"/>
                  <a:pt x="550333" y="9776"/>
                </a:cubicBezTo>
                <a:cubicBezTo>
                  <a:pt x="592666" y="-7157"/>
                  <a:pt x="632178" y="1309"/>
                  <a:pt x="668867" y="9776"/>
                </a:cubicBezTo>
                <a:cubicBezTo>
                  <a:pt x="705556" y="18243"/>
                  <a:pt x="746478" y="30943"/>
                  <a:pt x="770467" y="60576"/>
                </a:cubicBezTo>
                <a:cubicBezTo>
                  <a:pt x="794456" y="90209"/>
                  <a:pt x="812800" y="139598"/>
                  <a:pt x="812800" y="187576"/>
                </a:cubicBezTo>
                <a:cubicBezTo>
                  <a:pt x="812800" y="235554"/>
                  <a:pt x="804334" y="276476"/>
                  <a:pt x="770467" y="348443"/>
                </a:cubicBezTo>
                <a:cubicBezTo>
                  <a:pt x="736600" y="420410"/>
                  <a:pt x="666044" y="523421"/>
                  <a:pt x="609600" y="619376"/>
                </a:cubicBezTo>
                <a:cubicBezTo>
                  <a:pt x="553156" y="715331"/>
                  <a:pt x="475545" y="838098"/>
                  <a:pt x="431800" y="924176"/>
                </a:cubicBezTo>
                <a:cubicBezTo>
                  <a:pt x="388056" y="1010254"/>
                  <a:pt x="358422" y="1049765"/>
                  <a:pt x="347133" y="1135843"/>
                </a:cubicBezTo>
                <a:cubicBezTo>
                  <a:pt x="335844" y="1221921"/>
                  <a:pt x="331611" y="1337632"/>
                  <a:pt x="364067" y="1440643"/>
                </a:cubicBezTo>
                <a:cubicBezTo>
                  <a:pt x="396523" y="1543654"/>
                  <a:pt x="474134" y="1663599"/>
                  <a:pt x="541867" y="1753910"/>
                </a:cubicBezTo>
                <a:cubicBezTo>
                  <a:pt x="609600" y="1844221"/>
                  <a:pt x="690033" y="1913365"/>
                  <a:pt x="770467" y="198251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How it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pic>
        <p:nvPicPr>
          <p:cNvPr id="1026" name="Picture 2" descr="E:\Envato\WebPage Present\applecinemaled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07" y="2336879"/>
            <a:ext cx="2028224" cy="17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20775" y="2689928"/>
            <a:ext cx="639919" cy="696965"/>
            <a:chOff x="1790036" y="2580662"/>
            <a:chExt cx="590694" cy="643353"/>
          </a:xfrm>
        </p:grpSpPr>
        <p:sp>
          <p:nvSpPr>
            <p:cNvPr id="9" name="Oval 8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7240" y="2605807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036" y="3000285"/>
              <a:ext cx="590694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One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00808" y="4521121"/>
            <a:ext cx="665566" cy="696965"/>
            <a:chOff x="1778199" y="2580662"/>
            <a:chExt cx="614369" cy="643353"/>
          </a:xfrm>
        </p:grpSpPr>
        <p:sp>
          <p:nvSpPr>
            <p:cNvPr id="18" name="Oval 17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7240" y="2605807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8199" y="3000285"/>
              <a:ext cx="614369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Two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E:\Envato\WebPage Present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33" y="3121994"/>
            <a:ext cx="1495190" cy="14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WebPage Present\081014-macbook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99" y="2512846"/>
            <a:ext cx="2340260" cy="13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584546" y="3864618"/>
            <a:ext cx="665566" cy="696965"/>
            <a:chOff x="1778199" y="2580662"/>
            <a:chExt cx="614369" cy="643353"/>
          </a:xfrm>
        </p:grpSpPr>
        <p:sp>
          <p:nvSpPr>
            <p:cNvPr id="22" name="Oval 21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67240" y="2605807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8199" y="3000285"/>
              <a:ext cx="614369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Two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59015" y="2563451"/>
            <a:ext cx="2185214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rgbClr val="3D3743"/>
                </a:solidFill>
                <a:latin typeface="New Cicle" pitchFamily="2" charset="0"/>
              </a:rPr>
              <a:t>Responsive Design</a:t>
            </a:r>
            <a:endParaRPr lang="bg-BG" sz="2167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62525" y="2416773"/>
            <a:ext cx="2106233" cy="3010123"/>
            <a:chOff x="971601" y="1473987"/>
            <a:chExt cx="1944215" cy="2778575"/>
          </a:xfrm>
        </p:grpSpPr>
        <p:sp>
          <p:nvSpPr>
            <p:cNvPr id="19" name="Rectangle 18"/>
            <p:cNvSpPr/>
            <p:nvPr/>
          </p:nvSpPr>
          <p:spPr>
            <a:xfrm>
              <a:off x="971601" y="2473968"/>
              <a:ext cx="1944215" cy="1778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9820" y="2111026"/>
              <a:ext cx="1167775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Infographics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20543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</a:t>
              </a:r>
              <a:endParaRPr lang="bg-BG" sz="39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94761" y="2416773"/>
            <a:ext cx="2106233" cy="3010123"/>
            <a:chOff x="971600" y="1473987"/>
            <a:chExt cx="1944215" cy="2778575"/>
          </a:xfrm>
        </p:grpSpPr>
        <p:sp>
          <p:nvSpPr>
            <p:cNvPr id="11" name="Rectangle 10"/>
            <p:cNvSpPr/>
            <p:nvPr/>
          </p:nvSpPr>
          <p:spPr>
            <a:xfrm>
              <a:off x="971600" y="2473968"/>
              <a:ext cx="1944215" cy="1778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2755" y="2111026"/>
              <a:ext cx="1121904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Font Types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3403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</a:t>
              </a:r>
              <a:endParaRPr lang="bg-BG" sz="39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26997" y="2416773"/>
            <a:ext cx="2106234" cy="3010123"/>
            <a:chOff x="971601" y="1473987"/>
            <a:chExt cx="1944216" cy="2778575"/>
          </a:xfrm>
        </p:grpSpPr>
        <p:sp>
          <p:nvSpPr>
            <p:cNvPr id="17" name="Rectangle 16"/>
            <p:cNvSpPr/>
            <p:nvPr/>
          </p:nvSpPr>
          <p:spPr>
            <a:xfrm>
              <a:off x="971601" y="2473968"/>
              <a:ext cx="1944216" cy="1778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68459" y="2111026"/>
              <a:ext cx="750501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Photos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0544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</a:t>
              </a:r>
              <a:endParaRPr lang="bg-BG" sz="39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59234" y="2414887"/>
            <a:ext cx="2106234" cy="3010123"/>
            <a:chOff x="971601" y="1473987"/>
            <a:chExt cx="1944216" cy="2778575"/>
          </a:xfrm>
        </p:grpSpPr>
        <p:sp>
          <p:nvSpPr>
            <p:cNvPr id="23" name="Rectangle 22"/>
            <p:cNvSpPr/>
            <p:nvPr/>
          </p:nvSpPr>
          <p:spPr>
            <a:xfrm>
              <a:off x="971601" y="2473968"/>
              <a:ext cx="1944216" cy="1778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76960" y="2111026"/>
              <a:ext cx="1333501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Move Content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0544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</a:t>
              </a:r>
              <a:endParaRPr lang="bg-BG" sz="3900"/>
            </a:p>
          </p:txBody>
        </p:sp>
      </p:grpSp>
    </p:spTree>
    <p:extLst>
      <p:ext uri="{BB962C8B-B14F-4D97-AF65-F5344CB8AC3E}">
        <p14:creationId xmlns:p14="http://schemas.microsoft.com/office/powerpoint/2010/main" val="5534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Operation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56757"/>
              </p:ext>
            </p:extLst>
          </p:nvPr>
        </p:nvGraphicFramePr>
        <p:xfrm>
          <a:off x="896551" y="2180861"/>
          <a:ext cx="8112900" cy="334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80"/>
                <a:gridCol w="1622580"/>
                <a:gridCol w="1622580"/>
                <a:gridCol w="1622580"/>
                <a:gridCol w="1622580"/>
              </a:tblGrid>
              <a:tr h="581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dirty="0" smtClean="0">
                          <a:latin typeface="GeosansLight" pitchFamily="2" charset="0"/>
                        </a:rPr>
                        <a:t>Small</a:t>
                      </a:r>
                      <a:endParaRPr lang="bg-BG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smtClean="0">
                          <a:latin typeface="GeosansLight" pitchFamily="2" charset="0"/>
                        </a:rPr>
                        <a:t>Medium</a:t>
                      </a:r>
                      <a:endParaRPr lang="bg-BG" sz="2100"/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dirty="0" smtClean="0">
                          <a:latin typeface="GeosansLight" pitchFamily="2" charset="0"/>
                        </a:rPr>
                        <a:t>Medium+</a:t>
                      </a:r>
                      <a:endParaRPr lang="bg-BG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smtClean="0">
                          <a:latin typeface="GeosansLight" pitchFamily="2" charset="0"/>
                        </a:rPr>
                        <a:t>Business</a:t>
                      </a:r>
                      <a:endParaRPr lang="bg-BG" sz="2100"/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7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smtClean="0">
                          <a:latin typeface="GeosansLight" pitchFamily="2" charset="0"/>
                        </a:rPr>
                        <a:t>Business+</a:t>
                      </a:r>
                      <a:endParaRPr lang="bg-BG" sz="2100"/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743"/>
                    </a:solidFill>
                  </a:tcPr>
                </a:tc>
              </a:tr>
              <a:tr h="401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100 </a:t>
                      </a:r>
                      <a:r>
                        <a:rPr lang="en-US" sz="1300" b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m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bps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300 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mbps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500 </a:t>
                      </a:r>
                      <a:r>
                        <a:rPr lang="en-US" sz="13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mbps</a:t>
                      </a:r>
                      <a:endParaRPr lang="bg-BG" sz="1300" dirty="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1000 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mbps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5000 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mbps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1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2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E-mail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10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E-mail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50</a:t>
                      </a:r>
                      <a:r>
                        <a:rPr lang="en-US" sz="13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E-mail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Unlimited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Unlimited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Free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Phone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Free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Phone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Free</a:t>
                      </a:r>
                      <a:r>
                        <a:rPr lang="en-US" sz="13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Phone</a:t>
                      </a:r>
                      <a:endParaRPr lang="bg-BG" sz="1300" dirty="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Free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Phone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Free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Phone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1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-----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Limit Account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Limit Account</a:t>
                      </a:r>
                      <a:endParaRPr lang="bg-BG" sz="1300" dirty="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Unlimited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Unlimited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User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20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User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50</a:t>
                      </a:r>
                      <a:r>
                        <a:rPr lang="en-US" sz="13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User</a:t>
                      </a:r>
                      <a:endParaRPr lang="bg-BG" sz="1300" dirty="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150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User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500</a:t>
                      </a: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 User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29.99$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per month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39.99$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per month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59.99$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per month</a:t>
                      </a:r>
                      <a:endParaRPr lang="bg-BG" sz="1300" dirty="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89.99$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per month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129.99$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smtClean="0">
                          <a:solidFill>
                            <a:srgbClr val="3D3743"/>
                          </a:solidFill>
                          <a:latin typeface="GeosansLight" pitchFamily="2" charset="0"/>
                        </a:rPr>
                        <a:t>per month</a:t>
                      </a:r>
                      <a:endParaRPr lang="bg-BG" sz="1300">
                        <a:solidFill>
                          <a:srgbClr val="3D3743"/>
                        </a:solidFill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Milestones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Events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</a:t>
            </a:r>
            <a:endParaRPr lang="bg-BG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5329183" y="2286713"/>
            <a:ext cx="4070311" cy="425822"/>
            <a:chOff x="4906587" y="1413387"/>
            <a:chExt cx="3757210" cy="393067"/>
          </a:xfrm>
        </p:grpSpPr>
        <p:sp>
          <p:nvSpPr>
            <p:cNvPr id="18" name="Rectangle 17"/>
            <p:cNvSpPr/>
            <p:nvPr/>
          </p:nvSpPr>
          <p:spPr>
            <a:xfrm>
              <a:off x="5292080" y="1422127"/>
              <a:ext cx="3371717" cy="36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Aomnis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error sit voluptatem alamanier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quae .</a:t>
              </a:r>
              <a:endParaRPr lang="bg-BG" sz="975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06587" y="1413387"/>
              <a:ext cx="426449" cy="393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67">
                  <a:solidFill>
                    <a:srgbClr val="3D3743"/>
                  </a:solidFill>
                  <a:latin typeface="FontAwesome" pitchFamily="2" charset="0"/>
                </a:rPr>
                <a:t></a:t>
              </a:r>
              <a:endParaRPr lang="bg-BG" sz="2167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29183" y="2873467"/>
            <a:ext cx="4070311" cy="425822"/>
            <a:chOff x="4906587" y="1413387"/>
            <a:chExt cx="3757210" cy="393067"/>
          </a:xfrm>
        </p:grpSpPr>
        <p:sp>
          <p:nvSpPr>
            <p:cNvPr id="23" name="Rectangle 22"/>
            <p:cNvSpPr/>
            <p:nvPr/>
          </p:nvSpPr>
          <p:spPr>
            <a:xfrm>
              <a:off x="5292080" y="1422127"/>
              <a:ext cx="3371717" cy="36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Aiste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error </a:t>
              </a:r>
              <a:r>
                <a:rPr lang="en-US" sz="975" b="1">
                  <a:solidFill>
                    <a:srgbClr val="3D3743"/>
                  </a:solidFill>
                  <a:latin typeface="GeosansLight" pitchFamily="2" charset="0"/>
                </a:rPr>
                <a:t>sit voluptatem alamanier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quae .</a:t>
              </a:r>
              <a:endParaRPr lang="bg-BG" sz="975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06587" y="1413387"/>
              <a:ext cx="371699" cy="393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67">
                  <a:solidFill>
                    <a:srgbClr val="3D3743"/>
                  </a:solidFill>
                  <a:latin typeface="FontAwesome" pitchFamily="2" charset="0"/>
                </a:rPr>
                <a:t></a:t>
              </a:r>
              <a:endParaRPr lang="bg-BG" sz="2167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29183" y="4046975"/>
            <a:ext cx="4070311" cy="425822"/>
            <a:chOff x="4906587" y="1413387"/>
            <a:chExt cx="3757210" cy="393067"/>
          </a:xfrm>
        </p:grpSpPr>
        <p:sp>
          <p:nvSpPr>
            <p:cNvPr id="26" name="Rectangle 25"/>
            <p:cNvSpPr/>
            <p:nvPr/>
          </p:nvSpPr>
          <p:spPr>
            <a:xfrm>
              <a:off x="5292080" y="1422127"/>
              <a:ext cx="3371717" cy="36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Znatus error sit voluptatem alamanier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rem aperiam.</a:t>
              </a:r>
              <a:endParaRPr lang="bg-BG" sz="975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06587" y="1413387"/>
              <a:ext cx="426449" cy="393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67">
                  <a:solidFill>
                    <a:srgbClr val="3D3743"/>
                  </a:solidFill>
                  <a:latin typeface="FontAwesome" pitchFamily="2" charset="0"/>
                </a:rPr>
                <a:t></a:t>
              </a:r>
              <a:endParaRPr lang="bg-BG" sz="2167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29183" y="3460221"/>
            <a:ext cx="4070311" cy="425822"/>
            <a:chOff x="4906587" y="1413387"/>
            <a:chExt cx="3757210" cy="393067"/>
          </a:xfrm>
        </p:grpSpPr>
        <p:sp>
          <p:nvSpPr>
            <p:cNvPr id="32" name="Rectangle 31"/>
            <p:cNvSpPr/>
            <p:nvPr/>
          </p:nvSpPr>
          <p:spPr>
            <a:xfrm>
              <a:off x="5292080" y="1422127"/>
              <a:ext cx="3371717" cy="36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Rvoluptatem alamanier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quae .</a:t>
              </a:r>
              <a:endParaRPr lang="bg-BG" sz="975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06587" y="1413387"/>
              <a:ext cx="408692" cy="393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67">
                  <a:solidFill>
                    <a:srgbClr val="3D3743"/>
                  </a:solidFill>
                  <a:latin typeface="FontAwesome" pitchFamily="2" charset="0"/>
                </a:rPr>
                <a:t></a:t>
              </a:r>
              <a:endParaRPr lang="bg-BG" sz="2167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29183" y="4633728"/>
            <a:ext cx="4070311" cy="425822"/>
            <a:chOff x="4906587" y="1413387"/>
            <a:chExt cx="3757210" cy="393067"/>
          </a:xfrm>
        </p:grpSpPr>
        <p:sp>
          <p:nvSpPr>
            <p:cNvPr id="35" name="Rectangle 34"/>
            <p:cNvSpPr/>
            <p:nvPr/>
          </p:nvSpPr>
          <p:spPr>
            <a:xfrm>
              <a:off x="5292080" y="1422127"/>
              <a:ext cx="3371717" cy="36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Aomnis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975" b="1">
                  <a:solidFill>
                    <a:srgbClr val="3D3743"/>
                  </a:solidFill>
                  <a:latin typeface="GeosansLight" pitchFamily="2" charset="0"/>
                </a:rPr>
                <a:t>voluptatem alamanier </a:t>
              </a:r>
              <a:r>
                <a:rPr lang="en-US" sz="975" b="1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975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975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975">
                  <a:solidFill>
                    <a:srgbClr val="3D3743"/>
                  </a:solidFill>
                  <a:latin typeface="GeosansLight" pitchFamily="2" charset="0"/>
                </a:rPr>
                <a:t> quae .</a:t>
              </a:r>
              <a:endParaRPr lang="bg-BG" sz="975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06587" y="1413387"/>
              <a:ext cx="426449" cy="393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67">
                  <a:solidFill>
                    <a:srgbClr val="3D3743"/>
                  </a:solidFill>
                  <a:latin typeface="FontAwesome" pitchFamily="2" charset="0"/>
                </a:rPr>
                <a:t></a:t>
              </a:r>
              <a:endParaRPr lang="bg-BG" sz="2167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6523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700402" y="2077852"/>
            <a:ext cx="2919006" cy="306733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Chrome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Firefox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1208585" y="2077852"/>
            <a:ext cx="2919006" cy="30673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2" name="Picture 4" descr="E:\Envato\Success\Firefox_free_icon_43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56" y="2233818"/>
            <a:ext cx="858095" cy="8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Envato\Success\Google_Chrome_icon_(201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97" y="2200934"/>
            <a:ext cx="89097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208585" y="3975062"/>
            <a:ext cx="2919006" cy="1170129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1727767" y="3457289"/>
            <a:ext cx="1880643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Google Chrome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39478" y="4009976"/>
            <a:ext cx="2824988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vitae dicta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sunt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explicabo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Nemo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enim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ipsam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quia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voluptas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sit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aspernatur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aut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odit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aut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fugit,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sed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quia.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0402" y="3975062"/>
            <a:ext cx="2919006" cy="1170129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6313359" y="3457289"/>
            <a:ext cx="1693091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Mozilla Firefox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47411" y="4009976"/>
            <a:ext cx="2824988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vitae dicta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sunt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explicabo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Nemo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enim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ipsam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quia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voluptas</a:t>
            </a:r>
            <a:r>
              <a:rPr lang="en-US" sz="1083" b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sit </a:t>
            </a:r>
            <a:r>
              <a:rPr lang="en-US" sz="1083" b="1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aspernatur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aut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odit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aut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fugit,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sed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quia.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49109" y="3245534"/>
            <a:ext cx="79130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43%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45199" y="3245534"/>
            <a:ext cx="802207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rgbClr val="3D3743"/>
                </a:solidFill>
                <a:latin typeface="GeosansLight" pitchFamily="2" charset="0"/>
              </a:rPr>
              <a:t>28%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91117" y="2825619"/>
            <a:ext cx="307288" cy="433022"/>
            <a:chOff x="3983813" y="1847940"/>
            <a:chExt cx="396044" cy="55809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0" name="Isosceles Triangle 39"/>
            <p:cNvSpPr/>
            <p:nvPr/>
          </p:nvSpPr>
          <p:spPr>
            <a:xfrm>
              <a:off x="3983813" y="1847940"/>
              <a:ext cx="396044" cy="2376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2F2F2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14328" y="2006323"/>
              <a:ext cx="135015" cy="3997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14840" y="3800314"/>
            <a:ext cx="262924" cy="408773"/>
            <a:chOff x="4644717" y="2875950"/>
            <a:chExt cx="396044" cy="615737"/>
          </a:xfrm>
        </p:grpSpPr>
        <p:sp>
          <p:nvSpPr>
            <p:cNvPr id="42" name="Isosceles Triangle 41"/>
            <p:cNvSpPr/>
            <p:nvPr/>
          </p:nvSpPr>
          <p:spPr>
            <a:xfrm flipV="1">
              <a:off x="4644717" y="3254061"/>
              <a:ext cx="396044" cy="237626"/>
            </a:xfrm>
            <a:prstGeom prst="triangl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2F2F2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4775232" y="2875950"/>
              <a:ext cx="135015" cy="399713"/>
            </a:xfrm>
            <a:prstGeom prst="rect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3674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Person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Tree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67" name="Group 66"/>
          <p:cNvGrpSpPr/>
          <p:nvPr/>
        </p:nvGrpSpPr>
        <p:grpSpPr>
          <a:xfrm>
            <a:off x="4659488" y="2064193"/>
            <a:ext cx="670375" cy="868740"/>
            <a:chOff x="1855267" y="2580663"/>
            <a:chExt cx="618807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43145" y="2666301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55267" y="3158847"/>
              <a:ext cx="618807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Level One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66362" y="3064355"/>
            <a:ext cx="848309" cy="745760"/>
            <a:chOff x="1717372" y="2629323"/>
            <a:chExt cx="783055" cy="688394"/>
          </a:xfrm>
        </p:grpSpPr>
        <p:sp>
          <p:nvSpPr>
            <p:cNvPr id="46" name="Oval 45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0756" y="2689644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11155" y="3064355"/>
            <a:ext cx="848309" cy="745760"/>
            <a:chOff x="1717372" y="2629323"/>
            <a:chExt cx="783055" cy="688394"/>
          </a:xfrm>
        </p:grpSpPr>
        <p:sp>
          <p:nvSpPr>
            <p:cNvPr id="80" name="Oval 79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055947" y="3064355"/>
            <a:ext cx="848309" cy="745760"/>
            <a:chOff x="1717372" y="2629323"/>
            <a:chExt cx="783055" cy="688394"/>
          </a:xfrm>
        </p:grpSpPr>
        <p:sp>
          <p:nvSpPr>
            <p:cNvPr id="97" name="Oval 96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000740" y="3064355"/>
            <a:ext cx="848309" cy="745760"/>
            <a:chOff x="1717372" y="2629323"/>
            <a:chExt cx="783055" cy="688394"/>
          </a:xfrm>
        </p:grpSpPr>
        <p:sp>
          <p:nvSpPr>
            <p:cNvPr id="105" name="Oval 104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38432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638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535312" y="2648914"/>
            <a:ext cx="146175" cy="31757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298350" y="2656805"/>
            <a:ext cx="181751" cy="30968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2284581" y="3583703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976605" y="3694190"/>
            <a:ext cx="146176" cy="415443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711174" y="4122467"/>
            <a:ext cx="750525" cy="555325"/>
            <a:chOff x="1579545" y="3223724"/>
            <a:chExt cx="692792" cy="512608"/>
          </a:xfrm>
        </p:grpSpPr>
        <p:sp>
          <p:nvSpPr>
            <p:cNvPr id="21" name="Rectangle 20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07033" y="4122467"/>
            <a:ext cx="750525" cy="555325"/>
            <a:chOff x="1579545" y="3223724"/>
            <a:chExt cx="692792" cy="512608"/>
          </a:xfrm>
        </p:grpSpPr>
        <p:sp>
          <p:nvSpPr>
            <p:cNvPr id="115" name="Rectangle 114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 flipH="1">
            <a:off x="3950809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479532" y="4560452"/>
            <a:ext cx="750525" cy="555325"/>
            <a:chOff x="1579545" y="3223724"/>
            <a:chExt cx="692792" cy="512608"/>
          </a:xfrm>
        </p:grpSpPr>
        <p:sp>
          <p:nvSpPr>
            <p:cNvPr id="119" name="Rectangle 118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1" name="Straight Connector 120"/>
          <p:cNvCxnSpPr/>
          <p:nvPr/>
        </p:nvCxnSpPr>
        <p:spPr>
          <a:xfrm>
            <a:off x="4320461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217739" y="4562642"/>
            <a:ext cx="750525" cy="555325"/>
            <a:chOff x="1579545" y="3223724"/>
            <a:chExt cx="692792" cy="512608"/>
          </a:xfrm>
        </p:grpSpPr>
        <p:sp>
          <p:nvSpPr>
            <p:cNvPr id="123" name="Rectangle 122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5" name="Straight Connector 124"/>
          <p:cNvCxnSpPr>
            <a:endCxn id="127" idx="0"/>
          </p:cNvCxnSpPr>
          <p:nvPr/>
        </p:nvCxnSpPr>
        <p:spPr>
          <a:xfrm flipH="1">
            <a:off x="5492976" y="3846534"/>
            <a:ext cx="239980" cy="713786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5117714" y="4560318"/>
            <a:ext cx="750525" cy="555325"/>
            <a:chOff x="1579545" y="3223724"/>
            <a:chExt cx="692792" cy="512608"/>
          </a:xfrm>
        </p:grpSpPr>
        <p:sp>
          <p:nvSpPr>
            <p:cNvPr id="127" name="Rectangle 126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5842296" y="3846534"/>
            <a:ext cx="357469" cy="66962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831960" y="4562508"/>
            <a:ext cx="750525" cy="555325"/>
            <a:chOff x="1579545" y="3223724"/>
            <a:chExt cx="692792" cy="512608"/>
          </a:xfrm>
        </p:grpSpPr>
        <p:sp>
          <p:nvSpPr>
            <p:cNvPr id="131" name="Rectangle 130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83971" y="4116049"/>
            <a:ext cx="750525" cy="555325"/>
            <a:chOff x="1579545" y="3223724"/>
            <a:chExt cx="692792" cy="512608"/>
          </a:xfrm>
        </p:grpSpPr>
        <p:sp>
          <p:nvSpPr>
            <p:cNvPr id="142" name="Rectangle 141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470142" y="4116049"/>
            <a:ext cx="750525" cy="555325"/>
            <a:chOff x="1579545" y="3223724"/>
            <a:chExt cx="692792" cy="512608"/>
          </a:xfrm>
        </p:grpSpPr>
        <p:sp>
          <p:nvSpPr>
            <p:cNvPr id="145" name="Rectangle 144"/>
            <p:cNvSpPr/>
            <p:nvPr/>
          </p:nvSpPr>
          <p:spPr>
            <a:xfrm>
              <a:off x="1757108" y="3223724"/>
              <a:ext cx="337667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47" name="Straight Connector 146"/>
          <p:cNvCxnSpPr/>
          <p:nvPr/>
        </p:nvCxnSpPr>
        <p:spPr>
          <a:xfrm>
            <a:off x="6861088" y="3569897"/>
            <a:ext cx="786171" cy="53973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7" idx="3"/>
          </p:cNvCxnSpPr>
          <p:nvPr/>
        </p:nvCxnSpPr>
        <p:spPr>
          <a:xfrm>
            <a:off x="6849049" y="3688928"/>
            <a:ext cx="210186" cy="420705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Mobile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Version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pic>
        <p:nvPicPr>
          <p:cNvPr id="1026" name="Picture 2" descr="C:\Users\Jokomoro\Documents\iphon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10" y="2102853"/>
            <a:ext cx="1763272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Jokomoro\Documents\iphon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83" y="2102853"/>
            <a:ext cx="1763272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Jokomoro\Documents\iphon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5" y="2102853"/>
            <a:ext cx="1763272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Jokomoro\Documents\iphon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27" y="2102853"/>
            <a:ext cx="1763272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/>
        </p:nvSpPr>
        <p:spPr>
          <a:xfrm>
            <a:off x="2596056" y="3044031"/>
            <a:ext cx="1154199" cy="1154199"/>
          </a:xfrm>
          <a:prstGeom prst="ellipse">
            <a:avLst/>
          </a:prstGeom>
          <a:solidFill>
            <a:schemeClr val="tx2">
              <a:lumMod val="60000"/>
              <a:lumOff val="40000"/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5647" y="3120994"/>
            <a:ext cx="917239" cy="992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850">
                <a:solidFill>
                  <a:srgbClr val="F2F2F2"/>
                </a:solidFill>
                <a:latin typeface="GeosansLight" pitchFamily="2" charset="0"/>
              </a:rPr>
              <a:t>VS</a:t>
            </a:r>
            <a:endParaRPr lang="bg-BG" sz="5850">
              <a:solidFill>
                <a:srgbClr val="F2F2F2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413396" y="3044031"/>
            <a:ext cx="1154199" cy="1154199"/>
          </a:xfrm>
          <a:prstGeom prst="ellipse">
            <a:avLst/>
          </a:prstGeom>
          <a:solidFill>
            <a:schemeClr val="tx2">
              <a:lumMod val="60000"/>
              <a:lumOff val="40000"/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02986" y="3120994"/>
            <a:ext cx="917239" cy="992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850">
                <a:solidFill>
                  <a:srgbClr val="F2F2F2"/>
                </a:solidFill>
                <a:latin typeface="GeosansLight" pitchFamily="2" charset="0"/>
              </a:rPr>
              <a:t>VS</a:t>
            </a:r>
            <a:endParaRPr lang="bg-BG" sz="5850">
              <a:solidFill>
                <a:srgbClr val="F2F2F2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155328" y="3044031"/>
            <a:ext cx="1154199" cy="1154199"/>
          </a:xfrm>
          <a:prstGeom prst="ellipse">
            <a:avLst/>
          </a:prstGeom>
          <a:solidFill>
            <a:schemeClr val="tx2">
              <a:lumMod val="60000"/>
              <a:lumOff val="40000"/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44918" y="3120994"/>
            <a:ext cx="917239" cy="992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850">
                <a:solidFill>
                  <a:srgbClr val="F2F2F2"/>
                </a:solidFill>
                <a:latin typeface="GeosansLight" pitchFamily="2" charset="0"/>
              </a:rPr>
              <a:t>VS</a:t>
            </a:r>
            <a:endParaRPr lang="bg-BG" sz="585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83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Export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Map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pic>
        <p:nvPicPr>
          <p:cNvPr id="1026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02" y="1244758"/>
            <a:ext cx="7878875" cy="446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66623" y="3182226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48744" y="3028014"/>
            <a:ext cx="858095" cy="23402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4802515" y="2967373"/>
            <a:ext cx="73449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 dirty="0">
                <a:solidFill>
                  <a:schemeClr val="bg1"/>
                </a:solidFill>
                <a:latin typeface="New Cicle" pitchFamily="2" charset="0"/>
              </a:rPr>
              <a:t> Export</a:t>
            </a:r>
            <a:endParaRPr lang="bg-BG" sz="1517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01139" y="2838902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96358" y="3111685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46766" y="2913050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85483" y="3897052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72694" y="2376471"/>
            <a:ext cx="2063750" cy="614556"/>
          </a:xfrm>
          <a:custGeom>
            <a:avLst/>
            <a:gdLst>
              <a:gd name="connsiteX0" fmla="*/ 1905000 w 1905000"/>
              <a:gd name="connsiteY0" fmla="*/ 567282 h 567282"/>
              <a:gd name="connsiteX1" fmla="*/ 889000 w 1905000"/>
              <a:gd name="connsiteY1" fmla="*/ 15 h 567282"/>
              <a:gd name="connsiteX2" fmla="*/ 0 w 1905000"/>
              <a:gd name="connsiteY2" fmla="*/ 550348 h 56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567282">
                <a:moveTo>
                  <a:pt x="1905000" y="567282"/>
                </a:moveTo>
                <a:cubicBezTo>
                  <a:pt x="1555750" y="285059"/>
                  <a:pt x="1206500" y="2837"/>
                  <a:pt x="889000" y="15"/>
                </a:cubicBezTo>
                <a:cubicBezTo>
                  <a:pt x="571500" y="-2807"/>
                  <a:pt x="265289" y="369726"/>
                  <a:pt x="0" y="550348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Freeform 23"/>
          <p:cNvSpPr/>
          <p:nvPr/>
        </p:nvSpPr>
        <p:spPr>
          <a:xfrm>
            <a:off x="5209823" y="2458147"/>
            <a:ext cx="1091494" cy="532880"/>
          </a:xfrm>
          <a:custGeom>
            <a:avLst/>
            <a:gdLst>
              <a:gd name="connsiteX0" fmla="*/ 0 w 1007533"/>
              <a:gd name="connsiteY0" fmla="*/ 491889 h 491889"/>
              <a:gd name="connsiteX1" fmla="*/ 499533 w 1007533"/>
              <a:gd name="connsiteY1" fmla="*/ 822 h 491889"/>
              <a:gd name="connsiteX2" fmla="*/ 1007533 w 1007533"/>
              <a:gd name="connsiteY2" fmla="*/ 398755 h 49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3" h="491889">
                <a:moveTo>
                  <a:pt x="0" y="491889"/>
                </a:moveTo>
                <a:cubicBezTo>
                  <a:pt x="165805" y="254116"/>
                  <a:pt x="331611" y="16344"/>
                  <a:pt x="499533" y="822"/>
                </a:cubicBezTo>
                <a:cubicBezTo>
                  <a:pt x="667455" y="-14700"/>
                  <a:pt x="837494" y="192027"/>
                  <a:pt x="1007533" y="39875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48" name="Freeform 2047"/>
          <p:cNvSpPr/>
          <p:nvPr/>
        </p:nvSpPr>
        <p:spPr>
          <a:xfrm>
            <a:off x="5283201" y="2766636"/>
            <a:ext cx="733777" cy="398662"/>
          </a:xfrm>
          <a:custGeom>
            <a:avLst/>
            <a:gdLst>
              <a:gd name="connsiteX0" fmla="*/ 0 w 677333"/>
              <a:gd name="connsiteY0" fmla="*/ 207130 h 367996"/>
              <a:gd name="connsiteX1" fmla="*/ 372533 w 677333"/>
              <a:gd name="connsiteY1" fmla="*/ 3930 h 367996"/>
              <a:gd name="connsiteX2" fmla="*/ 677333 w 677333"/>
              <a:gd name="connsiteY2" fmla="*/ 367996 h 3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3" h="367996">
                <a:moveTo>
                  <a:pt x="0" y="207130"/>
                </a:moveTo>
                <a:cubicBezTo>
                  <a:pt x="129822" y="92124"/>
                  <a:pt x="259644" y="-22881"/>
                  <a:pt x="372533" y="3930"/>
                </a:cubicBezTo>
                <a:cubicBezTo>
                  <a:pt x="485422" y="30741"/>
                  <a:pt x="603955" y="266396"/>
                  <a:pt x="677333" y="367996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49" name="Freeform 2048"/>
          <p:cNvSpPr/>
          <p:nvPr/>
        </p:nvSpPr>
        <p:spPr>
          <a:xfrm>
            <a:off x="3604684" y="2705464"/>
            <a:ext cx="1385006" cy="1230301"/>
          </a:xfrm>
          <a:custGeom>
            <a:avLst/>
            <a:gdLst>
              <a:gd name="connsiteX0" fmla="*/ 1278467 w 1278467"/>
              <a:gd name="connsiteY0" fmla="*/ 272062 h 1135662"/>
              <a:gd name="connsiteX1" fmla="*/ 685800 w 1278467"/>
              <a:gd name="connsiteY1" fmla="*/ 51929 h 1135662"/>
              <a:gd name="connsiteX2" fmla="*/ 0 w 1278467"/>
              <a:gd name="connsiteY2" fmla="*/ 1135662 h 11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467" h="1135662">
                <a:moveTo>
                  <a:pt x="1278467" y="272062"/>
                </a:moveTo>
                <a:cubicBezTo>
                  <a:pt x="1088672" y="90029"/>
                  <a:pt x="898878" y="-92004"/>
                  <a:pt x="685800" y="51929"/>
                </a:cubicBezTo>
                <a:cubicBezTo>
                  <a:pt x="472722" y="195862"/>
                  <a:pt x="236361" y="665762"/>
                  <a:pt x="0" y="1135662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Gallery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Company</a:t>
            </a:r>
            <a:endParaRPr lang="bg-BG" dirty="0"/>
          </a:p>
        </p:txBody>
      </p:sp>
      <p:sp>
        <p:nvSpPr>
          <p:cNvPr id="75" name="Subtitle 7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latin typeface="New Cicle" pitchFamily="2" charset="0"/>
              </a:rPr>
              <a:t>Excepteur sint occaecat cupidatat non proident</a:t>
            </a:r>
            <a:endParaRPr lang="bg-BG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5" name="Oval 94"/>
          <p:cNvSpPr/>
          <p:nvPr/>
        </p:nvSpPr>
        <p:spPr>
          <a:xfrm>
            <a:off x="4558239" y="2492897"/>
            <a:ext cx="940822" cy="94082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/>
          <p:cNvSpPr/>
          <p:nvPr/>
        </p:nvSpPr>
        <p:spPr>
          <a:xfrm>
            <a:off x="4690710" y="2646554"/>
            <a:ext cx="660758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3D3743"/>
                </a:solidFill>
                <a:latin typeface="FontAwesome" pitchFamily="2" charset="0"/>
              </a:rPr>
              <a:t></a:t>
            </a:r>
            <a:endParaRPr lang="bg-BG" sz="3467"/>
          </a:p>
        </p:txBody>
      </p:sp>
    </p:spTree>
    <p:extLst>
      <p:ext uri="{BB962C8B-B14F-4D97-AF65-F5344CB8AC3E}">
        <p14:creationId xmlns:p14="http://schemas.microsoft.com/office/powerpoint/2010/main" val="4092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87597738"/>
              </p:ext>
            </p:extLst>
          </p:nvPr>
        </p:nvGraphicFramePr>
        <p:xfrm>
          <a:off x="818541" y="1790818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Rating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6299611" y="2316595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611" y="3213695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9611" y="4110794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6669191" y="3263707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9191" y="2366607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9191" y="4160807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9613" y="271355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9613" y="3607196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9613" y="450083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630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Prespective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in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Isosceles Triangle 1"/>
          <p:cNvSpPr/>
          <p:nvPr/>
        </p:nvSpPr>
        <p:spPr>
          <a:xfrm>
            <a:off x="4328931" y="3116965"/>
            <a:ext cx="1248139" cy="107598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/>
          <p:cNvSpPr/>
          <p:nvPr/>
        </p:nvSpPr>
        <p:spPr>
          <a:xfrm>
            <a:off x="4406940" y="2336879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4621139" y="2532845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</a:t>
            </a:r>
            <a:endParaRPr lang="bg-BG" sz="3900"/>
          </a:p>
        </p:txBody>
      </p:sp>
      <p:sp>
        <p:nvSpPr>
          <p:cNvPr id="30" name="Oval 29"/>
          <p:cNvSpPr/>
          <p:nvPr/>
        </p:nvSpPr>
        <p:spPr>
          <a:xfrm>
            <a:off x="5187026" y="3699788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5401225" y="3895754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</a:t>
            </a:r>
            <a:endParaRPr lang="bg-BG" sz="3900"/>
          </a:p>
        </p:txBody>
      </p:sp>
      <p:sp>
        <p:nvSpPr>
          <p:cNvPr id="32" name="Oval 31"/>
          <p:cNvSpPr/>
          <p:nvPr/>
        </p:nvSpPr>
        <p:spPr>
          <a:xfrm>
            <a:off x="3541676" y="3699788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3814416" y="3917563"/>
            <a:ext cx="57740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</a:t>
            </a:r>
            <a:endParaRPr lang="bg-BG" sz="3900"/>
          </a:p>
        </p:txBody>
      </p:sp>
      <p:sp>
        <p:nvSpPr>
          <p:cNvPr id="50" name="Rectangle 49"/>
          <p:cNvSpPr/>
          <p:nvPr/>
        </p:nvSpPr>
        <p:spPr>
          <a:xfrm rot="1800000">
            <a:off x="3402291" y="3042225"/>
            <a:ext cx="13708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one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9800000">
            <a:off x="5201692" y="3018861"/>
            <a:ext cx="14237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two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72" y="364028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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59895" y="2383285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6593" y="2383285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74558" y="1712809"/>
            <a:ext cx="3510390" cy="351039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1593065" y="2489890"/>
            <a:ext cx="22733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Question of Day</a:t>
            </a:r>
            <a:endParaRPr lang="bg-BG" sz="2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37632" y="2987020"/>
            <a:ext cx="2184243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deleniti atque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mollitia?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578" y="1242944"/>
            <a:ext cx="1014113" cy="1014113"/>
          </a:xfrm>
          <a:prstGeom prst="ellipse">
            <a:avLst/>
          </a:prstGeom>
          <a:solidFill>
            <a:schemeClr val="tx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Rectangle 15"/>
          <p:cNvSpPr/>
          <p:nvPr/>
        </p:nvSpPr>
        <p:spPr>
          <a:xfrm>
            <a:off x="4021451" y="1299876"/>
            <a:ext cx="56618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>
                <a:solidFill>
                  <a:srgbClr val="F2F2F2"/>
                </a:solidFill>
                <a:latin typeface="FontAwesome" pitchFamily="2" charset="0"/>
              </a:rPr>
              <a:t></a:t>
            </a:r>
            <a:endParaRPr lang="bg-BG" sz="520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Week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42610" y="3582388"/>
            <a:ext cx="7098789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42610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1580675" y="3415676"/>
            <a:ext cx="490840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Mon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495727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2633791" y="3415676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Tue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548844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3686909" y="3415676"/>
            <a:ext cx="54854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Wed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601961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4740025" y="3415676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Thu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55078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/>
          <p:cNvSpPr/>
          <p:nvPr/>
        </p:nvSpPr>
        <p:spPr>
          <a:xfrm>
            <a:off x="5853055" y="3415676"/>
            <a:ext cx="369012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Fri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708195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/>
          <p:cNvSpPr/>
          <p:nvPr/>
        </p:nvSpPr>
        <p:spPr>
          <a:xfrm>
            <a:off x="6878387" y="3415676"/>
            <a:ext cx="42511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Sat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761312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7944204" y="3415676"/>
            <a:ext cx="45236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Sun</a:t>
            </a:r>
            <a:endParaRPr lang="bg-BG" sz="1517">
              <a:solidFill>
                <a:srgbClr val="F2F2F2"/>
              </a:solidFill>
            </a:endParaRPr>
          </a:p>
        </p:txBody>
      </p:sp>
      <p:cxnSp>
        <p:nvCxnSpPr>
          <p:cNvPr id="73" name="Straight Arrow Connector 72"/>
          <p:cNvCxnSpPr>
            <a:stCxn id="25" idx="0"/>
          </p:cNvCxnSpPr>
          <p:nvPr/>
        </p:nvCxnSpPr>
        <p:spPr>
          <a:xfrm flipV="1">
            <a:off x="1832653" y="2804931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95726" y="2512235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938887" y="2797544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604878" y="2580818"/>
            <a:ext cx="1683161" cy="4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Fsit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022862" y="2814053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85936" y="2521357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3" name="Straight Arrow Connector 82"/>
          <p:cNvCxnSpPr>
            <a:stCxn id="48" idx="2"/>
          </p:cNvCxnSpPr>
          <p:nvPr/>
        </p:nvCxnSpPr>
        <p:spPr>
          <a:xfrm>
            <a:off x="2885770" y="3744907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543457" y="4039383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997392" y="3751825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655079" y="4046302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</p:spTree>
    <p:extLst>
      <p:ext uri="{BB962C8B-B14F-4D97-AF65-F5344CB8AC3E}">
        <p14:creationId xmlns:p14="http://schemas.microsoft.com/office/powerpoint/2010/main" val="580843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Office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Success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77069" y="2258870"/>
            <a:ext cx="1100903" cy="1100903"/>
            <a:chOff x="5769579" y="1897888"/>
            <a:chExt cx="1826757" cy="1826757"/>
          </a:xfrm>
        </p:grpSpPr>
        <p:sp>
          <p:nvSpPr>
            <p:cNvPr id="9" name="Oval 8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03908" y="2245922"/>
              <a:ext cx="958098" cy="1149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900">
                  <a:solidFill>
                    <a:srgbClr val="F2F2F2"/>
                  </a:solidFill>
                  <a:latin typeface="FontAwesome" pitchFamily="2" charset="0"/>
                </a:rPr>
                <a:t></a:t>
              </a:r>
              <a:endParaRPr lang="bg-BG" sz="3900">
                <a:solidFill>
                  <a:srgbClr val="F2F2F2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86204" y="2258870"/>
            <a:ext cx="1100903" cy="1100903"/>
            <a:chOff x="5769579" y="1897888"/>
            <a:chExt cx="1826757" cy="1826757"/>
          </a:xfrm>
        </p:grpSpPr>
        <p:sp>
          <p:nvSpPr>
            <p:cNvPr id="12" name="Oval 1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41117" y="2230342"/>
              <a:ext cx="1194829" cy="1149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900">
                  <a:solidFill>
                    <a:srgbClr val="F2F2F2"/>
                  </a:solidFill>
                  <a:latin typeface="FontAwesome" pitchFamily="2" charset="0"/>
                </a:rPr>
                <a:t></a:t>
              </a:r>
              <a:endParaRPr lang="bg-BG" sz="3900">
                <a:solidFill>
                  <a:srgbClr val="F2F2F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95338" y="2258870"/>
            <a:ext cx="1100903" cy="1100903"/>
            <a:chOff x="5769579" y="1897888"/>
            <a:chExt cx="1826757" cy="1826757"/>
          </a:xfrm>
        </p:grpSpPr>
        <p:sp>
          <p:nvSpPr>
            <p:cNvPr id="15" name="Oval 14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30223" y="2230342"/>
              <a:ext cx="1016614" cy="1149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900">
                  <a:solidFill>
                    <a:srgbClr val="F2F2F2"/>
                  </a:solidFill>
                  <a:latin typeface="FontAwesome" pitchFamily="2" charset="0"/>
                </a:rPr>
                <a:t></a:t>
              </a:r>
              <a:endParaRPr lang="bg-BG" sz="3900">
                <a:solidFill>
                  <a:srgbClr val="F2F2F2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9061" y="3610004"/>
            <a:ext cx="1833089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quia.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515" y="3610004"/>
            <a:ext cx="1833089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 b="1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quia.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46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vato\Success\map_can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29" y="1932411"/>
            <a:ext cx="5197813" cy="36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Canada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Map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4016795" y="2025481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06003" y="2847727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7113" y="2482943"/>
            <a:ext cx="2544516" cy="367082"/>
            <a:chOff x="5461012" y="1628227"/>
            <a:chExt cx="2348784" cy="338845"/>
          </a:xfrm>
        </p:grpSpPr>
        <p:sp>
          <p:nvSpPr>
            <p:cNvPr id="17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91348" y="1643760"/>
              <a:ext cx="88811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Over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67113" y="2939720"/>
            <a:ext cx="2544516" cy="367082"/>
            <a:chOff x="5302956" y="2123234"/>
            <a:chExt cx="2348784" cy="338845"/>
          </a:xfrm>
        </p:grpSpPr>
        <p:sp>
          <p:nvSpPr>
            <p:cNvPr id="28" name="Rounded Rectangle 27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85322" y="2138767"/>
              <a:ext cx="1184051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Ship Transport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594458" y="3558030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967113" y="3396499"/>
            <a:ext cx="2544516" cy="367082"/>
            <a:chOff x="5461012" y="1628227"/>
            <a:chExt cx="2348784" cy="338845"/>
          </a:xfrm>
        </p:grpSpPr>
        <p:sp>
          <p:nvSpPr>
            <p:cNvPr id="40" name="Rounded Rectangle 3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6430" y="1643760"/>
              <a:ext cx="717948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23677" y="3734030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967113" y="3853276"/>
            <a:ext cx="2544516" cy="367082"/>
            <a:chOff x="5302956" y="2123234"/>
            <a:chExt cx="2348784" cy="338845"/>
          </a:xfrm>
        </p:grpSpPr>
        <p:sp>
          <p:nvSpPr>
            <p:cNvPr id="45" name="Rounded Rectangle 44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05798" y="2138767"/>
              <a:ext cx="743103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Plane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378714" y="3768524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967113" y="4310057"/>
            <a:ext cx="2544516" cy="367082"/>
            <a:chOff x="5461012" y="1628227"/>
            <a:chExt cx="2348784" cy="338845"/>
          </a:xfrm>
        </p:grpSpPr>
        <p:sp>
          <p:nvSpPr>
            <p:cNvPr id="50" name="Rounded Rectangle 4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16868" y="1643760"/>
              <a:ext cx="1437079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Train Composition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4263888" y="2368129"/>
            <a:ext cx="1712014" cy="266776"/>
          </a:xfrm>
          <a:custGeom>
            <a:avLst/>
            <a:gdLst>
              <a:gd name="connsiteX0" fmla="*/ 1580321 w 1580321"/>
              <a:gd name="connsiteY0" fmla="*/ 246255 h 246255"/>
              <a:gd name="connsiteX1" fmla="*/ 884582 w 1580321"/>
              <a:gd name="connsiteY1" fmla="*/ 7716 h 246255"/>
              <a:gd name="connsiteX2" fmla="*/ 0 w 1580321"/>
              <a:gd name="connsiteY2" fmla="*/ 57412 h 2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321" h="246255">
                <a:moveTo>
                  <a:pt x="1580321" y="246255"/>
                </a:moveTo>
                <a:cubicBezTo>
                  <a:pt x="1364145" y="142722"/>
                  <a:pt x="1147969" y="39190"/>
                  <a:pt x="884582" y="7716"/>
                </a:cubicBezTo>
                <a:cubicBezTo>
                  <a:pt x="621195" y="-23758"/>
                  <a:pt x="137491" y="50786"/>
                  <a:pt x="0" y="57412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Freeform 53"/>
          <p:cNvSpPr/>
          <p:nvPr/>
        </p:nvSpPr>
        <p:spPr>
          <a:xfrm>
            <a:off x="3585542" y="3108671"/>
            <a:ext cx="2368826" cy="161511"/>
          </a:xfrm>
          <a:custGeom>
            <a:avLst/>
            <a:gdLst>
              <a:gd name="connsiteX0" fmla="*/ 2186609 w 2186609"/>
              <a:gd name="connsiteY0" fmla="*/ 0 h 149087"/>
              <a:gd name="connsiteX1" fmla="*/ 1033670 w 2186609"/>
              <a:gd name="connsiteY1" fmla="*/ 109330 h 149087"/>
              <a:gd name="connsiteX2" fmla="*/ 0 w 2186609"/>
              <a:gd name="connsiteY2" fmla="*/ 149087 h 14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609" h="149087">
                <a:moveTo>
                  <a:pt x="2186609" y="0"/>
                </a:moveTo>
                <a:cubicBezTo>
                  <a:pt x="1792357" y="42241"/>
                  <a:pt x="1398105" y="84482"/>
                  <a:pt x="1033670" y="109330"/>
                </a:cubicBezTo>
                <a:cubicBezTo>
                  <a:pt x="669235" y="134178"/>
                  <a:pt x="334617" y="141632"/>
                  <a:pt x="0" y="149087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Freeform 54"/>
          <p:cNvSpPr/>
          <p:nvPr/>
        </p:nvSpPr>
        <p:spPr>
          <a:xfrm>
            <a:off x="2648778" y="3445661"/>
            <a:ext cx="3316356" cy="739749"/>
          </a:xfrm>
          <a:custGeom>
            <a:avLst/>
            <a:gdLst>
              <a:gd name="connsiteX0" fmla="*/ 3061252 w 3061252"/>
              <a:gd name="connsiteY0" fmla="*/ 136193 h 682845"/>
              <a:gd name="connsiteX1" fmla="*/ 1023731 w 3061252"/>
              <a:gd name="connsiteY1" fmla="*/ 36801 h 682845"/>
              <a:gd name="connsiteX2" fmla="*/ 0 w 3061252"/>
              <a:gd name="connsiteY2" fmla="*/ 682845 h 68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1252" h="682845">
                <a:moveTo>
                  <a:pt x="3061252" y="136193"/>
                </a:moveTo>
                <a:cubicBezTo>
                  <a:pt x="2297596" y="40942"/>
                  <a:pt x="1533940" y="-54308"/>
                  <a:pt x="1023731" y="36801"/>
                </a:cubicBezTo>
                <a:cubicBezTo>
                  <a:pt x="513522" y="127910"/>
                  <a:pt x="256761" y="405377"/>
                  <a:pt x="0" y="68284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Freeform 55"/>
          <p:cNvSpPr/>
          <p:nvPr/>
        </p:nvSpPr>
        <p:spPr>
          <a:xfrm>
            <a:off x="4716118" y="4056201"/>
            <a:ext cx="1281320" cy="171387"/>
          </a:xfrm>
          <a:custGeom>
            <a:avLst/>
            <a:gdLst>
              <a:gd name="connsiteX0" fmla="*/ 1182757 w 1182757"/>
              <a:gd name="connsiteY0" fmla="*/ 0 h 158203"/>
              <a:gd name="connsiteX1" fmla="*/ 655983 w 1182757"/>
              <a:gd name="connsiteY1" fmla="*/ 149087 h 158203"/>
              <a:gd name="connsiteX2" fmla="*/ 0 w 1182757"/>
              <a:gd name="connsiteY2" fmla="*/ 129209 h 1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757" h="158203">
                <a:moveTo>
                  <a:pt x="1182757" y="0"/>
                </a:moveTo>
                <a:cubicBezTo>
                  <a:pt x="1017933" y="63776"/>
                  <a:pt x="853109" y="127552"/>
                  <a:pt x="655983" y="149087"/>
                </a:cubicBezTo>
                <a:cubicBezTo>
                  <a:pt x="458857" y="170622"/>
                  <a:pt x="229428" y="149915"/>
                  <a:pt x="0" y="129209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Freeform 56"/>
          <p:cNvSpPr/>
          <p:nvPr/>
        </p:nvSpPr>
        <p:spPr>
          <a:xfrm>
            <a:off x="3865494" y="4045434"/>
            <a:ext cx="2110408" cy="527775"/>
          </a:xfrm>
          <a:custGeom>
            <a:avLst/>
            <a:gdLst>
              <a:gd name="connsiteX0" fmla="*/ 1948069 w 1948069"/>
              <a:gd name="connsiteY0" fmla="*/ 437322 h 487177"/>
              <a:gd name="connsiteX1" fmla="*/ 795130 w 1948069"/>
              <a:gd name="connsiteY1" fmla="*/ 447261 h 487177"/>
              <a:gd name="connsiteX2" fmla="*/ 0 w 1948069"/>
              <a:gd name="connsiteY2" fmla="*/ 0 h 48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69" h="487177">
                <a:moveTo>
                  <a:pt x="1948069" y="437322"/>
                </a:moveTo>
                <a:cubicBezTo>
                  <a:pt x="1533938" y="478735"/>
                  <a:pt x="1119808" y="520148"/>
                  <a:pt x="795130" y="447261"/>
                </a:cubicBezTo>
                <a:cubicBezTo>
                  <a:pt x="470452" y="374374"/>
                  <a:pt x="235226" y="187187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59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Important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Points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1286591" y="2436215"/>
            <a:ext cx="702078" cy="702078"/>
            <a:chOff x="5769579" y="1897888"/>
            <a:chExt cx="1826757" cy="1826757"/>
          </a:xfrm>
        </p:grpSpPr>
        <p:sp>
          <p:nvSpPr>
            <p:cNvPr id="62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86202" y="2290738"/>
              <a:ext cx="993508" cy="96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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86589" y="3322650"/>
            <a:ext cx="702078" cy="702078"/>
            <a:chOff x="5769579" y="1897888"/>
            <a:chExt cx="1826757" cy="1826757"/>
          </a:xfrm>
        </p:grpSpPr>
        <p:sp>
          <p:nvSpPr>
            <p:cNvPr id="65" name="Oval 64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3261" y="2290738"/>
              <a:ext cx="1039387" cy="96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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86588" y="4209087"/>
            <a:ext cx="702078" cy="702078"/>
            <a:chOff x="5769582" y="1897888"/>
            <a:chExt cx="1826758" cy="1826757"/>
          </a:xfrm>
        </p:grpSpPr>
        <p:sp>
          <p:nvSpPr>
            <p:cNvPr id="72" name="Oval 71"/>
            <p:cNvSpPr/>
            <p:nvPr/>
          </p:nvSpPr>
          <p:spPr>
            <a:xfrm>
              <a:off x="5769582" y="1897888"/>
              <a:ext cx="1826758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42405" y="2290738"/>
              <a:ext cx="1081097" cy="96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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032398" y="2403816"/>
            <a:ext cx="276458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032398" y="3290251"/>
            <a:ext cx="276458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032398" y="4176687"/>
            <a:ext cx="276458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iste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109017" y="2436215"/>
            <a:ext cx="702078" cy="702078"/>
            <a:chOff x="5769579" y="1897888"/>
            <a:chExt cx="1826757" cy="1826757"/>
          </a:xfrm>
        </p:grpSpPr>
        <p:sp>
          <p:nvSpPr>
            <p:cNvPr id="81" name="Oval 80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63261" y="2290738"/>
              <a:ext cx="1039387" cy="96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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09016" y="3322650"/>
            <a:ext cx="702078" cy="702078"/>
            <a:chOff x="5769579" y="1897888"/>
            <a:chExt cx="1826757" cy="1826757"/>
          </a:xfrm>
        </p:grpSpPr>
        <p:sp>
          <p:nvSpPr>
            <p:cNvPr id="84" name="Oval 83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6202" y="2290738"/>
              <a:ext cx="993508" cy="96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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09015" y="4209087"/>
            <a:ext cx="702078" cy="702078"/>
            <a:chOff x="5769582" y="1897888"/>
            <a:chExt cx="1826758" cy="1826757"/>
          </a:xfrm>
        </p:grpSpPr>
        <p:sp>
          <p:nvSpPr>
            <p:cNvPr id="89" name="Oval 88"/>
            <p:cNvSpPr/>
            <p:nvPr/>
          </p:nvSpPr>
          <p:spPr>
            <a:xfrm>
              <a:off x="5769582" y="1897888"/>
              <a:ext cx="1826758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163259" y="2290738"/>
              <a:ext cx="1039388" cy="96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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5854825" y="2403816"/>
            <a:ext cx="276458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854825" y="3290251"/>
            <a:ext cx="276458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854825" y="4176688"/>
            <a:ext cx="276458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</p:spTree>
    <p:extLst>
      <p:ext uri="{BB962C8B-B14F-4D97-AF65-F5344CB8AC3E}">
        <p14:creationId xmlns:p14="http://schemas.microsoft.com/office/powerpoint/2010/main" val="3840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Fast or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Slow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pic>
        <p:nvPicPr>
          <p:cNvPr id="1026" name="Picture 2" descr="E:\Envato\WebPage Present\applecinemaled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06" y="2336879"/>
            <a:ext cx="3218677" cy="27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Envato\WebPage Present\applecinemaled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96" y="2336879"/>
            <a:ext cx="3218677" cy="27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/>
          <p:cNvSpPr/>
          <p:nvPr/>
        </p:nvSpPr>
        <p:spPr>
          <a:xfrm>
            <a:off x="4250922" y="2703477"/>
            <a:ext cx="1365303" cy="1365303"/>
          </a:xfrm>
          <a:prstGeom prst="ellipse">
            <a:avLst/>
          </a:prstGeom>
          <a:solidFill>
            <a:schemeClr val="tx2">
              <a:lumMod val="60000"/>
              <a:lumOff val="40000"/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2351" y="2703477"/>
            <a:ext cx="1101584" cy="1192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150" dirty="0">
                <a:solidFill>
                  <a:srgbClr val="F2F2F2"/>
                </a:solidFill>
                <a:latin typeface="FontAwesome" pitchFamily="2" charset="0"/>
              </a:rPr>
              <a:t></a:t>
            </a:r>
            <a:endParaRPr lang="bg-BG" sz="715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Elbow Connector 53"/>
          <p:cNvCxnSpPr>
            <a:stCxn id="28" idx="1"/>
            <a:endCxn id="35" idx="1"/>
          </p:cNvCxnSpPr>
          <p:nvPr/>
        </p:nvCxnSpPr>
        <p:spPr>
          <a:xfrm rot="10800000" flipV="1">
            <a:off x="3449951" y="3701585"/>
            <a:ext cx="63940" cy="1182213"/>
          </a:xfrm>
          <a:prstGeom prst="bentConnector3">
            <a:avLst>
              <a:gd name="adj1" fmla="val 457523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517242" y="2399036"/>
            <a:ext cx="1794199" cy="390044"/>
            <a:chOff x="1403648" y="1563638"/>
            <a:chExt cx="1656184" cy="360040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76753" y="1574381"/>
              <a:ext cx="1299469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08541" y="2399036"/>
            <a:ext cx="1794199" cy="390044"/>
            <a:chOff x="3923928" y="1574381"/>
            <a:chExt cx="1656184" cy="360040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1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8630" y="1585124"/>
              <a:ext cx="874796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99840" y="2399037"/>
            <a:ext cx="1794199" cy="390044"/>
            <a:chOff x="6372200" y="1585124"/>
            <a:chExt cx="1656184" cy="360040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4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595867"/>
              <a:ext cx="1213647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0054" y="3354426"/>
            <a:ext cx="702078" cy="702078"/>
            <a:chOff x="5769579" y="1897888"/>
            <a:chExt cx="1826757" cy="1826757"/>
          </a:xfrm>
        </p:grpSpPr>
        <p:sp>
          <p:nvSpPr>
            <p:cNvPr id="21" name="Oval 20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3490" y="2073851"/>
              <a:ext cx="1418938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49950" y="3354426"/>
            <a:ext cx="702078" cy="702078"/>
            <a:chOff x="5769579" y="1897888"/>
            <a:chExt cx="1826757" cy="1826757"/>
          </a:xfrm>
        </p:grpSpPr>
        <p:sp>
          <p:nvSpPr>
            <p:cNvPr id="27" name="Oval 26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35949" y="2073851"/>
              <a:ext cx="1494017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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010168" y="4056504"/>
            <a:ext cx="9284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WebSite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13253" y="4056504"/>
            <a:ext cx="96372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SpeedUp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82445" y="4056504"/>
            <a:ext cx="83708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Replace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449951" y="4688778"/>
            <a:ext cx="3342181" cy="390044"/>
            <a:chOff x="1403648" y="1563638"/>
            <a:chExt cx="1656184" cy="360040"/>
          </a:xfrm>
        </p:grpSpPr>
        <p:sp>
          <p:nvSpPr>
            <p:cNvPr id="35" name="Rounded Rectangle 34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55622" y="1574381"/>
              <a:ext cx="552234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Step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6" idx="3"/>
            <a:endCxn id="13" idx="1"/>
          </p:cNvCxnSpPr>
          <p:nvPr/>
        </p:nvCxnSpPr>
        <p:spPr>
          <a:xfrm>
            <a:off x="3311441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002740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21" idx="6"/>
          </p:cNvCxnSpPr>
          <p:nvPr/>
        </p:nvCxnSpPr>
        <p:spPr>
          <a:xfrm rot="5400000">
            <a:off x="6836344" y="2744868"/>
            <a:ext cx="916386" cy="100480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</p:cNvCxnSpPr>
          <p:nvPr/>
        </p:nvCxnSpPr>
        <p:spPr>
          <a:xfrm flipH="1" flipV="1">
            <a:off x="5514929" y="3705464"/>
            <a:ext cx="575125" cy="1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7" idx="6"/>
          </p:cNvCxnSpPr>
          <p:nvPr/>
        </p:nvCxnSpPr>
        <p:spPr>
          <a:xfrm flipH="1">
            <a:off x="4152028" y="3705465"/>
            <a:ext cx="64495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 rot="2700000">
            <a:off x="4871880" y="3416053"/>
            <a:ext cx="578821" cy="5788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4936229" y="35041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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21272" y="4065097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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3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557927" y="2501979"/>
            <a:ext cx="2262251" cy="2262251"/>
            <a:chOff x="3284240" y="1716038"/>
            <a:chExt cx="2088232" cy="2088232"/>
          </a:xfrm>
        </p:grpSpPr>
        <p:sp>
          <p:nvSpPr>
            <p:cNvPr id="10" name="Pie 9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4111343"/>
                <a:gd name="adj2" fmla="val 1629722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7" name="Pie 36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20518227"/>
                <a:gd name="adj2" fmla="val 1176276"/>
              </a:avLst>
            </a:prstGeom>
            <a:solidFill>
              <a:srgbClr val="94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Pie 37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6262436"/>
                <a:gd name="adj2" fmla="val 20543332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Pie 40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145018"/>
                <a:gd name="adj2" fmla="val 41523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502121" y="2446173"/>
            <a:ext cx="2373863" cy="237386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90751" y="3449721"/>
            <a:ext cx="795987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rgbClr val="F2F2F2"/>
                </a:solidFill>
                <a:latin typeface="GeosansLight" pitchFamily="2" charset="0"/>
              </a:rPr>
              <a:t>55%</a:t>
            </a:r>
            <a:endParaRPr lang="bg-BG" sz="3033">
              <a:solidFill>
                <a:srgbClr val="F2F2F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21230" y="2883410"/>
            <a:ext cx="52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18%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47258" y="3433049"/>
            <a:ext cx="5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12%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82941" y="3981671"/>
            <a:ext cx="52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GeosansLight" pitchFamily="2" charset="0"/>
              </a:rPr>
              <a:t>15%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8758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01139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3033"/>
          </a:p>
        </p:txBody>
      </p:sp>
      <p:sp>
        <p:nvSpPr>
          <p:cNvPr id="29" name="Rectangle 28"/>
          <p:cNvSpPr/>
          <p:nvPr/>
        </p:nvSpPr>
        <p:spPr>
          <a:xfrm>
            <a:off x="2783481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949494"/>
                </a:solidFill>
                <a:latin typeface="FontAwesome" pitchFamily="2" charset="0"/>
              </a:rPr>
              <a:t></a:t>
            </a:r>
            <a:endParaRPr lang="bg-BG" sz="3033">
              <a:solidFill>
                <a:srgbClr val="94949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01139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</a:t>
            </a:r>
            <a:endParaRPr lang="bg-BG" sz="3033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00215" y="2404284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Twitter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5081" y="3637051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Google Plus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190" y="3640461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New Cicle" pitchFamily="2" charset="0"/>
              </a:rPr>
              <a:t>Pinterest</a:t>
            </a:r>
            <a:endParaRPr lang="bg-BG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69188" y="237193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D3743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80264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4215" y="399735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85084" y="401654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5084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</p:spTree>
    <p:extLst>
      <p:ext uri="{BB962C8B-B14F-4D97-AF65-F5344CB8AC3E}">
        <p14:creationId xmlns:p14="http://schemas.microsoft.com/office/powerpoint/2010/main" val="545303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Web</a:t>
            </a:r>
            <a:r>
              <a:rPr lang="en-US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mtClean="0">
                <a:solidFill>
                  <a:srgbClr val="3D3743"/>
                </a:solidFill>
                <a:latin typeface="GeosansLight" pitchFamily="2" charset="0"/>
              </a:rPr>
              <a:t>Structure</a:t>
            </a:r>
            <a:endParaRPr lang="bg-BG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1421734" y="2150408"/>
            <a:ext cx="4446494" cy="304233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1499743" y="2228416"/>
            <a:ext cx="4290477" cy="288632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2018556" y="3008503"/>
            <a:ext cx="702078" cy="1560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2885734" y="3008503"/>
            <a:ext cx="702078" cy="1560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752912" y="3008503"/>
            <a:ext cx="702078" cy="1560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4620090" y="3008503"/>
            <a:ext cx="702078" cy="1560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2018555" y="3358829"/>
            <a:ext cx="1509413" cy="585779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3613996" y="3358829"/>
            <a:ext cx="1708171" cy="585779"/>
          </a:xfrm>
          <a:prstGeom prst="rect">
            <a:avLst/>
          </a:prstGeom>
          <a:noFill/>
          <a:ln w="1905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2018556" y="4169550"/>
            <a:ext cx="330361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18556" y="4296181"/>
            <a:ext cx="330361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18556" y="4422812"/>
            <a:ext cx="330361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18556" y="4549443"/>
            <a:ext cx="330361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18556" y="4676074"/>
            <a:ext cx="330361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18556" y="4802702"/>
            <a:ext cx="330361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66203" y="2398662"/>
            <a:ext cx="918136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67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LOGO</a:t>
            </a:r>
            <a:endParaRPr lang="bg-BG" sz="2167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7049" y="3334964"/>
            <a:ext cx="660758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3D3743"/>
                </a:solidFill>
                <a:latin typeface="FontAwesome" pitchFamily="2" charset="0"/>
              </a:rPr>
              <a:t></a:t>
            </a:r>
            <a:endParaRPr lang="bg-BG" sz="3467"/>
          </a:p>
        </p:txBody>
      </p:sp>
      <p:cxnSp>
        <p:nvCxnSpPr>
          <p:cNvPr id="45" name="Straight Arrow Connector 44"/>
          <p:cNvCxnSpPr>
            <a:endCxn id="50" idx="1"/>
          </p:cNvCxnSpPr>
          <p:nvPr/>
        </p:nvCxnSpPr>
        <p:spPr>
          <a:xfrm flipV="1">
            <a:off x="4620089" y="2413082"/>
            <a:ext cx="1482166" cy="673431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02255" y="2228416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Main Menu</a:t>
            </a:r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02254" y="2568087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cxnSp>
        <p:nvCxnSpPr>
          <p:cNvPr id="52" name="Straight Arrow Connector 51"/>
          <p:cNvCxnSpPr>
            <a:stCxn id="11" idx="3"/>
          </p:cNvCxnSpPr>
          <p:nvPr/>
        </p:nvCxnSpPr>
        <p:spPr>
          <a:xfrm>
            <a:off x="4777807" y="3647903"/>
            <a:ext cx="1330601" cy="23674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102255" y="339234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Pictures</a:t>
            </a:r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2254" y="3732016"/>
            <a:ext cx="2517153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Snatus error sit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eaque.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20090" y="4169550"/>
            <a:ext cx="1488318" cy="379893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102255" y="4361373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Content</a:t>
            </a:r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02254" y="4701043"/>
            <a:ext cx="2517153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q.</a:t>
            </a:r>
          </a:p>
        </p:txBody>
      </p:sp>
    </p:spTree>
    <p:extLst>
      <p:ext uri="{BB962C8B-B14F-4D97-AF65-F5344CB8AC3E}">
        <p14:creationId xmlns:p14="http://schemas.microsoft.com/office/powerpoint/2010/main" val="29552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Contact Us</a:t>
            </a:r>
            <a:endParaRPr lang="bg-B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7" name="Rectangle 6"/>
          <p:cNvSpPr/>
          <p:nvPr/>
        </p:nvSpPr>
        <p:spPr>
          <a:xfrm>
            <a:off x="5967113" y="243604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 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98371" y="313046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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5989688" y="34776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D3743"/>
                </a:solidFill>
                <a:latin typeface="FontAwesome" pitchFamily="2" charset="0"/>
              </a:rPr>
              <a:t></a:t>
            </a:r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6007922" y="382487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</a:t>
            </a:r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6007922" y="417208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D3743"/>
                </a:solidFill>
                <a:latin typeface="FontAwesome" pitchFamily="2" charset="0"/>
              </a:rPr>
              <a:t></a:t>
            </a:r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6007922" y="4519297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/>
          </a:p>
        </p:txBody>
      </p:sp>
      <p:sp>
        <p:nvSpPr>
          <p:cNvPr id="24" name="Rectangle 23"/>
          <p:cNvSpPr/>
          <p:nvPr/>
        </p:nvSpPr>
        <p:spPr>
          <a:xfrm>
            <a:off x="6016605" y="2783251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</a:t>
            </a:r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6397733" y="2479732"/>
            <a:ext cx="2329484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Your Company Name .ltd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97734" y="2821453"/>
            <a:ext cx="1866217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+555 123 998 22321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97734" y="3163174"/>
            <a:ext cx="224612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www.yoursitename.com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97734" y="3504895"/>
            <a:ext cx="204094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office@sitename.com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97734" y="3846615"/>
            <a:ext cx="106471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Yourname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7733" y="4188336"/>
            <a:ext cx="153118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Name Company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97734" y="4530056"/>
            <a:ext cx="99899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Company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816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D374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449437" y="1322766"/>
            <a:ext cx="1518364" cy="5590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Research</a:t>
            </a:r>
            <a:endParaRPr lang="bg-BG" sz="30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2610" y="1822252"/>
            <a:ext cx="7176797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sit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ipsum.</a:t>
            </a:r>
            <a:endParaRPr lang="bg-BG" sz="1192">
              <a:solidFill>
                <a:srgbClr val="F2F2F2"/>
              </a:solidFill>
              <a:latin typeface="WeblySleek U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1306" y="2941485"/>
            <a:ext cx="1771639" cy="5590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Make Plans</a:t>
            </a:r>
            <a:endParaRPr lang="bg-BG" sz="30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2610" y="3465189"/>
            <a:ext cx="7176797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F2F2F2"/>
              </a:solidFill>
              <a:latin typeface="WeblySleek U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1308" y="4323068"/>
            <a:ext cx="1167307" cy="5590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Action</a:t>
            </a:r>
            <a:endParaRPr lang="bg-BG" sz="30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2610" y="4827340"/>
            <a:ext cx="7176797" cy="64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illo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inventore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F2F2F2"/>
                </a:solidFill>
                <a:latin typeface="GeosansLight" pitchFamily="2" charset="0"/>
              </a:rPr>
              <a:t>veritatis</a:t>
            </a:r>
            <a:r>
              <a:rPr lang="en-US" sz="1192" b="1">
                <a:solidFill>
                  <a:srgbClr val="F2F2F2"/>
                </a:solidFill>
                <a:latin typeface="GeosansLight" pitchFamily="2" charset="0"/>
              </a:rPr>
              <a:t> et 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quasi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F2F2F2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F2F2F2"/>
                </a:solidFill>
                <a:latin typeface="GeosansLight" pitchFamily="2" charset="0"/>
              </a:rPr>
              <a:t> dolore</a:t>
            </a:r>
            <a:endParaRPr lang="bg-BG" sz="1192">
              <a:solidFill>
                <a:srgbClr val="F2F2F2"/>
              </a:solidFill>
              <a:latin typeface="WeblySleek UI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983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Team</a:t>
            </a:r>
            <a:r>
              <a:rPr lang="en-US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mtClean="0">
                <a:solidFill>
                  <a:srgbClr val="3D3743"/>
                </a:solidFill>
                <a:latin typeface="GeosansLight" pitchFamily="2" charset="0"/>
              </a:rPr>
              <a:t>Growth</a:t>
            </a:r>
            <a:endParaRPr lang="bg-BG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593752" y="2345411"/>
            <a:ext cx="1482165" cy="1482165"/>
            <a:chOff x="1759188" y="1820166"/>
            <a:chExt cx="1368152" cy="1368152"/>
          </a:xfrm>
        </p:grpSpPr>
        <p:sp>
          <p:nvSpPr>
            <p:cNvPr id="9" name="Oval 8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Pie 7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5670" y="2150977"/>
              <a:ext cx="617329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65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5394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37571" y="2345411"/>
            <a:ext cx="1482165" cy="1482165"/>
            <a:chOff x="1759188" y="1820166"/>
            <a:chExt cx="1368152" cy="1368152"/>
          </a:xfrm>
        </p:grpSpPr>
        <p:sp>
          <p:nvSpPr>
            <p:cNvPr id="30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81892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59817" y="2150977"/>
              <a:ext cx="589036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82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13621" y="2514763"/>
              <a:ext cx="681428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81390" y="2345411"/>
            <a:ext cx="1482165" cy="1482165"/>
            <a:chOff x="1759188" y="1820166"/>
            <a:chExt cx="1368152" cy="1368152"/>
          </a:xfrm>
        </p:grpSpPr>
        <p:sp>
          <p:nvSpPr>
            <p:cNvPr id="36" name="Oval 35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Pie 36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966780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5670" y="2150977"/>
              <a:ext cx="617329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44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21" y="2514763"/>
              <a:ext cx="681428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25208" y="2345411"/>
            <a:ext cx="1482165" cy="1482165"/>
            <a:chOff x="1759188" y="1820166"/>
            <a:chExt cx="1368152" cy="1368152"/>
          </a:xfrm>
        </p:grpSpPr>
        <p:sp>
          <p:nvSpPr>
            <p:cNvPr id="42" name="Oval 41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42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476618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65174" y="2150977"/>
              <a:ext cx="578324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73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3621" y="2514763"/>
              <a:ext cx="681428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488146" y="4287095"/>
            <a:ext cx="6819227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4119" y="3897053"/>
            <a:ext cx="102143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18216" y="3897053"/>
            <a:ext cx="1144864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Developers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43790" y="3897053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01604" y="3897053"/>
            <a:ext cx="553357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SEO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Awesome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Set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6" name="TextBox 5"/>
          <p:cNvSpPr txBox="1"/>
          <p:nvPr/>
        </p:nvSpPr>
        <p:spPr>
          <a:xfrm>
            <a:off x="896550" y="2122350"/>
            <a:ext cx="8112901" cy="3093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2167">
                <a:solidFill>
                  <a:srgbClr val="3D3743"/>
                </a:solidFill>
                <a:latin typeface="FontAwesome" pitchFamily="2" charset="0"/>
              </a:rPr>
              <a:t>                                                                                       </a:t>
            </a:r>
            <a:r>
              <a:rPr lang="en-US" sz="2167" i="1">
                <a:solidFill>
                  <a:srgbClr val="3D3743"/>
                </a:solidFill>
              </a:rPr>
              <a:t> </a:t>
            </a:r>
            <a:r>
              <a:rPr lang="en-US" sz="2167">
                <a:solidFill>
                  <a:srgbClr val="3D3743"/>
                </a:solidFill>
                <a:latin typeface="FontAwesome" pitchFamily="2" charset="0"/>
              </a:rPr>
              <a:t>                                  </a:t>
            </a:r>
            <a:r>
              <a:rPr lang="en-US" sz="2167" i="1">
                <a:solidFill>
                  <a:srgbClr val="3D3743"/>
                </a:solidFill>
              </a:rPr>
              <a:t> </a:t>
            </a:r>
            <a:r>
              <a:rPr lang="en-US" sz="2167">
                <a:solidFill>
                  <a:srgbClr val="3D3743"/>
                </a:solidFill>
                <a:latin typeface="FontAwesome" pitchFamily="2" charset="0"/>
              </a:rPr>
              <a:t>                                                      </a:t>
            </a:r>
            <a:r>
              <a:rPr lang="en-US" sz="2167" i="1">
                <a:solidFill>
                  <a:srgbClr val="3D3743"/>
                </a:solidFill>
              </a:rPr>
              <a:t> </a:t>
            </a:r>
            <a:r>
              <a:rPr lang="en-US" sz="2167">
                <a:solidFill>
                  <a:srgbClr val="3D3743"/>
                </a:solidFill>
                <a:latin typeface="FontAwesome" pitchFamily="2" charset="0"/>
              </a:rPr>
              <a:t>                             </a:t>
            </a:r>
            <a:r>
              <a:rPr lang="en-US" sz="2167" i="1">
                <a:solidFill>
                  <a:srgbClr val="3D3743"/>
                </a:solidFill>
              </a:rPr>
              <a:t> </a:t>
            </a:r>
            <a:r>
              <a:rPr lang="en-US" sz="2167">
                <a:solidFill>
                  <a:srgbClr val="3D3743"/>
                </a:solidFill>
                <a:latin typeface="FontAwesome" pitchFamily="2" charset="0"/>
              </a:rPr>
              <a:t>               </a:t>
            </a:r>
          </a:p>
        </p:txBody>
      </p:sp>
    </p:spTree>
    <p:extLst>
      <p:ext uri="{BB962C8B-B14F-4D97-AF65-F5344CB8AC3E}">
        <p14:creationId xmlns:p14="http://schemas.microsoft.com/office/powerpoint/2010/main" val="32510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2611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761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9" y="1408949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Users</a:t>
            </a:r>
            <a:r>
              <a:rPr lang="en-US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mtClean="0">
                <a:solidFill>
                  <a:srgbClr val="3D3743"/>
                </a:solidFill>
                <a:latin typeface="GeosansLight" pitchFamily="2" charset="0"/>
              </a:rPr>
              <a:t>Reach</a:t>
            </a:r>
            <a:endParaRPr lang="bg-BG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ounded Rectangle 2"/>
          <p:cNvSpPr/>
          <p:nvPr/>
        </p:nvSpPr>
        <p:spPr>
          <a:xfrm>
            <a:off x="1442610" y="4762209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ounded Rectangle 62"/>
          <p:cNvSpPr/>
          <p:nvPr/>
        </p:nvSpPr>
        <p:spPr>
          <a:xfrm>
            <a:off x="1442610" y="4533707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ounded Rectangle 63"/>
          <p:cNvSpPr/>
          <p:nvPr/>
        </p:nvSpPr>
        <p:spPr>
          <a:xfrm>
            <a:off x="1442610" y="4305200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ounded Rectangle 64"/>
          <p:cNvSpPr/>
          <p:nvPr/>
        </p:nvSpPr>
        <p:spPr>
          <a:xfrm>
            <a:off x="1442610" y="4076694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ounded Rectangle 65"/>
          <p:cNvSpPr/>
          <p:nvPr/>
        </p:nvSpPr>
        <p:spPr>
          <a:xfrm>
            <a:off x="1442610" y="3848187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ounded Rectangle 66"/>
          <p:cNvSpPr/>
          <p:nvPr/>
        </p:nvSpPr>
        <p:spPr>
          <a:xfrm>
            <a:off x="1442610" y="3619681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ounded Rectangle 67"/>
          <p:cNvSpPr/>
          <p:nvPr/>
        </p:nvSpPr>
        <p:spPr>
          <a:xfrm>
            <a:off x="1442610" y="3391175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ounded Rectangle 68"/>
          <p:cNvSpPr/>
          <p:nvPr/>
        </p:nvSpPr>
        <p:spPr>
          <a:xfrm>
            <a:off x="1442610" y="3162668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ounded Rectangle 69"/>
          <p:cNvSpPr/>
          <p:nvPr/>
        </p:nvSpPr>
        <p:spPr>
          <a:xfrm>
            <a:off x="1442610" y="2934162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ounded Rectangle 70"/>
          <p:cNvSpPr/>
          <p:nvPr/>
        </p:nvSpPr>
        <p:spPr>
          <a:xfrm>
            <a:off x="1442610" y="2705655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ounded Rectangle 71"/>
          <p:cNvSpPr/>
          <p:nvPr/>
        </p:nvSpPr>
        <p:spPr>
          <a:xfrm>
            <a:off x="2534804" y="4762209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ounded Rectangle 72"/>
          <p:cNvSpPr/>
          <p:nvPr/>
        </p:nvSpPr>
        <p:spPr>
          <a:xfrm>
            <a:off x="2534804" y="4533707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ounded Rectangle 73"/>
          <p:cNvSpPr/>
          <p:nvPr/>
        </p:nvSpPr>
        <p:spPr>
          <a:xfrm>
            <a:off x="2534804" y="4305200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ounded Rectangle 74"/>
          <p:cNvSpPr/>
          <p:nvPr/>
        </p:nvSpPr>
        <p:spPr>
          <a:xfrm>
            <a:off x="2534804" y="4076694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ounded Rectangle 75"/>
          <p:cNvSpPr/>
          <p:nvPr/>
        </p:nvSpPr>
        <p:spPr>
          <a:xfrm>
            <a:off x="2534804" y="3848187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ounded Rectangle 76"/>
          <p:cNvSpPr/>
          <p:nvPr/>
        </p:nvSpPr>
        <p:spPr>
          <a:xfrm>
            <a:off x="2534804" y="3619681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ounded Rectangle 77"/>
          <p:cNvSpPr/>
          <p:nvPr/>
        </p:nvSpPr>
        <p:spPr>
          <a:xfrm>
            <a:off x="2534804" y="3391175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ounded Rectangle 78"/>
          <p:cNvSpPr/>
          <p:nvPr/>
        </p:nvSpPr>
        <p:spPr>
          <a:xfrm>
            <a:off x="2534804" y="3162668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ounded Rectangle 79"/>
          <p:cNvSpPr/>
          <p:nvPr/>
        </p:nvSpPr>
        <p:spPr>
          <a:xfrm>
            <a:off x="2534804" y="2934162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ounded Rectangle 80"/>
          <p:cNvSpPr/>
          <p:nvPr/>
        </p:nvSpPr>
        <p:spPr>
          <a:xfrm>
            <a:off x="2534804" y="2705655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ounded Rectangle 81"/>
          <p:cNvSpPr/>
          <p:nvPr/>
        </p:nvSpPr>
        <p:spPr>
          <a:xfrm>
            <a:off x="3609639" y="4762209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ounded Rectangle 82"/>
          <p:cNvSpPr/>
          <p:nvPr/>
        </p:nvSpPr>
        <p:spPr>
          <a:xfrm>
            <a:off x="3609639" y="4533707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ounded Rectangle 83"/>
          <p:cNvSpPr/>
          <p:nvPr/>
        </p:nvSpPr>
        <p:spPr>
          <a:xfrm>
            <a:off x="3609639" y="4305200"/>
            <a:ext cx="936104" cy="156017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ounded Rectangle 84"/>
          <p:cNvSpPr/>
          <p:nvPr/>
        </p:nvSpPr>
        <p:spPr>
          <a:xfrm>
            <a:off x="3609639" y="4076694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ounded Rectangle 85"/>
          <p:cNvSpPr/>
          <p:nvPr/>
        </p:nvSpPr>
        <p:spPr>
          <a:xfrm>
            <a:off x="3609639" y="3848187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ounded Rectangle 86"/>
          <p:cNvSpPr/>
          <p:nvPr/>
        </p:nvSpPr>
        <p:spPr>
          <a:xfrm>
            <a:off x="3609639" y="3619681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ounded Rectangle 87"/>
          <p:cNvSpPr/>
          <p:nvPr/>
        </p:nvSpPr>
        <p:spPr>
          <a:xfrm>
            <a:off x="3609639" y="3391175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ounded Rectangle 88"/>
          <p:cNvSpPr/>
          <p:nvPr/>
        </p:nvSpPr>
        <p:spPr>
          <a:xfrm>
            <a:off x="3609639" y="3162668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ounded Rectangle 89"/>
          <p:cNvSpPr/>
          <p:nvPr/>
        </p:nvSpPr>
        <p:spPr>
          <a:xfrm>
            <a:off x="3609639" y="2934162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ounded Rectangle 90"/>
          <p:cNvSpPr/>
          <p:nvPr/>
        </p:nvSpPr>
        <p:spPr>
          <a:xfrm>
            <a:off x="3609639" y="2705655"/>
            <a:ext cx="936104" cy="156017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1620479" y="2102853"/>
            <a:ext cx="56618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3D3743"/>
                </a:solidFill>
                <a:latin typeface="FontAwesome" pitchFamily="2" charset="0"/>
              </a:rPr>
              <a:t></a:t>
            </a:r>
            <a:endParaRPr lang="bg-BG" sz="3467"/>
          </a:p>
        </p:txBody>
      </p:sp>
      <p:sp>
        <p:nvSpPr>
          <p:cNvPr id="7" name="Rectangle 6"/>
          <p:cNvSpPr/>
          <p:nvPr/>
        </p:nvSpPr>
        <p:spPr>
          <a:xfrm>
            <a:off x="2703993" y="2102853"/>
            <a:ext cx="56618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3D3743"/>
                </a:solidFill>
                <a:latin typeface="FontAwesome" pitchFamily="2" charset="0"/>
              </a:rPr>
              <a:t></a:t>
            </a:r>
            <a:endParaRPr lang="bg-BG" sz="3467"/>
          </a:p>
        </p:txBody>
      </p:sp>
      <p:sp>
        <p:nvSpPr>
          <p:cNvPr id="10" name="Rectangle 9"/>
          <p:cNvSpPr/>
          <p:nvPr/>
        </p:nvSpPr>
        <p:spPr>
          <a:xfrm>
            <a:off x="3787507" y="2102853"/>
            <a:ext cx="56618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3467"/>
          </a:p>
        </p:txBody>
      </p:sp>
      <p:sp>
        <p:nvSpPr>
          <p:cNvPr id="11" name="Oval 10"/>
          <p:cNvSpPr/>
          <p:nvPr/>
        </p:nvSpPr>
        <p:spPr>
          <a:xfrm>
            <a:off x="4883704" y="2726922"/>
            <a:ext cx="78009" cy="78009"/>
          </a:xfrm>
          <a:prstGeom prst="ellips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/>
          </a:p>
        </p:txBody>
      </p:sp>
      <p:sp>
        <p:nvSpPr>
          <p:cNvPr id="92" name="Oval 91"/>
          <p:cNvSpPr/>
          <p:nvPr/>
        </p:nvSpPr>
        <p:spPr>
          <a:xfrm>
            <a:off x="4883704" y="4833156"/>
            <a:ext cx="78009" cy="78009"/>
          </a:xfrm>
          <a:prstGeom prst="ellips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/>
          </a:p>
        </p:txBody>
      </p:sp>
      <p:sp>
        <p:nvSpPr>
          <p:cNvPr id="93" name="Oval 92"/>
          <p:cNvSpPr/>
          <p:nvPr/>
        </p:nvSpPr>
        <p:spPr>
          <a:xfrm>
            <a:off x="4883704" y="3780039"/>
            <a:ext cx="78009" cy="78009"/>
          </a:xfrm>
          <a:prstGeom prst="ellips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/>
          </a:p>
        </p:txBody>
      </p:sp>
      <p:cxnSp>
        <p:nvCxnSpPr>
          <p:cNvPr id="13" name="Straight Connector 12"/>
          <p:cNvCxnSpPr>
            <a:stCxn id="11" idx="4"/>
            <a:endCxn id="92" idx="0"/>
          </p:cNvCxnSpPr>
          <p:nvPr/>
        </p:nvCxnSpPr>
        <p:spPr>
          <a:xfrm>
            <a:off x="4922709" y="2804931"/>
            <a:ext cx="0" cy="2028225"/>
          </a:xfrm>
          <a:prstGeom prst="line">
            <a:avLst/>
          </a:prstGeom>
          <a:ln>
            <a:solidFill>
              <a:srgbClr val="94949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874991" y="2582544"/>
            <a:ext cx="64908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GeosansLight" pitchFamily="2" charset="0"/>
              </a:rPr>
              <a:t>100%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907289" y="3637438"/>
            <a:ext cx="54854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GeosansLight" pitchFamily="2" charset="0"/>
              </a:rPr>
              <a:t>50%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922709" y="4684514"/>
            <a:ext cx="426720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>
                <a:solidFill>
                  <a:srgbClr val="3D3743"/>
                </a:solidFill>
                <a:latin typeface="GeosansLight" pitchFamily="2" charset="0"/>
              </a:rPr>
              <a:t>0%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89068" y="2603821"/>
            <a:ext cx="2952331" cy="242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non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numquam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eius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modi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tempora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incidunt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labore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magnam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aliquam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quaerat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ad minima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veniam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quis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nostrum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exercitationem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ullam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corporis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suscipit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lab</a:t>
            </a:r>
            <a:endParaRPr lang="bg-BG" sz="1083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6315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73168447"/>
              </p:ext>
            </p:extLst>
          </p:nvPr>
        </p:nvGraphicFramePr>
        <p:xfrm>
          <a:off x="896549" y="1790818"/>
          <a:ext cx="543035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Shipping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483641" y="2688544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1643" y="2383432"/>
            <a:ext cx="1391915" cy="369332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Positive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About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Us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8" name="Rectangle 17"/>
          <p:cNvSpPr/>
          <p:nvPr/>
        </p:nvSpPr>
        <p:spPr>
          <a:xfrm>
            <a:off x="662523" y="2485974"/>
            <a:ext cx="2886321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deleniti atque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animi, id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fuga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harum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quidem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rerum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facilis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expedita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distinctio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6620" y="2485974"/>
            <a:ext cx="2952331" cy="284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numquam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eius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modi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tempora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incidunt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magnam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aliquam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quaerat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ad minima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veniam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nostrum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exercitationem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ullam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corporis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suscipit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lab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98833" y="2180861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History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534" y="2180861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Mission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1650" y="2485973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9652" y="2180861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Future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523" y="4100880"/>
            <a:ext cx="2886321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u="sng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 u="sng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u="sng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 u="sng">
                <a:solidFill>
                  <a:srgbClr val="3D3743"/>
                </a:solidFill>
                <a:latin typeface="GeosansLight" pitchFamily="2" charset="0"/>
              </a:rPr>
              <a:t> in culpa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animi, id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fuga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harum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quidem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rerum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facilis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expedita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distinctio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27370" y="4881555"/>
            <a:ext cx="1272376" cy="313291"/>
            <a:chOff x="6671418" y="3912565"/>
            <a:chExt cx="1174501" cy="289191"/>
          </a:xfrm>
        </p:grpSpPr>
        <p:sp>
          <p:nvSpPr>
            <p:cNvPr id="28" name="Rectangle 27"/>
            <p:cNvSpPr/>
            <p:nvPr/>
          </p:nvSpPr>
          <p:spPr>
            <a:xfrm>
              <a:off x="6671418" y="3912565"/>
              <a:ext cx="1174501" cy="2880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32622" y="3931860"/>
              <a:ext cx="916824" cy="269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u="sn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eosansLight" pitchFamily="2" charset="0"/>
                </a:rPr>
                <a:t>Read More</a:t>
              </a:r>
              <a:endParaRPr lang="bg-BG" sz="1300" b="1" u="sn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4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4558" y="2174741"/>
            <a:ext cx="2594029" cy="2594029"/>
            <a:chOff x="1322528" y="1275606"/>
            <a:chExt cx="2394488" cy="2394488"/>
          </a:xfrm>
        </p:grpSpPr>
        <p:sp>
          <p:nvSpPr>
            <p:cNvPr id="13" name="Oval 12"/>
            <p:cNvSpPr/>
            <p:nvPr/>
          </p:nvSpPr>
          <p:spPr>
            <a:xfrm>
              <a:off x="1322528" y="1275606"/>
              <a:ext cx="2394488" cy="2394488"/>
            </a:xfrm>
            <a:prstGeom prst="ellipse">
              <a:avLst/>
            </a:prstGeom>
            <a:solidFill>
              <a:srgbClr val="3D37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20850" y="1809500"/>
              <a:ext cx="797851" cy="393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67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Mobile</a:t>
              </a:r>
              <a:endParaRPr lang="bg-BG" sz="2167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11660" y="2209610"/>
              <a:ext cx="2016224" cy="931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92">
                  <a:solidFill>
                    <a:schemeClr val="bg1"/>
                  </a:solidFill>
                  <a:latin typeface="GeosansLight" pitchFamily="2" charset="0"/>
                </a:rPr>
                <a:t>At vero eos et accusamus et iusto odio dignissimos ducimus qui blanditiis praesentium voluptatum </a:t>
              </a:r>
              <a:r>
                <a:rPr lang="en-US" sz="1192" b="1">
                  <a:solidFill>
                    <a:schemeClr val="bg1"/>
                  </a:solidFill>
                  <a:latin typeface="GeosansLight" pitchFamily="2" charset="0"/>
                </a:rPr>
                <a:t>deleniti atque </a:t>
              </a:r>
              <a:r>
                <a:rPr lang="en-US" sz="1192" b="1" err="1">
                  <a:solidFill>
                    <a:schemeClr val="bg1"/>
                  </a:solidFill>
                  <a:latin typeface="GeosansLight" pitchFamily="2" charset="0"/>
                </a:rPr>
                <a:t>corrupti</a:t>
              </a:r>
              <a:r>
                <a:rPr lang="en-US" sz="1192" b="1">
                  <a:solidFill>
                    <a:schemeClr val="bg1"/>
                  </a:solidFill>
                  <a:latin typeface="GeosansLight" pitchFamily="2" charset="0"/>
                </a:rPr>
                <a:t> </a:t>
              </a:r>
              <a:r>
                <a:rPr lang="en-US" sz="1192">
                  <a:solidFill>
                    <a:schemeClr val="bg1"/>
                  </a:solidFill>
                  <a:latin typeface="GeosansLight" pitchFamily="2" charset="0"/>
                </a:rPr>
                <a:t>quos </a:t>
              </a:r>
              <a:r>
                <a:rPr lang="en-US" sz="1192" err="1">
                  <a:solidFill>
                    <a:schemeClr val="bg1"/>
                  </a:solidFill>
                  <a:latin typeface="GeosansLight" pitchFamily="2" charset="0"/>
                </a:rPr>
                <a:t>dolores</a:t>
              </a:r>
              <a:r>
                <a:rPr lang="en-US" sz="1192">
                  <a:solidFill>
                    <a:schemeClr val="bg1"/>
                  </a:solidFill>
                  <a:latin typeface="GeosansLight" pitchFamily="2" charset="0"/>
                </a:rPr>
                <a:t> et quas.</a:t>
              </a:r>
              <a:endParaRPr lang="bg-BG" sz="1192">
                <a:solidFill>
                  <a:schemeClr val="bg1"/>
                </a:solidFill>
                <a:latin typeface="WeblySleek UI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3151074" y="3863576"/>
            <a:ext cx="1014113" cy="1014113"/>
          </a:xfrm>
          <a:prstGeom prst="ellipse">
            <a:avLst/>
          </a:prstGeom>
          <a:solidFill>
            <a:schemeClr val="tx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283888" y="3987195"/>
            <a:ext cx="740908" cy="759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33">
                <a:solidFill>
                  <a:srgbClr val="F2F2F2"/>
                </a:solidFill>
                <a:latin typeface="FontAwesome" pitchFamily="2" charset="0"/>
              </a:rPr>
              <a:t></a:t>
            </a:r>
            <a:endParaRPr lang="bg-BG" sz="4333">
              <a:solidFill>
                <a:srgbClr val="F2F2F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58432" y="2174741"/>
            <a:ext cx="2594029" cy="2594029"/>
            <a:chOff x="1322528" y="1275606"/>
            <a:chExt cx="2394488" cy="2394488"/>
          </a:xfrm>
        </p:grpSpPr>
        <p:sp>
          <p:nvSpPr>
            <p:cNvPr id="19" name="Oval 18"/>
            <p:cNvSpPr/>
            <p:nvPr/>
          </p:nvSpPr>
          <p:spPr>
            <a:xfrm>
              <a:off x="1322528" y="1275606"/>
              <a:ext cx="2394488" cy="2394488"/>
            </a:xfrm>
            <a:prstGeom prst="ellipse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34903" y="1809500"/>
              <a:ext cx="769738" cy="393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67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Phone</a:t>
              </a:r>
              <a:endParaRPr lang="bg-BG" sz="2167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11660" y="2209610"/>
              <a:ext cx="2016224" cy="931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At vero eos et accusamus et iusto odio dignissimos ducimus qui blanditiis praesentium voluptatum 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deleniti atque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corrupti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quos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5930695" y="2059697"/>
            <a:ext cx="1014113" cy="1014113"/>
          </a:xfrm>
          <a:prstGeom prst="ellipse">
            <a:avLst/>
          </a:prstGeom>
          <a:solidFill>
            <a:schemeClr val="tx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5930696" y="2059697"/>
            <a:ext cx="107433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 dirty="0">
                <a:solidFill>
                  <a:srgbClr val="3D3743"/>
                </a:solidFill>
                <a:latin typeface="FontAwesome" pitchFamily="2" charset="0"/>
              </a:rPr>
              <a:t> </a:t>
            </a:r>
            <a:r>
              <a:rPr lang="en-US" sz="4333" dirty="0">
                <a:solidFill>
                  <a:srgbClr val="F2F2F2"/>
                </a:solidFill>
                <a:latin typeface="FontAwesome" pitchFamily="2" charset="0"/>
              </a:rPr>
              <a:t></a:t>
            </a:r>
            <a:r>
              <a:rPr lang="en-US" sz="5200" dirty="0">
                <a:solidFill>
                  <a:srgbClr val="3D3743"/>
                </a:solidFill>
                <a:latin typeface="FontAwesome" pitchFamily="2" charset="0"/>
              </a:rPr>
              <a:t> </a:t>
            </a:r>
            <a:endParaRPr lang="bg-BG" sz="5200" dirty="0">
              <a:solidFill>
                <a:srgbClr val="F2F2F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542306" y="2174741"/>
            <a:ext cx="2594029" cy="2594029"/>
            <a:chOff x="1322528" y="1275606"/>
            <a:chExt cx="2394488" cy="2394488"/>
          </a:xfrm>
        </p:grpSpPr>
        <p:sp>
          <p:nvSpPr>
            <p:cNvPr id="23" name="Oval 22"/>
            <p:cNvSpPr/>
            <p:nvPr/>
          </p:nvSpPr>
          <p:spPr>
            <a:xfrm>
              <a:off x="1322528" y="1275606"/>
              <a:ext cx="2394488" cy="2394488"/>
            </a:xfrm>
            <a:prstGeom prst="ellipse">
              <a:avLst/>
            </a:prstGeom>
            <a:solidFill>
              <a:srgbClr val="3D37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31203" y="1809500"/>
              <a:ext cx="777136" cy="393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67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Skype</a:t>
              </a:r>
              <a:endParaRPr lang="bg-BG" sz="2167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1660" y="2209610"/>
              <a:ext cx="2016224" cy="931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92">
                  <a:solidFill>
                    <a:schemeClr val="bg1"/>
                  </a:solidFill>
                  <a:latin typeface="GeosansLight" pitchFamily="2" charset="0"/>
                </a:rPr>
                <a:t>At vero eos et accusamus et iusto odio dignissimos ducimus qui blanditiis praesentium voluptatum </a:t>
              </a:r>
              <a:r>
                <a:rPr lang="en-US" sz="1192" b="1">
                  <a:solidFill>
                    <a:schemeClr val="bg1"/>
                  </a:solidFill>
                  <a:latin typeface="GeosansLight" pitchFamily="2" charset="0"/>
                </a:rPr>
                <a:t>deleniti atque </a:t>
              </a:r>
              <a:r>
                <a:rPr lang="en-US" sz="1192" b="1" err="1">
                  <a:solidFill>
                    <a:schemeClr val="bg1"/>
                  </a:solidFill>
                  <a:latin typeface="GeosansLight" pitchFamily="2" charset="0"/>
                </a:rPr>
                <a:t>corrupti</a:t>
              </a:r>
              <a:r>
                <a:rPr lang="en-US" sz="1192" b="1">
                  <a:solidFill>
                    <a:schemeClr val="bg1"/>
                  </a:solidFill>
                  <a:latin typeface="GeosansLight" pitchFamily="2" charset="0"/>
                </a:rPr>
                <a:t> </a:t>
              </a:r>
              <a:r>
                <a:rPr lang="en-US" sz="1192">
                  <a:solidFill>
                    <a:schemeClr val="bg1"/>
                  </a:solidFill>
                  <a:latin typeface="GeosansLight" pitchFamily="2" charset="0"/>
                </a:rPr>
                <a:t>quos </a:t>
              </a:r>
              <a:r>
                <a:rPr lang="en-US" sz="1192" err="1">
                  <a:solidFill>
                    <a:schemeClr val="bg1"/>
                  </a:solidFill>
                  <a:latin typeface="GeosansLight" pitchFamily="2" charset="0"/>
                </a:rPr>
                <a:t>dolores</a:t>
              </a:r>
              <a:r>
                <a:rPr lang="en-US" sz="1192">
                  <a:solidFill>
                    <a:schemeClr val="bg1"/>
                  </a:solidFill>
                  <a:latin typeface="GeosansLight" pitchFamily="2" charset="0"/>
                </a:rPr>
                <a:t> et quas.</a:t>
              </a:r>
              <a:endParaRPr lang="bg-BG" sz="1192">
                <a:solidFill>
                  <a:schemeClr val="bg1"/>
                </a:solidFill>
                <a:latin typeface="WeblySleek UI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7999"/>
          </a:xfrm>
        </p:spPr>
      </p:sp>
    </p:spTree>
    <p:extLst>
      <p:ext uri="{BB962C8B-B14F-4D97-AF65-F5344CB8AC3E}">
        <p14:creationId xmlns:p14="http://schemas.microsoft.com/office/powerpoint/2010/main" val="14962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3942</Words>
  <Application>Microsoft Office PowerPoint</Application>
  <PresentationFormat>A4 纸张(210x297 毫米)</PresentationFormat>
  <Paragraphs>569</Paragraphs>
  <Slides>51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FontAwesome</vt:lpstr>
      <vt:lpstr>GeosansLight</vt:lpstr>
      <vt:lpstr>New Cicle</vt:lpstr>
      <vt:lpstr>WeblySleek UI</vt:lpstr>
      <vt:lpstr>宋体</vt:lpstr>
      <vt:lpstr>Arial</vt:lpstr>
      <vt:lpstr>Calibri</vt:lpstr>
      <vt:lpstr>Office Theme</vt:lpstr>
      <vt:lpstr>PowerPoint 演示文稿</vt:lpstr>
      <vt:lpstr>PowerPoint 演示文稿</vt:lpstr>
      <vt:lpstr>How it Works</vt:lpstr>
      <vt:lpstr>PowerPoint 演示文稿</vt:lpstr>
      <vt:lpstr>Team Growth</vt:lpstr>
      <vt:lpstr>Users Reach</vt:lpstr>
      <vt:lpstr>Shipping per Order</vt:lpstr>
      <vt:lpstr>About Us</vt:lpstr>
      <vt:lpstr>PowerPoint 演示文稿</vt:lpstr>
      <vt:lpstr>Our Team</vt:lpstr>
      <vt:lpstr>Success Group</vt:lpstr>
      <vt:lpstr>Cloud Server</vt:lpstr>
      <vt:lpstr>Clients per Order</vt:lpstr>
      <vt:lpstr>PowerPoint 演示文稿</vt:lpstr>
      <vt:lpstr>Tools Use</vt:lpstr>
      <vt:lpstr>Chrome vs Firefox</vt:lpstr>
      <vt:lpstr>Tablet View</vt:lpstr>
      <vt:lpstr>USA Map</vt:lpstr>
      <vt:lpstr>PowerPoint 演示文稿</vt:lpstr>
      <vt:lpstr>Social Media</vt:lpstr>
      <vt:lpstr>Professional Skills</vt:lpstr>
      <vt:lpstr>PowerPoint 演示文稿</vt:lpstr>
      <vt:lpstr>Increase Customer</vt:lpstr>
      <vt:lpstr>Facebook Fans</vt:lpstr>
      <vt:lpstr>Swot Analize</vt:lpstr>
      <vt:lpstr>Employers Success</vt:lpstr>
      <vt:lpstr>PowerPoint 演示文稿</vt:lpstr>
      <vt:lpstr>Seo Tips</vt:lpstr>
      <vt:lpstr>Strategy Plan</vt:lpstr>
      <vt:lpstr>Design Kit</vt:lpstr>
      <vt:lpstr>Operation Plans</vt:lpstr>
      <vt:lpstr>Milestones Events</vt:lpstr>
      <vt:lpstr>Chrome vs Firefox</vt:lpstr>
      <vt:lpstr>Person Tree</vt:lpstr>
      <vt:lpstr>Mobile Version</vt:lpstr>
      <vt:lpstr>Export Map</vt:lpstr>
      <vt:lpstr>Gallery Company</vt:lpstr>
      <vt:lpstr>Rating Media</vt:lpstr>
      <vt:lpstr>Prespective in Work</vt:lpstr>
      <vt:lpstr>Week Plan</vt:lpstr>
      <vt:lpstr>Office Success</vt:lpstr>
      <vt:lpstr>Canada Map</vt:lpstr>
      <vt:lpstr>Important Points</vt:lpstr>
      <vt:lpstr>Fast or Slow</vt:lpstr>
      <vt:lpstr>Strategy Plan</vt:lpstr>
      <vt:lpstr>Strategy Plan</vt:lpstr>
      <vt:lpstr>Web Structure</vt:lpstr>
      <vt:lpstr>Contact Us</vt:lpstr>
      <vt:lpstr>PowerPoint 演示文稿</vt:lpstr>
      <vt:lpstr>Awesome Set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Windows 用户</cp:lastModifiedBy>
  <cp:revision>178</cp:revision>
  <dcterms:created xsi:type="dcterms:W3CDTF">2013-09-23T19:24:59Z</dcterms:created>
  <dcterms:modified xsi:type="dcterms:W3CDTF">2016-04-21T08:29:45Z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(3)RlgAp8F1o3rFcRVDlZD5o5Lf/Ugj7raVgmkrLaeCWAXLeiOi85G4BscRoYrWaGotKxGAgdSD
fSQtRAVF5pm5OpSot+PSJP4k/dG/O/Vu2yrqn588dPPfbuMn5kPK9pETP3KyU3EFVNgKHlFq
RpZfMsQuwyUtZaZQHi2qYYvnWmXasaq+F4varEDF/nRQHyWGswTIhI4nYHOVZkvxrw+7Q36O
eIAJM0XGFxD2n14iyP</vt:lpwstr>
  </property>
  <property fmtid="{D5CDD505-2E9C-101B-9397-08002B2CF9AE}" pid="3" name="_2015_ms_pID_7253431">
    <vt:lpwstr>tT7n1MBxJJgqAKBPir11HK3VZ3Urx6N/zN5uMmnLbE16PPNf/MQoWN
hweTEWtW/sEvA3u45By3Ljt/JYgF3WrcKt/eBrXVUpvKYrF+HVGxP09K+sjSdSoI2QybkoUP
b+3rgLNpo2499kOEqCU/5XAuXjneXQWWj1xwSsaoraKsGKH+kAcSsE961mzf1Tkkeoy38QWE
yom1H8qHDx6kiaKWhORv46ZX/D3X2wdcYool</vt:lpwstr>
  </property>
  <property fmtid="{D5CDD505-2E9C-101B-9397-08002B2CF9AE}" pid="4" name="_2015_ms_pID_7253432">
    <vt:lpwstr>LQ==</vt:lpwstr>
  </property>
</Properties>
</file>