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F59"/>
    <a:srgbClr val="56423B"/>
    <a:srgbClr val="55423C"/>
    <a:srgbClr val="FFAC84"/>
    <a:srgbClr val="FFFFFF"/>
    <a:srgbClr val="311F1B"/>
    <a:srgbClr val="BF232E"/>
    <a:srgbClr val="D02D32"/>
    <a:srgbClr val="FCB68C"/>
    <a:srgbClr val="3E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9828" autoAdjust="0"/>
  </p:normalViewPr>
  <p:slideViewPr>
    <p:cSldViewPr>
      <p:cViewPr varScale="1">
        <p:scale>
          <a:sx n="144" d="100"/>
          <a:sy n="144" d="100"/>
        </p:scale>
        <p:origin x="132" y="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C2B1-B601-42C2-AD17-D8C718778FF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D29F-0BAD-48CA-8582-2730B319D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29F-0BAD-48CA-8582-2730B319D87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B744B-CAFA-4AB0-9911-E2AB3724CD4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D2E1A-9070-43C4-BAEF-EC50355B8A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0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02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F30A-A621-42FE-8440-CCADE8C6345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08692-F1C7-4707-933E-918BC07C1F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3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DB4ED-63F9-4041-8852-9A8AFE703B5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C87B1-D1F0-43CD-91EF-3FA091B5C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3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A294-6D36-434B-80E5-9EF005510D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19A7-C4C5-4ED2-A0F0-317B4A4FE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57108-00C2-4B4D-A547-5A3A456D11E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B857F-403D-4CAE-8AE1-935876D16E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83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5FC92-B86B-4F7F-947D-67F6B6FD233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B0352-C6DD-4A9A-92E1-3C4786BEF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5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E512-484A-4A87-884F-557293A3C5A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39AF-8F76-4509-9DCD-F0ECD0CD85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D3D70-3855-47BD-BB88-3EC440A6077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01619-F28B-40C5-8A65-AE20EE80A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3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57242-3C6B-4F79-9D9C-884BD49B3D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F4F7-7574-4A0C-AB1E-7FC754EF1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68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AD37-2EFC-405A-B00A-F07C4FF95FE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30ACE-50A5-4854-A2C6-AE3ECF7A5C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6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84EB4-0356-47DB-85F6-03560945D7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4D90-722E-49A4-825B-2BACACF03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59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835E-FBA9-4801-AE2F-F413955BEFB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2EE1D-59E0-4BF7-AF07-0D8A876BC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36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8A31A-BB60-469C-8ABE-F234746A215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1AB7-A7F0-459E-9BFD-E30F85192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2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9E18B4-67E9-4F84-B25C-5F37B435388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2016/4/13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8EE24-9A6F-4E59-B5FB-B20CCE0996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officezhushou.com/pptjiaocheng/" TargetMode="External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audio" Target="../media/audio1.wav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://www.officezhushou.com/pptsucai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hyperlink" Target="http://www.officezhushou.com/pptmuba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空心弧 27"/>
          <p:cNvSpPr/>
          <p:nvPr/>
        </p:nvSpPr>
        <p:spPr>
          <a:xfrm rot="4500000" flipH="1" flipV="1">
            <a:off x="8076718" y="-240995"/>
            <a:ext cx="1309819" cy="1363952"/>
          </a:xfrm>
          <a:prstGeom prst="blockArc">
            <a:avLst>
              <a:gd name="adj1" fmla="val 7352353"/>
              <a:gd name="adj2" fmla="val 45922"/>
              <a:gd name="adj3" fmla="val 10057"/>
            </a:avLst>
          </a:prstGeom>
          <a:solidFill>
            <a:srgbClr val="E46C0A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8517" y="-179011"/>
            <a:ext cx="2138589" cy="5559074"/>
            <a:chOff x="1331640" y="-459432"/>
            <a:chExt cx="2251198" cy="6192688"/>
          </a:xfrm>
        </p:grpSpPr>
        <p:grpSp>
          <p:nvGrpSpPr>
            <p:cNvPr id="10" name="组合 9"/>
            <p:cNvGrpSpPr/>
            <p:nvPr/>
          </p:nvGrpSpPr>
          <p:grpSpPr>
            <a:xfrm>
              <a:off x="2123728" y="692696"/>
              <a:ext cx="1459110" cy="1584176"/>
              <a:chOff x="2123728" y="692696"/>
              <a:chExt cx="2056018" cy="2232248"/>
            </a:xfrm>
          </p:grpSpPr>
          <p:sp>
            <p:nvSpPr>
              <p:cNvPr id="4" name="空心弧 3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>
              <a:off x="1331640" y="1844824"/>
              <a:ext cx="1459110" cy="1584176"/>
              <a:chOff x="2123728" y="692696"/>
              <a:chExt cx="2056018" cy="2232248"/>
            </a:xfrm>
          </p:grpSpPr>
          <p:sp>
            <p:nvSpPr>
              <p:cNvPr id="15" name="空心弧 14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15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23728" y="2996952"/>
              <a:ext cx="1459110" cy="1584176"/>
              <a:chOff x="2123728" y="692696"/>
              <a:chExt cx="2056018" cy="2232248"/>
            </a:xfrm>
          </p:grpSpPr>
          <p:sp>
            <p:nvSpPr>
              <p:cNvPr id="18" name="空心弧 17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H="1">
              <a:off x="1331640" y="4149080"/>
              <a:ext cx="1459110" cy="1584176"/>
              <a:chOff x="2123728" y="692696"/>
              <a:chExt cx="2056018" cy="2232248"/>
            </a:xfrm>
          </p:grpSpPr>
          <p:sp>
            <p:nvSpPr>
              <p:cNvPr id="21" name="空心弧 20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 flipV="1">
                <a:off x="2123728" y="868927"/>
                <a:ext cx="2056018" cy="2056017"/>
              </a:xfrm>
              <a:prstGeom prst="blockArc">
                <a:avLst>
                  <a:gd name="adj1" fmla="val 12408394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H="1">
              <a:off x="1331640" y="-459432"/>
              <a:ext cx="1459110" cy="1584176"/>
              <a:chOff x="2123728" y="692696"/>
              <a:chExt cx="2056018" cy="2232248"/>
            </a:xfrm>
          </p:grpSpPr>
          <p:sp>
            <p:nvSpPr>
              <p:cNvPr id="24" name="空心弧 23"/>
              <p:cNvSpPr/>
              <p:nvPr/>
            </p:nvSpPr>
            <p:spPr>
              <a:xfrm>
                <a:off x="2123728" y="692696"/>
                <a:ext cx="2056018" cy="2056017"/>
              </a:xfrm>
              <a:prstGeom prst="blockArc">
                <a:avLst>
                  <a:gd name="adj1" fmla="val 17273819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空心弧 2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512409" y="105958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3669" y="320353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6559" y="1657132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3648" y="374536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28" y="2169584"/>
            <a:ext cx="5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505" y="2624935"/>
            <a:ext cx="85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1592090" y="2516923"/>
            <a:ext cx="228609" cy="216024"/>
          </a:xfrm>
          <a:prstGeom prst="chevron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696714" y="1459181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2696714" y="3549186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6780" y="1276165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96780" y="2278686"/>
            <a:ext cx="27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6780" y="3311664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2160" y="287504"/>
            <a:ext cx="233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Click to add title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5400000">
            <a:off x="23240" y="404794"/>
            <a:ext cx="464893" cy="85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504" y="205363"/>
            <a:ext cx="3021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add title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 flipV="1">
            <a:off x="4603213" y="894174"/>
            <a:ext cx="3482804" cy="3169934"/>
          </a:xfrm>
          <a:prstGeom prst="blockArc">
            <a:avLst>
              <a:gd name="adj1" fmla="val 13309320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6200000" flipV="1">
            <a:off x="1057983" y="880560"/>
            <a:ext cx="3482804" cy="3169934"/>
          </a:xfrm>
          <a:prstGeom prst="blockArc">
            <a:avLst>
              <a:gd name="adj1" fmla="val 13266465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flipH="1" flipV="1">
            <a:off x="2843716" y="-956642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2820848" y="2731700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9142642">
            <a:off x="2670473" y="1325017"/>
            <a:ext cx="1711220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96069" y="1593525"/>
            <a:ext cx="93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01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069" y="2952427"/>
            <a:ext cx="93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02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9880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3625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439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r"/>
            <a:r>
              <a:rPr lang="en-US" altLang="zh-CN" sz="1600" dirty="0" smtClean="0"/>
              <a:t>Click here to add </a:t>
            </a:r>
          </a:p>
          <a:p>
            <a:pPr algn="r"/>
            <a:r>
              <a:rPr lang="en-US" altLang="zh-CN" sz="1600" dirty="0" smtClean="0"/>
              <a:t>your text or Copy </a:t>
            </a:r>
          </a:p>
          <a:p>
            <a:pPr algn="r"/>
            <a:r>
              <a:rPr lang="en-US" altLang="zh-CN" sz="1600" dirty="0" smtClean="0"/>
              <a:t>Your text and paste </a:t>
            </a:r>
          </a:p>
          <a:p>
            <a:pPr algn="r"/>
            <a:r>
              <a:rPr lang="en-US" altLang="zh-CN" sz="1600" dirty="0" smtClean="0"/>
              <a:t>it here</a:t>
            </a:r>
          </a:p>
          <a:p>
            <a:pPr algn="r"/>
            <a:endParaRPr lang="en-US" altLang="zh-CN" sz="1600" dirty="0"/>
          </a:p>
          <a:p>
            <a:pPr algn="r"/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387484" y="3867894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 smtClean="0"/>
              <a:t>Click here to add </a:t>
            </a:r>
          </a:p>
          <a:p>
            <a:pPr algn="ctr"/>
            <a:r>
              <a:rPr lang="en-US" altLang="zh-CN" sz="1600" dirty="0" smtClean="0"/>
              <a:t>your text or Copy </a:t>
            </a:r>
          </a:p>
          <a:p>
            <a:pPr algn="ctr"/>
            <a:r>
              <a:rPr lang="en-US" altLang="zh-CN" sz="1600" dirty="0" smtClean="0"/>
              <a:t>Your text and paste </a:t>
            </a:r>
          </a:p>
          <a:p>
            <a:pPr algn="ctr"/>
            <a:r>
              <a:rPr lang="en-US" altLang="zh-CN" sz="1600" dirty="0" smtClean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377159" y="3570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 smtClean="0"/>
              <a:t>Click here to add </a:t>
            </a:r>
          </a:p>
          <a:p>
            <a:pPr algn="ctr"/>
            <a:r>
              <a:rPr lang="en-US" altLang="zh-CN" sz="1600" dirty="0" smtClean="0"/>
              <a:t>your text or Copy </a:t>
            </a:r>
          </a:p>
          <a:p>
            <a:pPr algn="ctr"/>
            <a:r>
              <a:rPr lang="en-US" altLang="zh-CN" sz="1600" dirty="0" smtClean="0"/>
              <a:t>Your text and paste </a:t>
            </a:r>
          </a:p>
          <a:p>
            <a:pPr algn="ctr"/>
            <a:r>
              <a:rPr lang="en-US" altLang="zh-CN" sz="1600" dirty="0" smtClean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grpSp>
        <p:nvGrpSpPr>
          <p:cNvPr id="25" name="组合 24"/>
          <p:cNvGrpSpPr/>
          <p:nvPr/>
        </p:nvGrpSpPr>
        <p:grpSpPr>
          <a:xfrm rot="7917670" flipV="1">
            <a:off x="5381060" y="657669"/>
            <a:ext cx="162114" cy="1636250"/>
            <a:chOff x="1601672" y="-1118831"/>
            <a:chExt cx="154347" cy="9144000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矩形 2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CCE8CF">
                    <a:alpha val="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682330" flipH="1" flipV="1">
            <a:off x="3621678" y="642468"/>
            <a:ext cx="162114" cy="1636250"/>
            <a:chOff x="1601672" y="-1118831"/>
            <a:chExt cx="154347" cy="914400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3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CCE8CF">
                    <a:alpha val="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3682330">
            <a:off x="5404278" y="2623037"/>
            <a:ext cx="162114" cy="1636250"/>
            <a:chOff x="1601672" y="-1118831"/>
            <a:chExt cx="154347" cy="9144000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矩形 43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CCE8CF">
                    <a:alpha val="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7917670" flipH="1">
            <a:off x="3563733" y="2602232"/>
            <a:ext cx="162114" cy="1636250"/>
            <a:chOff x="1601672" y="-1118831"/>
            <a:chExt cx="154347" cy="9144000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矩形 4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CCE8CF">
                    <a:alpha val="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4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310851" y="2310850"/>
            <a:ext cx="5143499" cy="521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Click to add </a:t>
            </a:r>
            <a:r>
              <a:rPr lang="en-US" altLang="zh-CN" sz="2800" b="1" dirty="0" smtClean="0"/>
              <a:t>title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69696" y="1074"/>
            <a:ext cx="2520280" cy="5142426"/>
            <a:chOff x="521800" y="1074"/>
            <a:chExt cx="2520280" cy="5142426"/>
          </a:xfrm>
          <a:solidFill>
            <a:srgbClr val="FFC000"/>
          </a:solidFill>
        </p:grpSpPr>
        <p:sp>
          <p:nvSpPr>
            <p:cNvPr id="5" name="流程图: 手动输入 4"/>
            <p:cNvSpPr/>
            <p:nvPr/>
          </p:nvSpPr>
          <p:spPr>
            <a:xfrm rot="5400000">
              <a:off x="485796" y="2587216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手动输入 4"/>
            <p:cNvSpPr/>
            <p:nvPr/>
          </p:nvSpPr>
          <p:spPr>
            <a:xfrm rot="16200000" flipV="1">
              <a:off x="485796" y="37078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2246947" y="309370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1800" y="555526"/>
            <a:ext cx="1728000" cy="549775"/>
            <a:chOff x="521800" y="555526"/>
            <a:chExt cx="1728000" cy="549775"/>
          </a:xfrm>
        </p:grpSpPr>
        <p:sp>
          <p:nvSpPr>
            <p:cNvPr id="16" name="矩形 15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同心圆 9"/>
          <p:cNvSpPr/>
          <p:nvPr/>
        </p:nvSpPr>
        <p:spPr>
          <a:xfrm rot="10800000">
            <a:off x="2094960" y="159482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86051" y="1807070"/>
            <a:ext cx="1518448" cy="1497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1801" y="2280921"/>
            <a:ext cx="1241888" cy="549775"/>
            <a:chOff x="521800" y="555526"/>
            <a:chExt cx="1728000" cy="549775"/>
          </a:xfrm>
        </p:grpSpPr>
        <p:sp>
          <p:nvSpPr>
            <p:cNvPr id="28" name="矩形 27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同心圆 11"/>
          <p:cNvSpPr/>
          <p:nvPr/>
        </p:nvSpPr>
        <p:spPr>
          <a:xfrm rot="10800000">
            <a:off x="1579965" y="1603830"/>
            <a:ext cx="1930620" cy="1903959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1800" y="3969027"/>
            <a:ext cx="1728000" cy="549775"/>
            <a:chOff x="521800" y="555526"/>
            <a:chExt cx="1728000" cy="549775"/>
          </a:xfrm>
        </p:grpSpPr>
        <p:sp>
          <p:nvSpPr>
            <p:cNvPr id="32" name="矩形 31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同心圆 13"/>
          <p:cNvSpPr/>
          <p:nvPr/>
        </p:nvSpPr>
        <p:spPr>
          <a:xfrm rot="10800000">
            <a:off x="2094960" y="3541837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46947" y="3691725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4" y="232719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1971586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3643750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242592" y="2400300"/>
            <a:ext cx="3644107" cy="1801018"/>
          </a:xfrm>
          <a:custGeom>
            <a:avLst/>
            <a:gdLst>
              <a:gd name="connsiteX0" fmla="*/ 1308100 w 3632200"/>
              <a:gd name="connsiteY0" fmla="*/ 330200 h 1765300"/>
              <a:gd name="connsiteX1" fmla="*/ 3594100 w 3632200"/>
              <a:gd name="connsiteY1" fmla="*/ 0 h 1765300"/>
              <a:gd name="connsiteX2" fmla="*/ 3124200 w 3632200"/>
              <a:gd name="connsiteY2" fmla="*/ 571500 h 1765300"/>
              <a:gd name="connsiteX3" fmla="*/ 3632200 w 3632200"/>
              <a:gd name="connsiteY3" fmla="*/ 1092200 h 1765300"/>
              <a:gd name="connsiteX4" fmla="*/ 0 w 3632200"/>
              <a:gd name="connsiteY4" fmla="*/ 1765300 h 1765300"/>
              <a:gd name="connsiteX5" fmla="*/ 1308100 w 3632200"/>
              <a:gd name="connsiteY5" fmla="*/ 330200 h 1765300"/>
              <a:gd name="connsiteX0" fmla="*/ 1320007 w 3644107"/>
              <a:gd name="connsiteY0" fmla="*/ 330200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320007 w 3644107"/>
              <a:gd name="connsiteY5" fmla="*/ 330200 h 1801018"/>
              <a:gd name="connsiteX0" fmla="*/ 1253332 w 3644107"/>
              <a:gd name="connsiteY0" fmla="*/ 473075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53332 w 3644107"/>
              <a:gd name="connsiteY5" fmla="*/ 473075 h 1801018"/>
              <a:gd name="connsiteX0" fmla="*/ 1239045 w 3644107"/>
              <a:gd name="connsiteY0" fmla="*/ 468312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39045 w 3644107"/>
              <a:gd name="connsiteY5" fmla="*/ 468312 h 180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07" h="1801018">
                <a:moveTo>
                  <a:pt x="1239045" y="468312"/>
                </a:moveTo>
                <a:lnTo>
                  <a:pt x="3606007" y="0"/>
                </a:lnTo>
                <a:lnTo>
                  <a:pt x="3136107" y="571500"/>
                </a:lnTo>
                <a:lnTo>
                  <a:pt x="3644107" y="1092200"/>
                </a:lnTo>
                <a:lnTo>
                  <a:pt x="0" y="1801018"/>
                </a:lnTo>
                <a:lnTo>
                  <a:pt x="1239045" y="468312"/>
                </a:lnTo>
                <a:close/>
              </a:path>
            </a:pathLst>
          </a:custGeom>
          <a:gradFill>
            <a:gsLst>
              <a:gs pos="100000">
                <a:schemeClr val="accent6">
                  <a:lumMod val="80000"/>
                </a:schemeClr>
              </a:gs>
              <a:gs pos="0">
                <a:schemeClr val="accent6">
                  <a:lumMod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2700" y="342900"/>
            <a:ext cx="6045200" cy="4826000"/>
          </a:xfrm>
          <a:custGeom>
            <a:avLst/>
            <a:gdLst>
              <a:gd name="connsiteX0" fmla="*/ 0 w 6235700"/>
              <a:gd name="connsiteY0" fmla="*/ 0 h 4826000"/>
              <a:gd name="connsiteX1" fmla="*/ 0 w 6235700"/>
              <a:gd name="connsiteY1" fmla="*/ 4826000 h 4826000"/>
              <a:gd name="connsiteX2" fmla="*/ 5168900 w 6235700"/>
              <a:gd name="connsiteY2" fmla="*/ 3111500 h 4826000"/>
              <a:gd name="connsiteX3" fmla="*/ 6235700 w 6235700"/>
              <a:gd name="connsiteY3" fmla="*/ 1193800 h 4826000"/>
              <a:gd name="connsiteX4" fmla="*/ 0 w 6235700"/>
              <a:gd name="connsiteY4" fmla="*/ 0 h 4826000"/>
              <a:gd name="connsiteX0" fmla="*/ 0 w 6045200"/>
              <a:gd name="connsiteY0" fmla="*/ 0 h 4826000"/>
              <a:gd name="connsiteX1" fmla="*/ 0 w 6045200"/>
              <a:gd name="connsiteY1" fmla="*/ 4826000 h 4826000"/>
              <a:gd name="connsiteX2" fmla="*/ 5168900 w 6045200"/>
              <a:gd name="connsiteY2" fmla="*/ 3111500 h 4826000"/>
              <a:gd name="connsiteX3" fmla="*/ 6045200 w 6045200"/>
              <a:gd name="connsiteY3" fmla="*/ 1536700 h 4826000"/>
              <a:gd name="connsiteX4" fmla="*/ 0 w 6045200"/>
              <a:gd name="connsiteY4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00" h="4826000">
                <a:moveTo>
                  <a:pt x="0" y="0"/>
                </a:moveTo>
                <a:lnTo>
                  <a:pt x="0" y="4826000"/>
                </a:lnTo>
                <a:lnTo>
                  <a:pt x="5168900" y="3111500"/>
                </a:lnTo>
                <a:lnTo>
                  <a:pt x="6045200" y="1536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rot="12028776" flipV="1">
            <a:off x="-769165" y="64067"/>
            <a:ext cx="3339231" cy="8640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Click to add </a:t>
            </a:r>
            <a:r>
              <a:rPr lang="en-US" altLang="zh-CN" b="1" dirty="0" smtClean="0"/>
              <a:t>title</a:t>
            </a:r>
            <a:endParaRPr lang="zh-CN" altLang="en-US" b="1" dirty="0"/>
          </a:p>
        </p:txBody>
      </p:sp>
      <p:sp>
        <p:nvSpPr>
          <p:cNvPr id="10" name="任意多边形 9"/>
          <p:cNvSpPr/>
          <p:nvPr/>
        </p:nvSpPr>
        <p:spPr>
          <a:xfrm>
            <a:off x="4238625" y="3457575"/>
            <a:ext cx="904875" cy="742950"/>
          </a:xfrm>
          <a:custGeom>
            <a:avLst/>
            <a:gdLst>
              <a:gd name="connsiteX0" fmla="*/ 904875 w 904875"/>
              <a:gd name="connsiteY0" fmla="*/ 0 h 742950"/>
              <a:gd name="connsiteX1" fmla="*/ 0 w 904875"/>
              <a:gd name="connsiteY1" fmla="*/ 742950 h 742950"/>
              <a:gd name="connsiteX2" fmla="*/ 85725 w 904875"/>
              <a:gd name="connsiteY2" fmla="*/ 266700 h 742950"/>
              <a:gd name="connsiteX3" fmla="*/ 904875 w 904875"/>
              <a:gd name="connsiteY3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742950">
                <a:moveTo>
                  <a:pt x="904875" y="0"/>
                </a:moveTo>
                <a:lnTo>
                  <a:pt x="0" y="742950"/>
                </a:lnTo>
                <a:lnTo>
                  <a:pt x="85725" y="266700"/>
                </a:lnTo>
                <a:lnTo>
                  <a:pt x="90487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9000"/>
                </a:schemeClr>
              </a:gs>
              <a:gs pos="68000">
                <a:schemeClr val="accent6">
                  <a:lumMod val="0"/>
                </a:schemeClr>
              </a:gs>
              <a:gs pos="100000">
                <a:schemeClr val="tx1">
                  <a:lumMod val="61000"/>
                  <a:lumOff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707654"/>
            <a:ext cx="228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6774" y="1707654"/>
            <a:ext cx="2286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0312961">
            <a:off x="-1168206" y="1954442"/>
            <a:ext cx="1581980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0312961">
            <a:off x="-808165" y="2896233"/>
            <a:ext cx="1581980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312961">
            <a:off x="-441775" y="3832036"/>
            <a:ext cx="1581980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312961">
            <a:off x="1765007" y="-348898"/>
            <a:ext cx="7452777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312961">
            <a:off x="2125048" y="592893"/>
            <a:ext cx="7452777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0312961">
            <a:off x="2491438" y="1528696"/>
            <a:ext cx="7452777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0312961">
            <a:off x="2851478" y="2461704"/>
            <a:ext cx="7452777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0330796">
            <a:off x="573450" y="-1069850"/>
            <a:ext cx="1800200" cy="73084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312961">
            <a:off x="-81735" y="4765044"/>
            <a:ext cx="1581980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库存数据 13"/>
          <p:cNvSpPr/>
          <p:nvPr/>
        </p:nvSpPr>
        <p:spPr>
          <a:xfrm rot="4147637">
            <a:off x="581200" y="871229"/>
            <a:ext cx="1180472" cy="1815024"/>
          </a:xfrm>
          <a:prstGeom prst="flowChartOnlineStorag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库存数据 14"/>
          <p:cNvSpPr/>
          <p:nvPr/>
        </p:nvSpPr>
        <p:spPr>
          <a:xfrm rot="4147637">
            <a:off x="933548" y="1788739"/>
            <a:ext cx="1187091" cy="1821589"/>
          </a:xfrm>
          <a:prstGeom prst="flowChartOnlineStorag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库存数据 15"/>
          <p:cNvSpPr/>
          <p:nvPr/>
        </p:nvSpPr>
        <p:spPr>
          <a:xfrm rot="4147637">
            <a:off x="1280762" y="2707984"/>
            <a:ext cx="1198807" cy="1816412"/>
          </a:xfrm>
          <a:prstGeom prst="flowChartOnlineStorage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库存数据 16"/>
          <p:cNvSpPr/>
          <p:nvPr/>
        </p:nvSpPr>
        <p:spPr>
          <a:xfrm rot="4147637">
            <a:off x="1611853" y="3657487"/>
            <a:ext cx="1258736" cy="1809858"/>
          </a:xfrm>
          <a:prstGeom prst="flowChartOnlineStorag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330796">
            <a:off x="515112" y="-890888"/>
            <a:ext cx="991853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0330796">
            <a:off x="1942151" y="-1344581"/>
            <a:ext cx="495927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4314565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21" name="矩形 20"/>
          <p:cNvSpPr/>
          <p:nvPr/>
        </p:nvSpPr>
        <p:spPr>
          <a:xfrm rot="20466865">
            <a:off x="549367" y="1386421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Title1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>
          <a:xfrm rot="20466865">
            <a:off x="902461" y="2330416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Title2</a:t>
            </a:r>
            <a:endParaRPr lang="zh-CN" altLang="en-US" sz="3600" b="1" dirty="0"/>
          </a:p>
        </p:txBody>
      </p:sp>
      <p:sp>
        <p:nvSpPr>
          <p:cNvPr id="23" name="矩形 22"/>
          <p:cNvSpPr/>
          <p:nvPr/>
        </p:nvSpPr>
        <p:spPr>
          <a:xfrm rot="20466865">
            <a:off x="1253979" y="3232684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Title3</a:t>
            </a:r>
            <a:endParaRPr lang="zh-CN" altLang="en-US" sz="3600" b="1" dirty="0"/>
          </a:p>
        </p:txBody>
      </p:sp>
      <p:sp>
        <p:nvSpPr>
          <p:cNvPr id="24" name="矩形 23"/>
          <p:cNvSpPr/>
          <p:nvPr/>
        </p:nvSpPr>
        <p:spPr>
          <a:xfrm rot="20466865">
            <a:off x="1607073" y="4176679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Title4</a:t>
            </a:r>
            <a:endParaRPr lang="zh-CN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 rot="20360842">
            <a:off x="2191839" y="569503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6" name="TextBox 25"/>
          <p:cNvSpPr txBox="1"/>
          <p:nvPr/>
        </p:nvSpPr>
        <p:spPr>
          <a:xfrm rot="20360842">
            <a:off x="2535424" y="1499428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7" name="TextBox 26"/>
          <p:cNvSpPr txBox="1"/>
          <p:nvPr/>
        </p:nvSpPr>
        <p:spPr>
          <a:xfrm rot="20360842">
            <a:off x="2943939" y="2442773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8" name="TextBox 27"/>
          <p:cNvSpPr txBox="1"/>
          <p:nvPr/>
        </p:nvSpPr>
        <p:spPr>
          <a:xfrm rot="20360842">
            <a:off x="3281207" y="3385357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504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>
            <a:off x="6075759" y="2859782"/>
            <a:ext cx="576064" cy="2283718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0800000">
            <a:off x="4427984" y="1491630"/>
            <a:ext cx="576064" cy="3651870"/>
          </a:xfrm>
          <a:prstGeom prst="rect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0">
                <a:schemeClr val="accent6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卡片 8"/>
          <p:cNvSpPr/>
          <p:nvPr/>
        </p:nvSpPr>
        <p:spPr>
          <a:xfrm rot="16200000">
            <a:off x="-531925" y="1791555"/>
            <a:ext cx="4159177" cy="576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8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89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54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03648" y="0"/>
            <a:ext cx="576064" cy="1707654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卡片 8"/>
          <p:cNvSpPr/>
          <p:nvPr/>
        </p:nvSpPr>
        <p:spPr>
          <a:xfrm rot="16200000">
            <a:off x="81769" y="313767"/>
            <a:ext cx="1491630" cy="864096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6671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1259632" y="339502"/>
            <a:ext cx="3744416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卡片 8"/>
          <p:cNvSpPr/>
          <p:nvPr/>
        </p:nvSpPr>
        <p:spPr>
          <a:xfrm rot="10800000" flipV="1">
            <a:off x="1835696" y="3003798"/>
            <a:ext cx="4528094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 flipH="1">
            <a:off x="1403648" y="1694931"/>
            <a:ext cx="5256584" cy="11648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000 w 10000"/>
              <a:gd name="connsiteY3" fmla="*/ 10037 h 10037"/>
              <a:gd name="connsiteX4" fmla="*/ 0 w 10000"/>
              <a:gd name="connsiteY4" fmla="*/ 10037 h 10037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797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118" y="0"/>
                </a:lnTo>
                <a:lnTo>
                  <a:pt x="10000" y="37"/>
                </a:lnTo>
                <a:lnTo>
                  <a:pt x="8797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87726" y="4159174"/>
            <a:ext cx="576064" cy="984325"/>
          </a:xfrm>
          <a:prstGeom prst="rect">
            <a:avLst/>
          </a:prstGeom>
          <a:gradFill>
            <a:gsLst>
              <a:gs pos="100000">
                <a:srgbClr val="926F00"/>
              </a:gs>
              <a:gs pos="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79873" y="500066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7749" y="1861857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021" y="3165987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0286" y="515717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7813" y="1861856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7803" y="3170644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604448" y="271174"/>
            <a:ext cx="207614" cy="457784"/>
            <a:chOff x="6156176" y="740629"/>
            <a:chExt cx="207614" cy="457784"/>
          </a:xfrm>
        </p:grpSpPr>
        <p:sp>
          <p:nvSpPr>
            <p:cNvPr id="29" name="矩形 28"/>
            <p:cNvSpPr/>
            <p:nvPr/>
          </p:nvSpPr>
          <p:spPr>
            <a:xfrm rot="10800000">
              <a:off x="6156176" y="843558"/>
              <a:ext cx="207614" cy="2519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6156176" y="771550"/>
              <a:ext cx="135606" cy="395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0800000">
              <a:off x="6156176" y="740629"/>
              <a:ext cx="72008" cy="4577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50113" y="249610"/>
            <a:ext cx="225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Click to add </a:t>
            </a:r>
            <a:r>
              <a:rPr lang="en-US" altLang="zh-CN" sz="2400" b="1" dirty="0" smtClean="0"/>
              <a:t>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9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饼形 16"/>
          <p:cNvSpPr/>
          <p:nvPr/>
        </p:nvSpPr>
        <p:spPr>
          <a:xfrm rot="18000000" flipH="1" flipV="1">
            <a:off x="5581925" y="3675298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 rot="3600000" flipH="1">
            <a:off x="5581925" y="60314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 rot="3600000" flipV="1">
            <a:off x="2509367" y="3675298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8000000">
            <a:off x="2509367" y="60314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1342730" y="970921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5440581" y="973303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5440291" y="4188295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1333800" y="4188295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55576" y="110899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01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2510246">
            <a:off x="2626644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4"/>
          <p:cNvSpPr/>
          <p:nvPr/>
        </p:nvSpPr>
        <p:spPr>
          <a:xfrm rot="19089754" flipH="1">
            <a:off x="4340237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4"/>
          <p:cNvSpPr/>
          <p:nvPr/>
        </p:nvSpPr>
        <p:spPr>
          <a:xfrm rot="19089754" flipV="1">
            <a:off x="2626644" y="3306564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4"/>
          <p:cNvSpPr/>
          <p:nvPr/>
        </p:nvSpPr>
        <p:spPr>
          <a:xfrm rot="2510246" flipH="1" flipV="1">
            <a:off x="4340237" y="3306564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881027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969259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881027" y="3280023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969259" y="3280023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1413" y="110899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2888493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1413" y="2888493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04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194003" y="2385438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67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275606"/>
            <a:ext cx="9144000" cy="2520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7267" y="1703749"/>
            <a:ext cx="909673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直角三角形 14"/>
          <p:cNvSpPr/>
          <p:nvPr/>
        </p:nvSpPr>
        <p:spPr>
          <a:xfrm flipH="1">
            <a:off x="578506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87019" y="1275606"/>
            <a:ext cx="3289444" cy="2520280"/>
          </a:xfrm>
          <a:prstGeom prst="rect">
            <a:avLst/>
          </a:prstGeom>
          <a:gradFill>
            <a:gsLst>
              <a:gs pos="99000">
                <a:srgbClr val="FFC000"/>
              </a:gs>
              <a:gs pos="2000">
                <a:srgbClr val="FFC000"/>
              </a:gs>
              <a:gs pos="100000">
                <a:schemeClr val="bg1"/>
              </a:gs>
              <a:gs pos="0">
                <a:schemeClr val="bg1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4272856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971601" y="1563638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1601" y="2211710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1" y="2859782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1601" y="3507854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flipH="1" flipV="1">
            <a:off x="578506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3491882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flipV="1">
            <a:off x="3491882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8242" y="107555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8242" y="1707654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8242" y="233569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8242" y="300379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8242" y="3651870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77172" y="1347614"/>
            <a:ext cx="1906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Click to add title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9912" y="1851670"/>
            <a:ext cx="52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A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5792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568" y="1851670"/>
            <a:ext cx="5004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B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347864" y="915566"/>
            <a:ext cx="2605980" cy="1612219"/>
            <a:chOff x="3347864" y="815515"/>
            <a:chExt cx="2605980" cy="1612219"/>
          </a:xfrm>
        </p:grpSpPr>
        <p:sp>
          <p:nvSpPr>
            <p:cNvPr id="17" name="矩形 16"/>
            <p:cNvSpPr/>
            <p:nvPr/>
          </p:nvSpPr>
          <p:spPr>
            <a:xfrm>
              <a:off x="3356379" y="81551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9770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99792" y="1635646"/>
            <a:ext cx="2605980" cy="1612219"/>
            <a:chOff x="2699792" y="1535595"/>
            <a:chExt cx="2605980" cy="1612219"/>
          </a:xfrm>
        </p:grpSpPr>
        <p:sp>
          <p:nvSpPr>
            <p:cNvPr id="14" name="矩形 13"/>
            <p:cNvSpPr/>
            <p:nvPr/>
          </p:nvSpPr>
          <p:spPr>
            <a:xfrm>
              <a:off x="2708307" y="153559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C6C02">
                    <a:shade val="30000"/>
                    <a:satMod val="115000"/>
                  </a:srgbClr>
                </a:gs>
                <a:gs pos="50000">
                  <a:srgbClr val="CC6C02">
                    <a:shade val="67500"/>
                    <a:satMod val="115000"/>
                  </a:srgbClr>
                </a:gs>
                <a:gs pos="100000">
                  <a:srgbClr val="CC6C0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9792" y="211778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51720" y="2355726"/>
            <a:ext cx="2605980" cy="1612219"/>
            <a:chOff x="2051720" y="2255675"/>
            <a:chExt cx="2605980" cy="1612219"/>
          </a:xfrm>
          <a:solidFill>
            <a:schemeClr val="bg1"/>
          </a:solidFill>
        </p:grpSpPr>
        <p:sp>
          <p:nvSpPr>
            <p:cNvPr id="11" name="矩形 10"/>
            <p:cNvSpPr/>
            <p:nvPr/>
          </p:nvSpPr>
          <p:spPr>
            <a:xfrm>
              <a:off x="2060235" y="225567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6460C">
                    <a:shade val="30000"/>
                    <a:satMod val="115000"/>
                  </a:srgbClr>
                </a:gs>
                <a:gs pos="50000">
                  <a:srgbClr val="C6460C">
                    <a:shade val="67500"/>
                    <a:satMod val="115000"/>
                  </a:srgbClr>
                </a:gs>
                <a:gs pos="100000">
                  <a:srgbClr val="C6460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1720" y="2837865"/>
              <a:ext cx="2068574" cy="1030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03648" y="3075806"/>
            <a:ext cx="2605980" cy="1612219"/>
            <a:chOff x="1403648" y="2975755"/>
            <a:chExt cx="2605980" cy="1612219"/>
          </a:xfrm>
        </p:grpSpPr>
        <p:sp>
          <p:nvSpPr>
            <p:cNvPr id="4" name="矩形 3"/>
            <p:cNvSpPr/>
            <p:nvPr/>
          </p:nvSpPr>
          <p:spPr>
            <a:xfrm>
              <a:off x="1412163" y="297575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694343">
                    <a:shade val="30000"/>
                    <a:satMod val="115000"/>
                  </a:srgbClr>
                </a:gs>
                <a:gs pos="50000">
                  <a:srgbClr val="694343">
                    <a:shade val="67500"/>
                    <a:satMod val="115000"/>
                  </a:srgbClr>
                </a:gs>
                <a:gs pos="100000">
                  <a:srgbClr val="69434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03648" y="355794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2463" y="3690455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1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5694" y="2965261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2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7648" y="2243216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3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7831" y="1523865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4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230740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18211" y="3086310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2850" y="1050290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2189" y="1750887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3014" y="2474048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4942" y="319609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9716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4141395" y="1260167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5094425" y="2213211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4141395" y="3164218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3188775" y="2211173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3467319" y="1537614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4813859" y="1538709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3467319" y="2885673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4813859" y="2885674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4720" y="202035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202035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250" y="483518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4250" y="372130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5585" y="3442762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9391" y="3442761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345585" y="79080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9391" y="790805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72715" y="8340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Click to add title</a:t>
            </a:r>
            <a:endParaRPr lang="zh-CN" alt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4044675" y="229610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椭圆 109"/>
          <p:cNvSpPr/>
          <p:nvPr/>
        </p:nvSpPr>
        <p:spPr>
          <a:xfrm>
            <a:off x="2776146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2D3E8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18269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FFEFB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2822225" y="1491630"/>
            <a:ext cx="3253547" cy="2041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5428279">
            <a:off x="3814656" y="2274925"/>
            <a:ext cx="3253547" cy="2041185"/>
          </a:xfrm>
          <a:prstGeom prst="triangle">
            <a:avLst/>
          </a:prstGeom>
          <a:gradFill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6171721" flipH="1">
            <a:off x="1828917" y="2274925"/>
            <a:ext cx="3253547" cy="2041185"/>
          </a:xfrm>
          <a:prstGeom prst="triangle">
            <a:avLst/>
          </a:prstGeom>
          <a:gradFill flip="none" rotWithShape="1"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梯形 48"/>
          <p:cNvSpPr/>
          <p:nvPr/>
        </p:nvSpPr>
        <p:spPr>
          <a:xfrm rot="10800000">
            <a:off x="2828903" y="1491630"/>
            <a:ext cx="3243615" cy="688934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accent6">
                  <a:lumMod val="75000"/>
                </a:schemeClr>
              </a:gs>
              <a:gs pos="49000">
                <a:srgbClr val="F8A764"/>
              </a:gs>
              <a:gs pos="0">
                <a:srgbClr val="FBC69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梯形 49"/>
          <p:cNvSpPr/>
          <p:nvPr/>
        </p:nvSpPr>
        <p:spPr>
          <a:xfrm rot="15392897">
            <a:off x="4503951" y="2812952"/>
            <a:ext cx="3243615" cy="661788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梯形 50"/>
          <p:cNvSpPr/>
          <p:nvPr/>
        </p:nvSpPr>
        <p:spPr>
          <a:xfrm rot="6207103" flipH="1">
            <a:off x="1152814" y="2806558"/>
            <a:ext cx="3243615" cy="678455"/>
          </a:xfrm>
          <a:prstGeom prst="trapezoid">
            <a:avLst>
              <a:gd name="adj" fmla="val 79675"/>
            </a:avLst>
          </a:prstGeom>
          <a:gradFill>
            <a:gsLst>
              <a:gs pos="0">
                <a:srgbClr val="FFC000"/>
              </a:gs>
              <a:gs pos="100000">
                <a:srgbClr val="FFE48F"/>
              </a:gs>
              <a:gs pos="50000">
                <a:srgbClr val="FFD8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388012" y="1680868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52" name="圆角矩形 51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4500000">
            <a:off x="5640636" y="2218143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76" name="圆角矩形 75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7100000">
            <a:off x="2300935" y="3682100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93" name="圆角矩形 92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椭圆 112"/>
          <p:cNvSpPr/>
          <p:nvPr/>
        </p:nvSpPr>
        <p:spPr>
          <a:xfrm>
            <a:off x="5258043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3193601" y="2300976"/>
            <a:ext cx="2618382" cy="2740898"/>
          </a:xfrm>
          <a:prstGeom prst="rect">
            <a:avLst/>
          </a:prstGeom>
          <a:noFill/>
          <a:ln>
            <a:noFill/>
          </a:ln>
          <a:effectLst>
            <a:outerShdw blurRad="63500" sx="106000" sy="106000" algn="ctr" rotWithShape="0">
              <a:schemeClr val="tx2">
                <a:lumMod val="50000"/>
                <a:alpha val="46000"/>
              </a:schemeClr>
            </a:outerShdw>
          </a:effectLst>
        </p:spPr>
      </p:pic>
      <p:sp>
        <p:nvSpPr>
          <p:cNvPr id="118" name="Freeform 22"/>
          <p:cNvSpPr>
            <a:spLocks noEditPoints="1"/>
          </p:cNvSpPr>
          <p:nvPr/>
        </p:nvSpPr>
        <p:spPr bwMode="black">
          <a:xfrm>
            <a:off x="4977133" y="3200792"/>
            <a:ext cx="440386" cy="470633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86000" sy="86000" algn="ctr" rotWithShape="0">
              <a:srgbClr val="C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 rot="16999120">
            <a:off x="1148952" y="341988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2400" b="1" dirty="0"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997512">
            <a:off x="963257" y="2010783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18508" y="429265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02</a:t>
            </a:r>
            <a:endParaRPr lang="zh-CN" altLang="en-US" sz="2400" b="1" dirty="0"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21598392">
            <a:off x="3899686" y="567765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4611294">
            <a:off x="6114650" y="129843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4582365">
            <a:off x="5871325" y="2955031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/>
        </p:nvSpPr>
        <p:spPr>
          <a:xfrm rot="9900000" flipH="1">
            <a:off x="111495" y="-511548"/>
            <a:ext cx="1386123" cy="1309818"/>
          </a:xfrm>
          <a:prstGeom prst="blockArc">
            <a:avLst>
              <a:gd name="adj1" fmla="val 16259444"/>
              <a:gd name="adj2" fmla="val 45922"/>
              <a:gd name="adj3" fmla="val 100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10493181" flipH="1">
            <a:off x="438038" y="621836"/>
            <a:ext cx="1386123" cy="1309818"/>
          </a:xfrm>
          <a:prstGeom prst="blockArc">
            <a:avLst>
              <a:gd name="adj1" fmla="val 6056145"/>
              <a:gd name="adj2" fmla="val 21412109"/>
              <a:gd name="adj3" fmla="val 98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flipH="1">
            <a:off x="1696442" y="605530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16200000" flipH="1">
            <a:off x="1692156" y="1824165"/>
            <a:ext cx="1386123" cy="1309818"/>
          </a:xfrm>
          <a:prstGeom prst="blockArc">
            <a:avLst>
              <a:gd name="adj1" fmla="val 10773689"/>
              <a:gd name="adj2" fmla="val 21587992"/>
              <a:gd name="adj3" fmla="val 97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>
            <a:off x="1685879" y="3082428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717931" y="3034529"/>
            <a:ext cx="2570954" cy="1386123"/>
            <a:chOff x="-717931" y="3034529"/>
            <a:chExt cx="2570954" cy="1386123"/>
          </a:xfrm>
        </p:grpSpPr>
        <p:sp>
          <p:nvSpPr>
            <p:cNvPr id="9" name="空心弧 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31115" y="915566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A</a:t>
            </a:r>
            <a:endParaRPr lang="zh-CN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1115" y="337364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B</a:t>
            </a:r>
            <a:endParaRPr lang="zh-CN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88942" y="807844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text</a:t>
            </a:r>
          </a:p>
          <a:p>
            <a:r>
              <a:rPr lang="en-US" altLang="zh-CN" dirty="0" smtClean="0"/>
              <a:t>Click here to add your 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8942" y="3275672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text</a:t>
            </a:r>
          </a:p>
          <a:p>
            <a:r>
              <a:rPr lang="en-US" altLang="zh-CN" dirty="0" smtClean="0"/>
              <a:t>Click here to add your 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 rot="17596558">
            <a:off x="7316067" y="-868681"/>
            <a:ext cx="1712666" cy="2443202"/>
            <a:chOff x="6950135" y="2517228"/>
            <a:chExt cx="1712666" cy="2443202"/>
          </a:xfrm>
        </p:grpSpPr>
        <p:sp>
          <p:nvSpPr>
            <p:cNvPr id="24" name="空心弧 23"/>
            <p:cNvSpPr/>
            <p:nvPr/>
          </p:nvSpPr>
          <p:spPr>
            <a:xfrm rot="9900000" flipH="1">
              <a:off x="6950135" y="2517228"/>
              <a:ext cx="1386123" cy="1309818"/>
            </a:xfrm>
            <a:prstGeom prst="blockArc">
              <a:avLst>
                <a:gd name="adj1" fmla="val 16259444"/>
                <a:gd name="adj2" fmla="val 45922"/>
                <a:gd name="adj3" fmla="val 1005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10493181" flipH="1">
              <a:off x="7276678" y="3650612"/>
              <a:ext cx="1386123" cy="1309818"/>
            </a:xfrm>
            <a:prstGeom prst="blockArc">
              <a:avLst>
                <a:gd name="adj1" fmla="val 6056145"/>
                <a:gd name="adj2" fmla="val 21412109"/>
                <a:gd name="adj3" fmla="val 989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7444719">
            <a:off x="7472010" y="4128211"/>
            <a:ext cx="2570954" cy="1386123"/>
            <a:chOff x="-717931" y="3034529"/>
            <a:chExt cx="2570954" cy="1386123"/>
          </a:xfrm>
        </p:grpSpPr>
        <p:sp>
          <p:nvSpPr>
            <p:cNvPr id="29" name="空心弧 2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3639649" flipH="1">
            <a:off x="2775361" y="2047260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右箭头 11"/>
          <p:cNvSpPr/>
          <p:nvPr/>
        </p:nvSpPr>
        <p:spPr>
          <a:xfrm rot="13500000" flipH="1" flipV="1">
            <a:off x="2032905" y="1637950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3500000" flipH="1">
            <a:off x="1751336" y="1656117"/>
            <a:ext cx="206002" cy="59945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3639649" flipH="1">
            <a:off x="7054060" y="20433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8760351">
            <a:off x="7054060" y="30166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右箭头 15"/>
          <p:cNvSpPr/>
          <p:nvPr/>
        </p:nvSpPr>
        <p:spPr>
          <a:xfrm rot="13500000" flipH="1" flipV="1">
            <a:off x="6306157" y="163794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4186440">
            <a:off x="6145118" y="2768053"/>
            <a:ext cx="750785" cy="768823"/>
          </a:xfrm>
          <a:prstGeom prst="blockArc">
            <a:avLst>
              <a:gd name="adj1" fmla="val 15898272"/>
              <a:gd name="adj2" fmla="val 1755446"/>
              <a:gd name="adj3" fmla="val 132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环形箭头 17"/>
          <p:cNvSpPr/>
          <p:nvPr/>
        </p:nvSpPr>
        <p:spPr>
          <a:xfrm rot="3600000" flipH="1">
            <a:off x="6164270" y="2745904"/>
            <a:ext cx="890857" cy="806293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8900000" flipV="1">
            <a:off x="6306157" y="3078274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75473" y="2529170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760351">
            <a:off x="2775361" y="30127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3639649" flipH="1">
            <a:off x="4925235" y="2043362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8760351">
            <a:off x="4925235" y="3016661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3639649" flipH="1">
            <a:off x="4831884" y="1677892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760351">
            <a:off x="4831882" y="3379425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rot="13500000" flipH="1" flipV="1">
            <a:off x="4169531" y="163794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13500000" flipH="1" flipV="1">
            <a:off x="4169533" y="104530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右箭头 27"/>
          <p:cNvSpPr/>
          <p:nvPr/>
        </p:nvSpPr>
        <p:spPr>
          <a:xfrm rot="18900000" flipV="1">
            <a:off x="4169531" y="3078274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18900000" flipV="1">
            <a:off x="4169533" y="3657890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 rot="13508965">
            <a:off x="562800" y="3039458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8891035" flipH="1">
            <a:off x="562800" y="1932156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1118510" y="3271221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flipH="1">
            <a:off x="1118510" y="1703522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右箭头 33"/>
          <p:cNvSpPr/>
          <p:nvPr/>
        </p:nvSpPr>
        <p:spPr>
          <a:xfrm rot="18900000" flipV="1">
            <a:off x="2032905" y="3078276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2278458" y="2328775"/>
            <a:ext cx="206002" cy="51868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8900000">
            <a:off x="3656754" y="2966628"/>
            <a:ext cx="206002" cy="125547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3500000" flipH="1">
            <a:off x="3664491" y="955564"/>
            <a:ext cx="206002" cy="12466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>
            <a:off x="3896337" y="2919749"/>
            <a:ext cx="206002" cy="61711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13500000" flipH="1">
            <a:off x="3894145" y="1628641"/>
            <a:ext cx="206002" cy="63164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900000">
            <a:off x="6017815" y="2902219"/>
            <a:ext cx="206002" cy="63228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3500000" flipH="1">
            <a:off x="6017042" y="1631599"/>
            <a:ext cx="206002" cy="64279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rot="10800000">
            <a:off x="7527367" y="1701884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flipH="1">
            <a:off x="7527367" y="3184163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6200000" flipH="1">
            <a:off x="8257937" y="2443152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8973824" flipH="1">
            <a:off x="8045059" y="2968707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3426176">
            <a:off x="8045061" y="1920477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200000">
            <a:off x="2758187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200000">
            <a:off x="7026240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4879217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21" y="168285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Breaking News</a:t>
            </a:r>
            <a:endParaRPr lang="zh-CN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53" y="324487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Send Data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87738" y="1276767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Theories To</a:t>
            </a:r>
          </a:p>
          <a:p>
            <a:r>
              <a:rPr lang="en-US" altLang="zh-CN" sz="1100" dirty="0" smtClean="0"/>
              <a:t>Be Explored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461" y="3481100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Recurring</a:t>
            </a:r>
          </a:p>
          <a:p>
            <a:pPr algn="ctr"/>
            <a:r>
              <a:rPr lang="en-US" altLang="zh-CN" sz="1100" dirty="0" smtClean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98238" y="3562568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What To Compare</a:t>
            </a:r>
          </a:p>
          <a:p>
            <a:pPr algn="ctr"/>
            <a:r>
              <a:rPr lang="en-US" altLang="zh-CN" sz="1100" dirty="0" smtClean="0"/>
              <a:t>Or Show Change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4437" y="1204759"/>
            <a:ext cx="1330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What Other Data</a:t>
            </a:r>
          </a:p>
          <a:p>
            <a:pPr algn="ctr"/>
            <a:r>
              <a:rPr lang="en-US" altLang="zh-CN" sz="1100" dirty="0" smtClean="0"/>
              <a:t>Sets To Use With It?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63688" y="2261642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What Does The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Data Mean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0408" y="2372669"/>
            <a:ext cx="5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Spread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Sheets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5145" y="2288030"/>
            <a:ext cx="8964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Perform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Calculations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On The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34453" y="2457307"/>
            <a:ext cx="591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9998" y="4142182"/>
            <a:ext cx="1013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Data In Wrong</a:t>
            </a:r>
          </a:p>
          <a:p>
            <a:pPr algn="ctr"/>
            <a:r>
              <a:rPr lang="en-US" altLang="zh-CN" sz="1100" dirty="0" smtClean="0"/>
              <a:t>Format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7007" y="591625"/>
            <a:ext cx="1205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Data Measured In</a:t>
            </a:r>
          </a:p>
          <a:p>
            <a:pPr algn="ctr"/>
            <a:r>
              <a:rPr lang="en-US" altLang="zh-CN" sz="1100" dirty="0" smtClean="0"/>
              <a:t>Different Units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9152" y="2813983"/>
            <a:ext cx="635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Merged</a:t>
            </a:r>
          </a:p>
          <a:p>
            <a:pPr algn="ctr"/>
            <a:r>
              <a:rPr lang="en-US" altLang="zh-CN" sz="1100" dirty="0" smtClean="0"/>
              <a:t>Cells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66933" y="1938067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Unnecessary</a:t>
            </a:r>
          </a:p>
          <a:p>
            <a:pPr algn="ctr"/>
            <a:r>
              <a:rPr lang="en-US" altLang="zh-CN" sz="1100" dirty="0" smtClean="0"/>
              <a:t>Columns Of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07645" y="1184265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Sanity Check</a:t>
            </a:r>
          </a:p>
          <a:p>
            <a:pPr algn="ctr"/>
            <a:r>
              <a:rPr lang="en-US" altLang="zh-CN" sz="1100" dirty="0" smtClean="0"/>
              <a:t>The Results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41307" y="356103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Recalculate</a:t>
            </a:r>
          </a:p>
          <a:p>
            <a:pPr algn="ctr"/>
            <a:r>
              <a:rPr lang="en-US" altLang="zh-CN" sz="1100" dirty="0" smtClean="0"/>
              <a:t>If Needed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88955" y="1467738"/>
            <a:ext cx="4828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Story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3733" y="3463528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Our Graphics</a:t>
            </a:r>
          </a:p>
          <a:p>
            <a:pPr algn="ctr"/>
            <a:r>
              <a:rPr lang="en-US" altLang="zh-CN" sz="1100" dirty="0" smtClean="0"/>
              <a:t>Team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80277" y="3159749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Free </a:t>
            </a:r>
            <a:r>
              <a:rPr lang="en-US" altLang="zh-CN" sz="1100" dirty="0" err="1" smtClean="0"/>
              <a:t>Viz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Tools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69474" y="1724415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Just Publish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60432" y="2327059"/>
            <a:ext cx="622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Google </a:t>
            </a:r>
          </a:p>
          <a:p>
            <a:pPr algn="ctr"/>
            <a:r>
              <a:rPr lang="en-US" altLang="zh-CN" sz="1100" dirty="0" smtClean="0"/>
              <a:t>Fusion</a:t>
            </a:r>
          </a:p>
          <a:p>
            <a:pPr algn="ctr"/>
            <a:r>
              <a:rPr lang="en-US" altLang="zh-CN" sz="1100" dirty="0" smtClean="0"/>
              <a:t>Table</a:t>
            </a:r>
          </a:p>
        </p:txBody>
      </p:sp>
      <p:sp>
        <p:nvSpPr>
          <p:cNvPr id="71" name="下箭头 70"/>
          <p:cNvSpPr/>
          <p:nvPr/>
        </p:nvSpPr>
        <p:spPr>
          <a:xfrm rot="16200000">
            <a:off x="1876712" y="2372090"/>
            <a:ext cx="206002" cy="4320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8900000">
            <a:off x="1759865" y="2917535"/>
            <a:ext cx="206002" cy="63225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6200000">
            <a:off x="613764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62854" y="2372670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Share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8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27934"/>
            <a:ext cx="9144000" cy="91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35570" y="2244127"/>
            <a:ext cx="656910" cy="656910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56434" y="2344850"/>
            <a:ext cx="455464" cy="455464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70373" y="2134651"/>
            <a:ext cx="875862" cy="875862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68144" y="2209178"/>
            <a:ext cx="726808" cy="726808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62904" y="1999882"/>
            <a:ext cx="1145400" cy="1145400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299" y="2344850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8225" y="2244127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1646" y="2086449"/>
            <a:ext cx="972267" cy="972266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96071" y="2244127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41433" y="2134651"/>
            <a:ext cx="875863" cy="87586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07679" y="2008346"/>
            <a:ext cx="1128473" cy="112847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38678" y="2241914"/>
            <a:ext cx="661337" cy="661337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62084" y="2134651"/>
            <a:ext cx="875863" cy="875863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09256" y="1802528"/>
            <a:ext cx="1540109" cy="1540109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259271" y="1982487"/>
            <a:ext cx="1180190" cy="118019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48064" y="1927874"/>
            <a:ext cx="1289416" cy="1289416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0501" y="2453011"/>
            <a:ext cx="8641979" cy="239143"/>
            <a:chOff x="252000" y="2381935"/>
            <a:chExt cx="8640000" cy="36004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52000" y="238193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2000" y="274197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00" y="2405063"/>
              <a:ext cx="8640000" cy="31378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4076" y="2306620"/>
            <a:ext cx="89186" cy="89186"/>
            <a:chOff x="4079310" y="915566"/>
            <a:chExt cx="708714" cy="708714"/>
          </a:xfrm>
        </p:grpSpPr>
        <p:sp>
          <p:nvSpPr>
            <p:cNvPr id="28" name="椭圆 2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4076" y="2755721"/>
            <a:ext cx="89186" cy="89186"/>
            <a:chOff x="4079310" y="915566"/>
            <a:chExt cx="708714" cy="708714"/>
          </a:xfrm>
        </p:grpSpPr>
        <p:sp>
          <p:nvSpPr>
            <p:cNvPr id="31" name="椭圆 3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2763" y="2242665"/>
            <a:ext cx="89186" cy="89186"/>
            <a:chOff x="4079310" y="915566"/>
            <a:chExt cx="708714" cy="708714"/>
          </a:xfrm>
        </p:grpSpPr>
        <p:sp>
          <p:nvSpPr>
            <p:cNvPr id="34" name="椭圆 3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2877" y="2856444"/>
            <a:ext cx="89186" cy="89186"/>
            <a:chOff x="4079310" y="915566"/>
            <a:chExt cx="708714" cy="708714"/>
          </a:xfrm>
        </p:grpSpPr>
        <p:sp>
          <p:nvSpPr>
            <p:cNvPr id="37" name="椭圆 3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16647" y="2090058"/>
            <a:ext cx="89186" cy="89186"/>
            <a:chOff x="4079310" y="915566"/>
            <a:chExt cx="708714" cy="708714"/>
          </a:xfrm>
        </p:grpSpPr>
        <p:sp>
          <p:nvSpPr>
            <p:cNvPr id="40" name="椭圆 3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5083" y="2236315"/>
            <a:ext cx="89186" cy="89186"/>
            <a:chOff x="4079310" y="915566"/>
            <a:chExt cx="708714" cy="708714"/>
          </a:xfrm>
        </p:grpSpPr>
        <p:sp>
          <p:nvSpPr>
            <p:cNvPr id="43" name="椭圆 4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98414" y="2099583"/>
            <a:ext cx="89186" cy="89186"/>
            <a:chOff x="4079310" y="915566"/>
            <a:chExt cx="708714" cy="708714"/>
          </a:xfrm>
        </p:grpSpPr>
        <p:sp>
          <p:nvSpPr>
            <p:cNvPr id="46" name="椭圆 4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3753" y="1970838"/>
            <a:ext cx="89186" cy="89186"/>
            <a:chOff x="4079310" y="915566"/>
            <a:chExt cx="708714" cy="708714"/>
          </a:xfrm>
        </p:grpSpPr>
        <p:sp>
          <p:nvSpPr>
            <p:cNvPr id="49" name="椭圆 4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64208" y="2795071"/>
            <a:ext cx="89186" cy="89186"/>
            <a:chOff x="4079310" y="915566"/>
            <a:chExt cx="708714" cy="708714"/>
          </a:xfrm>
        </p:grpSpPr>
        <p:sp>
          <p:nvSpPr>
            <p:cNvPr id="52" name="椭圆 5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67744" y="2810441"/>
            <a:ext cx="89186" cy="89186"/>
            <a:chOff x="4079310" y="915566"/>
            <a:chExt cx="708714" cy="708714"/>
          </a:xfrm>
        </p:grpSpPr>
        <p:sp>
          <p:nvSpPr>
            <p:cNvPr id="55" name="椭圆 5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18403" y="2931755"/>
            <a:ext cx="89186" cy="89186"/>
            <a:chOff x="4079310" y="915566"/>
            <a:chExt cx="708714" cy="708714"/>
          </a:xfrm>
        </p:grpSpPr>
        <p:sp>
          <p:nvSpPr>
            <p:cNvPr id="58" name="椭圆 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88527" y="2236122"/>
            <a:ext cx="89186" cy="89186"/>
            <a:chOff x="4079310" y="915566"/>
            <a:chExt cx="708714" cy="708714"/>
          </a:xfrm>
        </p:grpSpPr>
        <p:sp>
          <p:nvSpPr>
            <p:cNvPr id="61" name="椭圆 6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00726" y="2940775"/>
            <a:ext cx="89186" cy="89186"/>
            <a:chOff x="4079310" y="915566"/>
            <a:chExt cx="708714" cy="708714"/>
          </a:xfrm>
        </p:grpSpPr>
        <p:sp>
          <p:nvSpPr>
            <p:cNvPr id="64" name="椭圆 6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36273" y="1873891"/>
            <a:ext cx="89186" cy="89186"/>
            <a:chOff x="4079310" y="915566"/>
            <a:chExt cx="708714" cy="708714"/>
          </a:xfrm>
        </p:grpSpPr>
        <p:sp>
          <p:nvSpPr>
            <p:cNvPr id="67" name="椭圆 6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53729" y="3170682"/>
            <a:ext cx="89186" cy="89186"/>
            <a:chOff x="4079310" y="915566"/>
            <a:chExt cx="708714" cy="708714"/>
          </a:xfrm>
        </p:grpSpPr>
        <p:sp>
          <p:nvSpPr>
            <p:cNvPr id="70" name="椭圆 6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04772" y="1937894"/>
            <a:ext cx="89186" cy="89186"/>
            <a:chOff x="4079310" y="915566"/>
            <a:chExt cx="708714" cy="708714"/>
          </a:xfrm>
        </p:grpSpPr>
        <p:sp>
          <p:nvSpPr>
            <p:cNvPr id="73" name="椭圆 7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146030" y="3007870"/>
            <a:ext cx="89186" cy="89186"/>
            <a:chOff x="4079310" y="915566"/>
            <a:chExt cx="708714" cy="708714"/>
          </a:xfrm>
        </p:grpSpPr>
        <p:sp>
          <p:nvSpPr>
            <p:cNvPr id="76" name="椭圆 7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508104" y="1933854"/>
            <a:ext cx="89186" cy="89186"/>
            <a:chOff x="4079310" y="915566"/>
            <a:chExt cx="708714" cy="708714"/>
          </a:xfrm>
        </p:grpSpPr>
        <p:sp>
          <p:nvSpPr>
            <p:cNvPr id="79" name="椭圆 7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012160" y="2209991"/>
            <a:ext cx="89186" cy="89186"/>
            <a:chOff x="4079310" y="915566"/>
            <a:chExt cx="708714" cy="708714"/>
          </a:xfrm>
        </p:grpSpPr>
        <p:sp>
          <p:nvSpPr>
            <p:cNvPr id="82" name="椭圆 8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33158" y="2027960"/>
            <a:ext cx="89186" cy="89186"/>
            <a:chOff x="4079310" y="915566"/>
            <a:chExt cx="708714" cy="708714"/>
          </a:xfrm>
        </p:grpSpPr>
        <p:sp>
          <p:nvSpPr>
            <p:cNvPr id="85" name="椭圆 8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63711" y="2090058"/>
            <a:ext cx="89186" cy="89186"/>
            <a:chOff x="4079310" y="915566"/>
            <a:chExt cx="708714" cy="708714"/>
          </a:xfrm>
        </p:grpSpPr>
        <p:sp>
          <p:nvSpPr>
            <p:cNvPr id="88" name="椭圆 8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615386" y="2781770"/>
            <a:ext cx="89186" cy="89186"/>
            <a:chOff x="4079310" y="915566"/>
            <a:chExt cx="708714" cy="708714"/>
          </a:xfrm>
        </p:grpSpPr>
        <p:sp>
          <p:nvSpPr>
            <p:cNvPr id="91" name="椭圆 9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028384" y="2325501"/>
            <a:ext cx="89186" cy="89186"/>
            <a:chOff x="4079310" y="915566"/>
            <a:chExt cx="708714" cy="708714"/>
          </a:xfrm>
        </p:grpSpPr>
        <p:sp>
          <p:nvSpPr>
            <p:cNvPr id="94" name="椭圆 9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367305" y="2243122"/>
            <a:ext cx="89186" cy="89186"/>
            <a:chOff x="4079310" y="915566"/>
            <a:chExt cx="708714" cy="708714"/>
          </a:xfrm>
        </p:grpSpPr>
        <p:sp>
          <p:nvSpPr>
            <p:cNvPr id="97" name="椭圆 9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76456" y="2239857"/>
            <a:ext cx="89186" cy="89186"/>
            <a:chOff x="4079310" y="915566"/>
            <a:chExt cx="708714" cy="708714"/>
          </a:xfrm>
        </p:grpSpPr>
        <p:sp>
          <p:nvSpPr>
            <p:cNvPr id="100" name="椭圆 9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2" name="直接连接符 101"/>
          <p:cNvCxnSpPr/>
          <p:nvPr/>
        </p:nvCxnSpPr>
        <p:spPr>
          <a:xfrm>
            <a:off x="469460" y="1659522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1809" y="145098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Initial Meeting</a:t>
            </a:r>
            <a:endParaRPr lang="zh-CN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3052" y="1616596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/>
              <a:t>Needs</a:t>
            </a:r>
          </a:p>
          <a:p>
            <a:r>
              <a:rPr lang="en-US" altLang="zh-CN" sz="800" dirty="0" smtClean="0"/>
              <a:t>Assessment</a:t>
            </a:r>
            <a:endParaRPr lang="zh-CN" altLang="en-US" sz="800" dirty="0"/>
          </a:p>
        </p:txBody>
      </p:sp>
      <p:cxnSp>
        <p:nvCxnSpPr>
          <p:cNvPr id="105" name="直接连接符 104"/>
          <p:cNvCxnSpPr>
            <a:stCxn id="104" idx="2"/>
            <a:endCxn id="34" idx="0"/>
          </p:cNvCxnSpPr>
          <p:nvPr/>
        </p:nvCxnSpPr>
        <p:spPr>
          <a:xfrm flipH="1">
            <a:off x="747356" y="1955150"/>
            <a:ext cx="194090" cy="28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7" idx="2"/>
            <a:endCxn id="40" idx="0"/>
          </p:cNvCxnSpPr>
          <p:nvPr/>
        </p:nvCxnSpPr>
        <p:spPr>
          <a:xfrm flipH="1">
            <a:off x="1161240" y="1341517"/>
            <a:ext cx="228882" cy="74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60544" y="109529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Research</a:t>
            </a:r>
            <a:endParaRPr lang="zh-CN" altLang="en-US" sz="1000" b="1" dirty="0"/>
          </a:p>
        </p:txBody>
      </p:sp>
      <p:cxnSp>
        <p:nvCxnSpPr>
          <p:cNvPr id="108" name="直接连接符 107"/>
          <p:cNvCxnSpPr>
            <a:stCxn id="109" idx="2"/>
            <a:endCxn id="43" idx="0"/>
          </p:cNvCxnSpPr>
          <p:nvPr/>
        </p:nvCxnSpPr>
        <p:spPr>
          <a:xfrm flipH="1">
            <a:off x="1579676" y="1563058"/>
            <a:ext cx="208063" cy="67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51749" y="1347614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Outline</a:t>
            </a:r>
            <a:endParaRPr lang="zh-CN" altLang="en-US" sz="800" dirty="0"/>
          </a:p>
        </p:txBody>
      </p:sp>
      <p:cxnSp>
        <p:nvCxnSpPr>
          <p:cNvPr id="110" name="直接连接符 109"/>
          <p:cNvCxnSpPr>
            <a:stCxn id="111" idx="2"/>
            <a:endCxn id="46" idx="0"/>
          </p:cNvCxnSpPr>
          <p:nvPr/>
        </p:nvCxnSpPr>
        <p:spPr>
          <a:xfrm>
            <a:off x="2042646" y="1879214"/>
            <a:ext cx="361" cy="220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65166" y="166377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Map</a:t>
            </a:r>
            <a:endParaRPr lang="zh-CN" altLang="en-US" sz="800" dirty="0"/>
          </a:p>
        </p:txBody>
      </p:sp>
      <p:cxnSp>
        <p:nvCxnSpPr>
          <p:cNvPr id="112" name="直接连接符 111"/>
          <p:cNvCxnSpPr>
            <a:stCxn id="113" idx="2"/>
            <a:endCxn id="49" idx="0"/>
          </p:cNvCxnSpPr>
          <p:nvPr/>
        </p:nvCxnSpPr>
        <p:spPr>
          <a:xfrm flipH="1">
            <a:off x="2548346" y="1450980"/>
            <a:ext cx="48910" cy="51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92337" y="120475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Wireframes</a:t>
            </a:r>
            <a:endParaRPr lang="zh-CN" altLang="en-US" sz="1000" b="1" dirty="0"/>
          </a:p>
        </p:txBody>
      </p:sp>
      <p:cxnSp>
        <p:nvCxnSpPr>
          <p:cNvPr id="114" name="直接连接符 113"/>
          <p:cNvCxnSpPr>
            <a:stCxn id="115" idx="2"/>
            <a:endCxn id="61" idx="0"/>
          </p:cNvCxnSpPr>
          <p:nvPr/>
        </p:nvCxnSpPr>
        <p:spPr>
          <a:xfrm flipH="1">
            <a:off x="3033120" y="1935650"/>
            <a:ext cx="93299" cy="30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99859" y="1720206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Content Outline</a:t>
            </a:r>
            <a:endParaRPr lang="zh-CN" altLang="en-US" sz="800" dirty="0"/>
          </a:p>
        </p:txBody>
      </p:sp>
      <p:cxnSp>
        <p:nvCxnSpPr>
          <p:cNvPr id="116" name="直接连接符 115"/>
          <p:cNvCxnSpPr>
            <a:stCxn id="117" idx="2"/>
            <a:endCxn id="67" idx="0"/>
          </p:cNvCxnSpPr>
          <p:nvPr/>
        </p:nvCxnSpPr>
        <p:spPr>
          <a:xfrm flipH="1">
            <a:off x="3680866" y="1355318"/>
            <a:ext cx="44593" cy="51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82068" y="9552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Landing Page</a:t>
            </a:r>
          </a:p>
          <a:p>
            <a:pPr algn="ctr"/>
            <a:r>
              <a:rPr lang="en-US" altLang="zh-CN" sz="1000" b="1" dirty="0" smtClean="0"/>
              <a:t>Artwork</a:t>
            </a:r>
            <a:endParaRPr lang="zh-CN" altLang="en-US" sz="1000" b="1" dirty="0"/>
          </a:p>
        </p:txBody>
      </p:sp>
      <p:cxnSp>
        <p:nvCxnSpPr>
          <p:cNvPr id="118" name="直接连接符 117"/>
          <p:cNvCxnSpPr>
            <a:stCxn id="119" idx="2"/>
            <a:endCxn id="73" idx="0"/>
          </p:cNvCxnSpPr>
          <p:nvPr/>
        </p:nvCxnSpPr>
        <p:spPr>
          <a:xfrm flipH="1">
            <a:off x="4849365" y="1635646"/>
            <a:ext cx="36194" cy="30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79037" y="12663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Inner Page(s)</a:t>
            </a:r>
          </a:p>
          <a:p>
            <a:pPr algn="ctr"/>
            <a:r>
              <a:rPr lang="en-US" altLang="zh-CN" sz="900" b="1" dirty="0" smtClean="0"/>
              <a:t>Artwork</a:t>
            </a:r>
            <a:endParaRPr lang="zh-CN" altLang="en-US" sz="900" b="1" dirty="0"/>
          </a:p>
        </p:txBody>
      </p:sp>
      <p:cxnSp>
        <p:nvCxnSpPr>
          <p:cNvPr id="120" name="直接连接符 119"/>
          <p:cNvCxnSpPr>
            <a:stCxn id="121" idx="2"/>
            <a:endCxn id="79" idx="0"/>
          </p:cNvCxnSpPr>
          <p:nvPr/>
        </p:nvCxnSpPr>
        <p:spPr>
          <a:xfrm flipH="1">
            <a:off x="5552697" y="1419622"/>
            <a:ext cx="105703" cy="51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64088" y="115801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Coding</a:t>
            </a:r>
            <a:endParaRPr lang="zh-CN" altLang="en-US" sz="1100" b="1" dirty="0"/>
          </a:p>
        </p:txBody>
      </p:sp>
      <p:cxnSp>
        <p:nvCxnSpPr>
          <p:cNvPr id="122" name="直接连接符 121"/>
          <p:cNvCxnSpPr>
            <a:stCxn id="123" idx="2"/>
            <a:endCxn id="82" idx="0"/>
          </p:cNvCxnSpPr>
          <p:nvPr/>
        </p:nvCxnSpPr>
        <p:spPr>
          <a:xfrm>
            <a:off x="5971995" y="1676738"/>
            <a:ext cx="84758" cy="53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05548" y="143051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Validation</a:t>
            </a:r>
            <a:endParaRPr lang="zh-CN" altLang="en-US" sz="1000" b="1" dirty="0"/>
          </a:p>
        </p:txBody>
      </p:sp>
      <p:cxnSp>
        <p:nvCxnSpPr>
          <p:cNvPr id="124" name="直接连接符 123"/>
          <p:cNvCxnSpPr>
            <a:stCxn id="125" idx="2"/>
            <a:endCxn id="85" idx="0"/>
          </p:cNvCxnSpPr>
          <p:nvPr/>
        </p:nvCxnSpPr>
        <p:spPr>
          <a:xfrm flipH="1">
            <a:off x="6477751" y="1500223"/>
            <a:ext cx="117201" cy="52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94654" y="1284779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Content Population</a:t>
            </a:r>
            <a:endParaRPr lang="zh-CN" altLang="en-US" sz="800" dirty="0"/>
          </a:p>
        </p:txBody>
      </p:sp>
      <p:cxnSp>
        <p:nvCxnSpPr>
          <p:cNvPr id="126" name="直接连接符 125"/>
          <p:cNvCxnSpPr>
            <a:stCxn id="127" idx="2"/>
            <a:endCxn id="88" idx="0"/>
          </p:cNvCxnSpPr>
          <p:nvPr/>
        </p:nvCxnSpPr>
        <p:spPr>
          <a:xfrm flipH="1">
            <a:off x="7308304" y="964766"/>
            <a:ext cx="30073" cy="11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772356" y="564656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Cross Platform</a:t>
            </a:r>
          </a:p>
          <a:p>
            <a:r>
              <a:rPr lang="en-US" altLang="zh-CN" sz="1000" b="1" dirty="0" smtClean="0"/>
              <a:t>&amp;Browser Testing</a:t>
            </a:r>
            <a:endParaRPr lang="zh-CN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366710" y="139250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Refinement</a:t>
            </a:r>
            <a:endParaRPr lang="zh-CN" altLang="en-US" sz="800" dirty="0"/>
          </a:p>
        </p:txBody>
      </p:sp>
      <p:cxnSp>
        <p:nvCxnSpPr>
          <p:cNvPr id="129" name="直接连接符 128"/>
          <p:cNvCxnSpPr>
            <a:stCxn id="128" idx="2"/>
            <a:endCxn id="94" idx="1"/>
          </p:cNvCxnSpPr>
          <p:nvPr/>
        </p:nvCxnSpPr>
        <p:spPr>
          <a:xfrm>
            <a:off x="7704303" y="1607945"/>
            <a:ext cx="337142" cy="730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915388" y="158010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Launch</a:t>
            </a:r>
            <a:endParaRPr lang="zh-CN" altLang="en-US" sz="1100" b="1" dirty="0"/>
          </a:p>
        </p:txBody>
      </p:sp>
      <p:cxnSp>
        <p:nvCxnSpPr>
          <p:cNvPr id="131" name="直接连接符 130"/>
          <p:cNvCxnSpPr>
            <a:stCxn id="130" idx="2"/>
            <a:endCxn id="97" idx="0"/>
          </p:cNvCxnSpPr>
          <p:nvPr/>
        </p:nvCxnSpPr>
        <p:spPr>
          <a:xfrm>
            <a:off x="8214509" y="1841714"/>
            <a:ext cx="197389" cy="401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3" idx="2"/>
            <a:endCxn id="100" idx="0"/>
          </p:cNvCxnSpPr>
          <p:nvPr/>
        </p:nvCxnSpPr>
        <p:spPr>
          <a:xfrm>
            <a:off x="8550784" y="1547669"/>
            <a:ext cx="170265" cy="69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088157" y="114755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Search Engine</a:t>
            </a:r>
          </a:p>
          <a:p>
            <a:pPr algn="ctr"/>
            <a:r>
              <a:rPr lang="en-US" altLang="zh-CN" sz="1000" b="1" dirty="0" smtClean="0"/>
              <a:t>Submission</a:t>
            </a:r>
            <a:endParaRPr lang="zh-CN" altLang="en-US" sz="1000" b="1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468004" y="2848104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0353" y="343584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Initial Meeting</a:t>
            </a:r>
            <a:endParaRPr lang="zh-CN" altLang="en-US" sz="800" dirty="0"/>
          </a:p>
        </p:txBody>
      </p:sp>
      <p:cxnSp>
        <p:nvCxnSpPr>
          <p:cNvPr id="136" name="直接连接符 135"/>
          <p:cNvCxnSpPr>
            <a:stCxn id="37" idx="4"/>
            <a:endCxn id="137" idx="0"/>
          </p:cNvCxnSpPr>
          <p:nvPr/>
        </p:nvCxnSpPr>
        <p:spPr>
          <a:xfrm>
            <a:off x="927470" y="2945630"/>
            <a:ext cx="47083" cy="20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85476" y="3147314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 smtClean="0"/>
              <a:t>Needs Assessment</a:t>
            </a:r>
          </a:p>
          <a:p>
            <a:pPr algn="ctr"/>
            <a:r>
              <a:rPr lang="en-US" altLang="zh-CN" sz="800" b="1" dirty="0" smtClean="0"/>
              <a:t>Feedback</a:t>
            </a:r>
          </a:p>
        </p:txBody>
      </p:sp>
      <p:cxnSp>
        <p:nvCxnSpPr>
          <p:cNvPr id="138" name="直接连接符 137"/>
          <p:cNvCxnSpPr>
            <a:stCxn id="52" idx="4"/>
            <a:endCxn id="139" idx="0"/>
          </p:cNvCxnSpPr>
          <p:nvPr/>
        </p:nvCxnSpPr>
        <p:spPr>
          <a:xfrm flipH="1">
            <a:off x="1499720" y="2884257"/>
            <a:ext cx="409081" cy="76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01025" y="365111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Outline Review</a:t>
            </a:r>
            <a:endParaRPr lang="zh-CN" altLang="en-US" sz="800" dirty="0"/>
          </a:p>
        </p:txBody>
      </p:sp>
      <p:cxnSp>
        <p:nvCxnSpPr>
          <p:cNvPr id="140" name="直接连接符 139"/>
          <p:cNvCxnSpPr>
            <a:stCxn id="55" idx="4"/>
            <a:endCxn id="141" idx="0"/>
          </p:cNvCxnSpPr>
          <p:nvPr/>
        </p:nvCxnSpPr>
        <p:spPr>
          <a:xfrm flipH="1">
            <a:off x="2015597" y="2899627"/>
            <a:ext cx="296740" cy="47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575412" y="337814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Map Review</a:t>
            </a:r>
            <a:endParaRPr lang="zh-CN" altLang="en-US" sz="800" dirty="0"/>
          </a:p>
        </p:txBody>
      </p:sp>
      <p:cxnSp>
        <p:nvCxnSpPr>
          <p:cNvPr id="142" name="直接连接符 141"/>
          <p:cNvCxnSpPr>
            <a:stCxn id="58" idx="4"/>
            <a:endCxn id="143" idx="0"/>
          </p:cNvCxnSpPr>
          <p:nvPr/>
        </p:nvCxnSpPr>
        <p:spPr>
          <a:xfrm>
            <a:off x="2862996" y="3020941"/>
            <a:ext cx="108791" cy="58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566868" y="360338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Wireframes</a:t>
            </a:r>
          </a:p>
          <a:p>
            <a:pPr algn="ctr"/>
            <a:r>
              <a:rPr lang="en-US" altLang="zh-CN" sz="1000" b="1" dirty="0" smtClean="0"/>
              <a:t>Review</a:t>
            </a:r>
            <a:endParaRPr lang="zh-CN" altLang="en-US" sz="1000" b="1" dirty="0"/>
          </a:p>
        </p:txBody>
      </p:sp>
      <p:cxnSp>
        <p:nvCxnSpPr>
          <p:cNvPr id="144" name="直接连接符 143"/>
          <p:cNvCxnSpPr>
            <a:stCxn id="64" idx="4"/>
            <a:endCxn id="145" idx="0"/>
          </p:cNvCxnSpPr>
          <p:nvPr/>
        </p:nvCxnSpPr>
        <p:spPr>
          <a:xfrm>
            <a:off x="3345319" y="3029961"/>
            <a:ext cx="334246" cy="34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29950" y="3378146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Content</a:t>
            </a:r>
          </a:p>
          <a:p>
            <a:pPr algn="ctr"/>
            <a:r>
              <a:rPr lang="en-US" altLang="zh-CN" sz="800" dirty="0" smtClean="0"/>
              <a:t>Submission</a:t>
            </a:r>
            <a:endParaRPr lang="zh-CN" altLang="en-US" sz="800" dirty="0"/>
          </a:p>
        </p:txBody>
      </p:sp>
      <p:cxnSp>
        <p:nvCxnSpPr>
          <p:cNvPr id="146" name="直接连接符 145"/>
          <p:cNvCxnSpPr>
            <a:stCxn id="70" idx="4"/>
            <a:endCxn id="147" idx="0"/>
          </p:cNvCxnSpPr>
          <p:nvPr/>
        </p:nvCxnSpPr>
        <p:spPr>
          <a:xfrm>
            <a:off x="4498322" y="3259868"/>
            <a:ext cx="101323" cy="36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079310" y="362613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Landing Page</a:t>
            </a:r>
          </a:p>
          <a:p>
            <a:r>
              <a:rPr lang="en-US" altLang="zh-CN" sz="1000" b="1" dirty="0" smtClean="0"/>
              <a:t>Artwork Review</a:t>
            </a:r>
            <a:endParaRPr lang="zh-CN" altLang="en-US" sz="1000" b="1" dirty="0"/>
          </a:p>
        </p:txBody>
      </p:sp>
      <p:cxnSp>
        <p:nvCxnSpPr>
          <p:cNvPr id="148" name="直接连接符 147"/>
          <p:cNvCxnSpPr>
            <a:stCxn id="76" idx="4"/>
            <a:endCxn id="149" idx="0"/>
          </p:cNvCxnSpPr>
          <p:nvPr/>
        </p:nvCxnSpPr>
        <p:spPr>
          <a:xfrm>
            <a:off x="5190623" y="3097056"/>
            <a:ext cx="235892" cy="41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991139" y="351664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 smtClean="0"/>
              <a:t>Inner Page(s)</a:t>
            </a:r>
          </a:p>
          <a:p>
            <a:pPr algn="ctr"/>
            <a:r>
              <a:rPr lang="en-US" altLang="zh-CN" sz="800" b="1" dirty="0" smtClean="0"/>
              <a:t>Artwork Review</a:t>
            </a:r>
            <a:endParaRPr lang="zh-CN" altLang="en-US" sz="800" b="1" dirty="0"/>
          </a:p>
        </p:txBody>
      </p:sp>
      <p:cxnSp>
        <p:nvCxnSpPr>
          <p:cNvPr id="150" name="直接连接符 149"/>
          <p:cNvCxnSpPr>
            <a:stCxn id="91" idx="4"/>
            <a:endCxn id="151" idx="0"/>
          </p:cNvCxnSpPr>
          <p:nvPr/>
        </p:nvCxnSpPr>
        <p:spPr>
          <a:xfrm>
            <a:off x="7659979" y="2870956"/>
            <a:ext cx="158588" cy="39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389603" y="326656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Final Review</a:t>
            </a:r>
            <a:endParaRPr lang="zh-CN" altLang="en-US" sz="1000" b="1" dirty="0"/>
          </a:p>
        </p:txBody>
      </p:sp>
      <p:cxnSp>
        <p:nvCxnSpPr>
          <p:cNvPr id="152" name="直接连接符 151"/>
          <p:cNvCxnSpPr/>
          <p:nvPr/>
        </p:nvCxnSpPr>
        <p:spPr>
          <a:xfrm rot="5400000">
            <a:off x="112303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2869346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rot="5400000">
            <a:off x="4644080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rot="5400000">
            <a:off x="633844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5536" y="4227934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MILESTONES</a:t>
            </a:r>
            <a:endParaRPr lang="zh-CN" altLang="en-US" sz="1200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528800" y="4551938"/>
            <a:ext cx="89186" cy="89186"/>
            <a:chOff x="4079310" y="915566"/>
            <a:chExt cx="708714" cy="708714"/>
          </a:xfrm>
        </p:grpSpPr>
        <p:sp>
          <p:nvSpPr>
            <p:cNvPr id="158" name="椭圆 1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0" name="直接连接符 159"/>
          <p:cNvCxnSpPr>
            <a:endCxn id="158" idx="5"/>
          </p:cNvCxnSpPr>
          <p:nvPr/>
        </p:nvCxnSpPr>
        <p:spPr>
          <a:xfrm flipH="1" flipV="1">
            <a:off x="604925" y="4628063"/>
            <a:ext cx="340748" cy="230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1879" y="4819967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Milestone Occurrence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2555776" y="4685717"/>
            <a:ext cx="274680" cy="27468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2736920" y="4567440"/>
            <a:ext cx="511234" cy="511234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2123728" y="4227934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INVOLVEMENT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92337" y="452803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Less</a:t>
            </a:r>
            <a:endParaRPr lang="zh-CN" altLang="en-US" sz="1600" dirty="0"/>
          </a:p>
        </p:txBody>
      </p:sp>
      <p:cxnSp>
        <p:nvCxnSpPr>
          <p:cNvPr id="166" name="直接连接符 165"/>
          <p:cNvCxnSpPr/>
          <p:nvPr/>
        </p:nvCxnSpPr>
        <p:spPr>
          <a:xfrm flipH="1" flipV="1">
            <a:off x="2503753" y="4728090"/>
            <a:ext cx="189363" cy="1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3176545" y="4785024"/>
            <a:ext cx="200160" cy="23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75856" y="4963983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More</a:t>
            </a:r>
            <a:endParaRPr lang="zh-CN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904878" y="4528035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Average</a:t>
            </a:r>
            <a:endParaRPr lang="zh-CN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897911" y="4227934"/>
            <a:ext cx="1028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IMPORTANCE</a:t>
            </a:r>
            <a:endParaRPr lang="zh-CN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67944" y="465998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Greater</a:t>
            </a:r>
            <a:endParaRPr lang="zh-CN" alt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5592812" y="422793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PHASE</a:t>
            </a:r>
            <a:endParaRPr lang="zh-CN" altLang="en-US" sz="1200" dirty="0"/>
          </a:p>
        </p:txBody>
      </p:sp>
      <p:sp>
        <p:nvSpPr>
          <p:cNvPr id="173" name="椭圆 172"/>
          <p:cNvSpPr/>
          <p:nvPr/>
        </p:nvSpPr>
        <p:spPr>
          <a:xfrm>
            <a:off x="5705865" y="4564558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6019594" y="4567440"/>
            <a:ext cx="453562" cy="45356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6338441" y="4567440"/>
            <a:ext cx="453562" cy="453561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6643592" y="4567440"/>
            <a:ext cx="453562" cy="453561"/>
          </a:xfrm>
          <a:prstGeom prst="ellipse">
            <a:avLst/>
          </a:prstGeom>
          <a:solidFill>
            <a:srgbClr val="59F50B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6936041" y="4567440"/>
            <a:ext cx="453562" cy="453561"/>
          </a:xfrm>
          <a:prstGeom prst="ellipse">
            <a:avLst/>
          </a:prstGeom>
          <a:solidFill>
            <a:srgbClr val="00B0F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7241507" y="4567440"/>
            <a:ext cx="453562" cy="453561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737870" y="46669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Initial</a:t>
            </a:r>
          </a:p>
          <a:p>
            <a:r>
              <a:rPr lang="en-US" altLang="zh-CN" sz="500" b="1" dirty="0" smtClean="0">
                <a:solidFill>
                  <a:schemeClr val="bg1"/>
                </a:solidFill>
              </a:rPr>
              <a:t>Contact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39428" y="4706729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Planning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366476" y="4706729"/>
            <a:ext cx="3978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Content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689073" y="4706729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Design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90152" y="4706729"/>
            <a:ext cx="5453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Development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82179" y="4706729"/>
            <a:ext cx="3722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Launch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5742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1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1024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2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13058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3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931678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4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63903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5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3787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6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88080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7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06329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8	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空心弧 11"/>
          <p:cNvSpPr/>
          <p:nvPr/>
        </p:nvSpPr>
        <p:spPr>
          <a:xfrm rot="5460000">
            <a:off x="2285076" y="578812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4297" y="2477889"/>
            <a:ext cx="1368152" cy="792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74297" y="577851"/>
            <a:ext cx="1368152" cy="798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空心弧 8"/>
          <p:cNvSpPr/>
          <p:nvPr/>
        </p:nvSpPr>
        <p:spPr>
          <a:xfrm rot="5460000">
            <a:off x="923687" y="578811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908" y="2477888"/>
            <a:ext cx="1368152" cy="792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2908" y="577850"/>
            <a:ext cx="1368152" cy="798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/>
          <p:cNvSpPr/>
          <p:nvPr/>
        </p:nvSpPr>
        <p:spPr>
          <a:xfrm rot="5460000">
            <a:off x="-436897" y="578811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10800000" flipH="1">
            <a:off x="899592" y="187048"/>
            <a:ext cx="162114" cy="3672407"/>
            <a:chOff x="1601672" y="-1118831"/>
            <a:chExt cx="154347" cy="9144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CCE8CF">
                    <a:alpha val="0"/>
                  </a:sysClr>
                </a:gs>
                <a:gs pos="100000">
                  <a:sysClr val="window" lastClr="CCE8C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22310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7913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153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7997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600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3840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1839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6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8224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5400000">
            <a:off x="1287250" y="2863518"/>
            <a:ext cx="2056319" cy="2048849"/>
            <a:chOff x="2274297" y="577851"/>
            <a:chExt cx="2702660" cy="2692842"/>
          </a:xfrm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4" name="空心弧 3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>
            <a:off x="2728683" y="323970"/>
            <a:ext cx="2056319" cy="2048849"/>
            <a:chOff x="2274297" y="577851"/>
            <a:chExt cx="2702660" cy="2692842"/>
          </a:xfrm>
          <a:solidFill>
            <a:srgbClr val="FFC000"/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6" name="组合 15"/>
          <p:cNvGrpSpPr/>
          <p:nvPr/>
        </p:nvGrpSpPr>
        <p:grpSpPr>
          <a:xfrm rot="5400000">
            <a:off x="4174327" y="2863518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5615760" y="323970"/>
            <a:ext cx="2056319" cy="2048849"/>
            <a:chOff x="2274297" y="577851"/>
            <a:chExt cx="2702660" cy="2692842"/>
          </a:xfrm>
          <a:solidFill>
            <a:schemeClr val="accent2">
              <a:lumMod val="75000"/>
            </a:schemeClr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21" name="空心弧 2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376554"/>
            <a:ext cx="9144000" cy="483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92100" sx="102000" sy="102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66230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6057" y="2864019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8394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520" y="2049637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5471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597" y="2049637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4503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4330" y="2864019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4"/>
          <p:cNvSpPr>
            <a:spLocks noEditPoints="1"/>
          </p:cNvSpPr>
          <p:nvPr/>
        </p:nvSpPr>
        <p:spPr bwMode="black">
          <a:xfrm>
            <a:off x="2058357" y="3544963"/>
            <a:ext cx="513373" cy="711558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800">
              <a:solidFill>
                <a:srgbClr val="292929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86676" y="1059582"/>
            <a:ext cx="541064" cy="440065"/>
            <a:chOff x="1075737" y="1609572"/>
            <a:chExt cx="541064" cy="4400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86"/>
            <p:cNvSpPr>
              <a:spLocks noEditPoints="1"/>
            </p:cNvSpPr>
            <p:nvPr/>
          </p:nvSpPr>
          <p:spPr bwMode="black">
            <a:xfrm>
              <a:off x="1075737" y="1652491"/>
              <a:ext cx="395062" cy="397146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88"/>
            <p:cNvSpPr>
              <a:spLocks noEditPoints="1"/>
            </p:cNvSpPr>
            <p:nvPr/>
          </p:nvSpPr>
          <p:spPr bwMode="black">
            <a:xfrm>
              <a:off x="1416407" y="1609572"/>
              <a:ext cx="200394" cy="215741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38" name="Picture 3" descr="C:\Users\HOWARDY.REDMOND\AppData\Local\Microsoft\Windows\Temporary Internet Files\Content.IE5\5W4A3OMT\MC900351855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08" y="3571487"/>
            <a:ext cx="453288" cy="5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6163197" y="884741"/>
            <a:ext cx="901942" cy="90170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99686" y="3017907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032370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86676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19447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61610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直角三角形 50"/>
          <p:cNvSpPr/>
          <p:nvPr/>
        </p:nvSpPr>
        <p:spPr>
          <a:xfrm rot="12600000" flipH="1">
            <a:off x="2281243" y="4166576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843808" y="-340305"/>
            <a:ext cx="5687616" cy="56876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800000">
            <a:off x="1850850" y="3512222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800000">
            <a:off x="2090292" y="3609269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 rot="1800000">
            <a:off x="2114531" y="3464739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50000"/>
                  </a:schemeClr>
                </a:solidFill>
                <a:latin typeface="Haettenschweiler" pitchFamily="34" charset="0"/>
              </a:rPr>
              <a:t>04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 rot="1800000">
            <a:off x="2042765" y="3901507"/>
            <a:ext cx="404559" cy="169277"/>
            <a:chOff x="4865494" y="1955062"/>
            <a:chExt cx="404559" cy="169277"/>
          </a:xfrm>
        </p:grpSpPr>
        <p:sp>
          <p:nvSpPr>
            <p:cNvPr id="56" name="TextBox 55"/>
            <p:cNvSpPr txBox="1"/>
            <p:nvPr/>
          </p:nvSpPr>
          <p:spPr>
            <a:xfrm>
              <a:off x="4876343" y="1955062"/>
              <a:ext cx="38824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chemeClr val="accent5">
                      <a:lumMod val="50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/>
          <p:cNvSpPr/>
          <p:nvPr/>
        </p:nvSpPr>
        <p:spPr>
          <a:xfrm>
            <a:off x="-2267754" y="235754"/>
            <a:ext cx="4535498" cy="453549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328569" y="1033365"/>
            <a:ext cx="898289" cy="690014"/>
            <a:chOff x="1328569" y="1033365"/>
            <a:chExt cx="898289" cy="690014"/>
          </a:xfrm>
        </p:grpSpPr>
        <p:sp>
          <p:nvSpPr>
            <p:cNvPr id="32" name="直角三角形 31"/>
            <p:cNvSpPr/>
            <p:nvPr/>
          </p:nvSpPr>
          <p:spPr>
            <a:xfrm rot="9000000" flipH="1">
              <a:off x="2063489" y="1524473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9800000">
              <a:off x="1328569" y="1183907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800000">
              <a:off x="1571694" y="1175941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1517700" y="1033365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C000"/>
                  </a:solidFill>
                  <a:latin typeface="Haettenschweiler" pitchFamily="34" charset="0"/>
                </a:rPr>
                <a:t>03</a:t>
              </a:r>
              <a:endParaRPr lang="zh-CN" altLang="en-US" sz="1400" dirty="0">
                <a:solidFill>
                  <a:srgbClr val="FFC000"/>
                </a:solidFill>
                <a:latin typeface="Haettenschweiler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19800000">
              <a:off x="1696514" y="1469711"/>
              <a:ext cx="404559" cy="169277"/>
              <a:chOff x="4865494" y="1955062"/>
              <a:chExt cx="404559" cy="16927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876343" y="1955062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 smtClean="0">
                    <a:solidFill>
                      <a:srgbClr val="FFC000"/>
                    </a:solidFill>
                  </a:rPr>
                  <a:t>Options</a:t>
                </a:r>
                <a:endParaRPr lang="zh-CN" altLang="en-US" sz="5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椭圆 11"/>
          <p:cNvSpPr/>
          <p:nvPr/>
        </p:nvSpPr>
        <p:spPr>
          <a:xfrm>
            <a:off x="-1691690" y="811818"/>
            <a:ext cx="3383370" cy="33833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37848" y="2893803"/>
            <a:ext cx="785185" cy="773845"/>
            <a:chOff x="837848" y="2893803"/>
            <a:chExt cx="785185" cy="773845"/>
          </a:xfrm>
        </p:grpSpPr>
        <p:sp>
          <p:nvSpPr>
            <p:cNvPr id="42" name="直角三角形 41"/>
            <p:cNvSpPr/>
            <p:nvPr/>
          </p:nvSpPr>
          <p:spPr>
            <a:xfrm rot="12600000" flipH="1">
              <a:off x="1268241" y="3595640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00000">
              <a:off x="837848" y="2941286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1800000">
              <a:off x="1077290" y="3038333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800000">
              <a:off x="1115154" y="2893803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6">
                      <a:lumMod val="75000"/>
                    </a:schemeClr>
                  </a:solidFill>
                  <a:latin typeface="Haettenschweiler" pitchFamily="34" charset="0"/>
                </a:rPr>
                <a:t>02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Haettenschweiler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1800000">
              <a:off x="1029763" y="3330571"/>
              <a:ext cx="404559" cy="169277"/>
              <a:chOff x="4865494" y="1955062"/>
              <a:chExt cx="404559" cy="16927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876343" y="1955062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Options</a:t>
                </a:r>
                <a:endParaRPr lang="zh-CN" altLang="en-US" sz="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直角三角形 30"/>
          <p:cNvSpPr/>
          <p:nvPr/>
        </p:nvSpPr>
        <p:spPr>
          <a:xfrm rot="9000000" flipH="1">
            <a:off x="1041168" y="2110530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1115626" y="1387882"/>
            <a:ext cx="2231242" cy="22312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800000">
            <a:off x="306248" y="1769964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558245" y="1911350"/>
            <a:ext cx="1116490" cy="1116490"/>
            <a:chOff x="-864096" y="1707654"/>
            <a:chExt cx="1728192" cy="17281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-864096" y="1707654"/>
              <a:ext cx="1728192" cy="17281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777720" y="1779416"/>
              <a:ext cx="1555425" cy="1088431"/>
            </a:xfrm>
            <a:custGeom>
              <a:avLst/>
              <a:gdLst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10 w 1728213"/>
                <a:gd name="connsiteY0" fmla="*/ 864096 h 1209079"/>
                <a:gd name="connsiteX1" fmla="*/ 864106 w 1728213"/>
                <a:gd name="connsiteY1" fmla="*/ 0 h 1209079"/>
                <a:gd name="connsiteX2" fmla="*/ 1728202 w 1728213"/>
                <a:gd name="connsiteY2" fmla="*/ 864096 h 1209079"/>
                <a:gd name="connsiteX3" fmla="*/ 878394 w 1728213"/>
                <a:gd name="connsiteY3" fmla="*/ 1209079 h 1209079"/>
                <a:gd name="connsiteX4" fmla="*/ 10 w 1728213"/>
                <a:gd name="connsiteY4" fmla="*/ 864096 h 1209079"/>
                <a:gd name="connsiteX0" fmla="*/ 26 w 1728229"/>
                <a:gd name="connsiteY0" fmla="*/ 864369 h 1209352"/>
                <a:gd name="connsiteX1" fmla="*/ 864122 w 1728229"/>
                <a:gd name="connsiteY1" fmla="*/ 273 h 1209352"/>
                <a:gd name="connsiteX2" fmla="*/ 1728218 w 1728229"/>
                <a:gd name="connsiteY2" fmla="*/ 864369 h 1209352"/>
                <a:gd name="connsiteX3" fmla="*/ 878410 w 1728229"/>
                <a:gd name="connsiteY3" fmla="*/ 1209352 h 1209352"/>
                <a:gd name="connsiteX4" fmla="*/ 26 w 1728229"/>
                <a:gd name="connsiteY4" fmla="*/ 864369 h 120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229" h="1209352">
                  <a:moveTo>
                    <a:pt x="26" y="864369"/>
                  </a:moveTo>
                  <a:cubicBezTo>
                    <a:pt x="-2355" y="662856"/>
                    <a:pt x="154064" y="-15601"/>
                    <a:pt x="864122" y="273"/>
                  </a:cubicBezTo>
                  <a:cubicBezTo>
                    <a:pt x="1574180" y="16147"/>
                    <a:pt x="1725837" y="662856"/>
                    <a:pt x="1728218" y="864369"/>
                  </a:cubicBezTo>
                  <a:cubicBezTo>
                    <a:pt x="1730599" y="1065882"/>
                    <a:pt x="1355637" y="1209352"/>
                    <a:pt x="878410" y="1209352"/>
                  </a:cubicBezTo>
                  <a:cubicBezTo>
                    <a:pt x="401183" y="1209352"/>
                    <a:pt x="2407" y="1065882"/>
                    <a:pt x="26" y="86436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2000"/>
                  </a:schemeClr>
                </a:gs>
                <a:gs pos="92000">
                  <a:schemeClr val="bg1">
                    <a:alpha val="35000"/>
                  </a:schemeClr>
                </a:gs>
                <a:gs pos="0">
                  <a:schemeClr val="bg1">
                    <a:alpha val="73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 rot="19800000">
            <a:off x="549373" y="1761998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9800000">
            <a:off x="521829" y="1619422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ettenschweiler" pitchFamily="34" charset="0"/>
              </a:rPr>
              <a:t>01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9800000">
            <a:off x="674193" y="2055768"/>
            <a:ext cx="404559" cy="169277"/>
            <a:chOff x="4865494" y="1955062"/>
            <a:chExt cx="404559" cy="169277"/>
          </a:xfrm>
        </p:grpSpPr>
        <p:sp>
          <p:nvSpPr>
            <p:cNvPr id="27" name="TextBox 26"/>
            <p:cNvSpPr txBox="1"/>
            <p:nvPr/>
          </p:nvSpPr>
          <p:spPr>
            <a:xfrm>
              <a:off x="4876343" y="1955062"/>
              <a:ext cx="38824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/>
          <p:cNvSpPr/>
          <p:nvPr/>
        </p:nvSpPr>
        <p:spPr>
          <a:xfrm>
            <a:off x="3194596" y="412781"/>
            <a:ext cx="216024" cy="216024"/>
          </a:xfrm>
          <a:prstGeom prst="ellips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91880" y="332994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930900" y="412781"/>
            <a:ext cx="216024" cy="21602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8184" y="332994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194596" y="2780452"/>
            <a:ext cx="216024" cy="2160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91880" y="2700665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5930900" y="2780452"/>
            <a:ext cx="216024" cy="21602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28184" y="2700665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5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40284" y="831508"/>
            <a:ext cx="3537024" cy="3531294"/>
            <a:chOff x="840284" y="831508"/>
            <a:chExt cx="3537024" cy="3531294"/>
          </a:xfrm>
        </p:grpSpPr>
        <p:sp>
          <p:nvSpPr>
            <p:cNvPr id="8" name="空心弧 7"/>
            <p:cNvSpPr/>
            <p:nvPr/>
          </p:nvSpPr>
          <p:spPr>
            <a:xfrm rot="60000">
              <a:off x="848916" y="834410"/>
              <a:ext cx="3528392" cy="3528392"/>
            </a:xfrm>
            <a:prstGeom prst="blockArc">
              <a:avLst>
                <a:gd name="adj1" fmla="val 13431083"/>
                <a:gd name="adj2" fmla="val 16148110"/>
                <a:gd name="adj3" fmla="val 26618"/>
              </a:avLst>
            </a:prstGeom>
            <a:gradFill flip="none" rotWithShape="1">
              <a:gsLst>
                <a:gs pos="0">
                  <a:srgbClr val="FA3B4B">
                    <a:shade val="30000"/>
                    <a:satMod val="115000"/>
                  </a:srgbClr>
                </a:gs>
                <a:gs pos="50000">
                  <a:srgbClr val="FA3B4B">
                    <a:shade val="67500"/>
                    <a:satMod val="115000"/>
                  </a:srgbClr>
                </a:gs>
                <a:gs pos="100000">
                  <a:srgbClr val="FA3B4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-60000" flipH="1">
              <a:off x="840284" y="83150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rgbClr val="FB7582"/>
              </a:fgClr>
              <a:bgClr>
                <a:srgbClr val="FA3B4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3041" y="841678"/>
            <a:ext cx="3531444" cy="3536972"/>
            <a:chOff x="833041" y="841678"/>
            <a:chExt cx="3531444" cy="3536972"/>
          </a:xfrm>
        </p:grpSpPr>
        <p:sp>
          <p:nvSpPr>
            <p:cNvPr id="14" name="空心弧 13"/>
            <p:cNvSpPr/>
            <p:nvPr/>
          </p:nvSpPr>
          <p:spPr>
            <a:xfrm rot="16320000">
              <a:off x="836093" y="841678"/>
              <a:ext cx="3528392" cy="3528392"/>
            </a:xfrm>
            <a:prstGeom prst="blockArc">
              <a:avLst>
                <a:gd name="adj1" fmla="val 13387613"/>
                <a:gd name="adj2" fmla="val 16148110"/>
                <a:gd name="adj3" fmla="val 26618"/>
              </a:avLst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16200000" flipH="1">
              <a:off x="833041" y="85025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空心弧 17"/>
          <p:cNvSpPr/>
          <p:nvPr/>
        </p:nvSpPr>
        <p:spPr>
          <a:xfrm rot="10920000">
            <a:off x="835996" y="834917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rot="10800000" flipH="1">
            <a:off x="844576" y="837969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8E8A98"/>
            </a:fgClr>
            <a:bgClr>
              <a:srgbClr val="7C778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60000">
            <a:off x="2665100" y="2663440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pattFill prst="sphere">
            <a:fgClr>
              <a:srgbClr val="8B7403"/>
            </a:fgClr>
            <a:bgClr>
              <a:srgbClr val="9B820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 rot="21540000" flipH="1">
            <a:off x="2656468" y="266053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50000">
                <a:srgbClr val="AA952D"/>
              </a:gs>
              <a:gs pos="100000">
                <a:srgbClr val="A79856"/>
              </a:gs>
              <a:gs pos="0">
                <a:srgbClr val="8B740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 rot="10920000">
            <a:off x="2663735" y="-992973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rgbClr val="6E565A"/>
            </a:fgClr>
            <a:bgClr>
              <a:srgbClr val="8C6D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 rot="10800000" flipH="1">
            <a:off x="2672315" y="-989921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100000">
                <a:srgbClr val="8C6D72"/>
              </a:gs>
              <a:gs pos="0">
                <a:srgbClr val="6E565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 rot="60000">
            <a:off x="4492742" y="834410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79BACE">
                  <a:shade val="30000"/>
                  <a:satMod val="115000"/>
                </a:srgbClr>
              </a:gs>
              <a:gs pos="50000">
                <a:srgbClr val="79BACE">
                  <a:shade val="67500"/>
                  <a:satMod val="115000"/>
                </a:srgbClr>
              </a:gs>
              <a:gs pos="100000">
                <a:srgbClr val="79BA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21540000" flipH="1">
            <a:off x="4484110" y="83150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79BACE"/>
            </a:fgClr>
            <a:bgClr>
              <a:srgbClr val="4299B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 rot="5280000" flipH="1">
            <a:off x="4481700" y="826438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5400000">
            <a:off x="4484752" y="83501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10920000">
            <a:off x="4484780" y="834917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空心弧 31"/>
          <p:cNvSpPr/>
          <p:nvPr/>
        </p:nvSpPr>
        <p:spPr>
          <a:xfrm rot="10800000" flipH="1">
            <a:off x="4493360" y="837969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chemeClr val="accent6">
                <a:lumMod val="75000"/>
              </a:schemeClr>
            </a:fgClr>
            <a:bgClr>
              <a:srgbClr val="B4560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1703" y="688588"/>
            <a:ext cx="61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6361" y="1396220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84132" y="666034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4132" y="3270142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361" y="251662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1703" y="3270142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294" y="1162199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ONE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7539" y="1162199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THREE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8544" y="371695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FOUR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6414" y="3716954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SIX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3098" y="1811718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TWO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3098" y="30037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FIVE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2477318" y="407346"/>
            <a:ext cx="216024" cy="22018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87663" y="724479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371639" y="292431"/>
            <a:ext cx="432048" cy="432048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83173" y="292431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1467" y="390835"/>
            <a:ext cx="104444" cy="104444"/>
          </a:xfrm>
          <a:prstGeom prst="ellipse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弦形 12"/>
          <p:cNvSpPr/>
          <p:nvPr/>
        </p:nvSpPr>
        <p:spPr>
          <a:xfrm rot="8100000">
            <a:off x="4291112" y="505006"/>
            <a:ext cx="216168" cy="216168"/>
          </a:xfrm>
          <a:prstGeom prst="chord">
            <a:avLst>
              <a:gd name="adj1" fmla="val 2700000"/>
              <a:gd name="adj2" fmla="val 13506584"/>
            </a:avLst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405698" y="724479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 descr="\\MAGNUM\Projects\Microsoft\Cloud Power FY12\Design\Icons\PNGs\Open_Web_Platform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4299B4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935981" y="207247"/>
            <a:ext cx="576064" cy="576064"/>
          </a:xfrm>
          <a:prstGeom prst="rect">
            <a:avLst/>
          </a:prstGeom>
          <a:noFill/>
        </p:spPr>
      </p:pic>
      <p:cxnSp>
        <p:nvCxnSpPr>
          <p:cNvPr id="46" name="直接连接符 45"/>
          <p:cNvCxnSpPr/>
          <p:nvPr/>
        </p:nvCxnSpPr>
        <p:spPr>
          <a:xfrm>
            <a:off x="6227096" y="724479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87663" y="4362418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371639" y="4470452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700000">
            <a:off x="2472193" y="4657611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8100000">
            <a:off x="2472193" y="4657611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582633" y="3315479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87663" y="1773616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05698" y="1396220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227096" y="1773616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187665" y="4470452"/>
            <a:ext cx="432048" cy="432048"/>
          </a:xfrm>
          <a:prstGeom prst="ellipse">
            <a:avLst/>
          </a:prstGeom>
          <a:noFill/>
          <a:ln w="12700">
            <a:solidFill>
              <a:srgbClr val="9B8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4405698" y="3593707"/>
            <a:ext cx="0" cy="252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405698" y="4288038"/>
            <a:ext cx="0" cy="180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299145" y="4572794"/>
            <a:ext cx="167590" cy="233661"/>
          </a:xfrm>
          <a:custGeom>
            <a:avLst/>
            <a:gdLst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54371 w 158564"/>
              <a:gd name="connsiteY0" fmla="*/ 28403 h 328440"/>
              <a:gd name="connsiteX1" fmla="*/ 4352 w 158564"/>
              <a:gd name="connsiteY1" fmla="*/ 190328 h 328440"/>
              <a:gd name="connsiteX2" fmla="*/ 61502 w 158564"/>
              <a:gd name="connsiteY2" fmla="*/ 328440 h 328440"/>
              <a:gd name="connsiteX3" fmla="*/ 154371 w 158564"/>
              <a:gd name="connsiteY3" fmla="*/ 28403 h 328440"/>
              <a:gd name="connsiteX0" fmla="*/ 119564 w 125250"/>
              <a:gd name="connsiteY0" fmla="*/ 28403 h 328440"/>
              <a:gd name="connsiteX1" fmla="*/ 19551 w 125250"/>
              <a:gd name="connsiteY1" fmla="*/ 190328 h 328440"/>
              <a:gd name="connsiteX2" fmla="*/ 26695 w 125250"/>
              <a:gd name="connsiteY2" fmla="*/ 328440 h 328440"/>
              <a:gd name="connsiteX3" fmla="*/ 119564 w 125250"/>
              <a:gd name="connsiteY3" fmla="*/ 28403 h 328440"/>
              <a:gd name="connsiteX0" fmla="*/ 198146 w 201791"/>
              <a:gd name="connsiteY0" fmla="*/ 42981 h 240624"/>
              <a:gd name="connsiteX1" fmla="*/ 19551 w 201791"/>
              <a:gd name="connsiteY1" fmla="*/ 102512 h 240624"/>
              <a:gd name="connsiteX2" fmla="*/ 26695 w 201791"/>
              <a:gd name="connsiteY2" fmla="*/ 240624 h 240624"/>
              <a:gd name="connsiteX3" fmla="*/ 198146 w 201791"/>
              <a:gd name="connsiteY3" fmla="*/ 42981 h 240624"/>
              <a:gd name="connsiteX0" fmla="*/ 188943 w 194460"/>
              <a:gd name="connsiteY0" fmla="*/ 42981 h 240992"/>
              <a:gd name="connsiteX1" fmla="*/ 10348 w 194460"/>
              <a:gd name="connsiteY1" fmla="*/ 102512 h 240992"/>
              <a:gd name="connsiteX2" fmla="*/ 17492 w 194460"/>
              <a:gd name="connsiteY2" fmla="*/ 240624 h 240992"/>
              <a:gd name="connsiteX3" fmla="*/ 137124 w 194460"/>
              <a:gd name="connsiteY3" fmla="*/ 139815 h 240992"/>
              <a:gd name="connsiteX4" fmla="*/ 188943 w 194460"/>
              <a:gd name="connsiteY4" fmla="*/ 42981 h 240992"/>
              <a:gd name="connsiteX0" fmla="*/ 188943 w 192588"/>
              <a:gd name="connsiteY0" fmla="*/ 42981 h 240920"/>
              <a:gd name="connsiteX1" fmla="*/ 10348 w 192588"/>
              <a:gd name="connsiteY1" fmla="*/ 102512 h 240920"/>
              <a:gd name="connsiteX2" fmla="*/ 17492 w 192588"/>
              <a:gd name="connsiteY2" fmla="*/ 240624 h 240920"/>
              <a:gd name="connsiteX3" fmla="*/ 75212 w 192588"/>
              <a:gd name="connsiteY3" fmla="*/ 120765 h 240920"/>
              <a:gd name="connsiteX4" fmla="*/ 188943 w 192588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67511 w 167524"/>
              <a:gd name="connsiteY0" fmla="*/ 31528 h 265186"/>
              <a:gd name="connsiteX1" fmla="*/ 10348 w 167524"/>
              <a:gd name="connsiteY1" fmla="*/ 126778 h 265186"/>
              <a:gd name="connsiteX2" fmla="*/ 17492 w 167524"/>
              <a:gd name="connsiteY2" fmla="*/ 264890 h 265186"/>
              <a:gd name="connsiteX3" fmla="*/ 75212 w 167524"/>
              <a:gd name="connsiteY3" fmla="*/ 145031 h 265186"/>
              <a:gd name="connsiteX4" fmla="*/ 167511 w 167524"/>
              <a:gd name="connsiteY4" fmla="*/ 31528 h 265186"/>
              <a:gd name="connsiteX0" fmla="*/ 167511 w 173897"/>
              <a:gd name="connsiteY0" fmla="*/ 366 h 234024"/>
              <a:gd name="connsiteX1" fmla="*/ 10348 w 173897"/>
              <a:gd name="connsiteY1" fmla="*/ 95616 h 234024"/>
              <a:gd name="connsiteX2" fmla="*/ 17492 w 173897"/>
              <a:gd name="connsiteY2" fmla="*/ 233728 h 234024"/>
              <a:gd name="connsiteX3" fmla="*/ 75212 w 173897"/>
              <a:gd name="connsiteY3" fmla="*/ 113869 h 234024"/>
              <a:gd name="connsiteX4" fmla="*/ 167511 w 173897"/>
              <a:gd name="connsiteY4" fmla="*/ 366 h 234024"/>
              <a:gd name="connsiteX0" fmla="*/ 167511 w 167590"/>
              <a:gd name="connsiteY0" fmla="*/ 3 h 233661"/>
              <a:gd name="connsiteX1" fmla="*/ 10348 w 167590"/>
              <a:gd name="connsiteY1" fmla="*/ 95253 h 233661"/>
              <a:gd name="connsiteX2" fmla="*/ 17492 w 167590"/>
              <a:gd name="connsiteY2" fmla="*/ 233365 h 233661"/>
              <a:gd name="connsiteX3" fmla="*/ 75212 w 167590"/>
              <a:gd name="connsiteY3" fmla="*/ 113506 h 233661"/>
              <a:gd name="connsiteX4" fmla="*/ 167511 w 167590"/>
              <a:gd name="connsiteY4" fmla="*/ 3 h 23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0" h="233661">
                <a:moveTo>
                  <a:pt x="167511" y="3"/>
                </a:moveTo>
                <a:cubicBezTo>
                  <a:pt x="171481" y="-393"/>
                  <a:pt x="25826" y="45247"/>
                  <a:pt x="10348" y="95253"/>
                </a:cubicBezTo>
                <a:cubicBezTo>
                  <a:pt x="-5130" y="145259"/>
                  <a:pt x="-3637" y="227148"/>
                  <a:pt x="17492" y="233365"/>
                </a:cubicBezTo>
                <a:cubicBezTo>
                  <a:pt x="38621" y="239582"/>
                  <a:pt x="46637" y="146446"/>
                  <a:pt x="75212" y="113506"/>
                </a:cubicBezTo>
                <a:cubicBezTo>
                  <a:pt x="103787" y="80566"/>
                  <a:pt x="163541" y="399"/>
                  <a:pt x="167511" y="3"/>
                </a:cubicBezTo>
                <a:close/>
              </a:path>
            </a:pathLst>
          </a:custGeom>
          <a:solidFill>
            <a:srgbClr val="9B820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38005" y="4585925"/>
            <a:ext cx="160059" cy="235325"/>
          </a:xfrm>
          <a:custGeom>
            <a:avLst/>
            <a:gdLst>
              <a:gd name="connsiteX0" fmla="*/ 148270 w 160059"/>
              <a:gd name="connsiteY0" fmla="*/ 363 h 235325"/>
              <a:gd name="connsiteX1" fmla="*/ 155414 w 160059"/>
              <a:gd name="connsiteY1" fmla="*/ 136094 h 235325"/>
              <a:gd name="connsiteX2" fmla="*/ 107789 w 160059"/>
              <a:gd name="connsiteY2" fmla="*/ 207531 h 235325"/>
              <a:gd name="connsiteX3" fmla="*/ 633 w 160059"/>
              <a:gd name="connsiteY3" fmla="*/ 228963 h 235325"/>
              <a:gd name="connsiteX4" fmla="*/ 67308 w 160059"/>
              <a:gd name="connsiteY4" fmla="*/ 100375 h 235325"/>
              <a:gd name="connsiteX5" fmla="*/ 148270 w 160059"/>
              <a:gd name="connsiteY5" fmla="*/ 363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59" h="235325">
                <a:moveTo>
                  <a:pt x="148270" y="363"/>
                </a:moveTo>
                <a:cubicBezTo>
                  <a:pt x="162954" y="6316"/>
                  <a:pt x="162161" y="101566"/>
                  <a:pt x="155414" y="136094"/>
                </a:cubicBezTo>
                <a:cubicBezTo>
                  <a:pt x="148667" y="170622"/>
                  <a:pt x="133586" y="192053"/>
                  <a:pt x="107789" y="207531"/>
                </a:cubicBezTo>
                <a:cubicBezTo>
                  <a:pt x="81992" y="223009"/>
                  <a:pt x="7380" y="246822"/>
                  <a:pt x="633" y="228963"/>
                </a:cubicBezTo>
                <a:cubicBezTo>
                  <a:pt x="-6114" y="211104"/>
                  <a:pt x="42702" y="137681"/>
                  <a:pt x="67308" y="100375"/>
                </a:cubicBezTo>
                <a:cubicBezTo>
                  <a:pt x="91914" y="63069"/>
                  <a:pt x="133586" y="-5590"/>
                  <a:pt x="148270" y="363"/>
                </a:cubicBezTo>
                <a:close/>
              </a:path>
            </a:pathLst>
          </a:custGeom>
          <a:solidFill>
            <a:srgbClr val="9B8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227096" y="3315479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227096" y="4349429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007989" y="4473600"/>
            <a:ext cx="432048" cy="43204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五角星 61"/>
          <p:cNvSpPr/>
          <p:nvPr/>
        </p:nvSpPr>
        <p:spPr>
          <a:xfrm>
            <a:off x="6107101" y="4574772"/>
            <a:ext cx="233824" cy="233824"/>
          </a:xfrm>
          <a:prstGeom prst="star5">
            <a:avLst>
              <a:gd name="adj" fmla="val 27696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03587" y="2121274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543020" y="2121274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4099275" y="96665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275" y="387030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434" y="3520362"/>
            <a:ext cx="936104" cy="1008112"/>
          </a:xfrm>
          <a:prstGeom prst="rect">
            <a:avLst/>
          </a:prstGeom>
          <a:solidFill>
            <a:srgbClr val="2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434" y="2512250"/>
            <a:ext cx="936104" cy="1008112"/>
          </a:xfrm>
          <a:prstGeom prst="rect">
            <a:avLst/>
          </a:prstGeom>
          <a:solidFill>
            <a:srgbClr val="0A9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2434" y="1514035"/>
            <a:ext cx="936104" cy="1008112"/>
          </a:xfrm>
          <a:prstGeom prst="rect">
            <a:avLst/>
          </a:prstGeom>
          <a:solidFill>
            <a:srgbClr val="E26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2434" y="510208"/>
            <a:ext cx="936104" cy="1008112"/>
          </a:xfrm>
          <a:prstGeom prst="rect">
            <a:avLst/>
          </a:prstGeom>
          <a:solidFill>
            <a:srgbClr val="869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-2662806" y="2910682"/>
            <a:ext cx="6192000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3105250" y="3233698"/>
            <a:ext cx="2618878" cy="726559"/>
          </a:xfrm>
          <a:prstGeom prst="rect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05250" y="2507139"/>
            <a:ext cx="2618878" cy="726559"/>
          </a:xfrm>
          <a:prstGeom prst="rect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05250" y="1787713"/>
            <a:ext cx="2618878" cy="726559"/>
          </a:xfrm>
          <a:prstGeom prst="rect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05250" y="1064242"/>
            <a:ext cx="2618878" cy="726559"/>
          </a:xfrm>
          <a:prstGeom prst="rect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78538" y="510207"/>
            <a:ext cx="1826712" cy="128059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92A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8"/>
          <p:cNvSpPr/>
          <p:nvPr/>
        </p:nvSpPr>
        <p:spPr>
          <a:xfrm>
            <a:off x="1278538" y="1515939"/>
            <a:ext cx="1829887" cy="100754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3980"/>
              <a:gd name="connsiteY0" fmla="*/ 0 h 1007543"/>
              <a:gd name="connsiteX1" fmla="*/ 1829887 w 1833980"/>
              <a:gd name="connsiteY1" fmla="*/ 273050 h 1007543"/>
              <a:gd name="connsiteX2" fmla="*/ 1833856 w 1833980"/>
              <a:gd name="connsiteY2" fmla="*/ 1001193 h 1007543"/>
              <a:gd name="connsiteX3" fmla="*/ 0 w 1833980"/>
              <a:gd name="connsiteY3" fmla="*/ 1007543 h 1007543"/>
              <a:gd name="connsiteX4" fmla="*/ 0 w 1833980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9093 w 1829887"/>
              <a:gd name="connsiteY2" fmla="*/ 1003575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FE7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28"/>
          <p:cNvSpPr/>
          <p:nvPr/>
        </p:nvSpPr>
        <p:spPr>
          <a:xfrm>
            <a:off x="1278539" y="2516591"/>
            <a:ext cx="1834048" cy="1003574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048"/>
              <a:gd name="connsiteY0" fmla="*/ 5556 h 1003574"/>
              <a:gd name="connsiteX1" fmla="*/ 1832268 w 1834048"/>
              <a:gd name="connsiteY1" fmla="*/ 0 h 1003574"/>
              <a:gd name="connsiteX2" fmla="*/ 1833856 w 1834048"/>
              <a:gd name="connsiteY2" fmla="*/ 720999 h 1003574"/>
              <a:gd name="connsiteX3" fmla="*/ 0 w 1834048"/>
              <a:gd name="connsiteY3" fmla="*/ 1003574 h 1003574"/>
              <a:gd name="connsiteX4" fmla="*/ 0 w 1834048"/>
              <a:gd name="connsiteY4" fmla="*/ 5556 h 10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rgbClr val="0BA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/>
          <p:cNvSpPr/>
          <p:nvPr/>
        </p:nvSpPr>
        <p:spPr>
          <a:xfrm>
            <a:off x="1273670" y="3232033"/>
            <a:ext cx="1837135" cy="1296468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649"/>
              <a:gd name="connsiteY0" fmla="*/ 793 h 1003574"/>
              <a:gd name="connsiteX1" fmla="*/ 1834649 w 1834649"/>
              <a:gd name="connsiteY1" fmla="*/ 0 h 1003574"/>
              <a:gd name="connsiteX2" fmla="*/ 1831474 w 1834649"/>
              <a:gd name="connsiteY2" fmla="*/ 720999 h 1003574"/>
              <a:gd name="connsiteX3" fmla="*/ 2381 w 1834649"/>
              <a:gd name="connsiteY3" fmla="*/ 1003574 h 1003574"/>
              <a:gd name="connsiteX4" fmla="*/ 0 w 1834649"/>
              <a:gd name="connsiteY4" fmla="*/ 793 h 1003574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31474 w 1834649"/>
              <a:gd name="connsiteY2" fmla="*/ 1004368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29093 w 1834649"/>
              <a:gd name="connsiteY2" fmla="*/ 721000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229 w 1834878"/>
              <a:gd name="connsiteY0" fmla="*/ 284162 h 1289324"/>
              <a:gd name="connsiteX1" fmla="*/ 1834878 w 1834878"/>
              <a:gd name="connsiteY1" fmla="*/ 0 h 1289324"/>
              <a:gd name="connsiteX2" fmla="*/ 1829322 w 1834878"/>
              <a:gd name="connsiteY2" fmla="*/ 721000 h 1289324"/>
              <a:gd name="connsiteX3" fmla="*/ 229 w 1834878"/>
              <a:gd name="connsiteY3" fmla="*/ 1289324 h 1289324"/>
              <a:gd name="connsiteX4" fmla="*/ 229 w 1834878"/>
              <a:gd name="connsiteY4" fmla="*/ 284162 h 1289324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1579 w 1837135"/>
              <a:gd name="connsiteY2" fmla="*/ 721000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6342 w 1837135"/>
              <a:gd name="connsiteY2" fmla="*/ 728144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rgbClr val="2D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12587" y="1064242"/>
            <a:ext cx="523309" cy="289601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755229" y="510207"/>
            <a:ext cx="523309" cy="401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99592" y="479467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01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9592" y="146135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592" y="248069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3462581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04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5856" y="113159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185167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5856" y="258452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330460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780" y="802632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2780" y="1851670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2780" y="278457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2780" y="376626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Freeform 144"/>
          <p:cNvSpPr>
            <a:spLocks noEditPoints="1"/>
          </p:cNvSpPr>
          <p:nvPr/>
        </p:nvSpPr>
        <p:spPr bwMode="black">
          <a:xfrm>
            <a:off x="1983234" y="1818864"/>
            <a:ext cx="342989" cy="605370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  <a:extLst/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34" descr="Efficienc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156" y="2614890"/>
            <a:ext cx="743144" cy="689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roup 173"/>
          <p:cNvGrpSpPr>
            <a:grpSpLocks noChangeAspect="1"/>
          </p:cNvGrpSpPr>
          <p:nvPr/>
        </p:nvGrpSpPr>
        <p:grpSpPr>
          <a:xfrm>
            <a:off x="1901813" y="3462581"/>
            <a:ext cx="505829" cy="651057"/>
            <a:chOff x="-2773363" y="1651000"/>
            <a:chExt cx="2692401" cy="3448051"/>
          </a:xfrm>
          <a:solidFill>
            <a:schemeClr val="bg1"/>
          </a:solidFill>
        </p:grpSpPr>
        <p:sp>
          <p:nvSpPr>
            <p:cNvPr id="65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Freeform 89"/>
          <p:cNvSpPr>
            <a:spLocks noEditPoints="1"/>
          </p:cNvSpPr>
          <p:nvPr/>
        </p:nvSpPr>
        <p:spPr bwMode="black">
          <a:xfrm>
            <a:off x="1810600" y="1064242"/>
            <a:ext cx="628007" cy="404159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4" name="等腰三角形 73"/>
          <p:cNvSpPr/>
          <p:nvPr/>
        </p:nvSpPr>
        <p:spPr>
          <a:xfrm rot="5400000">
            <a:off x="5706083" y="1314739"/>
            <a:ext cx="261654" cy="225564"/>
          </a:xfrm>
          <a:prstGeom prst="triangle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5706083" y="2038210"/>
            <a:ext cx="261654" cy="225564"/>
          </a:xfrm>
          <a:prstGeom prst="triangle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5706083" y="2757636"/>
            <a:ext cx="261654" cy="225564"/>
          </a:xfrm>
          <a:prstGeom prst="triangle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706083" y="3484680"/>
            <a:ext cx="261654" cy="225564"/>
          </a:xfrm>
          <a:prstGeom prst="triangle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084168" y="1042800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084168" y="173030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6084168" y="245038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4168" y="317046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0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944331" y="3781389"/>
            <a:ext cx="219953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261488" y="2276845"/>
            <a:ext cx="4342763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5286271" y="1698412"/>
            <a:ext cx="3322170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43112" y="3689948"/>
            <a:ext cx="2321935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77831" y="3104899"/>
            <a:ext cx="340866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403341" y="2487721"/>
            <a:ext cx="436735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6284747" y="1117089"/>
            <a:ext cx="231466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2045239" y="645433"/>
            <a:ext cx="1520591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组合 46"/>
          <p:cNvGrpSpPr/>
          <p:nvPr/>
        </p:nvGrpSpPr>
        <p:grpSpPr>
          <a:xfrm>
            <a:off x="2797436" y="525220"/>
            <a:ext cx="4689697" cy="1197271"/>
            <a:chOff x="1933340" y="510706"/>
            <a:chExt cx="4689697" cy="1197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1933340" y="510706"/>
              <a:ext cx="297209" cy="1038921"/>
              <a:chOff x="1733243" y="794574"/>
              <a:chExt cx="497394" cy="1738686"/>
            </a:xfrm>
          </p:grpSpPr>
          <p:sp>
            <p:nvSpPr>
              <p:cNvPr id="34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弦形 34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 rot="10800000" flipH="1">
              <a:off x="2033416" y="669057"/>
              <a:ext cx="4503561" cy="879264"/>
            </a:xfrm>
            <a:prstGeom prst="parallelogram">
              <a:avLst>
                <a:gd name="adj" fmla="val 21620"/>
              </a:avLst>
            </a:prstGeom>
            <a:gradFill>
              <a:gsLst>
                <a:gs pos="87000">
                  <a:srgbClr val="F55C4E"/>
                </a:gs>
                <a:gs pos="11000">
                  <a:srgbClr val="F55C4E"/>
                </a:gs>
                <a:gs pos="100000">
                  <a:srgbClr val="880A00"/>
                </a:gs>
                <a:gs pos="0">
                  <a:srgbClr val="881300"/>
                </a:gs>
              </a:gsLst>
              <a:lin ang="7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 rot="10800000">
              <a:off x="6325828" y="669056"/>
              <a:ext cx="297209" cy="1038921"/>
              <a:chOff x="1733243" y="794574"/>
              <a:chExt cx="497394" cy="1738686"/>
            </a:xfrm>
          </p:grpSpPr>
          <p:sp>
            <p:nvSpPr>
              <p:cNvPr id="39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弦形 39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平行四边形 33"/>
          <p:cNvSpPr/>
          <p:nvPr/>
        </p:nvSpPr>
        <p:spPr>
          <a:xfrm flipH="1">
            <a:off x="2377060" y="1484079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/>
              </a:gs>
              <a:gs pos="62000">
                <a:schemeClr val="tx1">
                  <a:lumMod val="75000"/>
                  <a:lumOff val="2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800000">
            <a:off x="2371080" y="1393529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rot="10800000" flipH="1">
            <a:off x="2471156" y="1551880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40373A"/>
              </a:gs>
              <a:gs pos="12000">
                <a:srgbClr val="40373A"/>
              </a:gs>
              <a:gs pos="100000">
                <a:schemeClr val="tx1"/>
              </a:gs>
              <a:gs pos="0">
                <a:schemeClr val="tx1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33"/>
          <p:cNvSpPr/>
          <p:nvPr/>
        </p:nvSpPr>
        <p:spPr>
          <a:xfrm rot="10800000" flipH="1">
            <a:off x="6763568" y="1551879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>
                  <a:lumMod val="95000"/>
                  <a:lumOff val="5000"/>
                </a:schemeClr>
              </a:gs>
              <a:gs pos="62000">
                <a:schemeClr val="tx1">
                  <a:lumMod val="85000"/>
                  <a:lumOff val="1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弦形 52"/>
          <p:cNvSpPr/>
          <p:nvPr/>
        </p:nvSpPr>
        <p:spPr>
          <a:xfrm rot="12600000">
            <a:off x="6888657" y="2442137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33"/>
          <p:cNvSpPr/>
          <p:nvPr/>
        </p:nvSpPr>
        <p:spPr>
          <a:xfrm flipH="1">
            <a:off x="1913684" y="2364743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880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弦形 62"/>
          <p:cNvSpPr/>
          <p:nvPr/>
        </p:nvSpPr>
        <p:spPr>
          <a:xfrm rot="1800000">
            <a:off x="1907704" y="2274193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10800000" flipH="1">
            <a:off x="2007780" y="2432544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FFC000"/>
              </a:gs>
              <a:gs pos="11000">
                <a:srgbClr val="FFC000"/>
              </a:gs>
              <a:gs pos="100000">
                <a:srgbClr val="A88000"/>
              </a:gs>
              <a:gs pos="0">
                <a:srgbClr val="A88000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33"/>
          <p:cNvSpPr/>
          <p:nvPr/>
        </p:nvSpPr>
        <p:spPr>
          <a:xfrm rot="10800000" flipH="1">
            <a:off x="6300192" y="2432543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C83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弦形 60"/>
          <p:cNvSpPr/>
          <p:nvPr/>
        </p:nvSpPr>
        <p:spPr>
          <a:xfrm rot="12600000">
            <a:off x="6425281" y="3322801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平行四边形 33"/>
          <p:cNvSpPr/>
          <p:nvPr/>
        </p:nvSpPr>
        <p:spPr>
          <a:xfrm flipH="1">
            <a:off x="1409628" y="3238364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弦形 70"/>
          <p:cNvSpPr/>
          <p:nvPr/>
        </p:nvSpPr>
        <p:spPr>
          <a:xfrm rot="1800000">
            <a:off x="1403648" y="3147814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平行四边形 65"/>
          <p:cNvSpPr/>
          <p:nvPr/>
        </p:nvSpPr>
        <p:spPr>
          <a:xfrm rot="10800000" flipH="1">
            <a:off x="1503724" y="3306165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66C8D5"/>
              </a:gs>
              <a:gs pos="11000">
                <a:srgbClr val="66C8D5"/>
              </a:gs>
              <a:gs pos="100000">
                <a:srgbClr val="037283"/>
              </a:gs>
              <a:gs pos="0">
                <a:srgbClr val="037283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平行四边形 33"/>
          <p:cNvSpPr/>
          <p:nvPr/>
        </p:nvSpPr>
        <p:spPr>
          <a:xfrm rot="10800000" flipH="1">
            <a:off x="5796136" y="3306164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弦形 68"/>
          <p:cNvSpPr/>
          <p:nvPr/>
        </p:nvSpPr>
        <p:spPr>
          <a:xfrm rot="12600000">
            <a:off x="5921225" y="4196422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323588" y="819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31840" y="1059582"/>
            <a:ext cx="54213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01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63548" y="1707654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71800" y="1947778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02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89516" y="25717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7768" y="2811874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03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55436" y="3454896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3688" y="3695020"/>
            <a:ext cx="652743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04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2845747" y="4909365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207643" y="4621334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3484830" y="454942"/>
            <a:ext cx="493940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4412554" y="1428749"/>
            <a:ext cx="4011680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6820443" y="3986731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H="1">
            <a:off x="4412553" y="1733637"/>
            <a:ext cx="401168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H="1">
            <a:off x="5379337" y="3014663"/>
            <a:ext cx="304489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5379336" y="2707444"/>
            <a:ext cx="3044897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9179" y="137994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1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7291" y="143571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2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4957" y="2716736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3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7" name="矩形 16"/>
          <p:cNvSpPr/>
          <p:nvPr/>
        </p:nvSpPr>
        <p:spPr>
          <a:xfrm rot="3733891">
            <a:off x="3522354" y="904824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3733891">
            <a:off x="4380552" y="2202540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3733891">
            <a:off x="5346078" y="3483566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56635" y="641763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920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平行四边形 23"/>
          <p:cNvSpPr/>
          <p:nvPr/>
        </p:nvSpPr>
        <p:spPr>
          <a:xfrm flipH="1">
            <a:off x="7452892" y="454942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flipH="1">
            <a:off x="7452892" y="1742929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flipH="1">
            <a:off x="7445266" y="3012332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34343" y="3117821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平行四边形 26"/>
          <p:cNvSpPr/>
          <p:nvPr/>
        </p:nvSpPr>
        <p:spPr>
          <a:xfrm rot="3705747" flipH="1">
            <a:off x="2928980" y="1084098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flipH="1">
            <a:off x="485774" y="1026980"/>
            <a:ext cx="349361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3705747" flipH="1">
            <a:off x="3860816" y="2360276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3705747" flipH="1">
            <a:off x="4821091" y="3638971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 flipH="1">
            <a:off x="395536" y="2310376"/>
            <a:ext cx="451487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/>
          <p:cNvSpPr/>
          <p:nvPr/>
        </p:nvSpPr>
        <p:spPr>
          <a:xfrm flipH="1">
            <a:off x="-1" y="3596691"/>
            <a:ext cx="587601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flipH="1">
            <a:off x="391766" y="2310375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 flipH="1">
            <a:off x="-9241" y="3596690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395537" y="2000786"/>
            <a:ext cx="3583854" cy="309589"/>
          </a:xfrm>
          <a:prstGeom prst="parallelogram">
            <a:avLst>
              <a:gd name="adj" fmla="val 200687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0" y="3284183"/>
            <a:ext cx="4910414" cy="312508"/>
          </a:xfrm>
          <a:prstGeom prst="parallelogram">
            <a:avLst>
              <a:gd name="adj" fmla="val 296063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969726" y="4570496"/>
            <a:ext cx="2821534" cy="449526"/>
          </a:xfrm>
          <a:prstGeom prst="triangle">
            <a:avLst>
              <a:gd name="adj" fmla="val 0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>
            <a:off x="485774" y="281721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22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0456" y="733108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4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9842" y="1134193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463" y="2010202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5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9292" y="24949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5852" y="329183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1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308" y="3795599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2032317" y="2532671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>
            <a:off x="4193327" y="469543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 flipH="1">
            <a:off x="4174278" y="41151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316238" y="2525527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16095" y="704304"/>
            <a:ext cx="3656106" cy="3654402"/>
            <a:chOff x="2940187" y="923622"/>
            <a:chExt cx="3223609" cy="3222109"/>
          </a:xfrm>
        </p:grpSpPr>
        <p:sp>
          <p:nvSpPr>
            <p:cNvPr id="21" name="空心弧 20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0187" y="923622"/>
            <a:ext cx="3223609" cy="3222109"/>
            <a:chOff x="2940187" y="923622"/>
            <a:chExt cx="3223609" cy="3222109"/>
          </a:xfrm>
          <a:effectLst>
            <a:outerShdw blurRad="241300" sx="104000" sy="104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08139" y="107177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40000">
                      <a:srgbClr val="C000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01</a:t>
            </a:r>
            <a:endParaRPr lang="zh-CN" altLang="en-US" b="1" dirty="0">
              <a:gradFill>
                <a:gsLst>
                  <a:gs pos="40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4088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bg2">
                        <a:lumMod val="50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02</a:t>
            </a:r>
            <a:endParaRPr lang="zh-CN" altLang="en-US" b="1" dirty="0"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2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6211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03</a:t>
            </a:r>
            <a:endParaRPr lang="zh-CN" altLang="en-US" b="1" dirty="0"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08139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04</a:t>
            </a:r>
            <a:endParaRPr lang="zh-CN" altLang="en-US" b="1" dirty="0"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2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05</a:t>
            </a:r>
            <a:endParaRPr lang="zh-CN" altLang="en-US" b="1" dirty="0">
              <a:gradFill>
                <a:gsLst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3963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06</a:t>
            </a:r>
            <a:endParaRPr lang="zh-CN" altLang="en-US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3963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07</a:t>
            </a:r>
            <a:endParaRPr lang="zh-CN" altLang="en-US" b="1" dirty="0">
              <a:gradFill>
                <a:gsLst>
                  <a:gs pos="100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8345" y="107177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08</a:t>
            </a:r>
            <a:endParaRPr lang="zh-CN" altLang="en-US" b="1" dirty="0"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38737" y="10521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2670" y="82134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Sample</a:t>
            </a:r>
          </a:p>
          <a:p>
            <a:pPr algn="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text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16238" y="2532927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16238" y="1941301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50280" y="433685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77554" y="4359938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76836" y="2542930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C00000"/>
                </a:solidFill>
              </a:rPr>
              <a:t>Sample</a:t>
            </a:r>
          </a:p>
          <a:p>
            <a:pPr algn="r"/>
            <a:r>
              <a:rPr lang="en-US" altLang="zh-CN" dirty="0" smtClean="0">
                <a:solidFill>
                  <a:srgbClr val="C00000"/>
                </a:solidFill>
              </a:rPr>
              <a:t>text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8979" y="1942766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2700000" flipH="1">
            <a:off x="2638088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8900000">
            <a:off x="5718838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8900000" flipH="1" flipV="1">
            <a:off x="2638087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2700000" flipV="1">
            <a:off x="5718837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108325" y="92630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4586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46399" y="949389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60915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82023" y="363465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316" y="3680822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85354" y="3493400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0915" y="353956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3256" y="2952082"/>
            <a:ext cx="1119844" cy="110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2173" y="1102556"/>
            <a:ext cx="1040482" cy="10261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493" y="2163047"/>
            <a:ext cx="3257966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10221" y="1099492"/>
            <a:ext cx="1058504" cy="10438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-26369" y="2802194"/>
            <a:ext cx="1416867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心圆 20"/>
          <p:cNvSpPr/>
          <p:nvPr/>
        </p:nvSpPr>
        <p:spPr>
          <a:xfrm rot="10800000">
            <a:off x="671269" y="2802194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4499993" y="2500001"/>
            <a:ext cx="1423818" cy="1404156"/>
            <a:chOff x="3347864" y="1268760"/>
            <a:chExt cx="1872208" cy="1872208"/>
          </a:xfr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</p:grpSpPr>
        <p:sp>
          <p:nvSpPr>
            <p:cNvPr id="25" name="同心圆 24"/>
            <p:cNvSpPr/>
            <p:nvPr/>
          </p:nvSpPr>
          <p:spPr>
            <a:xfrm>
              <a:off x="3347864" y="1268760"/>
              <a:ext cx="1872208" cy="1872208"/>
            </a:xfrm>
            <a:prstGeom prst="donut">
              <a:avLst>
                <a:gd name="adj" fmla="val 138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99892" y="1520788"/>
              <a:ext cx="1368152" cy="1368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9486" y="2500001"/>
            <a:ext cx="5233340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60697" y="2677071"/>
            <a:ext cx="1076528" cy="106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2534808" y="920679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8611" y="1102557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19917" y="3117084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2745409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86418" y="1995685"/>
            <a:ext cx="3457582" cy="961503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86418" y="1034182"/>
            <a:ext cx="3457582" cy="961503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957189"/>
            <a:ext cx="3422086" cy="961503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95686"/>
            <a:ext cx="3422086" cy="961503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833365" y="1960237"/>
            <a:ext cx="4176462" cy="4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2646340" y="2104254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2286300" y="2866626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152728" y="2776062"/>
            <a:ext cx="4176462" cy="36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1880" y="219481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9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311477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3A3A3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rgbClr val="3A3A3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378" y="122909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3378" y="21490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AEA39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rgbClr val="AEA39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048" y="2148649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048" y="3053041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0483" y="1136758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0483" y="2139702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Your text</a:t>
            </a:r>
          </a:p>
          <a:p>
            <a:r>
              <a:rPr lang="en-US" altLang="zh-CN" sz="1400" dirty="0" smtClean="0"/>
              <a:t>Click here to add your text or </a:t>
            </a:r>
          </a:p>
          <a:p>
            <a:r>
              <a:rPr lang="en-US" altLang="zh-CN" sz="1400" dirty="0" smtClean="0"/>
              <a:t>Copy Your text and paste it here</a:t>
            </a:r>
            <a:endParaRPr lang="zh-CN" altLang="en-US" sz="1400" dirty="0"/>
          </a:p>
        </p:txBody>
      </p:sp>
      <p:sp>
        <p:nvSpPr>
          <p:cNvPr id="8" name="燕尾形 7"/>
          <p:cNvSpPr/>
          <p:nvPr/>
        </p:nvSpPr>
        <p:spPr>
          <a:xfrm rot="5400000">
            <a:off x="4391200" y="8319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4391200" y="11537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4391200" y="14764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4391200" y="17982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4391200" y="2121244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4391200" y="24429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4391200" y="2765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4391200" y="3087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4391200" y="3406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4391200" y="3728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4391200" y="40512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4391200" y="43730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855600"/>
            <a:ext cx="9144000" cy="1285200"/>
          </a:xfrm>
          <a:prstGeom prst="rect">
            <a:avLst/>
          </a:prstGeom>
          <a:solidFill>
            <a:srgbClr val="3E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6" y="44076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组合 35"/>
          <p:cNvGrpSpPr/>
          <p:nvPr/>
        </p:nvGrpSpPr>
        <p:grpSpPr>
          <a:xfrm flipH="1">
            <a:off x="7335492" y="4067313"/>
            <a:ext cx="585752" cy="666205"/>
            <a:chOff x="1187624" y="2766725"/>
            <a:chExt cx="585752" cy="666205"/>
          </a:xfrm>
        </p:grpSpPr>
        <p:sp>
          <p:nvSpPr>
            <p:cNvPr id="37" name="矩形 36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742618" y="3855600"/>
            <a:ext cx="1403649" cy="129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00391" y="4067313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</a:p>
          <a:p>
            <a:r>
              <a:rPr lang="en-US" altLang="zh-CN" sz="14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570400"/>
            <a:ext cx="9144000" cy="12852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187624" y="2766725"/>
            <a:ext cx="585752" cy="666205"/>
            <a:chOff x="1187624" y="2766725"/>
            <a:chExt cx="585752" cy="666205"/>
          </a:xfrm>
        </p:grpSpPr>
        <p:sp>
          <p:nvSpPr>
            <p:cNvPr id="34" name="矩形 33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31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rgbClr val="56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571750"/>
            <a:ext cx="1403649" cy="128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7667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</a:p>
          <a:p>
            <a:r>
              <a:rPr lang="en-US" altLang="zh-CN" sz="14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0" y="3114239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1285200"/>
            <a:ext cx="9144000" cy="1285200"/>
          </a:xfrm>
          <a:prstGeom prst="rect">
            <a:avLst/>
          </a:prstGeom>
          <a:solidFill>
            <a:srgbClr val="393F59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7370624" y="1495937"/>
            <a:ext cx="585752" cy="666206"/>
            <a:chOff x="2608294" y="176834"/>
            <a:chExt cx="792088" cy="900882"/>
          </a:xfrm>
        </p:grpSpPr>
        <p:sp>
          <p:nvSpPr>
            <p:cNvPr id="30" name="矩形 29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740352" y="1286550"/>
            <a:ext cx="1403649" cy="1285200"/>
          </a:xfrm>
          <a:prstGeom prst="rect">
            <a:avLst/>
          </a:prstGeom>
          <a:solidFill>
            <a:srgbClr val="393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00392" y="14815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</a:p>
          <a:p>
            <a:r>
              <a:rPr lang="en-US" altLang="zh-CN" sz="14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6" y="18372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85200"/>
          </a:xfrm>
          <a:prstGeom prst="rect">
            <a:avLst/>
          </a:prstGeom>
          <a:solidFill>
            <a:srgbClr val="BF232E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87624" y="206444"/>
            <a:ext cx="585752" cy="666206"/>
            <a:chOff x="2608294" y="176834"/>
            <a:chExt cx="792088" cy="900882"/>
          </a:xfrm>
        </p:grpSpPr>
        <p:sp>
          <p:nvSpPr>
            <p:cNvPr id="26" name="矩形 25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-1" y="0"/>
            <a:ext cx="1403649" cy="1285200"/>
          </a:xfrm>
          <a:prstGeom prst="rect">
            <a:avLst/>
          </a:prstGeom>
          <a:solidFill>
            <a:srgbClr val="BF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196324"/>
            <a:ext cx="7184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</a:p>
          <a:p>
            <a:r>
              <a:rPr lang="en-US" altLang="zh-CN" sz="14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0" y="560235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483768" y="273268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1559818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AC84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rgbClr val="FFAC84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rgbClr val="FFAC84"/>
                </a:solidFill>
              </a:rPr>
              <a:t>Copy Your text and paste it here</a:t>
            </a:r>
            <a:endParaRPr lang="zh-CN" altLang="en-US" sz="1400" dirty="0">
              <a:solidFill>
                <a:srgbClr val="FFAC8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2835470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423C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rgbClr val="55423C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rgbClr val="55423C"/>
                </a:solidFill>
              </a:rPr>
              <a:t>Copy Your text and paste it here</a:t>
            </a:r>
            <a:endParaRPr lang="zh-CN" altLang="en-US" sz="1400" dirty="0">
              <a:solidFill>
                <a:srgbClr val="55423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3768" y="4135014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4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57" y="273268"/>
            <a:ext cx="638782" cy="6386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80"/>
          <p:cNvSpPr>
            <a:spLocks noEditPoints="1"/>
          </p:cNvSpPr>
          <p:nvPr/>
        </p:nvSpPr>
        <p:spPr bwMode="black">
          <a:xfrm>
            <a:off x="339997" y="1472310"/>
            <a:ext cx="681158" cy="826172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46" name="Picture 2" descr="C:\Users\Jonahs\Dropbox\Projects SCOTT\MEET Windows Azure\source\Background\tile-icon-storage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 bwMode="auto">
          <a:xfrm>
            <a:off x="382373" y="4185038"/>
            <a:ext cx="638782" cy="5917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\\MAGNUM\Projects\Microsoft\Cloud Power FY12\Design\ICONS_PNG\Increase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rgbClr val="393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251"/>
          <a:stretch/>
        </p:blipFill>
        <p:spPr bwMode="auto">
          <a:xfrm>
            <a:off x="7873769" y="2667823"/>
            <a:ext cx="1059851" cy="8873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7767" y="4413784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6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795"/>
            <a:ext cx="9144000" cy="347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云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140" y="1263255"/>
            <a:ext cx="2268141" cy="52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云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8" y="1516265"/>
            <a:ext cx="2994422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7"/>
          <p:cNvSpPr>
            <a:spLocks noChangeShapeType="1"/>
          </p:cNvSpPr>
          <p:nvPr/>
        </p:nvSpPr>
        <p:spPr bwMode="auto">
          <a:xfrm>
            <a:off x="0" y="4457700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918" tIns="43959" rIns="87918" bIns="43959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3078" name="Line 33"/>
          <p:cNvSpPr>
            <a:spLocks noChangeShapeType="1"/>
          </p:cNvSpPr>
          <p:nvPr/>
        </p:nvSpPr>
        <p:spPr bwMode="auto">
          <a:xfrm>
            <a:off x="-25003" y="942975"/>
            <a:ext cx="9144001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alpha val="79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918" tIns="43959" rIns="87918" bIns="43959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3079" name="Line 36"/>
          <p:cNvSpPr>
            <a:spLocks noChangeShapeType="1"/>
          </p:cNvSpPr>
          <p:nvPr/>
        </p:nvSpPr>
        <p:spPr bwMode="auto">
          <a:xfrm>
            <a:off x="0" y="4467225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alpha val="79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918" tIns="43959" rIns="87918" bIns="43959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</a:endParaRPr>
          </a:p>
        </p:txBody>
      </p:sp>
      <p:pic>
        <p:nvPicPr>
          <p:cNvPr id="82984" name="Picture 40" descr="音乐泡泡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78" y="5387579"/>
            <a:ext cx="1008459" cy="7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5" name="Picture 41" descr="音乐泡泡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5476876"/>
            <a:ext cx="6477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43"/>
          <p:cNvSpPr>
            <a:spLocks noChangeArrowheads="1"/>
          </p:cNvSpPr>
          <p:nvPr/>
        </p:nvSpPr>
        <p:spPr bwMode="auto">
          <a:xfrm>
            <a:off x="0" y="2"/>
            <a:ext cx="9144000" cy="897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918" tIns="43959" rIns="87918" bIns="43959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82979" name="Picture 35" descr="热气球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91" y="271463"/>
            <a:ext cx="14287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07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-57150"/>
            <a:ext cx="98464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美女跳舞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6" y="1006080"/>
            <a:ext cx="2296715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60" descr="绿风车棍子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73" y="3163492"/>
            <a:ext cx="71438" cy="124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9" descr="绿风车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92" y="2792016"/>
            <a:ext cx="121800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"/>
          <p:cNvSpPr txBox="1">
            <a:spLocks noChangeArrowheads="1"/>
          </p:cNvSpPr>
          <p:nvPr/>
        </p:nvSpPr>
        <p:spPr bwMode="auto">
          <a:xfrm>
            <a:off x="2627138" y="1203086"/>
            <a:ext cx="5329238" cy="230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18" tIns="43959" rIns="87918" bIns="43959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制作技巧：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hlinkClick r:id="rId13"/>
              </a:rPr>
              <a:t>http://www.officezhushou.com/pptjiaocheng/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模板：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hlinkClick r:id="rId14"/>
              </a:rPr>
              <a:t>http://www.officezhushou.com/pptmuban/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素材：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hlinkClick r:id="rId15"/>
              </a:rPr>
              <a:t>http://www.officezhushou.com/pptsucai/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5206">
            <a:off x="2294335" y="1403835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5206">
            <a:off x="2294335" y="2213372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5206">
            <a:off x="2294335" y="3077766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47995"/>
      </p:ext>
    </p:extLst>
  </p:cSld>
  <p:clrMapOvr>
    <a:masterClrMapping/>
  </p:clrMapOvr>
  <p:transition>
    <p:sndAc>
      <p:stSnd loop="1">
        <p:snd r:embed="rId2" name="亡灵序曲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1111 L 1.79965 0.01111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111 L -1.8467 0.01111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4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C 0.03281 -0.09329 0.06597 -0.18588 0.11666 -0.24745 C 0.16788 -0.30879 0.29392 -0.30625 0.30503 -0.36898 C 0.31632 -0.43171 0.20034 -0.5493 0.18368 -0.6243 C 0.16736 -0.6993 0.17517 -0.77292 0.20538 -0.81782 C 0.23593 -0.86296 0.35625 -0.8618 0.36614 -0.89421 C 0.37604 -0.92685 0.25225 -0.98287 0.26458 -1.01366 C 0.27725 -1.04444 0.35902 -1.0618 0.44097 -1.0794 " pathEditMode="relative" rAng="0" ptsTypes="aaaaaaaA">
                                      <p:cBhvr>
                                        <p:cTn id="21" dur="12000" fill="hold"/>
                                        <p:tgtEl>
                                          <p:spTgt spid="82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5398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0.00024 C -0.01267 -0.09676 -0.025 -0.19283 -0.04409 -0.25649 C -0.06319 -0.31991 -0.11041 -0.31737 -0.11475 -0.38218 C -0.11892 -0.44723 -0.07534 -0.56922 -0.06909 -0.64676 C -0.06302 -0.72454 -0.06597 -0.80093 -0.07743 -0.84723 C -0.08871 -0.89375 -0.13368 -0.8926 -0.13732 -0.92616 C -0.14132 -0.95996 -0.09461 -1.01783 -0.09948 -1.05 C -0.10416 -1.08149 -0.13489 -1.09954 -0.16527 -1.11783 " pathEditMode="relative" rAng="0" ptsTypes="aaaaaaaA">
                                      <p:cBhvr>
                                        <p:cTn id="23" dur="8000" fill="hold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55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5409282" y="411510"/>
            <a:ext cx="1899022" cy="3638558"/>
            <a:chOff x="1355467" y="454668"/>
            <a:chExt cx="1899022" cy="3638558"/>
          </a:xfrm>
        </p:grpSpPr>
        <p:grpSp>
          <p:nvGrpSpPr>
            <p:cNvPr id="95" name="组合 94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113" name="梯形 112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0" name="椭圆 99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8" name="矩形 97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835696" y="411510"/>
            <a:ext cx="1899022" cy="3638558"/>
            <a:chOff x="1355467" y="454668"/>
            <a:chExt cx="1899022" cy="3638558"/>
          </a:xfrm>
        </p:grpSpPr>
        <p:grpSp>
          <p:nvGrpSpPr>
            <p:cNvPr id="6" name="组合 5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4" name="梯形 3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椭圆 12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626523" y="1197525"/>
            <a:ext cx="1899022" cy="3638558"/>
            <a:chOff x="1355467" y="454668"/>
            <a:chExt cx="1899022" cy="3638558"/>
          </a:xfrm>
        </p:grpSpPr>
        <p:grpSp>
          <p:nvGrpSpPr>
            <p:cNvPr id="73" name="组合 72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91" name="梯形 90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8" name="椭圆 77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1895067" y="1356228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85894" y="2224716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68653" y="1356228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7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6754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-858241" y="1953320"/>
            <a:ext cx="2700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C000"/>
                </a:solidFill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CONTENTS</a:t>
            </a:r>
            <a:endParaRPr lang="zh-CN" altLang="en-US" sz="4400" b="1" dirty="0">
              <a:solidFill>
                <a:srgbClr val="FFC000"/>
              </a:solidFill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67744" y="195486"/>
            <a:ext cx="4104456" cy="1117366"/>
            <a:chOff x="2267744" y="195486"/>
            <a:chExt cx="4104456" cy="1117366"/>
          </a:xfrm>
        </p:grpSpPr>
        <p:sp>
          <p:nvSpPr>
            <p:cNvPr id="13" name="椭圆 12"/>
            <p:cNvSpPr/>
            <p:nvPr/>
          </p:nvSpPr>
          <p:spPr>
            <a:xfrm>
              <a:off x="2267744" y="195486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46144" y="474829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47556" y="275298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27784" y="1392664"/>
            <a:ext cx="4104456" cy="1117366"/>
            <a:chOff x="2627784" y="1392664"/>
            <a:chExt cx="4104456" cy="1117366"/>
          </a:xfrm>
        </p:grpSpPr>
        <p:sp>
          <p:nvSpPr>
            <p:cNvPr id="27" name="椭圆 26"/>
            <p:cNvSpPr/>
            <p:nvPr/>
          </p:nvSpPr>
          <p:spPr>
            <a:xfrm>
              <a:off x="2627784" y="1392664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06184" y="1672007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07596" y="1472476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87824" y="2630625"/>
            <a:ext cx="4104456" cy="1117366"/>
            <a:chOff x="2987824" y="2630625"/>
            <a:chExt cx="4104456" cy="1117366"/>
          </a:xfrm>
        </p:grpSpPr>
        <p:sp>
          <p:nvSpPr>
            <p:cNvPr id="31" name="椭圆 30"/>
            <p:cNvSpPr/>
            <p:nvPr/>
          </p:nvSpPr>
          <p:spPr>
            <a:xfrm>
              <a:off x="2987824" y="2630625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66224" y="2909968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67636" y="2710437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47864" y="3827803"/>
            <a:ext cx="4104456" cy="1117366"/>
            <a:chOff x="3347864" y="3827803"/>
            <a:chExt cx="4104456" cy="1117366"/>
          </a:xfrm>
        </p:grpSpPr>
        <p:sp>
          <p:nvSpPr>
            <p:cNvPr id="35" name="椭圆 34"/>
            <p:cNvSpPr/>
            <p:nvPr/>
          </p:nvSpPr>
          <p:spPr>
            <a:xfrm>
              <a:off x="3347864" y="3827803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026264" y="4107146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27676" y="3907615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65054" y="569504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2500" y="1766682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189" y="300464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5229" y="4201821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33718" y="4925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3757" y="168973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3797" y="29276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3838" y="412487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9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4611" y="2591398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1560" y="1932217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5616" y="2885399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1670" y="2147317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87724" y="2278176"/>
            <a:ext cx="432048" cy="432048"/>
          </a:xfrm>
          <a:prstGeom prst="ellipse">
            <a:avLst/>
          </a:prstGeom>
          <a:solidFill>
            <a:schemeClr val="accent6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20861" y="1527580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0775" y="326029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60040" y="3777884"/>
            <a:ext cx="324036" cy="32403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55034" y="3209435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8154" y="2826631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97619" y="1294201"/>
            <a:ext cx="1114829" cy="1114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23332" y="1056556"/>
            <a:ext cx="162018" cy="1620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12626" y="1137565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57073" y="1823281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30622" y="2278176"/>
            <a:ext cx="546354" cy="546354"/>
          </a:xfrm>
          <a:prstGeom prst="ellipse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4958" y="1689598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67587" y="572243"/>
            <a:ext cx="546354" cy="54635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48086" y="595033"/>
            <a:ext cx="275540" cy="27554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94020" y="3013130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18249" y="3609978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77593" y="3742818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77593" y="397264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74438" y="4155926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34902" y="3609978"/>
            <a:ext cx="275540" cy="275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06486" y="3371453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2164" y="868143"/>
            <a:ext cx="1376885" cy="13768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76256" y="651794"/>
            <a:ext cx="81009" cy="810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530773" y="10294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78126" y="1324006"/>
            <a:ext cx="96865" cy="96865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78180" y="3059309"/>
            <a:ext cx="115839" cy="1158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60154" y="1810319"/>
            <a:ext cx="127660" cy="127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17642" y="1892429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173890" y="2420379"/>
            <a:ext cx="234026" cy="23402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756139" y="3224592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794358" y="2851112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539578" y="1980735"/>
            <a:ext cx="183330" cy="1833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04520" y="654549"/>
            <a:ext cx="375792" cy="37579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51660" y="1029424"/>
            <a:ext cx="324036" cy="324036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503690" y="960516"/>
            <a:ext cx="438437" cy="438437"/>
          </a:xfrm>
          <a:prstGeom prst="ellipse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18394" y="922785"/>
            <a:ext cx="322663" cy="3226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604448" y="1364130"/>
            <a:ext cx="157784" cy="157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099171" y="1615702"/>
            <a:ext cx="252996" cy="252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" idx="7"/>
            <a:endCxn id="5" idx="3"/>
          </p:cNvCxnSpPr>
          <p:nvPr/>
        </p:nvCxnSpPr>
        <p:spPr>
          <a:xfrm flipV="1">
            <a:off x="348268" y="2239530"/>
            <a:ext cx="316019" cy="378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2"/>
            <a:endCxn id="5" idx="6"/>
          </p:cNvCxnSpPr>
          <p:nvPr/>
        </p:nvCxnSpPr>
        <p:spPr>
          <a:xfrm flipH="1" flipV="1">
            <a:off x="971600" y="2112237"/>
            <a:ext cx="630070" cy="1970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1"/>
            <a:endCxn id="5" idx="5"/>
          </p:cNvCxnSpPr>
          <p:nvPr/>
        </p:nvCxnSpPr>
        <p:spPr>
          <a:xfrm flipH="1" flipV="1">
            <a:off x="918873" y="2239530"/>
            <a:ext cx="291651" cy="7407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" idx="0"/>
            <a:endCxn id="7" idx="3"/>
          </p:cNvCxnSpPr>
          <p:nvPr/>
        </p:nvCxnSpPr>
        <p:spPr>
          <a:xfrm flipV="1">
            <a:off x="1439652" y="2423899"/>
            <a:ext cx="209472" cy="4615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7"/>
            <a:endCxn id="8" idx="3"/>
          </p:cNvCxnSpPr>
          <p:nvPr/>
        </p:nvCxnSpPr>
        <p:spPr>
          <a:xfrm flipV="1">
            <a:off x="1668780" y="2646952"/>
            <a:ext cx="482216" cy="3333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" idx="6"/>
            <a:endCxn id="14" idx="4"/>
          </p:cNvCxnSpPr>
          <p:nvPr/>
        </p:nvCxnSpPr>
        <p:spPr>
          <a:xfrm flipV="1">
            <a:off x="1763688" y="2409030"/>
            <a:ext cx="1391346" cy="800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1"/>
            <a:endCxn id="8" idx="4"/>
          </p:cNvCxnSpPr>
          <p:nvPr/>
        </p:nvCxnSpPr>
        <p:spPr>
          <a:xfrm flipH="1" flipV="1">
            <a:off x="2303748" y="2710224"/>
            <a:ext cx="127039" cy="6300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0" idx="0"/>
            <a:endCxn id="8" idx="4"/>
          </p:cNvCxnSpPr>
          <p:nvPr/>
        </p:nvCxnSpPr>
        <p:spPr>
          <a:xfrm flipH="1" flipV="1">
            <a:off x="2303748" y="2710224"/>
            <a:ext cx="320204" cy="55007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" idx="2"/>
            <a:endCxn id="10" idx="7"/>
          </p:cNvCxnSpPr>
          <p:nvPr/>
        </p:nvCxnSpPr>
        <p:spPr>
          <a:xfrm flipH="1">
            <a:off x="2817117" y="3273265"/>
            <a:ext cx="337917" cy="670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5" idx="2"/>
            <a:endCxn id="13" idx="5"/>
          </p:cNvCxnSpPr>
          <p:nvPr/>
        </p:nvCxnSpPr>
        <p:spPr>
          <a:xfrm flipH="1" flipV="1">
            <a:off x="3471811" y="2980288"/>
            <a:ext cx="306369" cy="1369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0" idx="2"/>
            <a:endCxn id="13" idx="7"/>
          </p:cNvCxnSpPr>
          <p:nvPr/>
        </p:nvCxnSpPr>
        <p:spPr>
          <a:xfrm flipH="1">
            <a:off x="3471811" y="2551353"/>
            <a:ext cx="558811" cy="3016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20" idx="1"/>
            <a:endCxn id="19" idx="4"/>
          </p:cNvCxnSpPr>
          <p:nvPr/>
        </p:nvCxnSpPr>
        <p:spPr>
          <a:xfrm flipH="1" flipV="1">
            <a:off x="4019091" y="2147317"/>
            <a:ext cx="91543" cy="2108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9" idx="0"/>
            <a:endCxn id="22" idx="4"/>
          </p:cNvCxnSpPr>
          <p:nvPr/>
        </p:nvCxnSpPr>
        <p:spPr>
          <a:xfrm flipV="1">
            <a:off x="4019091" y="1118597"/>
            <a:ext cx="321673" cy="7046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0" idx="7"/>
            <a:endCxn id="21" idx="4"/>
          </p:cNvCxnSpPr>
          <p:nvPr/>
        </p:nvCxnSpPr>
        <p:spPr>
          <a:xfrm flipV="1">
            <a:off x="4496964" y="2013634"/>
            <a:ext cx="80012" cy="3445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814625" y="2826631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0"/>
            <a:endCxn id="21" idx="4"/>
          </p:cNvCxnSpPr>
          <p:nvPr/>
        </p:nvCxnSpPr>
        <p:spPr>
          <a:xfrm flipH="1" flipV="1">
            <a:off x="4576976" y="2013634"/>
            <a:ext cx="301479" cy="8129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1" idx="4"/>
            <a:endCxn id="24" idx="6"/>
          </p:cNvCxnSpPr>
          <p:nvPr/>
        </p:nvCxnSpPr>
        <p:spPr>
          <a:xfrm flipH="1">
            <a:off x="4713577" y="2245028"/>
            <a:ext cx="977030" cy="11778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5219516" y="2769882"/>
            <a:ext cx="454710" cy="454710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/>
          <p:cNvCxnSpPr>
            <a:stCxn id="27" idx="2"/>
            <a:endCxn id="25" idx="4"/>
          </p:cNvCxnSpPr>
          <p:nvPr/>
        </p:nvCxnSpPr>
        <p:spPr>
          <a:xfrm flipH="1" flipV="1">
            <a:off x="4780267" y="3934014"/>
            <a:ext cx="197326" cy="3118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7" idx="1"/>
            <a:endCxn id="26" idx="4"/>
          </p:cNvCxnSpPr>
          <p:nvPr/>
        </p:nvCxnSpPr>
        <p:spPr>
          <a:xfrm flipH="1" flipV="1">
            <a:off x="5041423" y="3870478"/>
            <a:ext cx="16182" cy="1821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27" idx="0"/>
            <a:endCxn id="122" idx="4"/>
          </p:cNvCxnSpPr>
          <p:nvPr/>
        </p:nvCxnSpPr>
        <p:spPr>
          <a:xfrm flipV="1">
            <a:off x="5250770" y="2858668"/>
            <a:ext cx="691709" cy="11139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910442" y="2794594"/>
            <a:ext cx="64074" cy="640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stCxn id="29" idx="0"/>
            <a:endCxn id="122" idx="4"/>
          </p:cNvCxnSpPr>
          <p:nvPr/>
        </p:nvCxnSpPr>
        <p:spPr>
          <a:xfrm flipV="1">
            <a:off x="5772672" y="2858668"/>
            <a:ext cx="169807" cy="751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30" idx="2"/>
            <a:endCxn id="29" idx="6"/>
          </p:cNvCxnSpPr>
          <p:nvPr/>
        </p:nvCxnSpPr>
        <p:spPr>
          <a:xfrm flipH="1">
            <a:off x="5910442" y="3533471"/>
            <a:ext cx="396044" cy="2142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6326472" y="2576129"/>
            <a:ext cx="252088" cy="252088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>
            <a:stCxn id="39" idx="0"/>
            <a:endCxn id="31" idx="5"/>
          </p:cNvCxnSpPr>
          <p:nvPr/>
        </p:nvCxnSpPr>
        <p:spPr>
          <a:xfrm flipH="1" flipV="1">
            <a:off x="6177409" y="2043388"/>
            <a:ext cx="988509" cy="11812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40" idx="3"/>
            <a:endCxn id="39" idx="7"/>
          </p:cNvCxnSpPr>
          <p:nvPr/>
        </p:nvCxnSpPr>
        <p:spPr>
          <a:xfrm flipH="1">
            <a:off x="7455675" y="3127694"/>
            <a:ext cx="386137" cy="21691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6406473" y="1444722"/>
            <a:ext cx="183330" cy="18333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7003850" y="1786389"/>
            <a:ext cx="87760" cy="8776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737718" y="1811720"/>
            <a:ext cx="78892" cy="788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39" idx="0"/>
            <a:endCxn id="33" idx="5"/>
          </p:cNvCxnSpPr>
          <p:nvPr/>
        </p:nvCxnSpPr>
        <p:spPr>
          <a:xfrm flipH="1" flipV="1">
            <a:off x="6899549" y="1398200"/>
            <a:ext cx="266369" cy="18263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36" idx="0"/>
            <a:endCxn id="33" idx="4"/>
          </p:cNvCxnSpPr>
          <p:nvPr/>
        </p:nvCxnSpPr>
        <p:spPr>
          <a:xfrm flipH="1" flipV="1">
            <a:off x="6746797" y="1461472"/>
            <a:ext cx="77187" cy="3488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42" idx="2"/>
            <a:endCxn id="36" idx="5"/>
          </p:cNvCxnSpPr>
          <p:nvPr/>
        </p:nvCxnSpPr>
        <p:spPr>
          <a:xfrm flipH="1" flipV="1">
            <a:off x="6869119" y="1919284"/>
            <a:ext cx="670459" cy="1531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42" idx="7"/>
            <a:endCxn id="140" idx="3"/>
          </p:cNvCxnSpPr>
          <p:nvPr/>
        </p:nvCxnSpPr>
        <p:spPr>
          <a:xfrm flipV="1">
            <a:off x="7696060" y="1879059"/>
            <a:ext cx="53211" cy="1285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0" idx="0"/>
            <a:endCxn id="45" idx="4"/>
          </p:cNvCxnSpPr>
          <p:nvPr/>
        </p:nvCxnSpPr>
        <p:spPr>
          <a:xfrm flipH="1" flipV="1">
            <a:off x="7722909" y="1398953"/>
            <a:ext cx="54255" cy="4127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50" idx="1"/>
            <a:endCxn id="45" idx="5"/>
          </p:cNvCxnSpPr>
          <p:nvPr/>
        </p:nvCxnSpPr>
        <p:spPr>
          <a:xfrm flipH="1" flipV="1">
            <a:off x="7877919" y="1334745"/>
            <a:ext cx="258302" cy="3180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47" idx="3"/>
            <a:endCxn id="50" idx="7"/>
          </p:cNvCxnSpPr>
          <p:nvPr/>
        </p:nvCxnSpPr>
        <p:spPr>
          <a:xfrm flipH="1">
            <a:off x="8315117" y="1498807"/>
            <a:ext cx="312438" cy="1539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33" idx="1"/>
            <a:endCxn id="23" idx="4"/>
          </p:cNvCxnSpPr>
          <p:nvPr/>
        </p:nvCxnSpPr>
        <p:spPr>
          <a:xfrm flipH="1" flipV="1">
            <a:off x="6485856" y="870573"/>
            <a:ext cx="108189" cy="222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2" idx="2"/>
            <a:endCxn id="23" idx="6"/>
          </p:cNvCxnSpPr>
          <p:nvPr/>
        </p:nvCxnSpPr>
        <p:spPr>
          <a:xfrm flipH="1">
            <a:off x="6623626" y="692299"/>
            <a:ext cx="252630" cy="40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42" idx="1"/>
            <a:endCxn id="34" idx="5"/>
          </p:cNvCxnSpPr>
          <p:nvPr/>
        </p:nvCxnSpPr>
        <p:spPr>
          <a:xfrm flipH="1" flipV="1">
            <a:off x="7060805" y="1406685"/>
            <a:ext cx="505621" cy="6008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42" idx="1"/>
            <a:endCxn id="33" idx="5"/>
          </p:cNvCxnSpPr>
          <p:nvPr/>
        </p:nvCxnSpPr>
        <p:spPr>
          <a:xfrm flipH="1" flipV="1">
            <a:off x="6899549" y="1398200"/>
            <a:ext cx="666877" cy="609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31715" y="302476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47096" y="164430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82670" y="1371715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995861" y="323099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60015" y="343731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4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25912" y="2499051"/>
            <a:ext cx="1800200" cy="18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-756592" y="1851670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71800" y="621141"/>
            <a:ext cx="3229337" cy="32293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6472" y="2468907"/>
            <a:ext cx="1800200" cy="18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4064" y="1659315"/>
            <a:ext cx="461592" cy="461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16517" y="1343591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64088" y="483518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04711" y="3766767"/>
            <a:ext cx="367426" cy="367426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59116" y="2521520"/>
            <a:ext cx="999431" cy="9994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28184" y="2521520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53112" y="1191606"/>
            <a:ext cx="523144" cy="5231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03940" y="373058"/>
            <a:ext cx="1080120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59832" y="3790595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7192" y="3522701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37008" y="628571"/>
            <a:ext cx="3278525" cy="327852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27784" y="588398"/>
            <a:ext cx="3463704" cy="3463704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659135" y="588398"/>
            <a:ext cx="3400495" cy="340049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96671" y="2058443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13792" y="2055408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31787" y="1170281"/>
            <a:ext cx="556268" cy="556268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07948" y="1327868"/>
            <a:ext cx="2336644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Your text</a:t>
            </a:r>
          </a:p>
          <a:p>
            <a:pPr algn="ctr"/>
            <a:r>
              <a:rPr lang="en-US" altLang="zh-CN" sz="2000" dirty="0" smtClean="0"/>
              <a:t>Click here to add </a:t>
            </a:r>
          </a:p>
          <a:p>
            <a:pPr algn="ctr"/>
            <a:r>
              <a:rPr lang="en-US" altLang="zh-CN" sz="2000" dirty="0" smtClean="0"/>
              <a:t>your text or Copy </a:t>
            </a:r>
          </a:p>
          <a:p>
            <a:pPr algn="ctr"/>
            <a:r>
              <a:rPr lang="en-US" altLang="zh-CN" sz="2000" dirty="0" smtClean="0"/>
              <a:t>Your text and paste </a:t>
            </a:r>
          </a:p>
          <a:p>
            <a:pPr algn="ctr"/>
            <a:r>
              <a:rPr lang="en-US" altLang="zh-CN" sz="2000" dirty="0" smtClean="0"/>
              <a:t>it here</a:t>
            </a:r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93853" y="3004679"/>
            <a:ext cx="1357516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Click to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add </a:t>
            </a:r>
            <a:r>
              <a:rPr lang="en-US" altLang="zh-CN" sz="2000" dirty="0">
                <a:solidFill>
                  <a:schemeClr val="bg1"/>
                </a:solidFill>
              </a:rPr>
              <a:t>title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95293" y="1711632"/>
            <a:ext cx="1607242" cy="119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54887" y="1525190"/>
            <a:ext cx="2218802" cy="1645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1260088"/>
            <a:ext cx="2218802" cy="2175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995685"/>
            <a:ext cx="2336644" cy="18158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</a:t>
            </a:r>
            <a:r>
              <a:rPr lang="en-US" altLang="zh-CN" sz="1600" dirty="0" err="1" smtClean="0"/>
              <a:t>textand</a:t>
            </a:r>
            <a:r>
              <a:rPr lang="en-US" altLang="zh-CN" sz="1600" dirty="0" smtClean="0"/>
              <a:t> paste </a:t>
            </a:r>
          </a:p>
          <a:p>
            <a:r>
              <a:rPr lang="en-US" altLang="zh-CN" sz="1600" dirty="0" smtClean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95536" y="3811567"/>
            <a:ext cx="2336644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87824" y="1076265"/>
            <a:ext cx="4176464" cy="27353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PICTURE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19868592" flipH="1">
            <a:off x="4399363" y="1590108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 rot="16200000">
            <a:off x="2051525" y="3878285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800000">
            <a:off x="1316331" y="717523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4400000" flipH="1">
            <a:off x="2703771" y="377783"/>
            <a:ext cx="902166" cy="1707532"/>
            <a:chOff x="3248126" y="2095041"/>
            <a:chExt cx="720362" cy="1363432"/>
          </a:xfrm>
          <a:solidFill>
            <a:srgbClr val="FFC000"/>
          </a:solidFill>
        </p:grpSpPr>
        <p:sp>
          <p:nvSpPr>
            <p:cNvPr id="32" name="梯形 31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3338500" y="2127234"/>
            <a:ext cx="902166" cy="1707533"/>
            <a:chOff x="3248126" y="2095041"/>
            <a:chExt cx="720362" cy="136343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梯形 26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梯形 28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梯形 29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3204" y="2122095"/>
            <a:ext cx="902166" cy="1707533"/>
            <a:chOff x="3248126" y="2095041"/>
            <a:chExt cx="720362" cy="1363432"/>
          </a:xfrm>
        </p:grpSpPr>
        <p:sp>
          <p:nvSpPr>
            <p:cNvPr id="24" name="梯形 23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梯形 9"/>
          <p:cNvSpPr/>
          <p:nvPr/>
        </p:nvSpPr>
        <p:spPr>
          <a:xfrm>
            <a:off x="2146376" y="2719115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3600000" flipV="1">
            <a:off x="2966417" y="1298761"/>
            <a:ext cx="1643207" cy="1025886"/>
          </a:xfrm>
          <a:prstGeom prst="trapezoid">
            <a:avLst>
              <a:gd name="adj" fmla="val 56545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 rot="7200000">
            <a:off x="1326332" y="1298762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2497232" y="1871479"/>
            <a:ext cx="941493" cy="811631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Text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022765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3721834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874978" y="2901689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90875" y="1588954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7952" y="1588954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69528" y="3125970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19864528">
            <a:off x="3366356" y="3627680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9864528">
            <a:off x="3757860" y="4336171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9864528">
            <a:off x="3560841" y="3864728"/>
            <a:ext cx="6485465" cy="4178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Click to 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6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九逸作品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1914</Words>
  <Application>Microsoft Office PowerPoint</Application>
  <PresentationFormat>全屏显示(16:9)</PresentationFormat>
  <Paragraphs>644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 Unicode MS</vt:lpstr>
      <vt:lpstr>方正姚体</vt:lpstr>
      <vt:lpstr>宋体</vt:lpstr>
      <vt:lpstr>Agency FB</vt:lpstr>
      <vt:lpstr>Arial</vt:lpstr>
      <vt:lpstr>Bodoni MT Condensed</vt:lpstr>
      <vt:lpstr>Calibri</vt:lpstr>
      <vt:lpstr>Calibri Light</vt:lpstr>
      <vt:lpstr>Corbel</vt:lpstr>
      <vt:lpstr>FreesiaUPC</vt:lpstr>
      <vt:lpstr>Haettenschweiler</vt:lpstr>
      <vt:lpstr>IrisUPC</vt:lpstr>
      <vt:lpstr>Niagara Solid</vt:lpstr>
      <vt:lpstr>Office 主题</vt:lpstr>
      <vt:lpstr>九逸作品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wuwenjie</dc:creator>
  <cp:lastModifiedBy>Windows 用户</cp:lastModifiedBy>
  <cp:revision>104</cp:revision>
  <dcterms:created xsi:type="dcterms:W3CDTF">2013-04-24T09:35:31Z</dcterms:created>
  <dcterms:modified xsi:type="dcterms:W3CDTF">2016-04-13T01:22:03Z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(3)OKO1OH8HyFRU5gz//zZOw/Q/Tin9iaXAcoBes37KeURhTV6PvYCr4dANCvdvr+QGfTFmdSFp
+sfBYvruzNI8Vv+aQyRDbDm124+HoSWarzlQIpii3QUF7Z1+/Ljj+1bNr5Cj4n9nKLRiM6xD
straTeTCjtBSDqWiPgF2sapkjarXGrQE0o/FXR9m6t8MRi5bRJRfbpoSFYhlZyEZ5ffE1PmY
+8dAOs88/ZxO5vxzl3</vt:lpwstr>
  </property>
  <property fmtid="{D5CDD505-2E9C-101B-9397-08002B2CF9AE}" pid="3" name="_2015_ms_pID_7253431">
    <vt:lpwstr>8r7CL228dbKyQObW25eOTV0PIlPpaociQT3pHZmJBWsxdorx4FWrFO
A4wrSH0ubqihldtNIr4KoLUixlE/VRPH2TOtVvNgYlVRVEKL0Vj6gzSiTs9hqmrrbX7cEJCb
pvZQzzssDe9Dtd0HEqPtDzuAWJn+/WQUpuoltvVTzyyvLBPgDvdlHqI21zZtlf96E0Fu3UZr
vWRmrNbLzC9cBhlDpCW+6Wbi8qYruGiHUQlz</vt:lpwstr>
  </property>
  <property fmtid="{D5CDD505-2E9C-101B-9397-08002B2CF9AE}" pid="4" name="_2015_ms_pID_7253432">
    <vt:lpwstr>6Q==</vt:lpwstr>
  </property>
</Properties>
</file>