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1" r:id="rId2"/>
    <p:sldId id="350" r:id="rId3"/>
    <p:sldId id="342" r:id="rId4"/>
    <p:sldId id="340" r:id="rId5"/>
    <p:sldId id="341" r:id="rId6"/>
    <p:sldId id="343" r:id="rId7"/>
    <p:sldId id="346" r:id="rId8"/>
    <p:sldId id="345" r:id="rId9"/>
    <p:sldId id="349" r:id="rId10"/>
    <p:sldId id="348" r:id="rId11"/>
    <p:sldId id="34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902"/>
    <a:srgbClr val="E60012"/>
    <a:srgbClr val="F18B00"/>
    <a:srgbClr val="FABE00"/>
    <a:srgbClr val="18556F"/>
    <a:srgbClr val="F6F5F5"/>
    <a:srgbClr val="008FBF"/>
    <a:srgbClr val="905603"/>
    <a:srgbClr val="8F5503"/>
    <a:srgbClr val="E89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8" autoAdjust="0"/>
    <p:restoredTop sz="94728" autoAdjust="0"/>
  </p:normalViewPr>
  <p:slideViewPr>
    <p:cSldViewPr snapToGrid="0" showGuides="1">
      <p:cViewPr varScale="1">
        <p:scale>
          <a:sx n="68" d="100"/>
          <a:sy n="68" d="100"/>
        </p:scale>
        <p:origin x="804" y="60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79814"/>
      </p:ext>
    </p:extLst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严正声明：请勿将此作品挪作商用，违者必究。</a:t>
            </a: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6444342" y="5472372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更多布衣公子教程，请登录  变色龙课堂  观看。</a:t>
            </a:r>
          </a:p>
        </p:txBody>
      </p:sp>
    </p:spTree>
    <p:extLst>
      <p:ext uri="{BB962C8B-B14F-4D97-AF65-F5344CB8AC3E}">
        <p14:creationId xmlns:p14="http://schemas.microsoft.com/office/powerpoint/2010/main" val="1955931793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第一章   </a:t>
            </a:r>
            <a:r>
              <a:rPr lang="zh-CN" altLang="en-US" sz="2800" dirty="0">
                <a:solidFill>
                  <a:schemeClr val="bg1"/>
                </a:solidFill>
              </a:rPr>
              <a:t>并列关系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859B7B"/>
                </a:solidFill>
              </a:rPr>
              <a:t>第二章   </a:t>
            </a:r>
            <a:r>
              <a:rPr lang="zh-CN" altLang="en-US" sz="2800" dirty="0">
                <a:solidFill>
                  <a:srgbClr val="859B7B"/>
                </a:solidFill>
              </a:rPr>
              <a:t>递进关系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第三章   </a:t>
            </a:r>
            <a:r>
              <a:rPr lang="zh-CN" altLang="en-US" sz="2800" dirty="0">
                <a:solidFill>
                  <a:schemeClr val="bg1"/>
                </a:solidFill>
              </a:rPr>
              <a:t>循环关系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第四章   </a:t>
            </a:r>
            <a:r>
              <a:rPr lang="zh-CN" altLang="en-US" sz="2800" dirty="0">
                <a:solidFill>
                  <a:schemeClr val="bg1"/>
                </a:solidFill>
              </a:rPr>
              <a:t>其他类型</a:t>
            </a:r>
          </a:p>
        </p:txBody>
      </p:sp>
    </p:spTree>
    <p:extLst>
      <p:ext uri="{BB962C8B-B14F-4D97-AF65-F5344CB8AC3E}">
        <p14:creationId xmlns:p14="http://schemas.microsoft.com/office/powerpoint/2010/main" val="23660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9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81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6">
            <a:extLst>
              <a:ext uri="{FF2B5EF4-FFF2-40B4-BE49-F238E27FC236}">
                <a16:creationId xmlns:a16="http://schemas.microsoft.com/office/drawing/2014/main" id="{5A504B6B-C09A-42F9-8BEA-D7AC870C6F96}"/>
              </a:ext>
            </a:extLst>
          </p:cNvPr>
          <p:cNvSpPr txBox="1"/>
          <p:nvPr/>
        </p:nvSpPr>
        <p:spPr>
          <a:xfrm>
            <a:off x="3357489" y="3013501"/>
            <a:ext cx="5477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年度工作总结报告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86">
            <a:extLst>
              <a:ext uri="{FF2B5EF4-FFF2-40B4-BE49-F238E27FC236}">
                <a16:creationId xmlns:a16="http://schemas.microsoft.com/office/drawing/2014/main" id="{583D8595-015A-4651-B047-2C2563E06F24}"/>
              </a:ext>
            </a:extLst>
          </p:cNvPr>
          <p:cNvSpPr txBox="1"/>
          <p:nvPr/>
        </p:nvSpPr>
        <p:spPr>
          <a:xfrm>
            <a:off x="9683261" y="4657077"/>
            <a:ext cx="1810044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2017.01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25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8"/>
          <p:cNvSpPr>
            <a:spLocks/>
          </p:cNvSpPr>
          <p:nvPr/>
        </p:nvSpPr>
        <p:spPr bwMode="auto">
          <a:xfrm>
            <a:off x="7816056" y="982230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工作层次和定位</a:t>
            </a:r>
          </a:p>
        </p:txBody>
      </p:sp>
      <p:sp>
        <p:nvSpPr>
          <p:cNvPr id="54" name="文本框 90">
            <a:extLst>
              <a:ext uri="{FF2B5EF4-FFF2-40B4-BE49-F238E27FC236}">
                <a16:creationId xmlns:a16="http://schemas.microsoft.com/office/drawing/2014/main" id="{E99713CD-8818-4560-804D-8C7BA2A42A91}"/>
              </a:ext>
            </a:extLst>
          </p:cNvPr>
          <p:cNvSpPr txBox="1"/>
          <p:nvPr/>
        </p:nvSpPr>
        <p:spPr>
          <a:xfrm>
            <a:off x="2181734" y="35107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2017-2018</a:t>
            </a:r>
            <a:r>
              <a:rPr lang="zh-CN" altLang="en-US" b="1" dirty="0"/>
              <a:t>工作建议</a:t>
            </a:r>
          </a:p>
        </p:txBody>
      </p:sp>
      <p:sp>
        <p:nvSpPr>
          <p:cNvPr id="46" name="Freeform 60">
            <a:extLst>
              <a:ext uri="{FF2B5EF4-FFF2-40B4-BE49-F238E27FC236}">
                <a16:creationId xmlns:a16="http://schemas.microsoft.com/office/drawing/2014/main" id="{F28C91A5-D253-458B-8BA2-32FEF55C95C4}"/>
              </a:ext>
            </a:extLst>
          </p:cNvPr>
          <p:cNvSpPr>
            <a:spLocks/>
          </p:cNvSpPr>
          <p:nvPr/>
        </p:nvSpPr>
        <p:spPr bwMode="auto">
          <a:xfrm>
            <a:off x="1007063" y="14136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06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E2EC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0" y="5783263"/>
            <a:ext cx="6858000" cy="1074738"/>
          </a:xfrm>
          <a:prstGeom prst="rect">
            <a:avLst/>
          </a:prstGeom>
          <a:solidFill>
            <a:srgbClr val="D5E3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0" y="296863"/>
            <a:ext cx="12192000" cy="4938713"/>
          </a:xfrm>
          <a:custGeom>
            <a:avLst/>
            <a:gdLst>
              <a:gd name="T0" fmla="*/ 0 w 4320"/>
              <a:gd name="T1" fmla="*/ 1728 h 3111"/>
              <a:gd name="T2" fmla="*/ 4320 w 4320"/>
              <a:gd name="T3" fmla="*/ 1728 h 3111"/>
              <a:gd name="T4" fmla="*/ 4320 w 4320"/>
              <a:gd name="T5" fmla="*/ 1383 h 3111"/>
              <a:gd name="T6" fmla="*/ 0 w 4320"/>
              <a:gd name="T7" fmla="*/ 1383 h 3111"/>
              <a:gd name="T8" fmla="*/ 0 w 4320"/>
              <a:gd name="T9" fmla="*/ 1728 h 3111"/>
              <a:gd name="T10" fmla="*/ 0 w 4320"/>
              <a:gd name="T11" fmla="*/ 3111 h 3111"/>
              <a:gd name="T12" fmla="*/ 4320 w 4320"/>
              <a:gd name="T13" fmla="*/ 3111 h 3111"/>
              <a:gd name="T14" fmla="*/ 4320 w 4320"/>
              <a:gd name="T15" fmla="*/ 2765 h 3111"/>
              <a:gd name="T16" fmla="*/ 0 w 4320"/>
              <a:gd name="T17" fmla="*/ 2765 h 3111"/>
              <a:gd name="T18" fmla="*/ 0 w 4320"/>
              <a:gd name="T19" fmla="*/ 3111 h 3111"/>
              <a:gd name="T20" fmla="*/ 0 w 4320"/>
              <a:gd name="T21" fmla="*/ 2419 h 3111"/>
              <a:gd name="T22" fmla="*/ 4320 w 4320"/>
              <a:gd name="T23" fmla="*/ 2419 h 3111"/>
              <a:gd name="T24" fmla="*/ 4320 w 4320"/>
              <a:gd name="T25" fmla="*/ 2074 h 3111"/>
              <a:gd name="T26" fmla="*/ 0 w 4320"/>
              <a:gd name="T27" fmla="*/ 2074 h 3111"/>
              <a:gd name="T28" fmla="*/ 0 w 4320"/>
              <a:gd name="T29" fmla="*/ 2419 h 3111"/>
              <a:gd name="T30" fmla="*/ 0 w 4320"/>
              <a:gd name="T31" fmla="*/ 0 h 3111"/>
              <a:gd name="T32" fmla="*/ 0 w 4320"/>
              <a:gd name="T33" fmla="*/ 346 h 3111"/>
              <a:gd name="T34" fmla="*/ 4320 w 4320"/>
              <a:gd name="T35" fmla="*/ 346 h 3111"/>
              <a:gd name="T36" fmla="*/ 4320 w 4320"/>
              <a:gd name="T37" fmla="*/ 0 h 3111"/>
              <a:gd name="T38" fmla="*/ 0 w 4320"/>
              <a:gd name="T39" fmla="*/ 0 h 3111"/>
              <a:gd name="T40" fmla="*/ 0 w 4320"/>
              <a:gd name="T41" fmla="*/ 1037 h 3111"/>
              <a:gd name="T42" fmla="*/ 4320 w 4320"/>
              <a:gd name="T43" fmla="*/ 1037 h 3111"/>
              <a:gd name="T44" fmla="*/ 4320 w 4320"/>
              <a:gd name="T45" fmla="*/ 691 h 3111"/>
              <a:gd name="T46" fmla="*/ 0 w 4320"/>
              <a:gd name="T47" fmla="*/ 691 h 3111"/>
              <a:gd name="T48" fmla="*/ 0 w 4320"/>
              <a:gd name="T49" fmla="*/ 103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20" h="3111">
                <a:moveTo>
                  <a:pt x="0" y="1728"/>
                </a:moveTo>
                <a:lnTo>
                  <a:pt x="4320" y="1728"/>
                </a:lnTo>
                <a:lnTo>
                  <a:pt x="4320" y="1383"/>
                </a:lnTo>
                <a:lnTo>
                  <a:pt x="0" y="1383"/>
                </a:lnTo>
                <a:lnTo>
                  <a:pt x="0" y="1728"/>
                </a:lnTo>
                <a:close/>
                <a:moveTo>
                  <a:pt x="0" y="3111"/>
                </a:moveTo>
                <a:lnTo>
                  <a:pt x="4320" y="3111"/>
                </a:lnTo>
                <a:lnTo>
                  <a:pt x="4320" y="2765"/>
                </a:lnTo>
                <a:lnTo>
                  <a:pt x="0" y="2765"/>
                </a:lnTo>
                <a:lnTo>
                  <a:pt x="0" y="3111"/>
                </a:lnTo>
                <a:close/>
                <a:moveTo>
                  <a:pt x="0" y="2419"/>
                </a:moveTo>
                <a:lnTo>
                  <a:pt x="4320" y="2419"/>
                </a:lnTo>
                <a:lnTo>
                  <a:pt x="4320" y="2074"/>
                </a:lnTo>
                <a:lnTo>
                  <a:pt x="0" y="2074"/>
                </a:lnTo>
                <a:lnTo>
                  <a:pt x="0" y="2419"/>
                </a:lnTo>
                <a:close/>
                <a:moveTo>
                  <a:pt x="0" y="0"/>
                </a:moveTo>
                <a:lnTo>
                  <a:pt x="0" y="346"/>
                </a:lnTo>
                <a:lnTo>
                  <a:pt x="4320" y="346"/>
                </a:lnTo>
                <a:lnTo>
                  <a:pt x="4320" y="0"/>
                </a:lnTo>
                <a:lnTo>
                  <a:pt x="0" y="0"/>
                </a:lnTo>
                <a:close/>
                <a:moveTo>
                  <a:pt x="0" y="1037"/>
                </a:moveTo>
                <a:lnTo>
                  <a:pt x="4320" y="1037"/>
                </a:lnTo>
                <a:lnTo>
                  <a:pt x="4320" y="691"/>
                </a:lnTo>
                <a:lnTo>
                  <a:pt x="0" y="691"/>
                </a:lnTo>
                <a:lnTo>
                  <a:pt x="0" y="10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62788" y="3589338"/>
            <a:ext cx="500063" cy="2193925"/>
          </a:xfrm>
          <a:prstGeom prst="rect">
            <a:avLst/>
          </a:prstGeom>
          <a:solidFill>
            <a:srgbClr val="FDB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13613" y="3589338"/>
            <a:ext cx="249238" cy="2193925"/>
          </a:xfrm>
          <a:prstGeom prst="rect">
            <a:avLst/>
          </a:prstGeom>
          <a:solidFill>
            <a:srgbClr val="E5A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786688" y="3040063"/>
            <a:ext cx="501650" cy="2743200"/>
          </a:xfrm>
          <a:prstGeom prst="rect">
            <a:avLst/>
          </a:prstGeom>
          <a:solidFill>
            <a:srgbClr val="00BF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37513" y="3040063"/>
            <a:ext cx="250825" cy="2743200"/>
          </a:xfrm>
          <a:prstGeom prst="rect">
            <a:avLst/>
          </a:prstGeom>
          <a:solidFill>
            <a:srgbClr val="05A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6927850" y="5783263"/>
            <a:ext cx="1360488" cy="1074738"/>
          </a:xfrm>
          <a:custGeom>
            <a:avLst/>
            <a:gdLst>
              <a:gd name="T0" fmla="*/ 857 w 857"/>
              <a:gd name="T1" fmla="*/ 0 h 677"/>
              <a:gd name="T2" fmla="*/ 541 w 857"/>
              <a:gd name="T3" fmla="*/ 0 h 677"/>
              <a:gd name="T4" fmla="*/ 0 w 857"/>
              <a:gd name="T5" fmla="*/ 677 h 677"/>
              <a:gd name="T6" fmla="*/ 563 w 857"/>
              <a:gd name="T7" fmla="*/ 677 h 677"/>
              <a:gd name="T8" fmla="*/ 857 w 857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" h="677">
                <a:moveTo>
                  <a:pt x="857" y="0"/>
                </a:moveTo>
                <a:lnTo>
                  <a:pt x="541" y="0"/>
                </a:lnTo>
                <a:lnTo>
                  <a:pt x="0" y="677"/>
                </a:lnTo>
                <a:lnTo>
                  <a:pt x="563" y="677"/>
                </a:lnTo>
                <a:lnTo>
                  <a:pt x="857" y="0"/>
                </a:lnTo>
                <a:close/>
              </a:path>
            </a:pathLst>
          </a:custGeom>
          <a:solidFill>
            <a:srgbClr val="05A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7367588" y="5783263"/>
            <a:ext cx="920750" cy="1074738"/>
          </a:xfrm>
          <a:custGeom>
            <a:avLst/>
            <a:gdLst>
              <a:gd name="T0" fmla="*/ 580 w 580"/>
              <a:gd name="T1" fmla="*/ 0 h 677"/>
              <a:gd name="T2" fmla="*/ 422 w 580"/>
              <a:gd name="T3" fmla="*/ 0 h 677"/>
              <a:gd name="T4" fmla="*/ 0 w 580"/>
              <a:gd name="T5" fmla="*/ 677 h 677"/>
              <a:gd name="T6" fmla="*/ 286 w 580"/>
              <a:gd name="T7" fmla="*/ 677 h 677"/>
              <a:gd name="T8" fmla="*/ 580 w 580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677">
                <a:moveTo>
                  <a:pt x="580" y="0"/>
                </a:moveTo>
                <a:lnTo>
                  <a:pt x="422" y="0"/>
                </a:lnTo>
                <a:lnTo>
                  <a:pt x="0" y="677"/>
                </a:lnTo>
                <a:lnTo>
                  <a:pt x="286" y="677"/>
                </a:lnTo>
                <a:lnTo>
                  <a:pt x="580" y="0"/>
                </a:lnTo>
                <a:close/>
              </a:path>
            </a:pathLst>
          </a:custGeom>
          <a:solidFill>
            <a:srgbClr val="03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8512175" y="3589338"/>
            <a:ext cx="501650" cy="2193925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8763000" y="3589338"/>
            <a:ext cx="250825" cy="2193925"/>
          </a:xfrm>
          <a:prstGeom prst="rect">
            <a:avLst/>
          </a:prstGeom>
          <a:solidFill>
            <a:srgbClr val="7FB5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>
            <a:off x="8345488" y="5783263"/>
            <a:ext cx="835025" cy="1074738"/>
          </a:xfrm>
          <a:custGeom>
            <a:avLst/>
            <a:gdLst>
              <a:gd name="T0" fmla="*/ 105 w 526"/>
              <a:gd name="T1" fmla="*/ 0 h 677"/>
              <a:gd name="T2" fmla="*/ 421 w 526"/>
              <a:gd name="T3" fmla="*/ 0 h 677"/>
              <a:gd name="T4" fmla="*/ 526 w 526"/>
              <a:gd name="T5" fmla="*/ 677 h 677"/>
              <a:gd name="T6" fmla="*/ 0 w 526"/>
              <a:gd name="T7" fmla="*/ 677 h 677"/>
              <a:gd name="T8" fmla="*/ 105 w 526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77">
                <a:moveTo>
                  <a:pt x="105" y="0"/>
                </a:moveTo>
                <a:lnTo>
                  <a:pt x="421" y="0"/>
                </a:lnTo>
                <a:lnTo>
                  <a:pt x="526" y="677"/>
                </a:lnTo>
                <a:lnTo>
                  <a:pt x="0" y="677"/>
                </a:lnTo>
                <a:lnTo>
                  <a:pt x="105" y="0"/>
                </a:lnTo>
                <a:close/>
              </a:path>
            </a:pathLst>
          </a:custGeom>
          <a:solidFill>
            <a:srgbClr val="7FB5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8763000" y="5783263"/>
            <a:ext cx="417513" cy="1074738"/>
          </a:xfrm>
          <a:custGeom>
            <a:avLst/>
            <a:gdLst>
              <a:gd name="T0" fmla="*/ 158 w 263"/>
              <a:gd name="T1" fmla="*/ 0 h 677"/>
              <a:gd name="T2" fmla="*/ 0 w 263"/>
              <a:gd name="T3" fmla="*/ 0 h 677"/>
              <a:gd name="T4" fmla="*/ 0 w 263"/>
              <a:gd name="T5" fmla="*/ 677 h 677"/>
              <a:gd name="T6" fmla="*/ 263 w 263"/>
              <a:gd name="T7" fmla="*/ 677 h 677"/>
              <a:gd name="T8" fmla="*/ 158 w 263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677">
                <a:moveTo>
                  <a:pt x="158" y="0"/>
                </a:moveTo>
                <a:lnTo>
                  <a:pt x="0" y="0"/>
                </a:lnTo>
                <a:lnTo>
                  <a:pt x="0" y="677"/>
                </a:lnTo>
                <a:lnTo>
                  <a:pt x="263" y="677"/>
                </a:lnTo>
                <a:lnTo>
                  <a:pt x="158" y="0"/>
                </a:lnTo>
                <a:close/>
              </a:path>
            </a:pathLst>
          </a:custGeom>
          <a:solidFill>
            <a:srgbClr val="73A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9237663" y="2490788"/>
            <a:ext cx="501650" cy="3292475"/>
          </a:xfrm>
          <a:prstGeom prst="rect">
            <a:avLst/>
          </a:prstGeom>
          <a:solidFill>
            <a:srgbClr val="993E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9488488" y="2490788"/>
            <a:ext cx="250825" cy="3292475"/>
          </a:xfrm>
          <a:prstGeom prst="rect">
            <a:avLst/>
          </a:prstGeom>
          <a:solidFill>
            <a:srgbClr val="851E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9963150" y="1946275"/>
            <a:ext cx="500063" cy="3836988"/>
          </a:xfrm>
          <a:prstGeom prst="rect">
            <a:avLst/>
          </a:prstGeom>
          <a:solidFill>
            <a:srgbClr val="ED1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213975" y="1946275"/>
            <a:ext cx="249238" cy="3836988"/>
          </a:xfrm>
          <a:prstGeom prst="rect">
            <a:avLst/>
          </a:prstGeom>
          <a:solidFill>
            <a:srgbClr val="D71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5476875" y="5783263"/>
            <a:ext cx="2085975" cy="1074738"/>
          </a:xfrm>
          <a:custGeom>
            <a:avLst/>
            <a:gdLst>
              <a:gd name="T0" fmla="*/ 1314 w 1314"/>
              <a:gd name="T1" fmla="*/ 0 h 677"/>
              <a:gd name="T2" fmla="*/ 999 w 1314"/>
              <a:gd name="T3" fmla="*/ 0 h 677"/>
              <a:gd name="T4" fmla="*/ 0 w 1314"/>
              <a:gd name="T5" fmla="*/ 677 h 677"/>
              <a:gd name="T6" fmla="*/ 597 w 1314"/>
              <a:gd name="T7" fmla="*/ 677 h 677"/>
              <a:gd name="T8" fmla="*/ 1314 w 1314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4" h="677">
                <a:moveTo>
                  <a:pt x="1314" y="0"/>
                </a:moveTo>
                <a:lnTo>
                  <a:pt x="999" y="0"/>
                </a:lnTo>
                <a:lnTo>
                  <a:pt x="0" y="677"/>
                </a:lnTo>
                <a:lnTo>
                  <a:pt x="597" y="677"/>
                </a:lnTo>
                <a:lnTo>
                  <a:pt x="1314" y="0"/>
                </a:lnTo>
                <a:close/>
              </a:path>
            </a:pathLst>
          </a:custGeom>
          <a:solidFill>
            <a:srgbClr val="E5A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3"/>
          <p:cNvSpPr>
            <a:spLocks/>
          </p:cNvSpPr>
          <p:nvPr/>
        </p:nvSpPr>
        <p:spPr bwMode="auto">
          <a:xfrm>
            <a:off x="5934075" y="5783263"/>
            <a:ext cx="1628775" cy="1074738"/>
          </a:xfrm>
          <a:custGeom>
            <a:avLst/>
            <a:gdLst>
              <a:gd name="T0" fmla="*/ 1026 w 1026"/>
              <a:gd name="T1" fmla="*/ 0 h 677"/>
              <a:gd name="T2" fmla="*/ 869 w 1026"/>
              <a:gd name="T3" fmla="*/ 0 h 677"/>
              <a:gd name="T4" fmla="*/ 0 w 1026"/>
              <a:gd name="T5" fmla="*/ 677 h 677"/>
              <a:gd name="T6" fmla="*/ 310 w 1026"/>
              <a:gd name="T7" fmla="*/ 677 h 677"/>
              <a:gd name="T8" fmla="*/ 1026 w 1026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6" h="677">
                <a:moveTo>
                  <a:pt x="1026" y="0"/>
                </a:moveTo>
                <a:lnTo>
                  <a:pt x="869" y="0"/>
                </a:lnTo>
                <a:lnTo>
                  <a:pt x="0" y="677"/>
                </a:lnTo>
                <a:lnTo>
                  <a:pt x="310" y="677"/>
                </a:lnTo>
                <a:lnTo>
                  <a:pt x="1026" y="0"/>
                </a:lnTo>
                <a:close/>
              </a:path>
            </a:pathLst>
          </a:custGeom>
          <a:solidFill>
            <a:srgbClr val="D099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4"/>
          <p:cNvSpPr>
            <a:spLocks/>
          </p:cNvSpPr>
          <p:nvPr/>
        </p:nvSpPr>
        <p:spPr bwMode="auto">
          <a:xfrm>
            <a:off x="9237663" y="5783263"/>
            <a:ext cx="1360488" cy="1074738"/>
          </a:xfrm>
          <a:custGeom>
            <a:avLst/>
            <a:gdLst>
              <a:gd name="T0" fmla="*/ 0 w 857"/>
              <a:gd name="T1" fmla="*/ 0 h 677"/>
              <a:gd name="T2" fmla="*/ 316 w 857"/>
              <a:gd name="T3" fmla="*/ 0 h 677"/>
              <a:gd name="T4" fmla="*/ 857 w 857"/>
              <a:gd name="T5" fmla="*/ 677 h 677"/>
              <a:gd name="T6" fmla="*/ 294 w 857"/>
              <a:gd name="T7" fmla="*/ 677 h 677"/>
              <a:gd name="T8" fmla="*/ 0 w 857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" h="677">
                <a:moveTo>
                  <a:pt x="0" y="0"/>
                </a:moveTo>
                <a:lnTo>
                  <a:pt x="316" y="0"/>
                </a:lnTo>
                <a:lnTo>
                  <a:pt x="857" y="677"/>
                </a:lnTo>
                <a:lnTo>
                  <a:pt x="294" y="677"/>
                </a:lnTo>
                <a:lnTo>
                  <a:pt x="0" y="0"/>
                </a:lnTo>
                <a:close/>
              </a:path>
            </a:pathLst>
          </a:custGeom>
          <a:solidFill>
            <a:srgbClr val="851E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5"/>
          <p:cNvSpPr>
            <a:spLocks/>
          </p:cNvSpPr>
          <p:nvPr/>
        </p:nvSpPr>
        <p:spPr bwMode="auto">
          <a:xfrm>
            <a:off x="9488488" y="5783263"/>
            <a:ext cx="1109663" cy="1074738"/>
          </a:xfrm>
          <a:custGeom>
            <a:avLst/>
            <a:gdLst>
              <a:gd name="T0" fmla="*/ 158 w 699"/>
              <a:gd name="T1" fmla="*/ 0 h 677"/>
              <a:gd name="T2" fmla="*/ 0 w 699"/>
              <a:gd name="T3" fmla="*/ 0 h 677"/>
              <a:gd name="T4" fmla="*/ 415 w 699"/>
              <a:gd name="T5" fmla="*/ 677 h 677"/>
              <a:gd name="T6" fmla="*/ 699 w 699"/>
              <a:gd name="T7" fmla="*/ 677 h 677"/>
              <a:gd name="T8" fmla="*/ 158 w 699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9" h="677">
                <a:moveTo>
                  <a:pt x="158" y="0"/>
                </a:moveTo>
                <a:lnTo>
                  <a:pt x="0" y="0"/>
                </a:lnTo>
                <a:lnTo>
                  <a:pt x="415" y="677"/>
                </a:lnTo>
                <a:lnTo>
                  <a:pt x="699" y="677"/>
                </a:lnTo>
                <a:lnTo>
                  <a:pt x="158" y="0"/>
                </a:lnTo>
                <a:close/>
              </a:path>
            </a:pathLst>
          </a:custGeom>
          <a:solidFill>
            <a:srgbClr val="6E0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26"/>
          <p:cNvSpPr>
            <a:spLocks/>
          </p:cNvSpPr>
          <p:nvPr/>
        </p:nvSpPr>
        <p:spPr bwMode="auto">
          <a:xfrm>
            <a:off x="9963150" y="5783263"/>
            <a:ext cx="2085975" cy="1074738"/>
          </a:xfrm>
          <a:custGeom>
            <a:avLst/>
            <a:gdLst>
              <a:gd name="T0" fmla="*/ 0 w 1314"/>
              <a:gd name="T1" fmla="*/ 0 h 677"/>
              <a:gd name="T2" fmla="*/ 315 w 1314"/>
              <a:gd name="T3" fmla="*/ 0 h 677"/>
              <a:gd name="T4" fmla="*/ 1314 w 1314"/>
              <a:gd name="T5" fmla="*/ 677 h 677"/>
              <a:gd name="T6" fmla="*/ 717 w 1314"/>
              <a:gd name="T7" fmla="*/ 677 h 677"/>
              <a:gd name="T8" fmla="*/ 0 w 1314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4" h="677">
                <a:moveTo>
                  <a:pt x="0" y="0"/>
                </a:moveTo>
                <a:lnTo>
                  <a:pt x="315" y="0"/>
                </a:lnTo>
                <a:lnTo>
                  <a:pt x="1314" y="677"/>
                </a:lnTo>
                <a:lnTo>
                  <a:pt x="717" y="677"/>
                </a:lnTo>
                <a:lnTo>
                  <a:pt x="0" y="0"/>
                </a:lnTo>
                <a:close/>
              </a:path>
            </a:pathLst>
          </a:custGeom>
          <a:solidFill>
            <a:srgbClr val="D71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27"/>
          <p:cNvSpPr>
            <a:spLocks/>
          </p:cNvSpPr>
          <p:nvPr/>
        </p:nvSpPr>
        <p:spPr bwMode="auto">
          <a:xfrm>
            <a:off x="10213975" y="5783263"/>
            <a:ext cx="1835150" cy="1074738"/>
          </a:xfrm>
          <a:custGeom>
            <a:avLst/>
            <a:gdLst>
              <a:gd name="T0" fmla="*/ 157 w 1156"/>
              <a:gd name="T1" fmla="*/ 0 h 677"/>
              <a:gd name="T2" fmla="*/ 0 w 1156"/>
              <a:gd name="T3" fmla="*/ 0 h 677"/>
              <a:gd name="T4" fmla="*/ 870 w 1156"/>
              <a:gd name="T5" fmla="*/ 677 h 677"/>
              <a:gd name="T6" fmla="*/ 1156 w 1156"/>
              <a:gd name="T7" fmla="*/ 677 h 677"/>
              <a:gd name="T8" fmla="*/ 157 w 1156"/>
              <a:gd name="T9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677">
                <a:moveTo>
                  <a:pt x="157" y="0"/>
                </a:moveTo>
                <a:lnTo>
                  <a:pt x="0" y="0"/>
                </a:lnTo>
                <a:lnTo>
                  <a:pt x="870" y="677"/>
                </a:lnTo>
                <a:lnTo>
                  <a:pt x="1156" y="677"/>
                </a:lnTo>
                <a:lnTo>
                  <a:pt x="157" y="0"/>
                </a:lnTo>
                <a:close/>
              </a:path>
            </a:pathLst>
          </a:custGeom>
          <a:solidFill>
            <a:srgbClr val="C4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9853613" y="868363"/>
            <a:ext cx="719138" cy="7175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29"/>
          <p:cNvSpPr>
            <a:spLocks noEditPoints="1"/>
          </p:cNvSpPr>
          <p:nvPr/>
        </p:nvSpPr>
        <p:spPr bwMode="auto">
          <a:xfrm>
            <a:off x="9785350" y="798513"/>
            <a:ext cx="857250" cy="1019175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2" y="0"/>
                  <a:pt x="1200" y="269"/>
                  <a:pt x="1200" y="600"/>
                </a:cubicBezTo>
                <a:cubicBezTo>
                  <a:pt x="1200" y="868"/>
                  <a:pt x="1025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1"/>
                  <a:pt x="849" y="150"/>
                  <a:pt x="600" y="150"/>
                </a:cubicBezTo>
                <a:cubicBezTo>
                  <a:pt x="352" y="150"/>
                  <a:pt x="150" y="351"/>
                  <a:pt x="150" y="600"/>
                </a:cubicBezTo>
                <a:cubicBezTo>
                  <a:pt x="150" y="849"/>
                  <a:pt x="352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ED1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30"/>
          <p:cNvSpPr>
            <a:spLocks/>
          </p:cNvSpPr>
          <p:nvPr/>
        </p:nvSpPr>
        <p:spPr bwMode="auto">
          <a:xfrm>
            <a:off x="10213975" y="798513"/>
            <a:ext cx="428625" cy="1019175"/>
          </a:xfrm>
          <a:custGeom>
            <a:avLst/>
            <a:gdLst>
              <a:gd name="T0" fmla="*/ 0 w 600"/>
              <a:gd name="T1" fmla="*/ 150 h 1426"/>
              <a:gd name="T2" fmla="*/ 450 w 600"/>
              <a:gd name="T3" fmla="*/ 600 h 1426"/>
              <a:gd name="T4" fmla="*/ 0 w 600"/>
              <a:gd name="T5" fmla="*/ 1050 h 1426"/>
              <a:gd name="T6" fmla="*/ 0 w 600"/>
              <a:gd name="T7" fmla="*/ 1050 h 1426"/>
              <a:gd name="T8" fmla="*/ 0 w 600"/>
              <a:gd name="T9" fmla="*/ 1426 h 1426"/>
              <a:gd name="T10" fmla="*/ 182 w 600"/>
              <a:gd name="T11" fmla="*/ 1172 h 1426"/>
              <a:gd name="T12" fmla="*/ 600 w 600"/>
              <a:gd name="T13" fmla="*/ 600 h 1426"/>
              <a:gd name="T14" fmla="*/ 0 w 600"/>
              <a:gd name="T15" fmla="*/ 0 h 1426"/>
              <a:gd name="T16" fmla="*/ 0 w 600"/>
              <a:gd name="T17" fmla="*/ 0 h 1426"/>
              <a:gd name="T18" fmla="*/ 0 w 600"/>
              <a:gd name="T19" fmla="*/ 150 h 1426"/>
              <a:gd name="T20" fmla="*/ 0 w 600"/>
              <a:gd name="T21" fmla="*/ 15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6">
                <a:moveTo>
                  <a:pt x="0" y="150"/>
                </a:moveTo>
                <a:cubicBezTo>
                  <a:pt x="249" y="150"/>
                  <a:pt x="450" y="351"/>
                  <a:pt x="450" y="600"/>
                </a:cubicBezTo>
                <a:cubicBezTo>
                  <a:pt x="450" y="849"/>
                  <a:pt x="249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6"/>
                  <a:pt x="0" y="1426"/>
                  <a:pt x="0" y="1426"/>
                </a:cubicBezTo>
                <a:cubicBezTo>
                  <a:pt x="182" y="1172"/>
                  <a:pt x="182" y="1172"/>
                  <a:pt x="182" y="1172"/>
                </a:cubicBezTo>
                <a:cubicBezTo>
                  <a:pt x="425" y="1095"/>
                  <a:pt x="600" y="868"/>
                  <a:pt x="600" y="600"/>
                </a:cubicBezTo>
                <a:cubicBezTo>
                  <a:pt x="600" y="269"/>
                  <a:pt x="332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D71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31"/>
          <p:cNvSpPr>
            <a:spLocks noEditPoints="1"/>
          </p:cNvSpPr>
          <p:nvPr/>
        </p:nvSpPr>
        <p:spPr bwMode="auto">
          <a:xfrm>
            <a:off x="9948863" y="1009650"/>
            <a:ext cx="528638" cy="427038"/>
          </a:xfrm>
          <a:custGeom>
            <a:avLst/>
            <a:gdLst>
              <a:gd name="T0" fmla="*/ 718 w 742"/>
              <a:gd name="T1" fmla="*/ 247 h 598"/>
              <a:gd name="T2" fmla="*/ 672 w 742"/>
              <a:gd name="T3" fmla="*/ 247 h 598"/>
              <a:gd name="T4" fmla="*/ 606 w 742"/>
              <a:gd name="T5" fmla="*/ 135 h 598"/>
              <a:gd name="T6" fmla="*/ 628 w 742"/>
              <a:gd name="T7" fmla="*/ 14 h 598"/>
              <a:gd name="T8" fmla="*/ 488 w 742"/>
              <a:gd name="T9" fmla="*/ 73 h 598"/>
              <a:gd name="T10" fmla="*/ 392 w 742"/>
              <a:gd name="T11" fmla="*/ 61 h 598"/>
              <a:gd name="T12" fmla="*/ 129 w 742"/>
              <a:gd name="T13" fmla="*/ 198 h 598"/>
              <a:gd name="T14" fmla="*/ 79 w 742"/>
              <a:gd name="T15" fmla="*/ 198 h 598"/>
              <a:gd name="T16" fmla="*/ 48 w 742"/>
              <a:gd name="T17" fmla="*/ 185 h 598"/>
              <a:gd name="T18" fmla="*/ 35 w 742"/>
              <a:gd name="T19" fmla="*/ 154 h 598"/>
              <a:gd name="T20" fmla="*/ 79 w 742"/>
              <a:gd name="T21" fmla="*/ 110 h 598"/>
              <a:gd name="T22" fmla="*/ 110 w 742"/>
              <a:gd name="T23" fmla="*/ 123 h 598"/>
              <a:gd name="T24" fmla="*/ 135 w 742"/>
              <a:gd name="T25" fmla="*/ 123 h 598"/>
              <a:gd name="T26" fmla="*/ 135 w 742"/>
              <a:gd name="T27" fmla="*/ 98 h 598"/>
              <a:gd name="T28" fmla="*/ 79 w 742"/>
              <a:gd name="T29" fmla="*/ 75 h 598"/>
              <a:gd name="T30" fmla="*/ 0 w 742"/>
              <a:gd name="T31" fmla="*/ 154 h 598"/>
              <a:gd name="T32" fmla="*/ 23 w 742"/>
              <a:gd name="T33" fmla="*/ 210 h 598"/>
              <a:gd name="T34" fmla="*/ 79 w 742"/>
              <a:gd name="T35" fmla="*/ 233 h 598"/>
              <a:gd name="T36" fmla="*/ 115 w 742"/>
              <a:gd name="T37" fmla="*/ 233 h 598"/>
              <a:gd name="T38" fmla="*/ 106 w 742"/>
              <a:gd name="T39" fmla="*/ 297 h 598"/>
              <a:gd name="T40" fmla="*/ 164 w 742"/>
              <a:gd name="T41" fmla="*/ 446 h 598"/>
              <a:gd name="T42" fmla="*/ 139 w 742"/>
              <a:gd name="T43" fmla="*/ 581 h 598"/>
              <a:gd name="T44" fmla="*/ 153 w 742"/>
              <a:gd name="T45" fmla="*/ 598 h 598"/>
              <a:gd name="T46" fmla="*/ 254 w 742"/>
              <a:gd name="T47" fmla="*/ 598 h 598"/>
              <a:gd name="T48" fmla="*/ 273 w 742"/>
              <a:gd name="T49" fmla="*/ 581 h 598"/>
              <a:gd name="T50" fmla="*/ 278 w 742"/>
              <a:gd name="T51" fmla="*/ 515 h 598"/>
              <a:gd name="T52" fmla="*/ 392 w 742"/>
              <a:gd name="T53" fmla="*/ 532 h 598"/>
              <a:gd name="T54" fmla="*/ 479 w 742"/>
              <a:gd name="T55" fmla="*/ 523 h 598"/>
              <a:gd name="T56" fmla="*/ 483 w 742"/>
              <a:gd name="T57" fmla="*/ 581 h 598"/>
              <a:gd name="T58" fmla="*/ 502 w 742"/>
              <a:gd name="T59" fmla="*/ 598 h 598"/>
              <a:gd name="T60" fmla="*/ 603 w 742"/>
              <a:gd name="T61" fmla="*/ 598 h 598"/>
              <a:gd name="T62" fmla="*/ 617 w 742"/>
              <a:gd name="T63" fmla="*/ 581 h 598"/>
              <a:gd name="T64" fmla="*/ 596 w 742"/>
              <a:gd name="T65" fmla="*/ 468 h 598"/>
              <a:gd name="T66" fmla="*/ 654 w 742"/>
              <a:gd name="T67" fmla="*/ 396 h 598"/>
              <a:gd name="T68" fmla="*/ 718 w 742"/>
              <a:gd name="T69" fmla="*/ 396 h 598"/>
              <a:gd name="T70" fmla="*/ 742 w 742"/>
              <a:gd name="T71" fmla="*/ 371 h 598"/>
              <a:gd name="T72" fmla="*/ 742 w 742"/>
              <a:gd name="T73" fmla="*/ 272 h 598"/>
              <a:gd name="T74" fmla="*/ 718 w 742"/>
              <a:gd name="T75" fmla="*/ 247 h 598"/>
              <a:gd name="T76" fmla="*/ 493 w 742"/>
              <a:gd name="T77" fmla="*/ 140 h 598"/>
              <a:gd name="T78" fmla="*/ 471 w 742"/>
              <a:gd name="T79" fmla="*/ 152 h 598"/>
              <a:gd name="T80" fmla="*/ 392 w 742"/>
              <a:gd name="T81" fmla="*/ 141 h 598"/>
              <a:gd name="T82" fmla="*/ 298 w 742"/>
              <a:gd name="T83" fmla="*/ 156 h 598"/>
              <a:gd name="T84" fmla="*/ 292 w 742"/>
              <a:gd name="T85" fmla="*/ 157 h 598"/>
              <a:gd name="T86" fmla="*/ 276 w 742"/>
              <a:gd name="T87" fmla="*/ 146 h 598"/>
              <a:gd name="T88" fmla="*/ 286 w 742"/>
              <a:gd name="T89" fmla="*/ 124 h 598"/>
              <a:gd name="T90" fmla="*/ 392 w 742"/>
              <a:gd name="T91" fmla="*/ 107 h 598"/>
              <a:gd name="T92" fmla="*/ 481 w 742"/>
              <a:gd name="T93" fmla="*/ 118 h 598"/>
              <a:gd name="T94" fmla="*/ 493 w 742"/>
              <a:gd name="T95" fmla="*/ 140 h 598"/>
              <a:gd name="T96" fmla="*/ 574 w 742"/>
              <a:gd name="T97" fmla="*/ 271 h 598"/>
              <a:gd name="T98" fmla="*/ 538 w 742"/>
              <a:gd name="T99" fmla="*/ 235 h 598"/>
              <a:gd name="T100" fmla="*/ 574 w 742"/>
              <a:gd name="T101" fmla="*/ 198 h 598"/>
              <a:gd name="T102" fmla="*/ 611 w 742"/>
              <a:gd name="T103" fmla="*/ 235 h 598"/>
              <a:gd name="T104" fmla="*/ 574 w 742"/>
              <a:gd name="T105" fmla="*/ 271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2" h="598">
                <a:moveTo>
                  <a:pt x="718" y="247"/>
                </a:moveTo>
                <a:cubicBezTo>
                  <a:pt x="672" y="247"/>
                  <a:pt x="672" y="247"/>
                  <a:pt x="672" y="247"/>
                </a:cubicBezTo>
                <a:cubicBezTo>
                  <a:pt x="662" y="204"/>
                  <a:pt x="640" y="166"/>
                  <a:pt x="606" y="135"/>
                </a:cubicBezTo>
                <a:cubicBezTo>
                  <a:pt x="623" y="91"/>
                  <a:pt x="646" y="20"/>
                  <a:pt x="628" y="14"/>
                </a:cubicBezTo>
                <a:cubicBezTo>
                  <a:pt x="577" y="0"/>
                  <a:pt x="518" y="46"/>
                  <a:pt x="488" y="73"/>
                </a:cubicBezTo>
                <a:cubicBezTo>
                  <a:pt x="459" y="66"/>
                  <a:pt x="427" y="61"/>
                  <a:pt x="392" y="61"/>
                </a:cubicBezTo>
                <a:cubicBezTo>
                  <a:pt x="263" y="61"/>
                  <a:pt x="170" y="117"/>
                  <a:pt x="129" y="198"/>
                </a:cubicBezTo>
                <a:cubicBezTo>
                  <a:pt x="79" y="198"/>
                  <a:pt x="79" y="198"/>
                  <a:pt x="79" y="198"/>
                </a:cubicBezTo>
                <a:cubicBezTo>
                  <a:pt x="67" y="198"/>
                  <a:pt x="56" y="193"/>
                  <a:pt x="48" y="185"/>
                </a:cubicBezTo>
                <a:cubicBezTo>
                  <a:pt x="39" y="177"/>
                  <a:pt x="35" y="166"/>
                  <a:pt x="35" y="154"/>
                </a:cubicBezTo>
                <a:cubicBezTo>
                  <a:pt x="35" y="130"/>
                  <a:pt x="55" y="110"/>
                  <a:pt x="79" y="110"/>
                </a:cubicBezTo>
                <a:cubicBezTo>
                  <a:pt x="91" y="110"/>
                  <a:pt x="102" y="114"/>
                  <a:pt x="110" y="123"/>
                </a:cubicBezTo>
                <a:cubicBezTo>
                  <a:pt x="117" y="130"/>
                  <a:pt x="128" y="130"/>
                  <a:pt x="135" y="123"/>
                </a:cubicBezTo>
                <a:cubicBezTo>
                  <a:pt x="142" y="116"/>
                  <a:pt x="142" y="105"/>
                  <a:pt x="135" y="98"/>
                </a:cubicBezTo>
                <a:cubicBezTo>
                  <a:pt x="120" y="83"/>
                  <a:pt x="100" y="75"/>
                  <a:pt x="79" y="75"/>
                </a:cubicBezTo>
                <a:cubicBezTo>
                  <a:pt x="35" y="75"/>
                  <a:pt x="0" y="110"/>
                  <a:pt x="0" y="154"/>
                </a:cubicBezTo>
                <a:cubicBezTo>
                  <a:pt x="0" y="175"/>
                  <a:pt x="8" y="195"/>
                  <a:pt x="23" y="210"/>
                </a:cubicBezTo>
                <a:cubicBezTo>
                  <a:pt x="38" y="225"/>
                  <a:pt x="58" y="233"/>
                  <a:pt x="79" y="233"/>
                </a:cubicBezTo>
                <a:cubicBezTo>
                  <a:pt x="115" y="233"/>
                  <a:pt x="115" y="233"/>
                  <a:pt x="115" y="233"/>
                </a:cubicBezTo>
                <a:cubicBezTo>
                  <a:pt x="109" y="253"/>
                  <a:pt x="106" y="275"/>
                  <a:pt x="106" y="297"/>
                </a:cubicBezTo>
                <a:cubicBezTo>
                  <a:pt x="106" y="353"/>
                  <a:pt x="126" y="405"/>
                  <a:pt x="164" y="446"/>
                </a:cubicBezTo>
                <a:cubicBezTo>
                  <a:pt x="139" y="581"/>
                  <a:pt x="139" y="581"/>
                  <a:pt x="139" y="581"/>
                </a:cubicBezTo>
                <a:cubicBezTo>
                  <a:pt x="137" y="591"/>
                  <a:pt x="143" y="598"/>
                  <a:pt x="153" y="598"/>
                </a:cubicBezTo>
                <a:cubicBezTo>
                  <a:pt x="254" y="598"/>
                  <a:pt x="254" y="598"/>
                  <a:pt x="254" y="598"/>
                </a:cubicBezTo>
                <a:cubicBezTo>
                  <a:pt x="264" y="598"/>
                  <a:pt x="272" y="591"/>
                  <a:pt x="273" y="581"/>
                </a:cubicBezTo>
                <a:cubicBezTo>
                  <a:pt x="278" y="515"/>
                  <a:pt x="278" y="515"/>
                  <a:pt x="278" y="515"/>
                </a:cubicBezTo>
                <a:cubicBezTo>
                  <a:pt x="312" y="526"/>
                  <a:pt x="350" y="532"/>
                  <a:pt x="392" y="532"/>
                </a:cubicBezTo>
                <a:cubicBezTo>
                  <a:pt x="423" y="532"/>
                  <a:pt x="452" y="529"/>
                  <a:pt x="479" y="523"/>
                </a:cubicBezTo>
                <a:cubicBezTo>
                  <a:pt x="483" y="581"/>
                  <a:pt x="483" y="581"/>
                  <a:pt x="483" y="581"/>
                </a:cubicBezTo>
                <a:cubicBezTo>
                  <a:pt x="484" y="591"/>
                  <a:pt x="493" y="598"/>
                  <a:pt x="502" y="598"/>
                </a:cubicBezTo>
                <a:cubicBezTo>
                  <a:pt x="603" y="598"/>
                  <a:pt x="603" y="598"/>
                  <a:pt x="603" y="598"/>
                </a:cubicBezTo>
                <a:cubicBezTo>
                  <a:pt x="613" y="598"/>
                  <a:pt x="619" y="591"/>
                  <a:pt x="617" y="581"/>
                </a:cubicBezTo>
                <a:cubicBezTo>
                  <a:pt x="596" y="468"/>
                  <a:pt x="596" y="468"/>
                  <a:pt x="596" y="468"/>
                </a:cubicBezTo>
                <a:cubicBezTo>
                  <a:pt x="621" y="447"/>
                  <a:pt x="640" y="423"/>
                  <a:pt x="654" y="396"/>
                </a:cubicBezTo>
                <a:cubicBezTo>
                  <a:pt x="718" y="396"/>
                  <a:pt x="718" y="396"/>
                  <a:pt x="718" y="396"/>
                </a:cubicBezTo>
                <a:cubicBezTo>
                  <a:pt x="731" y="396"/>
                  <a:pt x="742" y="385"/>
                  <a:pt x="742" y="371"/>
                </a:cubicBezTo>
                <a:cubicBezTo>
                  <a:pt x="742" y="272"/>
                  <a:pt x="742" y="272"/>
                  <a:pt x="742" y="272"/>
                </a:cubicBezTo>
                <a:cubicBezTo>
                  <a:pt x="742" y="258"/>
                  <a:pt x="731" y="247"/>
                  <a:pt x="718" y="247"/>
                </a:cubicBezTo>
                <a:close/>
                <a:moveTo>
                  <a:pt x="493" y="140"/>
                </a:moveTo>
                <a:cubicBezTo>
                  <a:pt x="490" y="149"/>
                  <a:pt x="480" y="155"/>
                  <a:pt x="471" y="152"/>
                </a:cubicBezTo>
                <a:cubicBezTo>
                  <a:pt x="447" y="145"/>
                  <a:pt x="420" y="141"/>
                  <a:pt x="392" y="141"/>
                </a:cubicBezTo>
                <a:cubicBezTo>
                  <a:pt x="358" y="141"/>
                  <a:pt x="326" y="146"/>
                  <a:pt x="298" y="156"/>
                </a:cubicBezTo>
                <a:cubicBezTo>
                  <a:pt x="296" y="157"/>
                  <a:pt x="294" y="157"/>
                  <a:pt x="292" y="157"/>
                </a:cubicBezTo>
                <a:cubicBezTo>
                  <a:pt x="285" y="157"/>
                  <a:pt x="278" y="153"/>
                  <a:pt x="276" y="146"/>
                </a:cubicBezTo>
                <a:cubicBezTo>
                  <a:pt x="273" y="137"/>
                  <a:pt x="277" y="127"/>
                  <a:pt x="286" y="124"/>
                </a:cubicBezTo>
                <a:cubicBezTo>
                  <a:pt x="318" y="112"/>
                  <a:pt x="354" y="107"/>
                  <a:pt x="392" y="107"/>
                </a:cubicBezTo>
                <a:cubicBezTo>
                  <a:pt x="423" y="107"/>
                  <a:pt x="453" y="111"/>
                  <a:pt x="481" y="118"/>
                </a:cubicBezTo>
                <a:cubicBezTo>
                  <a:pt x="490" y="121"/>
                  <a:pt x="495" y="131"/>
                  <a:pt x="493" y="140"/>
                </a:cubicBezTo>
                <a:close/>
                <a:moveTo>
                  <a:pt x="574" y="271"/>
                </a:moveTo>
                <a:cubicBezTo>
                  <a:pt x="554" y="271"/>
                  <a:pt x="538" y="255"/>
                  <a:pt x="538" y="235"/>
                </a:cubicBezTo>
                <a:cubicBezTo>
                  <a:pt x="538" y="214"/>
                  <a:pt x="554" y="198"/>
                  <a:pt x="574" y="198"/>
                </a:cubicBezTo>
                <a:cubicBezTo>
                  <a:pt x="594" y="198"/>
                  <a:pt x="611" y="214"/>
                  <a:pt x="611" y="235"/>
                </a:cubicBezTo>
                <a:cubicBezTo>
                  <a:pt x="611" y="255"/>
                  <a:pt x="594" y="271"/>
                  <a:pt x="574" y="271"/>
                </a:cubicBezTo>
                <a:close/>
              </a:path>
            </a:pathLst>
          </a:custGeom>
          <a:solidFill>
            <a:srgbClr val="ED1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Oval 32"/>
          <p:cNvSpPr>
            <a:spLocks noChangeArrowheads="1"/>
          </p:cNvSpPr>
          <p:nvPr/>
        </p:nvSpPr>
        <p:spPr bwMode="auto">
          <a:xfrm>
            <a:off x="8404225" y="2497138"/>
            <a:ext cx="717550" cy="719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33"/>
          <p:cNvSpPr>
            <a:spLocks noEditPoints="1"/>
          </p:cNvSpPr>
          <p:nvPr/>
        </p:nvSpPr>
        <p:spPr bwMode="auto">
          <a:xfrm>
            <a:off x="8334375" y="2427288"/>
            <a:ext cx="857250" cy="1019175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1" y="0"/>
                  <a:pt x="1200" y="269"/>
                  <a:pt x="1200" y="600"/>
                </a:cubicBezTo>
                <a:cubicBezTo>
                  <a:pt x="1200" y="868"/>
                  <a:pt x="1024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2"/>
                  <a:pt x="849" y="150"/>
                  <a:pt x="600" y="150"/>
                </a:cubicBezTo>
                <a:cubicBezTo>
                  <a:pt x="351" y="150"/>
                  <a:pt x="150" y="352"/>
                  <a:pt x="150" y="600"/>
                </a:cubicBezTo>
                <a:cubicBezTo>
                  <a:pt x="150" y="849"/>
                  <a:pt x="351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34"/>
          <p:cNvSpPr>
            <a:spLocks/>
          </p:cNvSpPr>
          <p:nvPr/>
        </p:nvSpPr>
        <p:spPr bwMode="auto">
          <a:xfrm>
            <a:off x="8763000" y="2427288"/>
            <a:ext cx="428625" cy="1019175"/>
          </a:xfrm>
          <a:custGeom>
            <a:avLst/>
            <a:gdLst>
              <a:gd name="T0" fmla="*/ 0 w 600"/>
              <a:gd name="T1" fmla="*/ 150 h 1426"/>
              <a:gd name="T2" fmla="*/ 450 w 600"/>
              <a:gd name="T3" fmla="*/ 600 h 1426"/>
              <a:gd name="T4" fmla="*/ 0 w 600"/>
              <a:gd name="T5" fmla="*/ 1050 h 1426"/>
              <a:gd name="T6" fmla="*/ 0 w 600"/>
              <a:gd name="T7" fmla="*/ 1050 h 1426"/>
              <a:gd name="T8" fmla="*/ 0 w 600"/>
              <a:gd name="T9" fmla="*/ 1426 h 1426"/>
              <a:gd name="T10" fmla="*/ 182 w 600"/>
              <a:gd name="T11" fmla="*/ 1172 h 1426"/>
              <a:gd name="T12" fmla="*/ 600 w 600"/>
              <a:gd name="T13" fmla="*/ 600 h 1426"/>
              <a:gd name="T14" fmla="*/ 0 w 600"/>
              <a:gd name="T15" fmla="*/ 0 h 1426"/>
              <a:gd name="T16" fmla="*/ 0 w 600"/>
              <a:gd name="T17" fmla="*/ 0 h 1426"/>
              <a:gd name="T18" fmla="*/ 0 w 600"/>
              <a:gd name="T19" fmla="*/ 150 h 1426"/>
              <a:gd name="T20" fmla="*/ 0 w 600"/>
              <a:gd name="T21" fmla="*/ 15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6">
                <a:moveTo>
                  <a:pt x="0" y="150"/>
                </a:moveTo>
                <a:cubicBezTo>
                  <a:pt x="249" y="150"/>
                  <a:pt x="450" y="352"/>
                  <a:pt x="450" y="600"/>
                </a:cubicBezTo>
                <a:cubicBezTo>
                  <a:pt x="450" y="849"/>
                  <a:pt x="249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6"/>
                  <a:pt x="0" y="1426"/>
                  <a:pt x="0" y="1426"/>
                </a:cubicBezTo>
                <a:cubicBezTo>
                  <a:pt x="182" y="1172"/>
                  <a:pt x="182" y="1172"/>
                  <a:pt x="182" y="1172"/>
                </a:cubicBezTo>
                <a:cubicBezTo>
                  <a:pt x="424" y="1095"/>
                  <a:pt x="600" y="868"/>
                  <a:pt x="600" y="600"/>
                </a:cubicBezTo>
                <a:cubicBezTo>
                  <a:pt x="600" y="269"/>
                  <a:pt x="33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7FB5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35"/>
          <p:cNvSpPr>
            <a:spLocks noEditPoints="1"/>
          </p:cNvSpPr>
          <p:nvPr/>
        </p:nvSpPr>
        <p:spPr bwMode="auto">
          <a:xfrm>
            <a:off x="8559800" y="2611438"/>
            <a:ext cx="406400" cy="431800"/>
          </a:xfrm>
          <a:custGeom>
            <a:avLst/>
            <a:gdLst>
              <a:gd name="T0" fmla="*/ 511 w 568"/>
              <a:gd name="T1" fmla="*/ 149 h 605"/>
              <a:gd name="T2" fmla="*/ 492 w 568"/>
              <a:gd name="T3" fmla="*/ 79 h 605"/>
              <a:gd name="T4" fmla="*/ 229 w 568"/>
              <a:gd name="T5" fmla="*/ 149 h 605"/>
              <a:gd name="T6" fmla="*/ 511 w 568"/>
              <a:gd name="T7" fmla="*/ 149 h 605"/>
              <a:gd name="T8" fmla="*/ 43 w 568"/>
              <a:gd name="T9" fmla="*/ 146 h 605"/>
              <a:gd name="T10" fmla="*/ 479 w 568"/>
              <a:gd name="T11" fmla="*/ 29 h 605"/>
              <a:gd name="T12" fmla="*/ 476 w 568"/>
              <a:gd name="T13" fmla="*/ 18 h 605"/>
              <a:gd name="T14" fmla="*/ 451 w 568"/>
              <a:gd name="T15" fmla="*/ 3 h 605"/>
              <a:gd name="T16" fmla="*/ 55 w 568"/>
              <a:gd name="T17" fmla="*/ 110 h 605"/>
              <a:gd name="T18" fmla="*/ 40 w 568"/>
              <a:gd name="T19" fmla="*/ 134 h 605"/>
              <a:gd name="T20" fmla="*/ 43 w 568"/>
              <a:gd name="T21" fmla="*/ 146 h 605"/>
              <a:gd name="T22" fmla="*/ 271 w 568"/>
              <a:gd name="T23" fmla="*/ 387 h 605"/>
              <a:gd name="T24" fmla="*/ 337 w 568"/>
              <a:gd name="T25" fmla="*/ 453 h 605"/>
              <a:gd name="T26" fmla="*/ 568 w 568"/>
              <a:gd name="T27" fmla="*/ 453 h 605"/>
              <a:gd name="T28" fmla="*/ 568 w 568"/>
              <a:gd name="T29" fmla="*/ 322 h 605"/>
              <a:gd name="T30" fmla="*/ 337 w 568"/>
              <a:gd name="T31" fmla="*/ 322 h 605"/>
              <a:gd name="T32" fmla="*/ 271 w 568"/>
              <a:gd name="T33" fmla="*/ 387 h 605"/>
              <a:gd name="T34" fmla="*/ 370 w 568"/>
              <a:gd name="T35" fmla="*/ 387 h 605"/>
              <a:gd name="T36" fmla="*/ 335 w 568"/>
              <a:gd name="T37" fmla="*/ 422 h 605"/>
              <a:gd name="T38" fmla="*/ 301 w 568"/>
              <a:gd name="T39" fmla="*/ 387 h 605"/>
              <a:gd name="T40" fmla="*/ 335 w 568"/>
              <a:gd name="T41" fmla="*/ 353 h 605"/>
              <a:gd name="T42" fmla="*/ 370 w 568"/>
              <a:gd name="T43" fmla="*/ 387 h 605"/>
              <a:gd name="T44" fmla="*/ 540 w 568"/>
              <a:gd name="T45" fmla="*/ 170 h 605"/>
              <a:gd name="T46" fmla="*/ 28 w 568"/>
              <a:gd name="T47" fmla="*/ 170 h 605"/>
              <a:gd name="T48" fmla="*/ 0 w 568"/>
              <a:gd name="T49" fmla="*/ 198 h 605"/>
              <a:gd name="T50" fmla="*/ 0 w 568"/>
              <a:gd name="T51" fmla="*/ 577 h 605"/>
              <a:gd name="T52" fmla="*/ 28 w 568"/>
              <a:gd name="T53" fmla="*/ 605 h 605"/>
              <a:gd name="T54" fmla="*/ 540 w 568"/>
              <a:gd name="T55" fmla="*/ 605 h 605"/>
              <a:gd name="T56" fmla="*/ 568 w 568"/>
              <a:gd name="T57" fmla="*/ 577 h 605"/>
              <a:gd name="T58" fmla="*/ 568 w 568"/>
              <a:gd name="T59" fmla="*/ 474 h 605"/>
              <a:gd name="T60" fmla="*/ 337 w 568"/>
              <a:gd name="T61" fmla="*/ 474 h 605"/>
              <a:gd name="T62" fmla="*/ 250 w 568"/>
              <a:gd name="T63" fmla="*/ 387 h 605"/>
              <a:gd name="T64" fmla="*/ 337 w 568"/>
              <a:gd name="T65" fmla="*/ 301 h 605"/>
              <a:gd name="T66" fmla="*/ 568 w 568"/>
              <a:gd name="T67" fmla="*/ 301 h 605"/>
              <a:gd name="T68" fmla="*/ 568 w 568"/>
              <a:gd name="T69" fmla="*/ 198 h 605"/>
              <a:gd name="T70" fmla="*/ 540 w 568"/>
              <a:gd name="T71" fmla="*/ 17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8" h="605">
                <a:moveTo>
                  <a:pt x="511" y="149"/>
                </a:moveTo>
                <a:cubicBezTo>
                  <a:pt x="492" y="79"/>
                  <a:pt x="492" y="79"/>
                  <a:pt x="492" y="79"/>
                </a:cubicBezTo>
                <a:cubicBezTo>
                  <a:pt x="229" y="149"/>
                  <a:pt x="229" y="149"/>
                  <a:pt x="229" y="149"/>
                </a:cubicBezTo>
                <a:lnTo>
                  <a:pt x="511" y="149"/>
                </a:lnTo>
                <a:close/>
                <a:moveTo>
                  <a:pt x="43" y="146"/>
                </a:moveTo>
                <a:cubicBezTo>
                  <a:pt x="479" y="29"/>
                  <a:pt x="479" y="29"/>
                  <a:pt x="479" y="29"/>
                </a:cubicBezTo>
                <a:cubicBezTo>
                  <a:pt x="476" y="18"/>
                  <a:pt x="476" y="18"/>
                  <a:pt x="476" y="18"/>
                </a:cubicBezTo>
                <a:cubicBezTo>
                  <a:pt x="473" y="7"/>
                  <a:pt x="462" y="0"/>
                  <a:pt x="451" y="3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44" y="112"/>
                  <a:pt x="37" y="124"/>
                  <a:pt x="40" y="134"/>
                </a:cubicBezTo>
                <a:lnTo>
                  <a:pt x="43" y="146"/>
                </a:lnTo>
                <a:close/>
                <a:moveTo>
                  <a:pt x="271" y="387"/>
                </a:moveTo>
                <a:cubicBezTo>
                  <a:pt x="271" y="423"/>
                  <a:pt x="301" y="453"/>
                  <a:pt x="337" y="453"/>
                </a:cubicBezTo>
                <a:cubicBezTo>
                  <a:pt x="568" y="453"/>
                  <a:pt x="568" y="453"/>
                  <a:pt x="568" y="453"/>
                </a:cubicBezTo>
                <a:cubicBezTo>
                  <a:pt x="568" y="322"/>
                  <a:pt x="568" y="322"/>
                  <a:pt x="568" y="322"/>
                </a:cubicBezTo>
                <a:cubicBezTo>
                  <a:pt x="337" y="322"/>
                  <a:pt x="337" y="322"/>
                  <a:pt x="337" y="322"/>
                </a:cubicBezTo>
                <a:cubicBezTo>
                  <a:pt x="301" y="322"/>
                  <a:pt x="271" y="351"/>
                  <a:pt x="271" y="387"/>
                </a:cubicBezTo>
                <a:close/>
                <a:moveTo>
                  <a:pt x="370" y="387"/>
                </a:moveTo>
                <a:cubicBezTo>
                  <a:pt x="370" y="406"/>
                  <a:pt x="355" y="422"/>
                  <a:pt x="335" y="422"/>
                </a:cubicBezTo>
                <a:cubicBezTo>
                  <a:pt x="316" y="422"/>
                  <a:pt x="301" y="406"/>
                  <a:pt x="301" y="387"/>
                </a:cubicBezTo>
                <a:cubicBezTo>
                  <a:pt x="301" y="368"/>
                  <a:pt x="316" y="353"/>
                  <a:pt x="335" y="353"/>
                </a:cubicBezTo>
                <a:cubicBezTo>
                  <a:pt x="355" y="353"/>
                  <a:pt x="370" y="368"/>
                  <a:pt x="370" y="387"/>
                </a:cubicBezTo>
                <a:close/>
                <a:moveTo>
                  <a:pt x="540" y="170"/>
                </a:moveTo>
                <a:cubicBezTo>
                  <a:pt x="28" y="170"/>
                  <a:pt x="28" y="170"/>
                  <a:pt x="28" y="170"/>
                </a:cubicBezTo>
                <a:cubicBezTo>
                  <a:pt x="13" y="170"/>
                  <a:pt x="0" y="183"/>
                  <a:pt x="0" y="198"/>
                </a:cubicBezTo>
                <a:cubicBezTo>
                  <a:pt x="0" y="577"/>
                  <a:pt x="0" y="577"/>
                  <a:pt x="0" y="577"/>
                </a:cubicBezTo>
                <a:cubicBezTo>
                  <a:pt x="0" y="592"/>
                  <a:pt x="13" y="605"/>
                  <a:pt x="28" y="605"/>
                </a:cubicBezTo>
                <a:cubicBezTo>
                  <a:pt x="540" y="605"/>
                  <a:pt x="540" y="605"/>
                  <a:pt x="540" y="605"/>
                </a:cubicBezTo>
                <a:cubicBezTo>
                  <a:pt x="555" y="605"/>
                  <a:pt x="568" y="592"/>
                  <a:pt x="568" y="577"/>
                </a:cubicBezTo>
                <a:cubicBezTo>
                  <a:pt x="568" y="474"/>
                  <a:pt x="568" y="474"/>
                  <a:pt x="568" y="474"/>
                </a:cubicBezTo>
                <a:cubicBezTo>
                  <a:pt x="337" y="474"/>
                  <a:pt x="337" y="474"/>
                  <a:pt x="337" y="474"/>
                </a:cubicBezTo>
                <a:cubicBezTo>
                  <a:pt x="289" y="474"/>
                  <a:pt x="250" y="435"/>
                  <a:pt x="250" y="387"/>
                </a:cubicBezTo>
                <a:cubicBezTo>
                  <a:pt x="250" y="340"/>
                  <a:pt x="289" y="301"/>
                  <a:pt x="337" y="301"/>
                </a:cubicBezTo>
                <a:cubicBezTo>
                  <a:pt x="568" y="301"/>
                  <a:pt x="568" y="301"/>
                  <a:pt x="568" y="301"/>
                </a:cubicBezTo>
                <a:cubicBezTo>
                  <a:pt x="568" y="198"/>
                  <a:pt x="568" y="198"/>
                  <a:pt x="568" y="198"/>
                </a:cubicBezTo>
                <a:cubicBezTo>
                  <a:pt x="568" y="183"/>
                  <a:pt x="555" y="170"/>
                  <a:pt x="540" y="170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Oval 36"/>
          <p:cNvSpPr>
            <a:spLocks noChangeArrowheads="1"/>
          </p:cNvSpPr>
          <p:nvPr/>
        </p:nvSpPr>
        <p:spPr bwMode="auto">
          <a:xfrm>
            <a:off x="7678738" y="1947863"/>
            <a:ext cx="719138" cy="719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37"/>
          <p:cNvSpPr>
            <a:spLocks noEditPoints="1"/>
          </p:cNvSpPr>
          <p:nvPr/>
        </p:nvSpPr>
        <p:spPr bwMode="auto">
          <a:xfrm>
            <a:off x="7608888" y="1879600"/>
            <a:ext cx="857250" cy="1017588"/>
          </a:xfrm>
          <a:custGeom>
            <a:avLst/>
            <a:gdLst>
              <a:gd name="T0" fmla="*/ 418 w 1200"/>
              <a:gd name="T1" fmla="*/ 1171 h 1425"/>
              <a:gd name="T2" fmla="*/ 0 w 1200"/>
              <a:gd name="T3" fmla="*/ 600 h 1425"/>
              <a:gd name="T4" fmla="*/ 600 w 1200"/>
              <a:gd name="T5" fmla="*/ 0 h 1425"/>
              <a:gd name="T6" fmla="*/ 1200 w 1200"/>
              <a:gd name="T7" fmla="*/ 600 h 1425"/>
              <a:gd name="T8" fmla="*/ 782 w 1200"/>
              <a:gd name="T9" fmla="*/ 1171 h 1425"/>
              <a:gd name="T10" fmla="*/ 600 w 1200"/>
              <a:gd name="T11" fmla="*/ 1425 h 1425"/>
              <a:gd name="T12" fmla="*/ 418 w 1200"/>
              <a:gd name="T13" fmla="*/ 1171 h 1425"/>
              <a:gd name="T14" fmla="*/ 1050 w 1200"/>
              <a:gd name="T15" fmla="*/ 600 h 1425"/>
              <a:gd name="T16" fmla="*/ 600 w 1200"/>
              <a:gd name="T17" fmla="*/ 150 h 1425"/>
              <a:gd name="T18" fmla="*/ 150 w 1200"/>
              <a:gd name="T19" fmla="*/ 600 h 1425"/>
              <a:gd name="T20" fmla="*/ 600 w 1200"/>
              <a:gd name="T21" fmla="*/ 1050 h 1425"/>
              <a:gd name="T22" fmla="*/ 1050 w 1200"/>
              <a:gd name="T23" fmla="*/ 600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5">
                <a:moveTo>
                  <a:pt x="418" y="1171"/>
                </a:moveTo>
                <a:cubicBezTo>
                  <a:pt x="175" y="1094"/>
                  <a:pt x="0" y="868"/>
                  <a:pt x="0" y="600"/>
                </a:cubicBezTo>
                <a:cubicBezTo>
                  <a:pt x="0" y="268"/>
                  <a:pt x="269" y="0"/>
                  <a:pt x="600" y="0"/>
                </a:cubicBezTo>
                <a:cubicBezTo>
                  <a:pt x="931" y="0"/>
                  <a:pt x="1200" y="268"/>
                  <a:pt x="1200" y="600"/>
                </a:cubicBezTo>
                <a:cubicBezTo>
                  <a:pt x="1200" y="868"/>
                  <a:pt x="1024" y="1094"/>
                  <a:pt x="782" y="1171"/>
                </a:cubicBezTo>
                <a:cubicBezTo>
                  <a:pt x="600" y="1425"/>
                  <a:pt x="600" y="1425"/>
                  <a:pt x="600" y="1425"/>
                </a:cubicBezTo>
                <a:lnTo>
                  <a:pt x="418" y="1171"/>
                </a:lnTo>
                <a:close/>
                <a:moveTo>
                  <a:pt x="1050" y="600"/>
                </a:moveTo>
                <a:cubicBezTo>
                  <a:pt x="1050" y="351"/>
                  <a:pt x="848" y="150"/>
                  <a:pt x="600" y="150"/>
                </a:cubicBezTo>
                <a:cubicBezTo>
                  <a:pt x="351" y="150"/>
                  <a:pt x="150" y="351"/>
                  <a:pt x="150" y="600"/>
                </a:cubicBezTo>
                <a:cubicBezTo>
                  <a:pt x="150" y="848"/>
                  <a:pt x="351" y="1050"/>
                  <a:pt x="600" y="1050"/>
                </a:cubicBezTo>
                <a:cubicBezTo>
                  <a:pt x="848" y="1050"/>
                  <a:pt x="1050" y="848"/>
                  <a:pt x="1050" y="600"/>
                </a:cubicBezTo>
                <a:close/>
              </a:path>
            </a:pathLst>
          </a:custGeom>
          <a:solidFill>
            <a:srgbClr val="00BF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38"/>
          <p:cNvSpPr>
            <a:spLocks/>
          </p:cNvSpPr>
          <p:nvPr/>
        </p:nvSpPr>
        <p:spPr bwMode="auto">
          <a:xfrm>
            <a:off x="8037513" y="1879600"/>
            <a:ext cx="428625" cy="1017588"/>
          </a:xfrm>
          <a:custGeom>
            <a:avLst/>
            <a:gdLst>
              <a:gd name="T0" fmla="*/ 0 w 600"/>
              <a:gd name="T1" fmla="*/ 150 h 1425"/>
              <a:gd name="T2" fmla="*/ 450 w 600"/>
              <a:gd name="T3" fmla="*/ 600 h 1425"/>
              <a:gd name="T4" fmla="*/ 0 w 600"/>
              <a:gd name="T5" fmla="*/ 1050 h 1425"/>
              <a:gd name="T6" fmla="*/ 0 w 600"/>
              <a:gd name="T7" fmla="*/ 1050 h 1425"/>
              <a:gd name="T8" fmla="*/ 0 w 600"/>
              <a:gd name="T9" fmla="*/ 1425 h 1425"/>
              <a:gd name="T10" fmla="*/ 182 w 600"/>
              <a:gd name="T11" fmla="*/ 1171 h 1425"/>
              <a:gd name="T12" fmla="*/ 600 w 600"/>
              <a:gd name="T13" fmla="*/ 600 h 1425"/>
              <a:gd name="T14" fmla="*/ 0 w 600"/>
              <a:gd name="T15" fmla="*/ 0 h 1425"/>
              <a:gd name="T16" fmla="*/ 0 w 600"/>
              <a:gd name="T17" fmla="*/ 0 h 1425"/>
              <a:gd name="T18" fmla="*/ 0 w 600"/>
              <a:gd name="T19" fmla="*/ 150 h 1425"/>
              <a:gd name="T20" fmla="*/ 0 w 600"/>
              <a:gd name="T21" fmla="*/ 150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5">
                <a:moveTo>
                  <a:pt x="0" y="150"/>
                </a:moveTo>
                <a:cubicBezTo>
                  <a:pt x="248" y="150"/>
                  <a:pt x="450" y="351"/>
                  <a:pt x="450" y="600"/>
                </a:cubicBezTo>
                <a:cubicBezTo>
                  <a:pt x="450" y="848"/>
                  <a:pt x="248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182" y="1171"/>
                  <a:pt x="182" y="1171"/>
                  <a:pt x="182" y="1171"/>
                </a:cubicBezTo>
                <a:cubicBezTo>
                  <a:pt x="424" y="1094"/>
                  <a:pt x="600" y="868"/>
                  <a:pt x="600" y="600"/>
                </a:cubicBezTo>
                <a:cubicBezTo>
                  <a:pt x="600" y="268"/>
                  <a:pt x="33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05A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39"/>
          <p:cNvSpPr>
            <a:spLocks noEditPoints="1"/>
          </p:cNvSpPr>
          <p:nvPr/>
        </p:nvSpPr>
        <p:spPr bwMode="auto">
          <a:xfrm>
            <a:off x="7805738" y="2100263"/>
            <a:ext cx="469900" cy="414338"/>
          </a:xfrm>
          <a:custGeom>
            <a:avLst/>
            <a:gdLst>
              <a:gd name="T0" fmla="*/ 632 w 658"/>
              <a:gd name="T1" fmla="*/ 0 h 581"/>
              <a:gd name="T2" fmla="*/ 114 w 658"/>
              <a:gd name="T3" fmla="*/ 0 h 581"/>
              <a:gd name="T4" fmla="*/ 88 w 658"/>
              <a:gd name="T5" fmla="*/ 26 h 581"/>
              <a:gd name="T6" fmla="*/ 88 w 658"/>
              <a:gd name="T7" fmla="*/ 41 h 581"/>
              <a:gd name="T8" fmla="*/ 658 w 658"/>
              <a:gd name="T9" fmla="*/ 41 h 581"/>
              <a:gd name="T10" fmla="*/ 658 w 658"/>
              <a:gd name="T11" fmla="*/ 26 h 581"/>
              <a:gd name="T12" fmla="*/ 632 w 658"/>
              <a:gd name="T13" fmla="*/ 0 h 581"/>
              <a:gd name="T14" fmla="*/ 88 w 658"/>
              <a:gd name="T15" fmla="*/ 183 h 581"/>
              <a:gd name="T16" fmla="*/ 544 w 658"/>
              <a:gd name="T17" fmla="*/ 183 h 581"/>
              <a:gd name="T18" fmla="*/ 593 w 658"/>
              <a:gd name="T19" fmla="*/ 232 h 581"/>
              <a:gd name="T20" fmla="*/ 593 w 658"/>
              <a:gd name="T21" fmla="*/ 375 h 581"/>
              <a:gd name="T22" fmla="*/ 632 w 658"/>
              <a:gd name="T23" fmla="*/ 375 h 581"/>
              <a:gd name="T24" fmla="*/ 658 w 658"/>
              <a:gd name="T25" fmla="*/ 349 h 581"/>
              <a:gd name="T26" fmla="*/ 658 w 658"/>
              <a:gd name="T27" fmla="*/ 105 h 581"/>
              <a:gd name="T28" fmla="*/ 88 w 658"/>
              <a:gd name="T29" fmla="*/ 105 h 581"/>
              <a:gd name="T30" fmla="*/ 88 w 658"/>
              <a:gd name="T31" fmla="*/ 183 h 581"/>
              <a:gd name="T32" fmla="*/ 544 w 658"/>
              <a:gd name="T33" fmla="*/ 207 h 581"/>
              <a:gd name="T34" fmla="*/ 25 w 658"/>
              <a:gd name="T35" fmla="*/ 207 h 581"/>
              <a:gd name="T36" fmla="*/ 0 w 658"/>
              <a:gd name="T37" fmla="*/ 232 h 581"/>
              <a:gd name="T38" fmla="*/ 0 w 658"/>
              <a:gd name="T39" fmla="*/ 555 h 581"/>
              <a:gd name="T40" fmla="*/ 25 w 658"/>
              <a:gd name="T41" fmla="*/ 581 h 581"/>
              <a:gd name="T42" fmla="*/ 544 w 658"/>
              <a:gd name="T43" fmla="*/ 581 h 581"/>
              <a:gd name="T44" fmla="*/ 569 w 658"/>
              <a:gd name="T45" fmla="*/ 555 h 581"/>
              <a:gd name="T46" fmla="*/ 569 w 658"/>
              <a:gd name="T47" fmla="*/ 232 h 581"/>
              <a:gd name="T48" fmla="*/ 544 w 658"/>
              <a:gd name="T49" fmla="*/ 207 h 581"/>
              <a:gd name="T50" fmla="*/ 365 w 658"/>
              <a:gd name="T51" fmla="*/ 262 h 581"/>
              <a:gd name="T52" fmla="*/ 517 w 658"/>
              <a:gd name="T53" fmla="*/ 262 h 581"/>
              <a:gd name="T54" fmla="*/ 517 w 658"/>
              <a:gd name="T55" fmla="*/ 361 h 581"/>
              <a:gd name="T56" fmla="*/ 365 w 658"/>
              <a:gd name="T57" fmla="*/ 361 h 581"/>
              <a:gd name="T58" fmla="*/ 365 w 658"/>
              <a:gd name="T59" fmla="*/ 26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8" h="581">
                <a:moveTo>
                  <a:pt x="632" y="0"/>
                </a:moveTo>
                <a:cubicBezTo>
                  <a:pt x="114" y="0"/>
                  <a:pt x="114" y="0"/>
                  <a:pt x="114" y="0"/>
                </a:cubicBezTo>
                <a:cubicBezTo>
                  <a:pt x="100" y="0"/>
                  <a:pt x="88" y="12"/>
                  <a:pt x="88" y="26"/>
                </a:cubicBezTo>
                <a:cubicBezTo>
                  <a:pt x="88" y="41"/>
                  <a:pt x="88" y="41"/>
                  <a:pt x="88" y="41"/>
                </a:cubicBezTo>
                <a:cubicBezTo>
                  <a:pt x="658" y="41"/>
                  <a:pt x="658" y="41"/>
                  <a:pt x="658" y="41"/>
                </a:cubicBezTo>
                <a:cubicBezTo>
                  <a:pt x="658" y="26"/>
                  <a:pt x="658" y="26"/>
                  <a:pt x="658" y="26"/>
                </a:cubicBezTo>
                <a:cubicBezTo>
                  <a:pt x="658" y="12"/>
                  <a:pt x="646" y="0"/>
                  <a:pt x="632" y="0"/>
                </a:cubicBezTo>
                <a:close/>
                <a:moveTo>
                  <a:pt x="88" y="183"/>
                </a:moveTo>
                <a:cubicBezTo>
                  <a:pt x="544" y="183"/>
                  <a:pt x="544" y="183"/>
                  <a:pt x="544" y="183"/>
                </a:cubicBezTo>
                <a:cubicBezTo>
                  <a:pt x="571" y="183"/>
                  <a:pt x="593" y="205"/>
                  <a:pt x="593" y="232"/>
                </a:cubicBezTo>
                <a:cubicBezTo>
                  <a:pt x="593" y="375"/>
                  <a:pt x="593" y="375"/>
                  <a:pt x="593" y="375"/>
                </a:cubicBezTo>
                <a:cubicBezTo>
                  <a:pt x="632" y="375"/>
                  <a:pt x="632" y="375"/>
                  <a:pt x="632" y="375"/>
                </a:cubicBezTo>
                <a:cubicBezTo>
                  <a:pt x="646" y="375"/>
                  <a:pt x="658" y="363"/>
                  <a:pt x="658" y="349"/>
                </a:cubicBezTo>
                <a:cubicBezTo>
                  <a:pt x="658" y="105"/>
                  <a:pt x="658" y="105"/>
                  <a:pt x="658" y="105"/>
                </a:cubicBezTo>
                <a:cubicBezTo>
                  <a:pt x="88" y="105"/>
                  <a:pt x="88" y="105"/>
                  <a:pt x="88" y="105"/>
                </a:cubicBezTo>
                <a:lnTo>
                  <a:pt x="88" y="183"/>
                </a:lnTo>
                <a:close/>
                <a:moveTo>
                  <a:pt x="544" y="207"/>
                </a:moveTo>
                <a:cubicBezTo>
                  <a:pt x="25" y="207"/>
                  <a:pt x="25" y="207"/>
                  <a:pt x="25" y="207"/>
                </a:cubicBezTo>
                <a:cubicBezTo>
                  <a:pt x="11" y="207"/>
                  <a:pt x="0" y="218"/>
                  <a:pt x="0" y="232"/>
                </a:cubicBezTo>
                <a:cubicBezTo>
                  <a:pt x="0" y="555"/>
                  <a:pt x="0" y="555"/>
                  <a:pt x="0" y="555"/>
                </a:cubicBezTo>
                <a:cubicBezTo>
                  <a:pt x="0" y="569"/>
                  <a:pt x="11" y="581"/>
                  <a:pt x="25" y="581"/>
                </a:cubicBezTo>
                <a:cubicBezTo>
                  <a:pt x="544" y="581"/>
                  <a:pt x="544" y="581"/>
                  <a:pt x="544" y="581"/>
                </a:cubicBezTo>
                <a:cubicBezTo>
                  <a:pt x="558" y="581"/>
                  <a:pt x="569" y="569"/>
                  <a:pt x="569" y="555"/>
                </a:cubicBezTo>
                <a:cubicBezTo>
                  <a:pt x="569" y="232"/>
                  <a:pt x="569" y="232"/>
                  <a:pt x="569" y="232"/>
                </a:cubicBezTo>
                <a:cubicBezTo>
                  <a:pt x="569" y="218"/>
                  <a:pt x="558" y="207"/>
                  <a:pt x="544" y="207"/>
                </a:cubicBezTo>
                <a:close/>
                <a:moveTo>
                  <a:pt x="365" y="262"/>
                </a:moveTo>
                <a:cubicBezTo>
                  <a:pt x="517" y="262"/>
                  <a:pt x="517" y="262"/>
                  <a:pt x="517" y="262"/>
                </a:cubicBezTo>
                <a:cubicBezTo>
                  <a:pt x="517" y="361"/>
                  <a:pt x="517" y="361"/>
                  <a:pt x="517" y="361"/>
                </a:cubicBezTo>
                <a:cubicBezTo>
                  <a:pt x="365" y="361"/>
                  <a:pt x="365" y="361"/>
                  <a:pt x="365" y="361"/>
                </a:cubicBezTo>
                <a:lnTo>
                  <a:pt x="365" y="262"/>
                </a:lnTo>
                <a:close/>
              </a:path>
            </a:pathLst>
          </a:custGeom>
          <a:solidFill>
            <a:srgbClr val="00BF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Oval 40"/>
          <p:cNvSpPr>
            <a:spLocks noChangeArrowheads="1"/>
          </p:cNvSpPr>
          <p:nvPr/>
        </p:nvSpPr>
        <p:spPr bwMode="auto">
          <a:xfrm>
            <a:off x="6954838" y="2497138"/>
            <a:ext cx="719138" cy="719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41"/>
          <p:cNvSpPr>
            <a:spLocks noEditPoints="1"/>
          </p:cNvSpPr>
          <p:nvPr/>
        </p:nvSpPr>
        <p:spPr bwMode="auto">
          <a:xfrm>
            <a:off x="6884988" y="2427288"/>
            <a:ext cx="857250" cy="1019175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2" y="0"/>
                  <a:pt x="1200" y="269"/>
                  <a:pt x="1200" y="600"/>
                </a:cubicBezTo>
                <a:cubicBezTo>
                  <a:pt x="1200" y="868"/>
                  <a:pt x="1025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2"/>
                  <a:pt x="849" y="150"/>
                  <a:pt x="600" y="150"/>
                </a:cubicBezTo>
                <a:cubicBezTo>
                  <a:pt x="352" y="150"/>
                  <a:pt x="150" y="352"/>
                  <a:pt x="150" y="600"/>
                </a:cubicBezTo>
                <a:cubicBezTo>
                  <a:pt x="150" y="849"/>
                  <a:pt x="352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FDB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42"/>
          <p:cNvSpPr>
            <a:spLocks/>
          </p:cNvSpPr>
          <p:nvPr/>
        </p:nvSpPr>
        <p:spPr bwMode="auto">
          <a:xfrm>
            <a:off x="7313613" y="2427288"/>
            <a:ext cx="428625" cy="1019175"/>
          </a:xfrm>
          <a:custGeom>
            <a:avLst/>
            <a:gdLst>
              <a:gd name="T0" fmla="*/ 0 w 600"/>
              <a:gd name="T1" fmla="*/ 150 h 1426"/>
              <a:gd name="T2" fmla="*/ 450 w 600"/>
              <a:gd name="T3" fmla="*/ 600 h 1426"/>
              <a:gd name="T4" fmla="*/ 0 w 600"/>
              <a:gd name="T5" fmla="*/ 1050 h 1426"/>
              <a:gd name="T6" fmla="*/ 0 w 600"/>
              <a:gd name="T7" fmla="*/ 1050 h 1426"/>
              <a:gd name="T8" fmla="*/ 0 w 600"/>
              <a:gd name="T9" fmla="*/ 1426 h 1426"/>
              <a:gd name="T10" fmla="*/ 182 w 600"/>
              <a:gd name="T11" fmla="*/ 1172 h 1426"/>
              <a:gd name="T12" fmla="*/ 600 w 600"/>
              <a:gd name="T13" fmla="*/ 600 h 1426"/>
              <a:gd name="T14" fmla="*/ 0 w 600"/>
              <a:gd name="T15" fmla="*/ 0 h 1426"/>
              <a:gd name="T16" fmla="*/ 0 w 600"/>
              <a:gd name="T17" fmla="*/ 0 h 1426"/>
              <a:gd name="T18" fmla="*/ 0 w 600"/>
              <a:gd name="T19" fmla="*/ 150 h 1426"/>
              <a:gd name="T20" fmla="*/ 0 w 600"/>
              <a:gd name="T21" fmla="*/ 15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6">
                <a:moveTo>
                  <a:pt x="0" y="150"/>
                </a:moveTo>
                <a:cubicBezTo>
                  <a:pt x="249" y="150"/>
                  <a:pt x="450" y="352"/>
                  <a:pt x="450" y="600"/>
                </a:cubicBezTo>
                <a:cubicBezTo>
                  <a:pt x="450" y="849"/>
                  <a:pt x="249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6"/>
                  <a:pt x="0" y="1426"/>
                  <a:pt x="0" y="1426"/>
                </a:cubicBezTo>
                <a:cubicBezTo>
                  <a:pt x="182" y="1172"/>
                  <a:pt x="182" y="1172"/>
                  <a:pt x="182" y="1172"/>
                </a:cubicBezTo>
                <a:cubicBezTo>
                  <a:pt x="425" y="1095"/>
                  <a:pt x="600" y="868"/>
                  <a:pt x="600" y="600"/>
                </a:cubicBezTo>
                <a:cubicBezTo>
                  <a:pt x="600" y="269"/>
                  <a:pt x="332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E5A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43"/>
          <p:cNvSpPr>
            <a:spLocks noEditPoints="1"/>
          </p:cNvSpPr>
          <p:nvPr/>
        </p:nvSpPr>
        <p:spPr bwMode="auto">
          <a:xfrm>
            <a:off x="7054850" y="2600325"/>
            <a:ext cx="515938" cy="381000"/>
          </a:xfrm>
          <a:custGeom>
            <a:avLst/>
            <a:gdLst>
              <a:gd name="T0" fmla="*/ 370 w 721"/>
              <a:gd name="T1" fmla="*/ 323 h 533"/>
              <a:gd name="T2" fmla="*/ 574 w 721"/>
              <a:gd name="T3" fmla="*/ 350 h 533"/>
              <a:gd name="T4" fmla="*/ 573 w 721"/>
              <a:gd name="T5" fmla="*/ 211 h 533"/>
              <a:gd name="T6" fmla="*/ 427 w 721"/>
              <a:gd name="T7" fmla="*/ 183 h 533"/>
              <a:gd name="T8" fmla="*/ 549 w 721"/>
              <a:gd name="T9" fmla="*/ 215 h 533"/>
              <a:gd name="T10" fmla="*/ 410 w 721"/>
              <a:gd name="T11" fmla="*/ 249 h 533"/>
              <a:gd name="T12" fmla="*/ 427 w 721"/>
              <a:gd name="T13" fmla="*/ 207 h 533"/>
              <a:gd name="T14" fmla="*/ 549 w 721"/>
              <a:gd name="T15" fmla="*/ 215 h 533"/>
              <a:gd name="T16" fmla="*/ 173 w 721"/>
              <a:gd name="T17" fmla="*/ 367 h 533"/>
              <a:gd name="T18" fmla="*/ 27 w 721"/>
              <a:gd name="T19" fmla="*/ 394 h 533"/>
              <a:gd name="T20" fmla="*/ 25 w 721"/>
              <a:gd name="T21" fmla="*/ 533 h 533"/>
              <a:gd name="T22" fmla="*/ 229 w 721"/>
              <a:gd name="T23" fmla="*/ 506 h 533"/>
              <a:gd name="T24" fmla="*/ 43 w 721"/>
              <a:gd name="T25" fmla="*/ 433 h 533"/>
              <a:gd name="T26" fmla="*/ 60 w 721"/>
              <a:gd name="T27" fmla="*/ 391 h 533"/>
              <a:gd name="T28" fmla="*/ 183 w 721"/>
              <a:gd name="T29" fmla="*/ 399 h 533"/>
              <a:gd name="T30" fmla="*/ 43 w 721"/>
              <a:gd name="T31" fmla="*/ 433 h 533"/>
              <a:gd name="T32" fmla="*/ 695 w 721"/>
              <a:gd name="T33" fmla="*/ 394 h 533"/>
              <a:gd name="T34" fmla="*/ 549 w 721"/>
              <a:gd name="T35" fmla="*/ 367 h 533"/>
              <a:gd name="T36" fmla="*/ 492 w 721"/>
              <a:gd name="T37" fmla="*/ 506 h 533"/>
              <a:gd name="T38" fmla="*/ 696 w 721"/>
              <a:gd name="T39" fmla="*/ 533 h 533"/>
              <a:gd name="T40" fmla="*/ 532 w 721"/>
              <a:gd name="T41" fmla="*/ 433 h 533"/>
              <a:gd name="T42" fmla="*/ 549 w 721"/>
              <a:gd name="T43" fmla="*/ 391 h 533"/>
              <a:gd name="T44" fmla="*/ 671 w 721"/>
              <a:gd name="T45" fmla="*/ 399 h 533"/>
              <a:gd name="T46" fmla="*/ 532 w 721"/>
              <a:gd name="T47" fmla="*/ 433 h 533"/>
              <a:gd name="T48" fmla="*/ 452 w 721"/>
              <a:gd name="T49" fmla="*/ 167 h 533"/>
              <a:gd name="T50" fmla="*/ 450 w 721"/>
              <a:gd name="T51" fmla="*/ 27 h 533"/>
              <a:gd name="T52" fmla="*/ 304 w 721"/>
              <a:gd name="T53" fmla="*/ 0 h 533"/>
              <a:gd name="T54" fmla="*/ 248 w 721"/>
              <a:gd name="T55" fmla="*/ 140 h 533"/>
              <a:gd name="T56" fmla="*/ 295 w 721"/>
              <a:gd name="T57" fmla="*/ 32 h 533"/>
              <a:gd name="T58" fmla="*/ 417 w 721"/>
              <a:gd name="T59" fmla="*/ 24 h 533"/>
              <a:gd name="T60" fmla="*/ 434 w 721"/>
              <a:gd name="T61" fmla="*/ 66 h 533"/>
              <a:gd name="T62" fmla="*/ 295 w 721"/>
              <a:gd name="T63" fmla="*/ 32 h 533"/>
              <a:gd name="T64" fmla="*/ 417 w 721"/>
              <a:gd name="T65" fmla="*/ 367 h 533"/>
              <a:gd name="T66" fmla="*/ 271 w 721"/>
              <a:gd name="T67" fmla="*/ 394 h 533"/>
              <a:gd name="T68" fmla="*/ 270 w 721"/>
              <a:gd name="T69" fmla="*/ 533 h 533"/>
              <a:gd name="T70" fmla="*/ 474 w 721"/>
              <a:gd name="T71" fmla="*/ 506 h 533"/>
              <a:gd name="T72" fmla="*/ 287 w 721"/>
              <a:gd name="T73" fmla="*/ 433 h 533"/>
              <a:gd name="T74" fmla="*/ 304 w 721"/>
              <a:gd name="T75" fmla="*/ 391 h 533"/>
              <a:gd name="T76" fmla="*/ 427 w 721"/>
              <a:gd name="T77" fmla="*/ 399 h 533"/>
              <a:gd name="T78" fmla="*/ 287 w 721"/>
              <a:gd name="T79" fmla="*/ 433 h 533"/>
              <a:gd name="T80" fmla="*/ 330 w 721"/>
              <a:gd name="T81" fmla="*/ 350 h 533"/>
              <a:gd name="T82" fmla="*/ 328 w 721"/>
              <a:gd name="T83" fmla="*/ 211 h 533"/>
              <a:gd name="T84" fmla="*/ 182 w 721"/>
              <a:gd name="T85" fmla="*/ 183 h 533"/>
              <a:gd name="T86" fmla="*/ 125 w 721"/>
              <a:gd name="T87" fmla="*/ 323 h 533"/>
              <a:gd name="T88" fmla="*/ 172 w 721"/>
              <a:gd name="T89" fmla="*/ 215 h 533"/>
              <a:gd name="T90" fmla="*/ 295 w 721"/>
              <a:gd name="T91" fmla="*/ 207 h 533"/>
              <a:gd name="T92" fmla="*/ 312 w 721"/>
              <a:gd name="T93" fmla="*/ 249 h 533"/>
              <a:gd name="T94" fmla="*/ 172 w 721"/>
              <a:gd name="T95" fmla="*/ 215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1" h="533">
                <a:moveTo>
                  <a:pt x="393" y="211"/>
                </a:moveTo>
                <a:cubicBezTo>
                  <a:pt x="370" y="323"/>
                  <a:pt x="370" y="323"/>
                  <a:pt x="370" y="323"/>
                </a:cubicBezTo>
                <a:cubicBezTo>
                  <a:pt x="367" y="338"/>
                  <a:pt x="377" y="350"/>
                  <a:pt x="392" y="350"/>
                </a:cubicBezTo>
                <a:cubicBezTo>
                  <a:pt x="574" y="350"/>
                  <a:pt x="574" y="350"/>
                  <a:pt x="574" y="350"/>
                </a:cubicBezTo>
                <a:cubicBezTo>
                  <a:pt x="589" y="350"/>
                  <a:pt x="599" y="338"/>
                  <a:pt x="596" y="323"/>
                </a:cubicBezTo>
                <a:cubicBezTo>
                  <a:pt x="573" y="211"/>
                  <a:pt x="573" y="211"/>
                  <a:pt x="573" y="211"/>
                </a:cubicBezTo>
                <a:cubicBezTo>
                  <a:pt x="570" y="196"/>
                  <a:pt x="555" y="183"/>
                  <a:pt x="539" y="183"/>
                </a:cubicBezTo>
                <a:cubicBezTo>
                  <a:pt x="427" y="183"/>
                  <a:pt x="427" y="183"/>
                  <a:pt x="427" y="183"/>
                </a:cubicBezTo>
                <a:cubicBezTo>
                  <a:pt x="411" y="183"/>
                  <a:pt x="396" y="196"/>
                  <a:pt x="393" y="211"/>
                </a:cubicBezTo>
                <a:close/>
                <a:moveTo>
                  <a:pt x="549" y="215"/>
                </a:moveTo>
                <a:cubicBezTo>
                  <a:pt x="556" y="249"/>
                  <a:pt x="556" y="249"/>
                  <a:pt x="556" y="249"/>
                </a:cubicBezTo>
                <a:cubicBezTo>
                  <a:pt x="410" y="249"/>
                  <a:pt x="410" y="249"/>
                  <a:pt x="410" y="249"/>
                </a:cubicBezTo>
                <a:cubicBezTo>
                  <a:pt x="417" y="215"/>
                  <a:pt x="417" y="215"/>
                  <a:pt x="417" y="215"/>
                </a:cubicBezTo>
                <a:cubicBezTo>
                  <a:pt x="418" y="212"/>
                  <a:pt x="423" y="207"/>
                  <a:pt x="427" y="207"/>
                </a:cubicBezTo>
                <a:cubicBezTo>
                  <a:pt x="539" y="207"/>
                  <a:pt x="539" y="207"/>
                  <a:pt x="539" y="207"/>
                </a:cubicBezTo>
                <a:cubicBezTo>
                  <a:pt x="543" y="207"/>
                  <a:pt x="548" y="212"/>
                  <a:pt x="549" y="215"/>
                </a:cubicBezTo>
                <a:close/>
                <a:moveTo>
                  <a:pt x="206" y="394"/>
                </a:moveTo>
                <a:cubicBezTo>
                  <a:pt x="203" y="379"/>
                  <a:pt x="188" y="367"/>
                  <a:pt x="173" y="367"/>
                </a:cubicBezTo>
                <a:cubicBezTo>
                  <a:pt x="60" y="367"/>
                  <a:pt x="60" y="367"/>
                  <a:pt x="60" y="367"/>
                </a:cubicBezTo>
                <a:cubicBezTo>
                  <a:pt x="45" y="367"/>
                  <a:pt x="30" y="379"/>
                  <a:pt x="27" y="394"/>
                </a:cubicBezTo>
                <a:cubicBezTo>
                  <a:pt x="3" y="506"/>
                  <a:pt x="3" y="506"/>
                  <a:pt x="3" y="506"/>
                </a:cubicBezTo>
                <a:cubicBezTo>
                  <a:pt x="0" y="521"/>
                  <a:pt x="10" y="533"/>
                  <a:pt x="25" y="533"/>
                </a:cubicBezTo>
                <a:cubicBezTo>
                  <a:pt x="207" y="533"/>
                  <a:pt x="207" y="533"/>
                  <a:pt x="207" y="533"/>
                </a:cubicBezTo>
                <a:cubicBezTo>
                  <a:pt x="223" y="533"/>
                  <a:pt x="233" y="521"/>
                  <a:pt x="229" y="506"/>
                </a:cubicBezTo>
                <a:lnTo>
                  <a:pt x="206" y="394"/>
                </a:lnTo>
                <a:close/>
                <a:moveTo>
                  <a:pt x="43" y="433"/>
                </a:moveTo>
                <a:cubicBezTo>
                  <a:pt x="50" y="399"/>
                  <a:pt x="50" y="399"/>
                  <a:pt x="50" y="399"/>
                </a:cubicBezTo>
                <a:cubicBezTo>
                  <a:pt x="51" y="395"/>
                  <a:pt x="56" y="391"/>
                  <a:pt x="60" y="391"/>
                </a:cubicBezTo>
                <a:cubicBezTo>
                  <a:pt x="173" y="391"/>
                  <a:pt x="173" y="391"/>
                  <a:pt x="173" y="391"/>
                </a:cubicBezTo>
                <a:cubicBezTo>
                  <a:pt x="177" y="391"/>
                  <a:pt x="182" y="395"/>
                  <a:pt x="183" y="399"/>
                </a:cubicBezTo>
                <a:cubicBezTo>
                  <a:pt x="190" y="433"/>
                  <a:pt x="190" y="433"/>
                  <a:pt x="190" y="433"/>
                </a:cubicBezTo>
                <a:lnTo>
                  <a:pt x="43" y="433"/>
                </a:lnTo>
                <a:close/>
                <a:moveTo>
                  <a:pt x="718" y="506"/>
                </a:moveTo>
                <a:cubicBezTo>
                  <a:pt x="695" y="394"/>
                  <a:pt x="695" y="394"/>
                  <a:pt x="695" y="394"/>
                </a:cubicBezTo>
                <a:cubicBezTo>
                  <a:pt x="692" y="379"/>
                  <a:pt x="677" y="367"/>
                  <a:pt x="661" y="367"/>
                </a:cubicBezTo>
                <a:cubicBezTo>
                  <a:pt x="549" y="367"/>
                  <a:pt x="549" y="367"/>
                  <a:pt x="549" y="367"/>
                </a:cubicBezTo>
                <a:cubicBezTo>
                  <a:pt x="534" y="367"/>
                  <a:pt x="519" y="379"/>
                  <a:pt x="515" y="394"/>
                </a:cubicBezTo>
                <a:cubicBezTo>
                  <a:pt x="492" y="506"/>
                  <a:pt x="492" y="506"/>
                  <a:pt x="492" y="506"/>
                </a:cubicBezTo>
                <a:cubicBezTo>
                  <a:pt x="489" y="521"/>
                  <a:pt x="499" y="533"/>
                  <a:pt x="514" y="533"/>
                </a:cubicBezTo>
                <a:cubicBezTo>
                  <a:pt x="696" y="533"/>
                  <a:pt x="696" y="533"/>
                  <a:pt x="696" y="533"/>
                </a:cubicBezTo>
                <a:cubicBezTo>
                  <a:pt x="711" y="533"/>
                  <a:pt x="721" y="521"/>
                  <a:pt x="718" y="506"/>
                </a:cubicBezTo>
                <a:close/>
                <a:moveTo>
                  <a:pt x="532" y="433"/>
                </a:moveTo>
                <a:cubicBezTo>
                  <a:pt x="539" y="399"/>
                  <a:pt x="539" y="399"/>
                  <a:pt x="539" y="399"/>
                </a:cubicBezTo>
                <a:cubicBezTo>
                  <a:pt x="540" y="395"/>
                  <a:pt x="545" y="391"/>
                  <a:pt x="549" y="391"/>
                </a:cubicBezTo>
                <a:cubicBezTo>
                  <a:pt x="661" y="391"/>
                  <a:pt x="661" y="391"/>
                  <a:pt x="661" y="391"/>
                </a:cubicBezTo>
                <a:cubicBezTo>
                  <a:pt x="665" y="391"/>
                  <a:pt x="671" y="395"/>
                  <a:pt x="671" y="399"/>
                </a:cubicBezTo>
                <a:cubicBezTo>
                  <a:pt x="678" y="433"/>
                  <a:pt x="678" y="433"/>
                  <a:pt x="678" y="433"/>
                </a:cubicBezTo>
                <a:lnTo>
                  <a:pt x="532" y="433"/>
                </a:lnTo>
                <a:close/>
                <a:moveTo>
                  <a:pt x="270" y="167"/>
                </a:moveTo>
                <a:cubicBezTo>
                  <a:pt x="452" y="167"/>
                  <a:pt x="452" y="167"/>
                  <a:pt x="452" y="167"/>
                </a:cubicBezTo>
                <a:cubicBezTo>
                  <a:pt x="467" y="167"/>
                  <a:pt x="477" y="155"/>
                  <a:pt x="474" y="14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47" y="12"/>
                  <a:pt x="432" y="0"/>
                  <a:pt x="417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289" y="0"/>
                  <a:pt x="274" y="12"/>
                  <a:pt x="271" y="27"/>
                </a:cubicBezTo>
                <a:cubicBezTo>
                  <a:pt x="248" y="140"/>
                  <a:pt x="248" y="140"/>
                  <a:pt x="248" y="140"/>
                </a:cubicBezTo>
                <a:cubicBezTo>
                  <a:pt x="245" y="155"/>
                  <a:pt x="254" y="167"/>
                  <a:pt x="270" y="167"/>
                </a:cubicBezTo>
                <a:close/>
                <a:moveTo>
                  <a:pt x="295" y="32"/>
                </a:moveTo>
                <a:cubicBezTo>
                  <a:pt x="295" y="28"/>
                  <a:pt x="300" y="24"/>
                  <a:pt x="304" y="24"/>
                </a:cubicBezTo>
                <a:cubicBezTo>
                  <a:pt x="417" y="24"/>
                  <a:pt x="417" y="24"/>
                  <a:pt x="417" y="24"/>
                </a:cubicBezTo>
                <a:cubicBezTo>
                  <a:pt x="421" y="24"/>
                  <a:pt x="426" y="28"/>
                  <a:pt x="427" y="32"/>
                </a:cubicBezTo>
                <a:cubicBezTo>
                  <a:pt x="434" y="66"/>
                  <a:pt x="434" y="66"/>
                  <a:pt x="434" y="66"/>
                </a:cubicBezTo>
                <a:cubicBezTo>
                  <a:pt x="287" y="66"/>
                  <a:pt x="287" y="66"/>
                  <a:pt x="287" y="66"/>
                </a:cubicBezTo>
                <a:lnTo>
                  <a:pt x="295" y="32"/>
                </a:lnTo>
                <a:close/>
                <a:moveTo>
                  <a:pt x="450" y="394"/>
                </a:moveTo>
                <a:cubicBezTo>
                  <a:pt x="447" y="379"/>
                  <a:pt x="432" y="367"/>
                  <a:pt x="417" y="367"/>
                </a:cubicBezTo>
                <a:cubicBezTo>
                  <a:pt x="304" y="367"/>
                  <a:pt x="304" y="367"/>
                  <a:pt x="304" y="367"/>
                </a:cubicBezTo>
                <a:cubicBezTo>
                  <a:pt x="289" y="367"/>
                  <a:pt x="274" y="379"/>
                  <a:pt x="271" y="394"/>
                </a:cubicBezTo>
                <a:cubicBezTo>
                  <a:pt x="248" y="506"/>
                  <a:pt x="248" y="506"/>
                  <a:pt x="248" y="506"/>
                </a:cubicBezTo>
                <a:cubicBezTo>
                  <a:pt x="245" y="521"/>
                  <a:pt x="254" y="533"/>
                  <a:pt x="270" y="533"/>
                </a:cubicBezTo>
                <a:cubicBezTo>
                  <a:pt x="452" y="533"/>
                  <a:pt x="452" y="533"/>
                  <a:pt x="452" y="533"/>
                </a:cubicBezTo>
                <a:cubicBezTo>
                  <a:pt x="467" y="533"/>
                  <a:pt x="477" y="521"/>
                  <a:pt x="474" y="506"/>
                </a:cubicBezTo>
                <a:lnTo>
                  <a:pt x="450" y="394"/>
                </a:lnTo>
                <a:close/>
                <a:moveTo>
                  <a:pt x="287" y="433"/>
                </a:moveTo>
                <a:cubicBezTo>
                  <a:pt x="295" y="399"/>
                  <a:pt x="295" y="399"/>
                  <a:pt x="295" y="399"/>
                </a:cubicBezTo>
                <a:cubicBezTo>
                  <a:pt x="295" y="395"/>
                  <a:pt x="300" y="391"/>
                  <a:pt x="304" y="391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21" y="391"/>
                  <a:pt x="426" y="395"/>
                  <a:pt x="427" y="399"/>
                </a:cubicBezTo>
                <a:cubicBezTo>
                  <a:pt x="434" y="433"/>
                  <a:pt x="434" y="433"/>
                  <a:pt x="434" y="433"/>
                </a:cubicBezTo>
                <a:lnTo>
                  <a:pt x="287" y="433"/>
                </a:lnTo>
                <a:close/>
                <a:moveTo>
                  <a:pt x="148" y="350"/>
                </a:moveTo>
                <a:cubicBezTo>
                  <a:pt x="330" y="350"/>
                  <a:pt x="330" y="350"/>
                  <a:pt x="330" y="350"/>
                </a:cubicBezTo>
                <a:cubicBezTo>
                  <a:pt x="345" y="350"/>
                  <a:pt x="355" y="338"/>
                  <a:pt x="352" y="323"/>
                </a:cubicBezTo>
                <a:cubicBezTo>
                  <a:pt x="328" y="211"/>
                  <a:pt x="328" y="211"/>
                  <a:pt x="328" y="211"/>
                </a:cubicBezTo>
                <a:cubicBezTo>
                  <a:pt x="325" y="196"/>
                  <a:pt x="310" y="183"/>
                  <a:pt x="295" y="183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67" y="183"/>
                  <a:pt x="152" y="196"/>
                  <a:pt x="149" y="211"/>
                </a:cubicBezTo>
                <a:cubicBezTo>
                  <a:pt x="125" y="323"/>
                  <a:pt x="125" y="323"/>
                  <a:pt x="125" y="323"/>
                </a:cubicBezTo>
                <a:cubicBezTo>
                  <a:pt x="122" y="338"/>
                  <a:pt x="132" y="350"/>
                  <a:pt x="148" y="350"/>
                </a:cubicBezTo>
                <a:close/>
                <a:moveTo>
                  <a:pt x="172" y="215"/>
                </a:moveTo>
                <a:cubicBezTo>
                  <a:pt x="173" y="212"/>
                  <a:pt x="178" y="207"/>
                  <a:pt x="182" y="207"/>
                </a:cubicBezTo>
                <a:cubicBezTo>
                  <a:pt x="295" y="207"/>
                  <a:pt x="295" y="207"/>
                  <a:pt x="295" y="207"/>
                </a:cubicBezTo>
                <a:cubicBezTo>
                  <a:pt x="299" y="207"/>
                  <a:pt x="304" y="212"/>
                  <a:pt x="305" y="215"/>
                </a:cubicBezTo>
                <a:cubicBezTo>
                  <a:pt x="312" y="249"/>
                  <a:pt x="312" y="249"/>
                  <a:pt x="312" y="249"/>
                </a:cubicBezTo>
                <a:cubicBezTo>
                  <a:pt x="165" y="249"/>
                  <a:pt x="165" y="249"/>
                  <a:pt x="165" y="249"/>
                </a:cubicBezTo>
                <a:lnTo>
                  <a:pt x="172" y="215"/>
                </a:lnTo>
                <a:close/>
              </a:path>
            </a:pathLst>
          </a:custGeom>
          <a:solidFill>
            <a:srgbClr val="FDB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Oval 44"/>
          <p:cNvSpPr>
            <a:spLocks noChangeArrowheads="1"/>
          </p:cNvSpPr>
          <p:nvPr/>
        </p:nvSpPr>
        <p:spPr bwMode="auto">
          <a:xfrm>
            <a:off x="9128125" y="1395413"/>
            <a:ext cx="719138" cy="719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45"/>
          <p:cNvSpPr>
            <a:spLocks noEditPoints="1"/>
          </p:cNvSpPr>
          <p:nvPr/>
        </p:nvSpPr>
        <p:spPr bwMode="auto">
          <a:xfrm>
            <a:off x="9059863" y="1325563"/>
            <a:ext cx="857250" cy="1019175"/>
          </a:xfrm>
          <a:custGeom>
            <a:avLst/>
            <a:gdLst>
              <a:gd name="T0" fmla="*/ 418 w 1200"/>
              <a:gd name="T1" fmla="*/ 1172 h 1426"/>
              <a:gd name="T2" fmla="*/ 0 w 1200"/>
              <a:gd name="T3" fmla="*/ 600 h 1426"/>
              <a:gd name="T4" fmla="*/ 600 w 1200"/>
              <a:gd name="T5" fmla="*/ 0 h 1426"/>
              <a:gd name="T6" fmla="*/ 1200 w 1200"/>
              <a:gd name="T7" fmla="*/ 600 h 1426"/>
              <a:gd name="T8" fmla="*/ 782 w 1200"/>
              <a:gd name="T9" fmla="*/ 1172 h 1426"/>
              <a:gd name="T10" fmla="*/ 600 w 1200"/>
              <a:gd name="T11" fmla="*/ 1426 h 1426"/>
              <a:gd name="T12" fmla="*/ 418 w 1200"/>
              <a:gd name="T13" fmla="*/ 1172 h 1426"/>
              <a:gd name="T14" fmla="*/ 1050 w 1200"/>
              <a:gd name="T15" fmla="*/ 600 h 1426"/>
              <a:gd name="T16" fmla="*/ 600 w 1200"/>
              <a:gd name="T17" fmla="*/ 150 h 1426"/>
              <a:gd name="T18" fmla="*/ 150 w 1200"/>
              <a:gd name="T19" fmla="*/ 600 h 1426"/>
              <a:gd name="T20" fmla="*/ 600 w 1200"/>
              <a:gd name="T21" fmla="*/ 1050 h 1426"/>
              <a:gd name="T22" fmla="*/ 1050 w 1200"/>
              <a:gd name="T23" fmla="*/ 60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1426">
                <a:moveTo>
                  <a:pt x="418" y="1172"/>
                </a:moveTo>
                <a:cubicBezTo>
                  <a:pt x="176" y="1095"/>
                  <a:pt x="0" y="868"/>
                  <a:pt x="0" y="600"/>
                </a:cubicBezTo>
                <a:cubicBezTo>
                  <a:pt x="0" y="269"/>
                  <a:pt x="269" y="0"/>
                  <a:pt x="600" y="0"/>
                </a:cubicBezTo>
                <a:cubicBezTo>
                  <a:pt x="931" y="0"/>
                  <a:pt x="1200" y="269"/>
                  <a:pt x="1200" y="600"/>
                </a:cubicBezTo>
                <a:cubicBezTo>
                  <a:pt x="1200" y="868"/>
                  <a:pt x="1025" y="1095"/>
                  <a:pt x="782" y="1172"/>
                </a:cubicBezTo>
                <a:cubicBezTo>
                  <a:pt x="600" y="1426"/>
                  <a:pt x="600" y="1426"/>
                  <a:pt x="600" y="1426"/>
                </a:cubicBezTo>
                <a:lnTo>
                  <a:pt x="418" y="1172"/>
                </a:lnTo>
                <a:close/>
                <a:moveTo>
                  <a:pt x="1050" y="600"/>
                </a:moveTo>
                <a:cubicBezTo>
                  <a:pt x="1050" y="352"/>
                  <a:pt x="849" y="150"/>
                  <a:pt x="600" y="150"/>
                </a:cubicBezTo>
                <a:cubicBezTo>
                  <a:pt x="352" y="150"/>
                  <a:pt x="150" y="352"/>
                  <a:pt x="150" y="600"/>
                </a:cubicBezTo>
                <a:cubicBezTo>
                  <a:pt x="150" y="849"/>
                  <a:pt x="352" y="1050"/>
                  <a:pt x="600" y="1050"/>
                </a:cubicBezTo>
                <a:cubicBezTo>
                  <a:pt x="849" y="1050"/>
                  <a:pt x="1050" y="849"/>
                  <a:pt x="1050" y="600"/>
                </a:cubicBezTo>
                <a:close/>
              </a:path>
            </a:pathLst>
          </a:custGeom>
          <a:solidFill>
            <a:srgbClr val="9126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46"/>
          <p:cNvSpPr>
            <a:spLocks/>
          </p:cNvSpPr>
          <p:nvPr/>
        </p:nvSpPr>
        <p:spPr bwMode="auto">
          <a:xfrm>
            <a:off x="9488488" y="1325563"/>
            <a:ext cx="428625" cy="1019175"/>
          </a:xfrm>
          <a:custGeom>
            <a:avLst/>
            <a:gdLst>
              <a:gd name="T0" fmla="*/ 0 w 600"/>
              <a:gd name="T1" fmla="*/ 150 h 1426"/>
              <a:gd name="T2" fmla="*/ 450 w 600"/>
              <a:gd name="T3" fmla="*/ 600 h 1426"/>
              <a:gd name="T4" fmla="*/ 0 w 600"/>
              <a:gd name="T5" fmla="*/ 1050 h 1426"/>
              <a:gd name="T6" fmla="*/ 0 w 600"/>
              <a:gd name="T7" fmla="*/ 1050 h 1426"/>
              <a:gd name="T8" fmla="*/ 0 w 600"/>
              <a:gd name="T9" fmla="*/ 1426 h 1426"/>
              <a:gd name="T10" fmla="*/ 182 w 600"/>
              <a:gd name="T11" fmla="*/ 1172 h 1426"/>
              <a:gd name="T12" fmla="*/ 600 w 600"/>
              <a:gd name="T13" fmla="*/ 600 h 1426"/>
              <a:gd name="T14" fmla="*/ 0 w 600"/>
              <a:gd name="T15" fmla="*/ 0 h 1426"/>
              <a:gd name="T16" fmla="*/ 0 w 600"/>
              <a:gd name="T17" fmla="*/ 0 h 1426"/>
              <a:gd name="T18" fmla="*/ 0 w 600"/>
              <a:gd name="T19" fmla="*/ 150 h 1426"/>
              <a:gd name="T20" fmla="*/ 0 w 600"/>
              <a:gd name="T21" fmla="*/ 15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1426">
                <a:moveTo>
                  <a:pt x="0" y="150"/>
                </a:moveTo>
                <a:cubicBezTo>
                  <a:pt x="249" y="150"/>
                  <a:pt x="450" y="352"/>
                  <a:pt x="450" y="600"/>
                </a:cubicBezTo>
                <a:cubicBezTo>
                  <a:pt x="450" y="849"/>
                  <a:pt x="249" y="1050"/>
                  <a:pt x="0" y="1050"/>
                </a:cubicBezTo>
                <a:cubicBezTo>
                  <a:pt x="0" y="1050"/>
                  <a:pt x="0" y="1050"/>
                  <a:pt x="0" y="1050"/>
                </a:cubicBezTo>
                <a:cubicBezTo>
                  <a:pt x="0" y="1426"/>
                  <a:pt x="0" y="1426"/>
                  <a:pt x="0" y="1426"/>
                </a:cubicBezTo>
                <a:cubicBezTo>
                  <a:pt x="182" y="1172"/>
                  <a:pt x="182" y="1172"/>
                  <a:pt x="182" y="1172"/>
                </a:cubicBezTo>
                <a:cubicBezTo>
                  <a:pt x="425" y="1095"/>
                  <a:pt x="600" y="868"/>
                  <a:pt x="600" y="600"/>
                </a:cubicBezTo>
                <a:cubicBezTo>
                  <a:pt x="600" y="269"/>
                  <a:pt x="33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lose/>
              </a:path>
            </a:pathLst>
          </a:custGeom>
          <a:solidFill>
            <a:srgbClr val="6E0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47"/>
          <p:cNvSpPr>
            <a:spLocks noEditPoints="1"/>
          </p:cNvSpPr>
          <p:nvPr/>
        </p:nvSpPr>
        <p:spPr bwMode="auto">
          <a:xfrm>
            <a:off x="9272588" y="1538288"/>
            <a:ext cx="431800" cy="433388"/>
          </a:xfrm>
          <a:custGeom>
            <a:avLst/>
            <a:gdLst>
              <a:gd name="T0" fmla="*/ 181 w 605"/>
              <a:gd name="T1" fmla="*/ 302 h 605"/>
              <a:gd name="T2" fmla="*/ 293 w 605"/>
              <a:gd name="T3" fmla="*/ 302 h 605"/>
              <a:gd name="T4" fmla="*/ 237 w 605"/>
              <a:gd name="T5" fmla="*/ 155 h 605"/>
              <a:gd name="T6" fmla="*/ 237 w 605"/>
              <a:gd name="T7" fmla="*/ 450 h 605"/>
              <a:gd name="T8" fmla="*/ 237 w 605"/>
              <a:gd name="T9" fmla="*/ 155 h 605"/>
              <a:gd name="T10" fmla="*/ 352 w 605"/>
              <a:gd name="T11" fmla="*/ 315 h 605"/>
              <a:gd name="T12" fmla="*/ 299 w 605"/>
              <a:gd name="T13" fmla="*/ 347 h 605"/>
              <a:gd name="T14" fmla="*/ 315 w 605"/>
              <a:gd name="T15" fmla="*/ 381 h 605"/>
              <a:gd name="T16" fmla="*/ 297 w 605"/>
              <a:gd name="T17" fmla="*/ 381 h 605"/>
              <a:gd name="T18" fmla="*/ 250 w 605"/>
              <a:gd name="T19" fmla="*/ 378 h 605"/>
              <a:gd name="T20" fmla="*/ 237 w 605"/>
              <a:gd name="T21" fmla="*/ 431 h 605"/>
              <a:gd name="T22" fmla="*/ 224 w 605"/>
              <a:gd name="T23" fmla="*/ 378 h 605"/>
              <a:gd name="T24" fmla="*/ 177 w 605"/>
              <a:gd name="T25" fmla="*/ 380 h 605"/>
              <a:gd name="T26" fmla="*/ 159 w 605"/>
              <a:gd name="T27" fmla="*/ 380 h 605"/>
              <a:gd name="T28" fmla="*/ 174 w 605"/>
              <a:gd name="T29" fmla="*/ 346 h 605"/>
              <a:gd name="T30" fmla="*/ 122 w 605"/>
              <a:gd name="T31" fmla="*/ 315 h 605"/>
              <a:gd name="T32" fmla="*/ 122 w 605"/>
              <a:gd name="T33" fmla="*/ 289 h 605"/>
              <a:gd name="T34" fmla="*/ 175 w 605"/>
              <a:gd name="T35" fmla="*/ 258 h 605"/>
              <a:gd name="T36" fmla="*/ 159 w 605"/>
              <a:gd name="T37" fmla="*/ 224 h 605"/>
              <a:gd name="T38" fmla="*/ 193 w 605"/>
              <a:gd name="T39" fmla="*/ 240 h 605"/>
              <a:gd name="T40" fmla="*/ 224 w 605"/>
              <a:gd name="T41" fmla="*/ 187 h 605"/>
              <a:gd name="T42" fmla="*/ 250 w 605"/>
              <a:gd name="T43" fmla="*/ 187 h 605"/>
              <a:gd name="T44" fmla="*/ 281 w 605"/>
              <a:gd name="T45" fmla="*/ 240 h 605"/>
              <a:gd name="T46" fmla="*/ 315 w 605"/>
              <a:gd name="T47" fmla="*/ 224 h 605"/>
              <a:gd name="T48" fmla="*/ 300 w 605"/>
              <a:gd name="T49" fmla="*/ 258 h 605"/>
              <a:gd name="T50" fmla="*/ 352 w 605"/>
              <a:gd name="T51" fmla="*/ 289 h 605"/>
              <a:gd name="T52" fmla="*/ 605 w 605"/>
              <a:gd name="T53" fmla="*/ 76 h 605"/>
              <a:gd name="T54" fmla="*/ 75 w 605"/>
              <a:gd name="T55" fmla="*/ 0 h 605"/>
              <a:gd name="T56" fmla="*/ 0 w 605"/>
              <a:gd name="T57" fmla="*/ 529 h 605"/>
              <a:gd name="T58" fmla="*/ 529 w 605"/>
              <a:gd name="T59" fmla="*/ 605 h 605"/>
              <a:gd name="T60" fmla="*/ 605 w 605"/>
              <a:gd name="T61" fmla="*/ 76 h 605"/>
              <a:gd name="T62" fmla="*/ 54 w 605"/>
              <a:gd name="T63" fmla="*/ 302 h 605"/>
              <a:gd name="T64" fmla="*/ 421 w 605"/>
              <a:gd name="T65" fmla="*/ 302 h 605"/>
              <a:gd name="T66" fmla="*/ 529 w 605"/>
              <a:gd name="T67" fmla="*/ 272 h 605"/>
              <a:gd name="T68" fmla="*/ 510 w 605"/>
              <a:gd name="T69" fmla="*/ 399 h 605"/>
              <a:gd name="T70" fmla="*/ 491 w 605"/>
              <a:gd name="T71" fmla="*/ 272 h 605"/>
              <a:gd name="T72" fmla="*/ 510 w 605"/>
              <a:gd name="T73" fmla="*/ 204 h 605"/>
              <a:gd name="T74" fmla="*/ 529 w 605"/>
              <a:gd name="T75" fmla="*/ 27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5" h="605">
                <a:moveTo>
                  <a:pt x="237" y="246"/>
                </a:moveTo>
                <a:cubicBezTo>
                  <a:pt x="206" y="246"/>
                  <a:pt x="181" y="271"/>
                  <a:pt x="181" y="302"/>
                </a:cubicBezTo>
                <a:cubicBezTo>
                  <a:pt x="181" y="333"/>
                  <a:pt x="206" y="359"/>
                  <a:pt x="237" y="359"/>
                </a:cubicBezTo>
                <a:cubicBezTo>
                  <a:pt x="268" y="359"/>
                  <a:pt x="293" y="333"/>
                  <a:pt x="293" y="302"/>
                </a:cubicBezTo>
                <a:cubicBezTo>
                  <a:pt x="293" y="271"/>
                  <a:pt x="268" y="246"/>
                  <a:pt x="237" y="246"/>
                </a:cubicBezTo>
                <a:close/>
                <a:moveTo>
                  <a:pt x="237" y="155"/>
                </a:moveTo>
                <a:cubicBezTo>
                  <a:pt x="155" y="155"/>
                  <a:pt x="89" y="221"/>
                  <a:pt x="89" y="302"/>
                </a:cubicBezTo>
                <a:cubicBezTo>
                  <a:pt x="89" y="384"/>
                  <a:pt x="155" y="450"/>
                  <a:pt x="237" y="450"/>
                </a:cubicBezTo>
                <a:cubicBezTo>
                  <a:pt x="319" y="450"/>
                  <a:pt x="385" y="384"/>
                  <a:pt x="385" y="302"/>
                </a:cubicBezTo>
                <a:cubicBezTo>
                  <a:pt x="385" y="221"/>
                  <a:pt x="319" y="155"/>
                  <a:pt x="237" y="155"/>
                </a:cubicBezTo>
                <a:close/>
                <a:moveTo>
                  <a:pt x="365" y="302"/>
                </a:moveTo>
                <a:cubicBezTo>
                  <a:pt x="365" y="310"/>
                  <a:pt x="360" y="315"/>
                  <a:pt x="352" y="315"/>
                </a:cubicBezTo>
                <a:cubicBezTo>
                  <a:pt x="313" y="315"/>
                  <a:pt x="313" y="315"/>
                  <a:pt x="313" y="315"/>
                </a:cubicBezTo>
                <a:cubicBezTo>
                  <a:pt x="311" y="327"/>
                  <a:pt x="306" y="338"/>
                  <a:pt x="299" y="347"/>
                </a:cubicBezTo>
                <a:cubicBezTo>
                  <a:pt x="315" y="363"/>
                  <a:pt x="315" y="363"/>
                  <a:pt x="315" y="363"/>
                </a:cubicBezTo>
                <a:cubicBezTo>
                  <a:pt x="320" y="368"/>
                  <a:pt x="320" y="376"/>
                  <a:pt x="315" y="381"/>
                </a:cubicBezTo>
                <a:cubicBezTo>
                  <a:pt x="313" y="383"/>
                  <a:pt x="310" y="385"/>
                  <a:pt x="306" y="385"/>
                </a:cubicBezTo>
                <a:cubicBezTo>
                  <a:pt x="303" y="385"/>
                  <a:pt x="300" y="383"/>
                  <a:pt x="297" y="381"/>
                </a:cubicBezTo>
                <a:cubicBezTo>
                  <a:pt x="281" y="365"/>
                  <a:pt x="281" y="365"/>
                  <a:pt x="281" y="365"/>
                </a:cubicBezTo>
                <a:cubicBezTo>
                  <a:pt x="272" y="371"/>
                  <a:pt x="262" y="376"/>
                  <a:pt x="250" y="378"/>
                </a:cubicBezTo>
                <a:cubicBezTo>
                  <a:pt x="250" y="418"/>
                  <a:pt x="250" y="418"/>
                  <a:pt x="250" y="418"/>
                </a:cubicBezTo>
                <a:cubicBezTo>
                  <a:pt x="250" y="425"/>
                  <a:pt x="244" y="431"/>
                  <a:pt x="237" y="431"/>
                </a:cubicBezTo>
                <a:cubicBezTo>
                  <a:pt x="230" y="431"/>
                  <a:pt x="224" y="425"/>
                  <a:pt x="224" y="418"/>
                </a:cubicBezTo>
                <a:cubicBezTo>
                  <a:pt x="224" y="378"/>
                  <a:pt x="224" y="378"/>
                  <a:pt x="224" y="378"/>
                </a:cubicBezTo>
                <a:cubicBezTo>
                  <a:pt x="213" y="376"/>
                  <a:pt x="202" y="371"/>
                  <a:pt x="193" y="365"/>
                </a:cubicBezTo>
                <a:cubicBezTo>
                  <a:pt x="177" y="380"/>
                  <a:pt x="177" y="380"/>
                  <a:pt x="177" y="380"/>
                </a:cubicBezTo>
                <a:cubicBezTo>
                  <a:pt x="174" y="383"/>
                  <a:pt x="171" y="384"/>
                  <a:pt x="168" y="384"/>
                </a:cubicBezTo>
                <a:cubicBezTo>
                  <a:pt x="164" y="384"/>
                  <a:pt x="161" y="383"/>
                  <a:pt x="159" y="380"/>
                </a:cubicBezTo>
                <a:cubicBezTo>
                  <a:pt x="153" y="375"/>
                  <a:pt x="153" y="367"/>
                  <a:pt x="159" y="362"/>
                </a:cubicBezTo>
                <a:cubicBezTo>
                  <a:pt x="174" y="346"/>
                  <a:pt x="174" y="346"/>
                  <a:pt x="174" y="346"/>
                </a:cubicBezTo>
                <a:cubicBezTo>
                  <a:pt x="168" y="337"/>
                  <a:pt x="164" y="327"/>
                  <a:pt x="162" y="315"/>
                </a:cubicBezTo>
                <a:cubicBezTo>
                  <a:pt x="122" y="315"/>
                  <a:pt x="122" y="315"/>
                  <a:pt x="122" y="315"/>
                </a:cubicBezTo>
                <a:cubicBezTo>
                  <a:pt x="115" y="315"/>
                  <a:pt x="109" y="310"/>
                  <a:pt x="109" y="302"/>
                </a:cubicBezTo>
                <a:cubicBezTo>
                  <a:pt x="109" y="295"/>
                  <a:pt x="115" y="289"/>
                  <a:pt x="122" y="289"/>
                </a:cubicBezTo>
                <a:cubicBezTo>
                  <a:pt x="162" y="289"/>
                  <a:pt x="162" y="289"/>
                  <a:pt x="162" y="289"/>
                </a:cubicBezTo>
                <a:cubicBezTo>
                  <a:pt x="164" y="278"/>
                  <a:pt x="168" y="267"/>
                  <a:pt x="175" y="258"/>
                </a:cubicBezTo>
                <a:cubicBezTo>
                  <a:pt x="159" y="242"/>
                  <a:pt x="159" y="242"/>
                  <a:pt x="159" y="242"/>
                </a:cubicBezTo>
                <a:cubicBezTo>
                  <a:pt x="153" y="237"/>
                  <a:pt x="153" y="229"/>
                  <a:pt x="159" y="224"/>
                </a:cubicBezTo>
                <a:cubicBezTo>
                  <a:pt x="164" y="218"/>
                  <a:pt x="172" y="218"/>
                  <a:pt x="177" y="224"/>
                </a:cubicBezTo>
                <a:cubicBezTo>
                  <a:pt x="193" y="240"/>
                  <a:pt x="193" y="240"/>
                  <a:pt x="193" y="240"/>
                </a:cubicBezTo>
                <a:cubicBezTo>
                  <a:pt x="202" y="233"/>
                  <a:pt x="213" y="229"/>
                  <a:pt x="224" y="227"/>
                </a:cubicBezTo>
                <a:cubicBezTo>
                  <a:pt x="224" y="187"/>
                  <a:pt x="224" y="187"/>
                  <a:pt x="224" y="187"/>
                </a:cubicBezTo>
                <a:cubicBezTo>
                  <a:pt x="224" y="180"/>
                  <a:pt x="230" y="174"/>
                  <a:pt x="237" y="174"/>
                </a:cubicBezTo>
                <a:cubicBezTo>
                  <a:pt x="244" y="174"/>
                  <a:pt x="250" y="180"/>
                  <a:pt x="250" y="187"/>
                </a:cubicBezTo>
                <a:cubicBezTo>
                  <a:pt x="250" y="227"/>
                  <a:pt x="250" y="227"/>
                  <a:pt x="250" y="227"/>
                </a:cubicBezTo>
                <a:cubicBezTo>
                  <a:pt x="262" y="229"/>
                  <a:pt x="272" y="234"/>
                  <a:pt x="281" y="240"/>
                </a:cubicBezTo>
                <a:cubicBezTo>
                  <a:pt x="297" y="224"/>
                  <a:pt x="297" y="224"/>
                  <a:pt x="297" y="224"/>
                </a:cubicBezTo>
                <a:cubicBezTo>
                  <a:pt x="302" y="219"/>
                  <a:pt x="310" y="219"/>
                  <a:pt x="315" y="224"/>
                </a:cubicBezTo>
                <a:cubicBezTo>
                  <a:pt x="320" y="229"/>
                  <a:pt x="320" y="237"/>
                  <a:pt x="315" y="242"/>
                </a:cubicBezTo>
                <a:cubicBezTo>
                  <a:pt x="300" y="258"/>
                  <a:pt x="300" y="258"/>
                  <a:pt x="300" y="258"/>
                </a:cubicBezTo>
                <a:cubicBezTo>
                  <a:pt x="306" y="267"/>
                  <a:pt x="311" y="278"/>
                  <a:pt x="313" y="289"/>
                </a:cubicBezTo>
                <a:cubicBezTo>
                  <a:pt x="352" y="289"/>
                  <a:pt x="352" y="289"/>
                  <a:pt x="352" y="289"/>
                </a:cubicBezTo>
                <a:cubicBezTo>
                  <a:pt x="360" y="289"/>
                  <a:pt x="365" y="295"/>
                  <a:pt x="365" y="302"/>
                </a:cubicBezTo>
                <a:close/>
                <a:moveTo>
                  <a:pt x="605" y="76"/>
                </a:moveTo>
                <a:cubicBezTo>
                  <a:pt x="605" y="34"/>
                  <a:pt x="570" y="0"/>
                  <a:pt x="52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529"/>
                  <a:pt x="0" y="529"/>
                  <a:pt x="0" y="529"/>
                </a:cubicBezTo>
                <a:cubicBezTo>
                  <a:pt x="0" y="571"/>
                  <a:pt x="34" y="605"/>
                  <a:pt x="75" y="605"/>
                </a:cubicBezTo>
                <a:cubicBezTo>
                  <a:pt x="529" y="605"/>
                  <a:pt x="529" y="605"/>
                  <a:pt x="529" y="605"/>
                </a:cubicBezTo>
                <a:cubicBezTo>
                  <a:pt x="571" y="605"/>
                  <a:pt x="605" y="571"/>
                  <a:pt x="605" y="529"/>
                </a:cubicBezTo>
                <a:lnTo>
                  <a:pt x="605" y="76"/>
                </a:lnTo>
                <a:close/>
                <a:moveTo>
                  <a:pt x="237" y="486"/>
                </a:moveTo>
                <a:cubicBezTo>
                  <a:pt x="136" y="486"/>
                  <a:pt x="54" y="404"/>
                  <a:pt x="54" y="302"/>
                </a:cubicBezTo>
                <a:cubicBezTo>
                  <a:pt x="54" y="201"/>
                  <a:pt x="136" y="119"/>
                  <a:pt x="237" y="119"/>
                </a:cubicBezTo>
                <a:cubicBezTo>
                  <a:pt x="339" y="119"/>
                  <a:pt x="421" y="201"/>
                  <a:pt x="421" y="302"/>
                </a:cubicBezTo>
                <a:cubicBezTo>
                  <a:pt x="421" y="404"/>
                  <a:pt x="339" y="486"/>
                  <a:pt x="237" y="486"/>
                </a:cubicBezTo>
                <a:close/>
                <a:moveTo>
                  <a:pt x="529" y="272"/>
                </a:moveTo>
                <a:cubicBezTo>
                  <a:pt x="529" y="380"/>
                  <a:pt x="529" y="380"/>
                  <a:pt x="529" y="380"/>
                </a:cubicBezTo>
                <a:cubicBezTo>
                  <a:pt x="529" y="390"/>
                  <a:pt x="521" y="399"/>
                  <a:pt x="510" y="399"/>
                </a:cubicBezTo>
                <a:cubicBezTo>
                  <a:pt x="499" y="399"/>
                  <a:pt x="491" y="390"/>
                  <a:pt x="491" y="380"/>
                </a:cubicBezTo>
                <a:cubicBezTo>
                  <a:pt x="491" y="272"/>
                  <a:pt x="491" y="272"/>
                  <a:pt x="491" y="272"/>
                </a:cubicBezTo>
                <a:cubicBezTo>
                  <a:pt x="480" y="266"/>
                  <a:pt x="473" y="254"/>
                  <a:pt x="473" y="241"/>
                </a:cubicBezTo>
                <a:cubicBezTo>
                  <a:pt x="473" y="221"/>
                  <a:pt x="490" y="204"/>
                  <a:pt x="510" y="204"/>
                </a:cubicBezTo>
                <a:cubicBezTo>
                  <a:pt x="530" y="204"/>
                  <a:pt x="547" y="221"/>
                  <a:pt x="547" y="241"/>
                </a:cubicBezTo>
                <a:cubicBezTo>
                  <a:pt x="547" y="254"/>
                  <a:pt x="540" y="266"/>
                  <a:pt x="529" y="272"/>
                </a:cubicBezTo>
                <a:close/>
              </a:path>
            </a:pathLst>
          </a:custGeom>
          <a:solidFill>
            <a:srgbClr val="9126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90">
            <a:extLst>
              <a:ext uri="{FF2B5EF4-FFF2-40B4-BE49-F238E27FC236}">
                <a16:creationId xmlns:a16="http://schemas.microsoft.com/office/drawing/2014/main" id="{C38FB703-A0E3-4E34-A846-66A21DB776DC}"/>
              </a:ext>
            </a:extLst>
          </p:cNvPr>
          <p:cNvSpPr txBox="1"/>
          <p:nvPr/>
        </p:nvSpPr>
        <p:spPr>
          <a:xfrm>
            <a:off x="2181734" y="35107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2018</a:t>
            </a:r>
            <a:r>
              <a:rPr lang="zh-CN" altLang="en-US" b="1" dirty="0"/>
              <a:t>年个人工作计划</a:t>
            </a:r>
          </a:p>
        </p:txBody>
      </p:sp>
    </p:spTree>
    <p:extLst>
      <p:ext uri="{BB962C8B-B14F-4D97-AF65-F5344CB8AC3E}">
        <p14:creationId xmlns:p14="http://schemas.microsoft.com/office/powerpoint/2010/main" val="150171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/>
          </p:cNvSpPr>
          <p:nvPr/>
        </p:nvSpPr>
        <p:spPr bwMode="auto">
          <a:xfrm>
            <a:off x="2239537" y="5101969"/>
            <a:ext cx="4566032" cy="950897"/>
          </a:xfrm>
          <a:custGeom>
            <a:avLst/>
            <a:gdLst>
              <a:gd name="T0" fmla="*/ 2907 w 3244"/>
              <a:gd name="T1" fmla="*/ 675 h 675"/>
              <a:gd name="T2" fmla="*/ 3244 w 3244"/>
              <a:gd name="T3" fmla="*/ 337 h 675"/>
              <a:gd name="T4" fmla="*/ 2907 w 3244"/>
              <a:gd name="T5" fmla="*/ 0 h 675"/>
              <a:gd name="T6" fmla="*/ 337 w 3244"/>
              <a:gd name="T7" fmla="*/ 0 h 675"/>
              <a:gd name="T8" fmla="*/ 0 w 3244"/>
              <a:gd name="T9" fmla="*/ 337 h 675"/>
              <a:gd name="T10" fmla="*/ 337 w 3244"/>
              <a:gd name="T11" fmla="*/ 675 h 675"/>
              <a:gd name="T12" fmla="*/ 2907 w 3244"/>
              <a:gd name="T1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5">
                <a:moveTo>
                  <a:pt x="2907" y="675"/>
                </a:moveTo>
                <a:cubicBezTo>
                  <a:pt x="3093" y="675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5"/>
                  <a:pt x="337" y="675"/>
                </a:cubicBezTo>
                <a:lnTo>
                  <a:pt x="2907" y="675"/>
                </a:lnTo>
                <a:close/>
              </a:path>
            </a:pathLst>
          </a:custGeom>
          <a:solidFill>
            <a:srgbClr val="F18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239537" y="3861194"/>
            <a:ext cx="4566032" cy="949168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76A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2239537" y="2620418"/>
            <a:ext cx="4566032" cy="949168"/>
          </a:xfrm>
          <a:custGeom>
            <a:avLst/>
            <a:gdLst>
              <a:gd name="T0" fmla="*/ 2907 w 3244"/>
              <a:gd name="T1" fmla="*/ 675 h 675"/>
              <a:gd name="T2" fmla="*/ 3244 w 3244"/>
              <a:gd name="T3" fmla="*/ 337 h 675"/>
              <a:gd name="T4" fmla="*/ 2907 w 3244"/>
              <a:gd name="T5" fmla="*/ 0 h 675"/>
              <a:gd name="T6" fmla="*/ 337 w 3244"/>
              <a:gd name="T7" fmla="*/ 0 h 675"/>
              <a:gd name="T8" fmla="*/ 0 w 3244"/>
              <a:gd name="T9" fmla="*/ 337 h 675"/>
              <a:gd name="T10" fmla="*/ 337 w 3244"/>
              <a:gd name="T11" fmla="*/ 675 h 675"/>
              <a:gd name="T12" fmla="*/ 2907 w 3244"/>
              <a:gd name="T1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5">
                <a:moveTo>
                  <a:pt x="2907" y="675"/>
                </a:moveTo>
                <a:cubicBezTo>
                  <a:pt x="3093" y="675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5"/>
                  <a:pt x="337" y="675"/>
                </a:cubicBezTo>
                <a:lnTo>
                  <a:pt x="2907" y="675"/>
                </a:lnTo>
                <a:close/>
              </a:path>
            </a:pathLst>
          </a:custGeom>
          <a:solidFill>
            <a:srgbClr val="20A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239537" y="1379642"/>
            <a:ext cx="4566032" cy="949168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8F7E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1178239"/>
            <a:ext cx="5119200" cy="149129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2420602"/>
            <a:ext cx="5119200" cy="149129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3662965"/>
            <a:ext cx="5119200" cy="149129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4905327"/>
            <a:ext cx="5119200" cy="1491293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2549006" y="5409142"/>
            <a:ext cx="344487" cy="336550"/>
            <a:chOff x="4503738" y="9809163"/>
            <a:chExt cx="344487" cy="336550"/>
          </a:xfrm>
        </p:grpSpPr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4503738" y="9809163"/>
              <a:ext cx="344487" cy="336550"/>
            </a:xfrm>
            <a:custGeom>
              <a:avLst/>
              <a:gdLst>
                <a:gd name="T0" fmla="*/ 105 w 108"/>
                <a:gd name="T1" fmla="*/ 95 h 107"/>
                <a:gd name="T2" fmla="*/ 76 w 108"/>
                <a:gd name="T3" fmla="*/ 66 h 107"/>
                <a:gd name="T4" fmla="*/ 83 w 108"/>
                <a:gd name="T5" fmla="*/ 42 h 107"/>
                <a:gd name="T6" fmla="*/ 42 w 108"/>
                <a:gd name="T7" fmla="*/ 0 h 107"/>
                <a:gd name="T8" fmla="*/ 0 w 108"/>
                <a:gd name="T9" fmla="*/ 42 h 107"/>
                <a:gd name="T10" fmla="*/ 42 w 108"/>
                <a:gd name="T11" fmla="*/ 83 h 107"/>
                <a:gd name="T12" fmla="*/ 66 w 108"/>
                <a:gd name="T13" fmla="*/ 76 h 107"/>
                <a:gd name="T14" fmla="*/ 95 w 108"/>
                <a:gd name="T15" fmla="*/ 105 h 107"/>
                <a:gd name="T16" fmla="*/ 100 w 108"/>
                <a:gd name="T17" fmla="*/ 107 h 107"/>
                <a:gd name="T18" fmla="*/ 105 w 108"/>
                <a:gd name="T19" fmla="*/ 105 h 107"/>
                <a:gd name="T20" fmla="*/ 105 w 108"/>
                <a:gd name="T21" fmla="*/ 95 h 107"/>
                <a:gd name="T22" fmla="*/ 7 w 108"/>
                <a:gd name="T23" fmla="*/ 42 h 107"/>
                <a:gd name="T24" fmla="*/ 42 w 108"/>
                <a:gd name="T25" fmla="*/ 7 h 107"/>
                <a:gd name="T26" fmla="*/ 76 w 108"/>
                <a:gd name="T27" fmla="*/ 42 h 107"/>
                <a:gd name="T28" fmla="*/ 42 w 108"/>
                <a:gd name="T29" fmla="*/ 76 h 107"/>
                <a:gd name="T30" fmla="*/ 7 w 108"/>
                <a:gd name="T31" fmla="*/ 4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107">
                  <a:moveTo>
                    <a:pt x="105" y="95"/>
                  </a:moveTo>
                  <a:cubicBezTo>
                    <a:pt x="76" y="66"/>
                    <a:pt x="76" y="66"/>
                    <a:pt x="76" y="66"/>
                  </a:cubicBezTo>
                  <a:cubicBezTo>
                    <a:pt x="81" y="59"/>
                    <a:pt x="83" y="51"/>
                    <a:pt x="83" y="42"/>
                  </a:cubicBezTo>
                  <a:cubicBezTo>
                    <a:pt x="83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51" y="83"/>
                    <a:pt x="59" y="81"/>
                    <a:pt x="66" y="76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6" y="106"/>
                    <a:pt x="98" y="107"/>
                    <a:pt x="100" y="107"/>
                  </a:cubicBezTo>
                  <a:cubicBezTo>
                    <a:pt x="101" y="107"/>
                    <a:pt x="103" y="106"/>
                    <a:pt x="105" y="105"/>
                  </a:cubicBezTo>
                  <a:cubicBezTo>
                    <a:pt x="108" y="102"/>
                    <a:pt x="108" y="97"/>
                    <a:pt x="105" y="95"/>
                  </a:cubicBezTo>
                  <a:moveTo>
                    <a:pt x="7" y="42"/>
                  </a:moveTo>
                  <a:cubicBezTo>
                    <a:pt x="7" y="23"/>
                    <a:pt x="23" y="7"/>
                    <a:pt x="42" y="7"/>
                  </a:cubicBezTo>
                  <a:cubicBezTo>
                    <a:pt x="61" y="7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ubicBezTo>
                    <a:pt x="23" y="76"/>
                    <a:pt x="7" y="61"/>
                    <a:pt x="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4567238" y="9869488"/>
              <a:ext cx="138112" cy="138113"/>
            </a:xfrm>
            <a:custGeom>
              <a:avLst/>
              <a:gdLst>
                <a:gd name="T0" fmla="*/ 39 w 43"/>
                <a:gd name="T1" fmla="*/ 18 h 44"/>
                <a:gd name="T2" fmla="*/ 25 w 43"/>
                <a:gd name="T3" fmla="*/ 18 h 44"/>
                <a:gd name="T4" fmla="*/ 25 w 43"/>
                <a:gd name="T5" fmla="*/ 4 h 44"/>
                <a:gd name="T6" fmla="*/ 21 w 43"/>
                <a:gd name="T7" fmla="*/ 0 h 44"/>
                <a:gd name="T8" fmla="*/ 18 w 43"/>
                <a:gd name="T9" fmla="*/ 4 h 44"/>
                <a:gd name="T10" fmla="*/ 18 w 43"/>
                <a:gd name="T11" fmla="*/ 18 h 44"/>
                <a:gd name="T12" fmla="*/ 3 w 43"/>
                <a:gd name="T13" fmla="*/ 18 h 44"/>
                <a:gd name="T14" fmla="*/ 0 w 43"/>
                <a:gd name="T15" fmla="*/ 22 h 44"/>
                <a:gd name="T16" fmla="*/ 3 w 43"/>
                <a:gd name="T17" fmla="*/ 26 h 44"/>
                <a:gd name="T18" fmla="*/ 18 w 43"/>
                <a:gd name="T19" fmla="*/ 26 h 44"/>
                <a:gd name="T20" fmla="*/ 18 w 43"/>
                <a:gd name="T21" fmla="*/ 40 h 44"/>
                <a:gd name="T22" fmla="*/ 21 w 43"/>
                <a:gd name="T23" fmla="*/ 44 h 44"/>
                <a:gd name="T24" fmla="*/ 25 w 43"/>
                <a:gd name="T25" fmla="*/ 40 h 44"/>
                <a:gd name="T26" fmla="*/ 25 w 43"/>
                <a:gd name="T27" fmla="*/ 26 h 44"/>
                <a:gd name="T28" fmla="*/ 39 w 43"/>
                <a:gd name="T29" fmla="*/ 26 h 44"/>
                <a:gd name="T30" fmla="*/ 43 w 43"/>
                <a:gd name="T31" fmla="*/ 22 h 44"/>
                <a:gd name="T32" fmla="*/ 39 w 43"/>
                <a:gd name="T33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39" y="18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  <a:cubicBezTo>
                    <a:pt x="19" y="0"/>
                    <a:pt x="18" y="2"/>
                    <a:pt x="18" y="4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2"/>
                    <a:pt x="19" y="44"/>
                    <a:pt x="21" y="44"/>
                  </a:cubicBezTo>
                  <a:cubicBezTo>
                    <a:pt x="23" y="44"/>
                    <a:pt x="25" y="42"/>
                    <a:pt x="25" y="4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6"/>
                    <a:pt x="43" y="24"/>
                    <a:pt x="43" y="22"/>
                  </a:cubicBezTo>
                  <a:cubicBezTo>
                    <a:pt x="43" y="20"/>
                    <a:pt x="41" y="18"/>
                    <a:pt x="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15656" y="1605403"/>
            <a:ext cx="608012" cy="365125"/>
            <a:chOff x="4370388" y="1439863"/>
            <a:chExt cx="608012" cy="365125"/>
          </a:xfrm>
        </p:grpSpPr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4605338" y="1439863"/>
              <a:ext cx="373062" cy="365125"/>
            </a:xfrm>
            <a:custGeom>
              <a:avLst/>
              <a:gdLst>
                <a:gd name="T0" fmla="*/ 117 w 117"/>
                <a:gd name="T1" fmla="*/ 58 h 116"/>
                <a:gd name="T2" fmla="*/ 101 w 117"/>
                <a:gd name="T3" fmla="*/ 51 h 116"/>
                <a:gd name="T4" fmla="*/ 106 w 117"/>
                <a:gd name="T5" fmla="*/ 39 h 116"/>
                <a:gd name="T6" fmla="*/ 99 w 117"/>
                <a:gd name="T7" fmla="*/ 26 h 116"/>
                <a:gd name="T8" fmla="*/ 86 w 117"/>
                <a:gd name="T9" fmla="*/ 24 h 116"/>
                <a:gd name="T10" fmla="*/ 87 w 117"/>
                <a:gd name="T11" fmla="*/ 7 h 116"/>
                <a:gd name="T12" fmla="*/ 74 w 117"/>
                <a:gd name="T13" fmla="*/ 17 h 116"/>
                <a:gd name="T14" fmla="*/ 65 w 117"/>
                <a:gd name="T15" fmla="*/ 7 h 116"/>
                <a:gd name="T16" fmla="*/ 51 w 117"/>
                <a:gd name="T17" fmla="*/ 7 h 116"/>
                <a:gd name="T18" fmla="*/ 43 w 117"/>
                <a:gd name="T19" fmla="*/ 17 h 116"/>
                <a:gd name="T20" fmla="*/ 29 w 117"/>
                <a:gd name="T21" fmla="*/ 7 h 116"/>
                <a:gd name="T22" fmla="*/ 30 w 117"/>
                <a:gd name="T23" fmla="*/ 24 h 116"/>
                <a:gd name="T24" fmla="*/ 18 w 117"/>
                <a:gd name="T25" fmla="*/ 26 h 116"/>
                <a:gd name="T26" fmla="*/ 10 w 117"/>
                <a:gd name="T27" fmla="*/ 39 h 116"/>
                <a:gd name="T28" fmla="*/ 15 w 117"/>
                <a:gd name="T29" fmla="*/ 51 h 116"/>
                <a:gd name="T30" fmla="*/ 0 w 117"/>
                <a:gd name="T31" fmla="*/ 58 h 116"/>
                <a:gd name="T32" fmla="*/ 15 w 117"/>
                <a:gd name="T33" fmla="*/ 65 h 116"/>
                <a:gd name="T34" fmla="*/ 10 w 117"/>
                <a:gd name="T35" fmla="*/ 77 h 116"/>
                <a:gd name="T36" fmla="*/ 18 w 117"/>
                <a:gd name="T37" fmla="*/ 90 h 116"/>
                <a:gd name="T38" fmla="*/ 30 w 117"/>
                <a:gd name="T39" fmla="*/ 92 h 116"/>
                <a:gd name="T40" fmla="*/ 29 w 117"/>
                <a:gd name="T41" fmla="*/ 108 h 116"/>
                <a:gd name="T42" fmla="*/ 43 w 117"/>
                <a:gd name="T43" fmla="*/ 99 h 116"/>
                <a:gd name="T44" fmla="*/ 51 w 117"/>
                <a:gd name="T45" fmla="*/ 109 h 116"/>
                <a:gd name="T46" fmla="*/ 65 w 117"/>
                <a:gd name="T47" fmla="*/ 109 h 116"/>
                <a:gd name="T48" fmla="*/ 74 w 117"/>
                <a:gd name="T49" fmla="*/ 99 h 116"/>
                <a:gd name="T50" fmla="*/ 87 w 117"/>
                <a:gd name="T51" fmla="*/ 108 h 116"/>
                <a:gd name="T52" fmla="*/ 86 w 117"/>
                <a:gd name="T53" fmla="*/ 92 h 116"/>
                <a:gd name="T54" fmla="*/ 99 w 117"/>
                <a:gd name="T55" fmla="*/ 90 h 116"/>
                <a:gd name="T56" fmla="*/ 106 w 117"/>
                <a:gd name="T57" fmla="*/ 77 h 116"/>
                <a:gd name="T58" fmla="*/ 101 w 117"/>
                <a:gd name="T59" fmla="*/ 65 h 116"/>
                <a:gd name="T60" fmla="*/ 58 w 117"/>
                <a:gd name="T61" fmla="*/ 94 h 116"/>
                <a:gd name="T62" fmla="*/ 58 w 117"/>
                <a:gd name="T63" fmla="*/ 21 h 116"/>
                <a:gd name="T64" fmla="*/ 58 w 117"/>
                <a:gd name="T65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6"/>
            <p:cNvSpPr>
              <a:spLocks noEditPoints="1"/>
            </p:cNvSpPr>
            <p:nvPr/>
          </p:nvSpPr>
          <p:spPr bwMode="auto">
            <a:xfrm>
              <a:off x="4370388" y="1552576"/>
              <a:ext cx="244475" cy="242888"/>
            </a:xfrm>
            <a:custGeom>
              <a:avLst/>
              <a:gdLst>
                <a:gd name="T0" fmla="*/ 70 w 77"/>
                <a:gd name="T1" fmla="*/ 31 h 77"/>
                <a:gd name="T2" fmla="*/ 64 w 77"/>
                <a:gd name="T3" fmla="*/ 31 h 77"/>
                <a:gd name="T4" fmla="*/ 61 w 77"/>
                <a:gd name="T5" fmla="*/ 26 h 77"/>
                <a:gd name="T6" fmla="*/ 66 w 77"/>
                <a:gd name="T7" fmla="*/ 21 h 77"/>
                <a:gd name="T8" fmla="*/ 66 w 77"/>
                <a:gd name="T9" fmla="*/ 11 h 77"/>
                <a:gd name="T10" fmla="*/ 56 w 77"/>
                <a:gd name="T11" fmla="*/ 11 h 77"/>
                <a:gd name="T12" fmla="*/ 51 w 77"/>
                <a:gd name="T13" fmla="*/ 16 h 77"/>
                <a:gd name="T14" fmla="*/ 46 w 77"/>
                <a:gd name="T15" fmla="*/ 14 h 77"/>
                <a:gd name="T16" fmla="*/ 46 w 77"/>
                <a:gd name="T17" fmla="*/ 7 h 77"/>
                <a:gd name="T18" fmla="*/ 39 w 77"/>
                <a:gd name="T19" fmla="*/ 0 h 77"/>
                <a:gd name="T20" fmla="*/ 32 w 77"/>
                <a:gd name="T21" fmla="*/ 7 h 77"/>
                <a:gd name="T22" fmla="*/ 32 w 77"/>
                <a:gd name="T23" fmla="*/ 14 h 77"/>
                <a:gd name="T24" fmla="*/ 26 w 77"/>
                <a:gd name="T25" fmla="*/ 16 h 77"/>
                <a:gd name="T26" fmla="*/ 22 w 77"/>
                <a:gd name="T27" fmla="*/ 11 h 77"/>
                <a:gd name="T28" fmla="*/ 11 w 77"/>
                <a:gd name="T29" fmla="*/ 11 h 77"/>
                <a:gd name="T30" fmla="*/ 11 w 77"/>
                <a:gd name="T31" fmla="*/ 21 h 77"/>
                <a:gd name="T32" fmla="*/ 16 w 77"/>
                <a:gd name="T33" fmla="*/ 26 h 77"/>
                <a:gd name="T34" fmla="*/ 14 w 77"/>
                <a:gd name="T35" fmla="*/ 31 h 77"/>
                <a:gd name="T36" fmla="*/ 7 w 77"/>
                <a:gd name="T37" fmla="*/ 31 h 77"/>
                <a:gd name="T38" fmla="*/ 0 w 77"/>
                <a:gd name="T39" fmla="*/ 38 h 77"/>
                <a:gd name="T40" fmla="*/ 7 w 77"/>
                <a:gd name="T41" fmla="*/ 46 h 77"/>
                <a:gd name="T42" fmla="*/ 14 w 77"/>
                <a:gd name="T43" fmla="*/ 46 h 77"/>
                <a:gd name="T44" fmla="*/ 16 w 77"/>
                <a:gd name="T45" fmla="*/ 51 h 77"/>
                <a:gd name="T46" fmla="*/ 11 w 77"/>
                <a:gd name="T47" fmla="*/ 56 h 77"/>
                <a:gd name="T48" fmla="*/ 11 w 77"/>
                <a:gd name="T49" fmla="*/ 66 h 77"/>
                <a:gd name="T50" fmla="*/ 22 w 77"/>
                <a:gd name="T51" fmla="*/ 66 h 77"/>
                <a:gd name="T52" fmla="*/ 26 w 77"/>
                <a:gd name="T53" fmla="*/ 61 h 77"/>
                <a:gd name="T54" fmla="*/ 32 w 77"/>
                <a:gd name="T55" fmla="*/ 63 h 77"/>
                <a:gd name="T56" fmla="*/ 32 w 77"/>
                <a:gd name="T57" fmla="*/ 70 h 77"/>
                <a:gd name="T58" fmla="*/ 39 w 77"/>
                <a:gd name="T59" fmla="*/ 77 h 77"/>
                <a:gd name="T60" fmla="*/ 46 w 77"/>
                <a:gd name="T61" fmla="*/ 70 h 77"/>
                <a:gd name="T62" fmla="*/ 46 w 77"/>
                <a:gd name="T63" fmla="*/ 63 h 77"/>
                <a:gd name="T64" fmla="*/ 51 w 77"/>
                <a:gd name="T65" fmla="*/ 61 h 77"/>
                <a:gd name="T66" fmla="*/ 56 w 77"/>
                <a:gd name="T67" fmla="*/ 66 h 77"/>
                <a:gd name="T68" fmla="*/ 66 w 77"/>
                <a:gd name="T69" fmla="*/ 66 h 77"/>
                <a:gd name="T70" fmla="*/ 66 w 77"/>
                <a:gd name="T71" fmla="*/ 56 h 77"/>
                <a:gd name="T72" fmla="*/ 61 w 77"/>
                <a:gd name="T73" fmla="*/ 51 h 77"/>
                <a:gd name="T74" fmla="*/ 64 w 77"/>
                <a:gd name="T75" fmla="*/ 46 h 77"/>
                <a:gd name="T76" fmla="*/ 70 w 77"/>
                <a:gd name="T77" fmla="*/ 46 h 77"/>
                <a:gd name="T78" fmla="*/ 77 w 77"/>
                <a:gd name="T79" fmla="*/ 38 h 77"/>
                <a:gd name="T80" fmla="*/ 70 w 77"/>
                <a:gd name="T81" fmla="*/ 31 h 77"/>
                <a:gd name="T82" fmla="*/ 39 w 77"/>
                <a:gd name="T83" fmla="*/ 57 h 77"/>
                <a:gd name="T84" fmla="*/ 20 w 77"/>
                <a:gd name="T85" fmla="*/ 38 h 77"/>
                <a:gd name="T86" fmla="*/ 39 w 77"/>
                <a:gd name="T87" fmla="*/ 20 h 77"/>
                <a:gd name="T88" fmla="*/ 57 w 77"/>
                <a:gd name="T89" fmla="*/ 38 h 77"/>
                <a:gd name="T90" fmla="*/ 39 w 77"/>
                <a:gd name="T91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01381" y="4149606"/>
            <a:ext cx="433387" cy="374650"/>
            <a:chOff x="4456113" y="6981826"/>
            <a:chExt cx="433387" cy="374650"/>
          </a:xfrm>
        </p:grpSpPr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4456113" y="6981826"/>
              <a:ext cx="306387" cy="374650"/>
            </a:xfrm>
            <a:custGeom>
              <a:avLst/>
              <a:gdLst>
                <a:gd name="T0" fmla="*/ 67 w 96"/>
                <a:gd name="T1" fmla="*/ 48 h 119"/>
                <a:gd name="T2" fmla="*/ 76 w 96"/>
                <a:gd name="T3" fmla="*/ 28 h 119"/>
                <a:gd name="T4" fmla="*/ 48 w 96"/>
                <a:gd name="T5" fmla="*/ 0 h 119"/>
                <a:gd name="T6" fmla="*/ 20 w 96"/>
                <a:gd name="T7" fmla="*/ 28 h 119"/>
                <a:gd name="T8" fmla="*/ 29 w 96"/>
                <a:gd name="T9" fmla="*/ 48 h 119"/>
                <a:gd name="T10" fmla="*/ 0 w 96"/>
                <a:gd name="T11" fmla="*/ 92 h 119"/>
                <a:gd name="T12" fmla="*/ 0 w 96"/>
                <a:gd name="T13" fmla="*/ 119 h 119"/>
                <a:gd name="T14" fmla="*/ 96 w 96"/>
                <a:gd name="T15" fmla="*/ 119 h 119"/>
                <a:gd name="T16" fmla="*/ 96 w 96"/>
                <a:gd name="T17" fmla="*/ 92 h 119"/>
                <a:gd name="T18" fmla="*/ 67 w 96"/>
                <a:gd name="T19" fmla="*/ 48 h 119"/>
                <a:gd name="T20" fmla="*/ 27 w 96"/>
                <a:gd name="T21" fmla="*/ 28 h 119"/>
                <a:gd name="T22" fmla="*/ 48 w 96"/>
                <a:gd name="T23" fmla="*/ 8 h 119"/>
                <a:gd name="T24" fmla="*/ 69 w 96"/>
                <a:gd name="T25" fmla="*/ 28 h 119"/>
                <a:gd name="T26" fmla="*/ 59 w 96"/>
                <a:gd name="T27" fmla="*/ 46 h 119"/>
                <a:gd name="T28" fmla="*/ 48 w 96"/>
                <a:gd name="T29" fmla="*/ 49 h 119"/>
                <a:gd name="T30" fmla="*/ 37 w 96"/>
                <a:gd name="T31" fmla="*/ 46 h 119"/>
                <a:gd name="T32" fmla="*/ 27 w 96"/>
                <a:gd name="T33" fmla="*/ 28 h 119"/>
                <a:gd name="T34" fmla="*/ 83 w 96"/>
                <a:gd name="T35" fmla="*/ 107 h 119"/>
                <a:gd name="T36" fmla="*/ 13 w 96"/>
                <a:gd name="T37" fmla="*/ 107 h 119"/>
                <a:gd name="T38" fmla="*/ 13 w 96"/>
                <a:gd name="T39" fmla="*/ 92 h 119"/>
                <a:gd name="T40" fmla="*/ 48 w 96"/>
                <a:gd name="T41" fmla="*/ 57 h 119"/>
                <a:gd name="T42" fmla="*/ 83 w 96"/>
                <a:gd name="T43" fmla="*/ 92 h 119"/>
                <a:gd name="T44" fmla="*/ 83 w 96"/>
                <a:gd name="T45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19">
                  <a:moveTo>
                    <a:pt x="67" y="48"/>
                  </a:moveTo>
                  <a:cubicBezTo>
                    <a:pt x="73" y="43"/>
                    <a:pt x="76" y="36"/>
                    <a:pt x="76" y="28"/>
                  </a:cubicBezTo>
                  <a:cubicBezTo>
                    <a:pt x="76" y="13"/>
                    <a:pt x="63" y="0"/>
                    <a:pt x="48" y="0"/>
                  </a:cubicBezTo>
                  <a:cubicBezTo>
                    <a:pt x="33" y="0"/>
                    <a:pt x="20" y="13"/>
                    <a:pt x="20" y="28"/>
                  </a:cubicBezTo>
                  <a:cubicBezTo>
                    <a:pt x="20" y="36"/>
                    <a:pt x="24" y="43"/>
                    <a:pt x="29" y="48"/>
                  </a:cubicBezTo>
                  <a:cubicBezTo>
                    <a:pt x="12" y="56"/>
                    <a:pt x="0" y="73"/>
                    <a:pt x="0" y="9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73"/>
                    <a:pt x="84" y="56"/>
                    <a:pt x="67" y="48"/>
                  </a:cubicBezTo>
                  <a:moveTo>
                    <a:pt x="27" y="28"/>
                  </a:moveTo>
                  <a:cubicBezTo>
                    <a:pt x="27" y="17"/>
                    <a:pt x="37" y="8"/>
                    <a:pt x="48" y="8"/>
                  </a:cubicBezTo>
                  <a:cubicBezTo>
                    <a:pt x="59" y="8"/>
                    <a:pt x="69" y="17"/>
                    <a:pt x="69" y="28"/>
                  </a:cubicBezTo>
                  <a:cubicBezTo>
                    <a:pt x="69" y="36"/>
                    <a:pt x="65" y="42"/>
                    <a:pt x="59" y="46"/>
                  </a:cubicBezTo>
                  <a:cubicBezTo>
                    <a:pt x="56" y="48"/>
                    <a:pt x="52" y="49"/>
                    <a:pt x="48" y="49"/>
                  </a:cubicBezTo>
                  <a:cubicBezTo>
                    <a:pt x="44" y="49"/>
                    <a:pt x="40" y="48"/>
                    <a:pt x="37" y="46"/>
                  </a:cubicBezTo>
                  <a:cubicBezTo>
                    <a:pt x="31" y="42"/>
                    <a:pt x="27" y="36"/>
                    <a:pt x="27" y="28"/>
                  </a:cubicBezTo>
                  <a:moveTo>
                    <a:pt x="83" y="107"/>
                  </a:moveTo>
                  <a:cubicBezTo>
                    <a:pt x="13" y="107"/>
                    <a:pt x="13" y="107"/>
                    <a:pt x="13" y="107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3" y="73"/>
                    <a:pt x="29" y="57"/>
                    <a:pt x="48" y="57"/>
                  </a:cubicBezTo>
                  <a:cubicBezTo>
                    <a:pt x="68" y="57"/>
                    <a:pt x="83" y="73"/>
                    <a:pt x="83" y="92"/>
                  </a:cubicBezTo>
                  <a:lnTo>
                    <a:pt x="83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4749800" y="6988176"/>
              <a:ext cx="139700" cy="195263"/>
            </a:xfrm>
            <a:custGeom>
              <a:avLst/>
              <a:gdLst>
                <a:gd name="T0" fmla="*/ 22 w 44"/>
                <a:gd name="T1" fmla="*/ 62 h 62"/>
                <a:gd name="T2" fmla="*/ 19 w 44"/>
                <a:gd name="T3" fmla="*/ 58 h 62"/>
                <a:gd name="T4" fmla="*/ 19 w 44"/>
                <a:gd name="T5" fmla="*/ 37 h 62"/>
                <a:gd name="T6" fmla="*/ 22 w 44"/>
                <a:gd name="T7" fmla="*/ 37 h 62"/>
                <a:gd name="T8" fmla="*/ 37 w 44"/>
                <a:gd name="T9" fmla="*/ 22 h 62"/>
                <a:gd name="T10" fmla="*/ 22 w 44"/>
                <a:gd name="T11" fmla="*/ 7 h 62"/>
                <a:gd name="T12" fmla="*/ 8 w 44"/>
                <a:gd name="T13" fmla="*/ 22 h 62"/>
                <a:gd name="T14" fmla="*/ 4 w 44"/>
                <a:gd name="T15" fmla="*/ 26 h 62"/>
                <a:gd name="T16" fmla="*/ 0 w 44"/>
                <a:gd name="T17" fmla="*/ 22 h 62"/>
                <a:gd name="T18" fmla="*/ 22 w 44"/>
                <a:gd name="T19" fmla="*/ 0 h 62"/>
                <a:gd name="T20" fmla="*/ 44 w 44"/>
                <a:gd name="T21" fmla="*/ 22 h 62"/>
                <a:gd name="T22" fmla="*/ 26 w 44"/>
                <a:gd name="T23" fmla="*/ 44 h 62"/>
                <a:gd name="T24" fmla="*/ 26 w 44"/>
                <a:gd name="T25" fmla="*/ 58 h 62"/>
                <a:gd name="T26" fmla="*/ 22 w 44"/>
                <a:gd name="T2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62">
                  <a:moveTo>
                    <a:pt x="22" y="62"/>
                  </a:moveTo>
                  <a:cubicBezTo>
                    <a:pt x="20" y="62"/>
                    <a:pt x="19" y="60"/>
                    <a:pt x="19" y="5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31" y="37"/>
                    <a:pt x="37" y="30"/>
                    <a:pt x="37" y="22"/>
                  </a:cubicBezTo>
                  <a:cubicBezTo>
                    <a:pt x="37" y="14"/>
                    <a:pt x="31" y="7"/>
                    <a:pt x="22" y="7"/>
                  </a:cubicBezTo>
                  <a:cubicBezTo>
                    <a:pt x="14" y="7"/>
                    <a:pt x="8" y="14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3"/>
                    <a:pt x="36" y="42"/>
                    <a:pt x="26" y="44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60"/>
                    <a:pt x="24" y="62"/>
                    <a:pt x="22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4803775" y="7196138"/>
              <a:ext cx="34925" cy="33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Freeform 30"/>
          <p:cNvSpPr>
            <a:spLocks noEditPoints="1"/>
          </p:cNvSpPr>
          <p:nvPr/>
        </p:nvSpPr>
        <p:spPr bwMode="auto">
          <a:xfrm>
            <a:off x="2458518" y="2903976"/>
            <a:ext cx="525462" cy="379413"/>
          </a:xfrm>
          <a:custGeom>
            <a:avLst/>
            <a:gdLst>
              <a:gd name="T0" fmla="*/ 47 w 165"/>
              <a:gd name="T1" fmla="*/ 57 h 121"/>
              <a:gd name="T2" fmla="*/ 60 w 165"/>
              <a:gd name="T3" fmla="*/ 82 h 121"/>
              <a:gd name="T4" fmla="*/ 98 w 165"/>
              <a:gd name="T5" fmla="*/ 78 h 121"/>
              <a:gd name="T6" fmla="*/ 104 w 165"/>
              <a:gd name="T7" fmla="*/ 68 h 121"/>
              <a:gd name="T8" fmla="*/ 77 w 165"/>
              <a:gd name="T9" fmla="*/ 28 h 121"/>
              <a:gd name="T10" fmla="*/ 141 w 165"/>
              <a:gd name="T11" fmla="*/ 121 h 121"/>
              <a:gd name="T12" fmla="*/ 117 w 165"/>
              <a:gd name="T13" fmla="*/ 91 h 121"/>
              <a:gd name="T14" fmla="*/ 77 w 165"/>
              <a:gd name="T15" fmla="*/ 94 h 121"/>
              <a:gd name="T16" fmla="*/ 30 w 165"/>
              <a:gd name="T17" fmla="*/ 115 h 121"/>
              <a:gd name="T18" fmla="*/ 30 w 165"/>
              <a:gd name="T19" fmla="*/ 55 h 121"/>
              <a:gd name="T20" fmla="*/ 43 w 165"/>
              <a:gd name="T21" fmla="*/ 45 h 121"/>
              <a:gd name="T22" fmla="*/ 34 w 165"/>
              <a:gd name="T23" fmla="*/ 39 h 121"/>
              <a:gd name="T24" fmla="*/ 5 w 165"/>
              <a:gd name="T25" fmla="*/ 24 h 121"/>
              <a:gd name="T26" fmla="*/ 42 w 165"/>
              <a:gd name="T27" fmla="*/ 24 h 121"/>
              <a:gd name="T28" fmla="*/ 50 w 165"/>
              <a:gd name="T29" fmla="*/ 32 h 121"/>
              <a:gd name="T30" fmla="*/ 104 w 165"/>
              <a:gd name="T31" fmla="*/ 33 h 121"/>
              <a:gd name="T32" fmla="*/ 110 w 165"/>
              <a:gd name="T33" fmla="*/ 24 h 121"/>
              <a:gd name="T34" fmla="*/ 159 w 165"/>
              <a:gd name="T35" fmla="*/ 24 h 121"/>
              <a:gd name="T36" fmla="*/ 118 w 165"/>
              <a:gd name="T37" fmla="*/ 42 h 121"/>
              <a:gd name="T38" fmla="*/ 113 w 165"/>
              <a:gd name="T39" fmla="*/ 57 h 121"/>
              <a:gd name="T40" fmla="*/ 125 w 165"/>
              <a:gd name="T41" fmla="*/ 79 h 121"/>
              <a:gd name="T42" fmla="*/ 165 w 165"/>
              <a:gd name="T43" fmla="*/ 97 h 121"/>
              <a:gd name="T44" fmla="*/ 41 w 165"/>
              <a:gd name="T45" fmla="*/ 64 h 121"/>
              <a:gd name="T46" fmla="*/ 7 w 165"/>
              <a:gd name="T47" fmla="*/ 85 h 121"/>
              <a:gd name="T48" fmla="*/ 53 w 165"/>
              <a:gd name="T49" fmla="*/ 85 h 121"/>
              <a:gd name="T50" fmla="*/ 116 w 165"/>
              <a:gd name="T51" fmla="*/ 27 h 121"/>
              <a:gd name="T52" fmla="*/ 123 w 165"/>
              <a:gd name="T53" fmla="*/ 39 h 121"/>
              <a:gd name="T54" fmla="*/ 153 w 165"/>
              <a:gd name="T55" fmla="*/ 24 h 121"/>
              <a:gd name="T56" fmla="*/ 116 w 165"/>
              <a:gd name="T57" fmla="*/ 24 h 121"/>
              <a:gd name="T58" fmla="*/ 23 w 165"/>
              <a:gd name="T59" fmla="*/ 12 h 121"/>
              <a:gd name="T60" fmla="*/ 23 w 165"/>
              <a:gd name="T61" fmla="*/ 37 h 121"/>
              <a:gd name="T62" fmla="*/ 28 w 165"/>
              <a:gd name="T63" fmla="*/ 27 h 121"/>
              <a:gd name="T64" fmla="*/ 158 w 165"/>
              <a:gd name="T65" fmla="*/ 97 h 121"/>
              <a:gd name="T66" fmla="*/ 123 w 165"/>
              <a:gd name="T67" fmla="*/ 97 h 121"/>
              <a:gd name="T68" fmla="*/ 158 w 165"/>
              <a:gd name="T69" fmla="*/ 9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21">
                <a:moveTo>
                  <a:pt x="77" y="28"/>
                </a:moveTo>
                <a:cubicBezTo>
                  <a:pt x="61" y="28"/>
                  <a:pt x="47" y="41"/>
                  <a:pt x="47" y="57"/>
                </a:cubicBezTo>
                <a:cubicBezTo>
                  <a:pt x="47" y="58"/>
                  <a:pt x="47" y="59"/>
                  <a:pt x="48" y="60"/>
                </a:cubicBezTo>
                <a:cubicBezTo>
                  <a:pt x="55" y="65"/>
                  <a:pt x="59" y="73"/>
                  <a:pt x="60" y="82"/>
                </a:cubicBezTo>
                <a:cubicBezTo>
                  <a:pt x="65" y="85"/>
                  <a:pt x="71" y="87"/>
                  <a:pt x="77" y="87"/>
                </a:cubicBezTo>
                <a:cubicBezTo>
                  <a:pt x="85" y="87"/>
                  <a:pt x="92" y="83"/>
                  <a:pt x="98" y="78"/>
                </a:cubicBezTo>
                <a:cubicBezTo>
                  <a:pt x="97" y="76"/>
                  <a:pt x="97" y="73"/>
                  <a:pt x="98" y="71"/>
                </a:cubicBezTo>
                <a:cubicBezTo>
                  <a:pt x="100" y="69"/>
                  <a:pt x="102" y="68"/>
                  <a:pt x="104" y="68"/>
                </a:cubicBezTo>
                <a:cubicBezTo>
                  <a:pt x="105" y="65"/>
                  <a:pt x="106" y="61"/>
                  <a:pt x="106" y="57"/>
                </a:cubicBezTo>
                <a:cubicBezTo>
                  <a:pt x="106" y="41"/>
                  <a:pt x="93" y="28"/>
                  <a:pt x="77" y="28"/>
                </a:cubicBezTo>
                <a:moveTo>
                  <a:pt x="165" y="97"/>
                </a:moveTo>
                <a:cubicBezTo>
                  <a:pt x="165" y="111"/>
                  <a:pt x="154" y="121"/>
                  <a:pt x="141" y="121"/>
                </a:cubicBezTo>
                <a:cubicBezTo>
                  <a:pt x="127" y="121"/>
                  <a:pt x="116" y="111"/>
                  <a:pt x="116" y="97"/>
                </a:cubicBezTo>
                <a:cubicBezTo>
                  <a:pt x="116" y="95"/>
                  <a:pt x="117" y="93"/>
                  <a:pt x="117" y="91"/>
                </a:cubicBezTo>
                <a:cubicBezTo>
                  <a:pt x="115" y="90"/>
                  <a:pt x="106" y="84"/>
                  <a:pt x="103" y="83"/>
                </a:cubicBezTo>
                <a:cubicBezTo>
                  <a:pt x="96" y="90"/>
                  <a:pt x="87" y="94"/>
                  <a:pt x="77" y="94"/>
                </a:cubicBezTo>
                <a:cubicBezTo>
                  <a:pt x="71" y="94"/>
                  <a:pt x="65" y="92"/>
                  <a:pt x="60" y="90"/>
                </a:cubicBezTo>
                <a:cubicBezTo>
                  <a:pt x="58" y="104"/>
                  <a:pt x="45" y="115"/>
                  <a:pt x="30" y="115"/>
                </a:cubicBezTo>
                <a:cubicBezTo>
                  <a:pt x="13" y="115"/>
                  <a:pt x="0" y="102"/>
                  <a:pt x="0" y="85"/>
                </a:cubicBezTo>
                <a:cubicBezTo>
                  <a:pt x="0" y="68"/>
                  <a:pt x="13" y="55"/>
                  <a:pt x="30" y="55"/>
                </a:cubicBezTo>
                <a:cubicBezTo>
                  <a:pt x="34" y="55"/>
                  <a:pt x="37" y="55"/>
                  <a:pt x="40" y="56"/>
                </a:cubicBezTo>
                <a:cubicBezTo>
                  <a:pt x="40" y="52"/>
                  <a:pt x="41" y="48"/>
                  <a:pt x="43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31" y="41"/>
                  <a:pt x="27" y="43"/>
                  <a:pt x="23" y="43"/>
                </a:cubicBezTo>
                <a:cubicBezTo>
                  <a:pt x="13" y="43"/>
                  <a:pt x="5" y="34"/>
                  <a:pt x="5" y="24"/>
                </a:cubicBezTo>
                <a:cubicBezTo>
                  <a:pt x="5" y="14"/>
                  <a:pt x="13" y="6"/>
                  <a:pt x="23" y="6"/>
                </a:cubicBezTo>
                <a:cubicBezTo>
                  <a:pt x="34" y="6"/>
                  <a:pt x="42" y="14"/>
                  <a:pt x="42" y="24"/>
                </a:cubicBezTo>
                <a:cubicBezTo>
                  <a:pt x="42" y="25"/>
                  <a:pt x="42" y="26"/>
                  <a:pt x="42" y="27"/>
                </a:cubicBezTo>
                <a:cubicBezTo>
                  <a:pt x="50" y="32"/>
                  <a:pt x="50" y="32"/>
                  <a:pt x="50" y="32"/>
                </a:cubicBezTo>
                <a:cubicBezTo>
                  <a:pt x="57" y="25"/>
                  <a:pt x="66" y="21"/>
                  <a:pt x="77" y="21"/>
                </a:cubicBezTo>
                <a:cubicBezTo>
                  <a:pt x="88" y="21"/>
                  <a:pt x="98" y="26"/>
                  <a:pt x="104" y="33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0" y="28"/>
                  <a:pt x="110" y="26"/>
                  <a:pt x="110" y="24"/>
                </a:cubicBezTo>
                <a:cubicBezTo>
                  <a:pt x="110" y="11"/>
                  <a:pt x="121" y="0"/>
                  <a:pt x="135" y="0"/>
                </a:cubicBezTo>
                <a:cubicBezTo>
                  <a:pt x="148" y="0"/>
                  <a:pt x="159" y="11"/>
                  <a:pt x="159" y="24"/>
                </a:cubicBezTo>
                <a:cubicBezTo>
                  <a:pt x="159" y="38"/>
                  <a:pt x="148" y="49"/>
                  <a:pt x="135" y="49"/>
                </a:cubicBezTo>
                <a:cubicBezTo>
                  <a:pt x="128" y="49"/>
                  <a:pt x="122" y="46"/>
                  <a:pt x="118" y="42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3" y="49"/>
                  <a:pt x="113" y="53"/>
                  <a:pt x="113" y="57"/>
                </a:cubicBezTo>
                <a:cubicBezTo>
                  <a:pt x="113" y="62"/>
                  <a:pt x="112" y="66"/>
                  <a:pt x="111" y="70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9" y="75"/>
                  <a:pt x="135" y="73"/>
                  <a:pt x="141" y="73"/>
                </a:cubicBezTo>
                <a:cubicBezTo>
                  <a:pt x="154" y="73"/>
                  <a:pt x="165" y="84"/>
                  <a:pt x="165" y="97"/>
                </a:cubicBezTo>
                <a:moveTo>
                  <a:pt x="53" y="85"/>
                </a:moveTo>
                <a:cubicBezTo>
                  <a:pt x="53" y="76"/>
                  <a:pt x="48" y="68"/>
                  <a:pt x="41" y="64"/>
                </a:cubicBezTo>
                <a:cubicBezTo>
                  <a:pt x="38" y="63"/>
                  <a:pt x="34" y="62"/>
                  <a:pt x="30" y="62"/>
                </a:cubicBezTo>
                <a:cubicBezTo>
                  <a:pt x="17" y="62"/>
                  <a:pt x="7" y="72"/>
                  <a:pt x="7" y="85"/>
                </a:cubicBezTo>
                <a:cubicBezTo>
                  <a:pt x="7" y="98"/>
                  <a:pt x="17" y="108"/>
                  <a:pt x="30" y="108"/>
                </a:cubicBezTo>
                <a:cubicBezTo>
                  <a:pt x="43" y="108"/>
                  <a:pt x="53" y="98"/>
                  <a:pt x="53" y="85"/>
                </a:cubicBezTo>
                <a:close/>
                <a:moveTo>
                  <a:pt x="116" y="24"/>
                </a:moveTo>
                <a:cubicBezTo>
                  <a:pt x="116" y="25"/>
                  <a:pt x="116" y="26"/>
                  <a:pt x="116" y="27"/>
                </a:cubicBezTo>
                <a:cubicBezTo>
                  <a:pt x="119" y="26"/>
                  <a:pt x="123" y="27"/>
                  <a:pt x="125" y="30"/>
                </a:cubicBezTo>
                <a:cubicBezTo>
                  <a:pt x="126" y="33"/>
                  <a:pt x="126" y="37"/>
                  <a:pt x="123" y="39"/>
                </a:cubicBezTo>
                <a:cubicBezTo>
                  <a:pt x="126" y="41"/>
                  <a:pt x="130" y="43"/>
                  <a:pt x="135" y="43"/>
                </a:cubicBezTo>
                <a:cubicBezTo>
                  <a:pt x="145" y="43"/>
                  <a:pt x="153" y="35"/>
                  <a:pt x="153" y="24"/>
                </a:cubicBezTo>
                <a:cubicBezTo>
                  <a:pt x="153" y="14"/>
                  <a:pt x="145" y="6"/>
                  <a:pt x="135" y="6"/>
                </a:cubicBezTo>
                <a:cubicBezTo>
                  <a:pt x="124" y="6"/>
                  <a:pt x="116" y="14"/>
                  <a:pt x="116" y="24"/>
                </a:cubicBezTo>
                <a:moveTo>
                  <a:pt x="36" y="24"/>
                </a:moveTo>
                <a:cubicBezTo>
                  <a:pt x="36" y="17"/>
                  <a:pt x="30" y="12"/>
                  <a:pt x="23" y="12"/>
                </a:cubicBezTo>
                <a:cubicBezTo>
                  <a:pt x="17" y="12"/>
                  <a:pt x="11" y="17"/>
                  <a:pt x="11" y="24"/>
                </a:cubicBezTo>
                <a:cubicBezTo>
                  <a:pt x="11" y="31"/>
                  <a:pt x="17" y="37"/>
                  <a:pt x="23" y="37"/>
                </a:cubicBezTo>
                <a:cubicBezTo>
                  <a:pt x="25" y="37"/>
                  <a:pt x="27" y="36"/>
                  <a:pt x="29" y="36"/>
                </a:cubicBezTo>
                <a:cubicBezTo>
                  <a:pt x="27" y="33"/>
                  <a:pt x="27" y="30"/>
                  <a:pt x="28" y="27"/>
                </a:cubicBezTo>
                <a:cubicBezTo>
                  <a:pt x="30" y="25"/>
                  <a:pt x="33" y="24"/>
                  <a:pt x="36" y="24"/>
                </a:cubicBezTo>
                <a:moveTo>
                  <a:pt x="158" y="97"/>
                </a:moveTo>
                <a:cubicBezTo>
                  <a:pt x="158" y="87"/>
                  <a:pt x="150" y="79"/>
                  <a:pt x="141" y="79"/>
                </a:cubicBezTo>
                <a:cubicBezTo>
                  <a:pt x="131" y="79"/>
                  <a:pt x="123" y="87"/>
                  <a:pt x="123" y="97"/>
                </a:cubicBezTo>
                <a:cubicBezTo>
                  <a:pt x="123" y="107"/>
                  <a:pt x="131" y="115"/>
                  <a:pt x="141" y="115"/>
                </a:cubicBezTo>
                <a:cubicBezTo>
                  <a:pt x="150" y="115"/>
                  <a:pt x="158" y="107"/>
                  <a:pt x="158" y="9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108492" y="163575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8F7EB9"/>
                </a:solidFill>
                <a:latin typeface="Agency FB" panose="020B0503020202020204" pitchFamily="34" charset="0"/>
              </a:rPr>
              <a:t>01</a:t>
            </a:r>
            <a:endParaRPr lang="zh-CN" altLang="en-US" sz="2400" dirty="0">
              <a:solidFill>
                <a:srgbClr val="8F7EB9"/>
              </a:solidFill>
              <a:latin typeface="Agency FB" panose="020B0503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08492" y="411787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6A42D"/>
                </a:solidFill>
                <a:latin typeface="Agency FB" panose="020B0503020202020204" pitchFamily="34" charset="0"/>
              </a:rPr>
              <a:t>03</a:t>
            </a:r>
            <a:endParaRPr lang="zh-CN" altLang="en-US" sz="2400" dirty="0">
              <a:solidFill>
                <a:srgbClr val="76A42D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08492" y="2876814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20A0D5"/>
                </a:solidFill>
                <a:latin typeface="Agency FB" panose="020B0503020202020204" pitchFamily="34" charset="0"/>
              </a:rPr>
              <a:t>02</a:t>
            </a:r>
            <a:endParaRPr lang="zh-CN" altLang="en-US" sz="2400" dirty="0">
              <a:solidFill>
                <a:srgbClr val="20A0D5"/>
              </a:solidFill>
              <a:latin typeface="Agency FB" panose="020B0503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08492" y="535894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1891A"/>
                </a:solidFill>
                <a:latin typeface="Agency FB" panose="020B0503020202020204" pitchFamily="34" charset="0"/>
              </a:rPr>
              <a:t>04</a:t>
            </a:r>
            <a:endParaRPr lang="zh-CN" altLang="en-US" sz="2400" dirty="0">
              <a:solidFill>
                <a:srgbClr val="F1891A"/>
              </a:solidFill>
              <a:latin typeface="Agency FB" panose="020B0503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842943" y="1681916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Arial Unicode MS" panose="020B0604020202020204" pitchFamily="34" charset="-122"/>
              </a:rPr>
              <a:t>2017</a:t>
            </a:r>
            <a:r>
              <a:rPr lang="zh-CN" altLang="en-US" dirty="0">
                <a:solidFill>
                  <a:schemeClr val="bg1"/>
                </a:solidFill>
                <a:ea typeface="Arial Unicode MS" panose="020B0604020202020204" pitchFamily="34" charset="-122"/>
              </a:rPr>
              <a:t>年度工作概述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42943" y="291886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2017</a:t>
            </a:r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年工作完成情况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842943" y="415580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2017-2018</a:t>
            </a:r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工作建议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842943" y="539275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2018</a:t>
            </a:r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年个人工作计划</a:t>
            </a:r>
          </a:p>
        </p:txBody>
      </p:sp>
      <p:sp>
        <p:nvSpPr>
          <p:cNvPr id="30" name="文本框 90">
            <a:extLst>
              <a:ext uri="{FF2B5EF4-FFF2-40B4-BE49-F238E27FC236}">
                <a16:creationId xmlns:a16="http://schemas.microsoft.com/office/drawing/2014/main" id="{8CE08FD9-EEF8-4104-A2F9-FFC31D5C86FE}"/>
              </a:ext>
            </a:extLst>
          </p:cNvPr>
          <p:cNvSpPr txBox="1"/>
          <p:nvPr/>
        </p:nvSpPr>
        <p:spPr>
          <a:xfrm>
            <a:off x="2181734" y="351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Arial Unicode MS" panose="020B0604020202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542634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2"/>
          <p:cNvGrpSpPr>
            <a:grpSpLocks noChangeAspect="1"/>
          </p:cNvGrpSpPr>
          <p:nvPr/>
        </p:nvGrpSpPr>
        <p:grpSpPr bwMode="auto">
          <a:xfrm>
            <a:off x="7743825" y="455613"/>
            <a:ext cx="2628900" cy="5856287"/>
            <a:chOff x="4878" y="287"/>
            <a:chExt cx="1656" cy="3689"/>
          </a:xfr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AutoShape 21"/>
            <p:cNvSpPr>
              <a:spLocks noChangeAspect="1" noChangeArrowheads="1" noTextEdit="1"/>
            </p:cNvSpPr>
            <p:nvPr/>
          </p:nvSpPr>
          <p:spPr bwMode="auto">
            <a:xfrm>
              <a:off x="4878" y="287"/>
              <a:ext cx="1656" cy="3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5539" y="287"/>
              <a:ext cx="992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4878" y="961"/>
              <a:ext cx="994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5539" y="1633"/>
              <a:ext cx="992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5539" y="2979"/>
              <a:ext cx="992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4878" y="2307"/>
              <a:ext cx="994" cy="9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5283" y="1341"/>
              <a:ext cx="755" cy="236"/>
            </a:xfrm>
            <a:custGeom>
              <a:avLst/>
              <a:gdLst>
                <a:gd name="T0" fmla="*/ 499 w 499"/>
                <a:gd name="T1" fmla="*/ 77 h 156"/>
                <a:gd name="T2" fmla="*/ 422 w 499"/>
                <a:gd name="T3" fmla="*/ 154 h 156"/>
                <a:gd name="T4" fmla="*/ 78 w 499"/>
                <a:gd name="T5" fmla="*/ 156 h 156"/>
                <a:gd name="T6" fmla="*/ 1 w 499"/>
                <a:gd name="T7" fmla="*/ 80 h 156"/>
                <a:gd name="T8" fmla="*/ 1 w 499"/>
                <a:gd name="T9" fmla="*/ 80 h 156"/>
                <a:gd name="T10" fmla="*/ 77 w 499"/>
                <a:gd name="T11" fmla="*/ 2 h 156"/>
                <a:gd name="T12" fmla="*/ 421 w 499"/>
                <a:gd name="T13" fmla="*/ 0 h 156"/>
                <a:gd name="T14" fmla="*/ 499 w 499"/>
                <a:gd name="T15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156">
                  <a:moveTo>
                    <a:pt x="499" y="77"/>
                  </a:moveTo>
                  <a:cubicBezTo>
                    <a:pt x="499" y="119"/>
                    <a:pt x="465" y="154"/>
                    <a:pt x="422" y="154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36" y="156"/>
                    <a:pt x="1" y="122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0" y="37"/>
                    <a:pt x="35" y="2"/>
                    <a:pt x="77" y="2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64" y="0"/>
                    <a:pt x="499" y="34"/>
                    <a:pt x="499" y="77"/>
                  </a:cubicBezTo>
                  <a:close/>
                </a:path>
              </a:pathLst>
            </a:custGeom>
            <a:solidFill>
              <a:srgbClr val="FE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5370" y="3384"/>
              <a:ext cx="754" cy="237"/>
            </a:xfrm>
            <a:custGeom>
              <a:avLst/>
              <a:gdLst>
                <a:gd name="T0" fmla="*/ 499 w 499"/>
                <a:gd name="T1" fmla="*/ 77 h 157"/>
                <a:gd name="T2" fmla="*/ 422 w 499"/>
                <a:gd name="T3" fmla="*/ 154 h 157"/>
                <a:gd name="T4" fmla="*/ 78 w 499"/>
                <a:gd name="T5" fmla="*/ 156 h 157"/>
                <a:gd name="T6" fmla="*/ 0 w 499"/>
                <a:gd name="T7" fmla="*/ 80 h 157"/>
                <a:gd name="T8" fmla="*/ 0 w 499"/>
                <a:gd name="T9" fmla="*/ 80 h 157"/>
                <a:gd name="T10" fmla="*/ 77 w 499"/>
                <a:gd name="T11" fmla="*/ 2 h 157"/>
                <a:gd name="T12" fmla="*/ 421 w 499"/>
                <a:gd name="T13" fmla="*/ 0 h 157"/>
                <a:gd name="T14" fmla="*/ 499 w 499"/>
                <a:gd name="T15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157">
                  <a:moveTo>
                    <a:pt x="499" y="77"/>
                  </a:moveTo>
                  <a:cubicBezTo>
                    <a:pt x="499" y="119"/>
                    <a:pt x="465" y="154"/>
                    <a:pt x="422" y="154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35" y="157"/>
                    <a:pt x="1" y="122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7"/>
                    <a:pt x="34" y="3"/>
                    <a:pt x="77" y="2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64" y="0"/>
                    <a:pt x="498" y="34"/>
                    <a:pt x="499" y="77"/>
                  </a:cubicBezTo>
                  <a:close/>
                </a:path>
              </a:pathLst>
            </a:custGeom>
            <a:solidFill>
              <a:srgbClr val="7B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5283" y="2689"/>
              <a:ext cx="755" cy="237"/>
            </a:xfrm>
            <a:custGeom>
              <a:avLst/>
              <a:gdLst>
                <a:gd name="T0" fmla="*/ 499 w 499"/>
                <a:gd name="T1" fmla="*/ 77 h 157"/>
                <a:gd name="T2" fmla="*/ 422 w 499"/>
                <a:gd name="T3" fmla="*/ 155 h 157"/>
                <a:gd name="T4" fmla="*/ 78 w 499"/>
                <a:gd name="T5" fmla="*/ 157 h 157"/>
                <a:gd name="T6" fmla="*/ 1 w 499"/>
                <a:gd name="T7" fmla="*/ 80 h 157"/>
                <a:gd name="T8" fmla="*/ 1 w 499"/>
                <a:gd name="T9" fmla="*/ 80 h 157"/>
                <a:gd name="T10" fmla="*/ 77 w 499"/>
                <a:gd name="T11" fmla="*/ 3 h 157"/>
                <a:gd name="T12" fmla="*/ 421 w 499"/>
                <a:gd name="T13" fmla="*/ 1 h 157"/>
                <a:gd name="T14" fmla="*/ 499 w 499"/>
                <a:gd name="T15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157">
                  <a:moveTo>
                    <a:pt x="499" y="77"/>
                  </a:moveTo>
                  <a:cubicBezTo>
                    <a:pt x="499" y="120"/>
                    <a:pt x="465" y="155"/>
                    <a:pt x="422" y="155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36" y="157"/>
                    <a:pt x="1" y="123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0" y="38"/>
                    <a:pt x="35" y="3"/>
                    <a:pt x="77" y="3"/>
                  </a:cubicBezTo>
                  <a:cubicBezTo>
                    <a:pt x="421" y="1"/>
                    <a:pt x="421" y="1"/>
                    <a:pt x="421" y="1"/>
                  </a:cubicBezTo>
                  <a:cubicBezTo>
                    <a:pt x="464" y="0"/>
                    <a:pt x="499" y="35"/>
                    <a:pt x="499" y="77"/>
                  </a:cubicBezTo>
                  <a:close/>
                </a:path>
              </a:pathLst>
            </a:custGeom>
            <a:solidFill>
              <a:srgbClr val="CA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5383" y="2012"/>
              <a:ext cx="753" cy="237"/>
            </a:xfrm>
            <a:custGeom>
              <a:avLst/>
              <a:gdLst>
                <a:gd name="T0" fmla="*/ 498 w 498"/>
                <a:gd name="T1" fmla="*/ 77 h 157"/>
                <a:gd name="T2" fmla="*/ 422 w 498"/>
                <a:gd name="T3" fmla="*/ 154 h 157"/>
                <a:gd name="T4" fmla="*/ 77 w 498"/>
                <a:gd name="T5" fmla="*/ 156 h 157"/>
                <a:gd name="T6" fmla="*/ 0 w 498"/>
                <a:gd name="T7" fmla="*/ 80 h 157"/>
                <a:gd name="T8" fmla="*/ 0 w 498"/>
                <a:gd name="T9" fmla="*/ 80 h 157"/>
                <a:gd name="T10" fmla="*/ 76 w 498"/>
                <a:gd name="T11" fmla="*/ 2 h 157"/>
                <a:gd name="T12" fmla="*/ 421 w 498"/>
                <a:gd name="T13" fmla="*/ 0 h 157"/>
                <a:gd name="T14" fmla="*/ 498 w 498"/>
                <a:gd name="T15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157">
                  <a:moveTo>
                    <a:pt x="498" y="77"/>
                  </a:moveTo>
                  <a:cubicBezTo>
                    <a:pt x="498" y="119"/>
                    <a:pt x="464" y="154"/>
                    <a:pt x="422" y="154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35" y="157"/>
                    <a:pt x="0" y="122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7"/>
                    <a:pt x="34" y="2"/>
                    <a:pt x="76" y="2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63" y="0"/>
                    <a:pt x="498" y="34"/>
                    <a:pt x="498" y="77"/>
                  </a:cubicBezTo>
                  <a:close/>
                </a:path>
              </a:pathLst>
            </a:custGeom>
            <a:solidFill>
              <a:srgbClr val="72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5383" y="650"/>
              <a:ext cx="753" cy="237"/>
            </a:xfrm>
            <a:custGeom>
              <a:avLst/>
              <a:gdLst>
                <a:gd name="T0" fmla="*/ 498 w 498"/>
                <a:gd name="T1" fmla="*/ 77 h 157"/>
                <a:gd name="T2" fmla="*/ 422 w 498"/>
                <a:gd name="T3" fmla="*/ 155 h 157"/>
                <a:gd name="T4" fmla="*/ 77 w 498"/>
                <a:gd name="T5" fmla="*/ 157 h 157"/>
                <a:gd name="T6" fmla="*/ 0 w 498"/>
                <a:gd name="T7" fmla="*/ 80 h 157"/>
                <a:gd name="T8" fmla="*/ 0 w 498"/>
                <a:gd name="T9" fmla="*/ 80 h 157"/>
                <a:gd name="T10" fmla="*/ 76 w 498"/>
                <a:gd name="T11" fmla="*/ 3 h 157"/>
                <a:gd name="T12" fmla="*/ 421 w 498"/>
                <a:gd name="T13" fmla="*/ 0 h 157"/>
                <a:gd name="T14" fmla="*/ 498 w 498"/>
                <a:gd name="T15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157">
                  <a:moveTo>
                    <a:pt x="498" y="77"/>
                  </a:moveTo>
                  <a:cubicBezTo>
                    <a:pt x="498" y="120"/>
                    <a:pt x="464" y="154"/>
                    <a:pt x="422" y="155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35" y="157"/>
                    <a:pt x="0" y="123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8"/>
                    <a:pt x="34" y="3"/>
                    <a:pt x="76" y="3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63" y="0"/>
                    <a:pt x="498" y="34"/>
                    <a:pt x="498" y="77"/>
                  </a:cubicBezTo>
                  <a:close/>
                </a:path>
              </a:pathLst>
            </a:custGeom>
            <a:solidFill>
              <a:srgbClr val="1DC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19" y="548640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68" y="1614982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68" y="3756519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19" y="4813429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19" y="2681782"/>
            <a:ext cx="1386488" cy="1386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9" name="Freeform 910"/>
          <p:cNvSpPr>
            <a:spLocks/>
          </p:cNvSpPr>
          <p:nvPr/>
        </p:nvSpPr>
        <p:spPr bwMode="auto">
          <a:xfrm>
            <a:off x="8105746" y="1852294"/>
            <a:ext cx="882940" cy="890918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307"/>
          <p:cNvSpPr>
            <a:spLocks noChangeAspect="1" noEditPoints="1"/>
          </p:cNvSpPr>
          <p:nvPr/>
        </p:nvSpPr>
        <p:spPr bwMode="auto">
          <a:xfrm>
            <a:off x="9226056" y="2898285"/>
            <a:ext cx="645496" cy="943007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266"/>
          <p:cNvSpPr>
            <a:spLocks noChangeAspect="1" noEditPoints="1"/>
          </p:cNvSpPr>
          <p:nvPr/>
        </p:nvSpPr>
        <p:spPr bwMode="auto">
          <a:xfrm>
            <a:off x="8132831" y="3992856"/>
            <a:ext cx="825364" cy="904291"/>
          </a:xfrm>
          <a:custGeom>
            <a:avLst/>
            <a:gdLst>
              <a:gd name="T0" fmla="*/ 62 w 183"/>
              <a:gd name="T1" fmla="*/ 22 h 200"/>
              <a:gd name="T2" fmla="*/ 36 w 183"/>
              <a:gd name="T3" fmla="*/ 11 h 200"/>
              <a:gd name="T4" fmla="*/ 0 w 183"/>
              <a:gd name="T5" fmla="*/ 48 h 200"/>
              <a:gd name="T6" fmla="*/ 9 w 183"/>
              <a:gd name="T7" fmla="*/ 73 h 200"/>
              <a:gd name="T8" fmla="*/ 62 w 183"/>
              <a:gd name="T9" fmla="*/ 22 h 200"/>
              <a:gd name="T10" fmla="*/ 147 w 183"/>
              <a:gd name="T11" fmla="*/ 11 h 200"/>
              <a:gd name="T12" fmla="*/ 119 w 183"/>
              <a:gd name="T13" fmla="*/ 23 h 200"/>
              <a:gd name="T14" fmla="*/ 170 w 183"/>
              <a:gd name="T15" fmla="*/ 76 h 200"/>
              <a:gd name="T16" fmla="*/ 183 w 183"/>
              <a:gd name="T17" fmla="*/ 48 h 200"/>
              <a:gd name="T18" fmla="*/ 147 w 183"/>
              <a:gd name="T19" fmla="*/ 11 h 200"/>
              <a:gd name="T20" fmla="*/ 169 w 183"/>
              <a:gd name="T21" fmla="*/ 103 h 200"/>
              <a:gd name="T22" fmla="*/ 96 w 183"/>
              <a:gd name="T23" fmla="*/ 23 h 200"/>
              <a:gd name="T24" fmla="*/ 96 w 183"/>
              <a:gd name="T25" fmla="*/ 6 h 200"/>
              <a:gd name="T26" fmla="*/ 98 w 183"/>
              <a:gd name="T27" fmla="*/ 6 h 200"/>
              <a:gd name="T28" fmla="*/ 102 w 183"/>
              <a:gd name="T29" fmla="*/ 3 h 200"/>
              <a:gd name="T30" fmla="*/ 98 w 183"/>
              <a:gd name="T31" fmla="*/ 0 h 200"/>
              <a:gd name="T32" fmla="*/ 81 w 183"/>
              <a:gd name="T33" fmla="*/ 0 h 200"/>
              <a:gd name="T34" fmla="*/ 78 w 183"/>
              <a:gd name="T35" fmla="*/ 3 h 200"/>
              <a:gd name="T36" fmla="*/ 81 w 183"/>
              <a:gd name="T37" fmla="*/ 6 h 200"/>
              <a:gd name="T38" fmla="*/ 84 w 183"/>
              <a:gd name="T39" fmla="*/ 6 h 200"/>
              <a:gd name="T40" fmla="*/ 84 w 183"/>
              <a:gd name="T41" fmla="*/ 23 h 200"/>
              <a:gd name="T42" fmla="*/ 9 w 183"/>
              <a:gd name="T43" fmla="*/ 103 h 200"/>
              <a:gd name="T44" fmla="*/ 38 w 183"/>
              <a:gd name="T45" fmla="*/ 164 h 200"/>
              <a:gd name="T46" fmla="*/ 29 w 183"/>
              <a:gd name="T47" fmla="*/ 190 h 200"/>
              <a:gd name="T48" fmla="*/ 33 w 183"/>
              <a:gd name="T49" fmla="*/ 198 h 200"/>
              <a:gd name="T50" fmla="*/ 35 w 183"/>
              <a:gd name="T51" fmla="*/ 199 h 200"/>
              <a:gd name="T52" fmla="*/ 43 w 183"/>
              <a:gd name="T53" fmla="*/ 196 h 200"/>
              <a:gd name="T54" fmla="*/ 53 w 183"/>
              <a:gd name="T55" fmla="*/ 174 h 200"/>
              <a:gd name="T56" fmla="*/ 89 w 183"/>
              <a:gd name="T57" fmla="*/ 183 h 200"/>
              <a:gd name="T58" fmla="*/ 125 w 183"/>
              <a:gd name="T59" fmla="*/ 174 h 200"/>
              <a:gd name="T60" fmla="*/ 136 w 183"/>
              <a:gd name="T61" fmla="*/ 196 h 200"/>
              <a:gd name="T62" fmla="*/ 144 w 183"/>
              <a:gd name="T63" fmla="*/ 199 h 200"/>
              <a:gd name="T64" fmla="*/ 146 w 183"/>
              <a:gd name="T65" fmla="*/ 198 h 200"/>
              <a:gd name="T66" fmla="*/ 149 w 183"/>
              <a:gd name="T67" fmla="*/ 190 h 200"/>
              <a:gd name="T68" fmla="*/ 141 w 183"/>
              <a:gd name="T69" fmla="*/ 164 h 200"/>
              <a:gd name="T70" fmla="*/ 169 w 183"/>
              <a:gd name="T71" fmla="*/ 103 h 200"/>
              <a:gd name="T72" fmla="*/ 89 w 183"/>
              <a:gd name="T73" fmla="*/ 167 h 200"/>
              <a:gd name="T74" fmla="*/ 25 w 183"/>
              <a:gd name="T75" fmla="*/ 103 h 200"/>
              <a:gd name="T76" fmla="*/ 89 w 183"/>
              <a:gd name="T77" fmla="*/ 39 h 200"/>
              <a:gd name="T78" fmla="*/ 153 w 183"/>
              <a:gd name="T79" fmla="*/ 103 h 200"/>
              <a:gd name="T80" fmla="*/ 89 w 183"/>
              <a:gd name="T81" fmla="*/ 167 h 200"/>
              <a:gd name="T82" fmla="*/ 97 w 183"/>
              <a:gd name="T83" fmla="*/ 111 h 200"/>
              <a:gd name="T84" fmla="*/ 100 w 183"/>
              <a:gd name="T85" fmla="*/ 103 h 200"/>
              <a:gd name="T86" fmla="*/ 91 w 183"/>
              <a:gd name="T87" fmla="*/ 92 h 200"/>
              <a:gd name="T88" fmla="*/ 91 w 183"/>
              <a:gd name="T89" fmla="*/ 55 h 200"/>
              <a:gd name="T90" fmla="*/ 89 w 183"/>
              <a:gd name="T91" fmla="*/ 53 h 200"/>
              <a:gd name="T92" fmla="*/ 87 w 183"/>
              <a:gd name="T93" fmla="*/ 55 h 200"/>
              <a:gd name="T94" fmla="*/ 87 w 183"/>
              <a:gd name="T95" fmla="*/ 92 h 200"/>
              <a:gd name="T96" fmla="*/ 78 w 183"/>
              <a:gd name="T97" fmla="*/ 103 h 200"/>
              <a:gd name="T98" fmla="*/ 89 w 183"/>
              <a:gd name="T99" fmla="*/ 114 h 200"/>
              <a:gd name="T100" fmla="*/ 93 w 183"/>
              <a:gd name="T101" fmla="*/ 113 h 200"/>
              <a:gd name="T102" fmla="*/ 104 w 183"/>
              <a:gd name="T103" fmla="*/ 131 h 200"/>
              <a:gd name="T104" fmla="*/ 107 w 183"/>
              <a:gd name="T105" fmla="*/ 132 h 200"/>
              <a:gd name="T106" fmla="*/ 108 w 183"/>
              <a:gd name="T107" fmla="*/ 129 h 200"/>
              <a:gd name="T108" fmla="*/ 97 w 183"/>
              <a:gd name="T109" fmla="*/ 11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00">
                <a:moveTo>
                  <a:pt x="62" y="22"/>
                </a:moveTo>
                <a:cubicBezTo>
                  <a:pt x="56" y="15"/>
                  <a:pt x="46" y="11"/>
                  <a:pt x="36" y="11"/>
                </a:cubicBezTo>
                <a:cubicBezTo>
                  <a:pt x="16" y="11"/>
                  <a:pt x="0" y="28"/>
                  <a:pt x="0" y="48"/>
                </a:cubicBezTo>
                <a:cubicBezTo>
                  <a:pt x="0" y="57"/>
                  <a:pt x="3" y="66"/>
                  <a:pt x="9" y="73"/>
                </a:cubicBezTo>
                <a:cubicBezTo>
                  <a:pt x="18" y="49"/>
                  <a:pt x="38" y="30"/>
                  <a:pt x="62" y="22"/>
                </a:cubicBezTo>
                <a:close/>
                <a:moveTo>
                  <a:pt x="147" y="11"/>
                </a:moveTo>
                <a:cubicBezTo>
                  <a:pt x="136" y="11"/>
                  <a:pt x="126" y="16"/>
                  <a:pt x="119" y="23"/>
                </a:cubicBezTo>
                <a:cubicBezTo>
                  <a:pt x="143" y="32"/>
                  <a:pt x="162" y="52"/>
                  <a:pt x="170" y="76"/>
                </a:cubicBezTo>
                <a:cubicBezTo>
                  <a:pt x="178" y="69"/>
                  <a:pt x="183" y="59"/>
                  <a:pt x="183" y="48"/>
                </a:cubicBezTo>
                <a:cubicBezTo>
                  <a:pt x="183" y="28"/>
                  <a:pt x="167" y="11"/>
                  <a:pt x="147" y="11"/>
                </a:cubicBezTo>
                <a:close/>
                <a:moveTo>
                  <a:pt x="169" y="103"/>
                </a:moveTo>
                <a:cubicBezTo>
                  <a:pt x="169" y="61"/>
                  <a:pt x="137" y="26"/>
                  <a:pt x="96" y="23"/>
                </a:cubicBezTo>
                <a:cubicBezTo>
                  <a:pt x="96" y="6"/>
                  <a:pt x="96" y="6"/>
                  <a:pt x="96" y="6"/>
                </a:cubicBezTo>
                <a:cubicBezTo>
                  <a:pt x="98" y="6"/>
                  <a:pt x="98" y="6"/>
                  <a:pt x="98" y="6"/>
                </a:cubicBezTo>
                <a:cubicBezTo>
                  <a:pt x="100" y="6"/>
                  <a:pt x="102" y="5"/>
                  <a:pt x="102" y="3"/>
                </a:cubicBezTo>
                <a:cubicBezTo>
                  <a:pt x="102" y="1"/>
                  <a:pt x="100" y="0"/>
                  <a:pt x="9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8" y="1"/>
                  <a:pt x="78" y="3"/>
                </a:cubicBezTo>
                <a:cubicBezTo>
                  <a:pt x="78" y="5"/>
                  <a:pt x="80" y="6"/>
                  <a:pt x="81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23"/>
                  <a:pt x="84" y="23"/>
                  <a:pt x="84" y="23"/>
                </a:cubicBezTo>
                <a:cubicBezTo>
                  <a:pt x="42" y="25"/>
                  <a:pt x="9" y="60"/>
                  <a:pt x="9" y="103"/>
                </a:cubicBezTo>
                <a:cubicBezTo>
                  <a:pt x="9" y="127"/>
                  <a:pt x="20" y="150"/>
                  <a:pt x="38" y="164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28" y="194"/>
                  <a:pt x="30" y="197"/>
                  <a:pt x="33" y="19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8" y="200"/>
                  <a:pt x="41" y="199"/>
                  <a:pt x="43" y="196"/>
                </a:cubicBezTo>
                <a:cubicBezTo>
                  <a:pt x="53" y="174"/>
                  <a:pt x="53" y="174"/>
                  <a:pt x="53" y="174"/>
                </a:cubicBezTo>
                <a:cubicBezTo>
                  <a:pt x="64" y="180"/>
                  <a:pt x="76" y="183"/>
                  <a:pt x="89" y="183"/>
                </a:cubicBezTo>
                <a:cubicBezTo>
                  <a:pt x="102" y="183"/>
                  <a:pt x="114" y="180"/>
                  <a:pt x="125" y="174"/>
                </a:cubicBezTo>
                <a:cubicBezTo>
                  <a:pt x="136" y="196"/>
                  <a:pt x="136" y="196"/>
                  <a:pt x="136" y="196"/>
                </a:cubicBezTo>
                <a:cubicBezTo>
                  <a:pt x="137" y="199"/>
                  <a:pt x="141" y="200"/>
                  <a:pt x="144" y="199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9" y="197"/>
                  <a:pt x="150" y="194"/>
                  <a:pt x="149" y="190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58" y="149"/>
                  <a:pt x="169" y="127"/>
                  <a:pt x="169" y="103"/>
                </a:cubicBezTo>
                <a:close/>
                <a:moveTo>
                  <a:pt x="89" y="167"/>
                </a:moveTo>
                <a:cubicBezTo>
                  <a:pt x="54" y="167"/>
                  <a:pt x="25" y="138"/>
                  <a:pt x="25" y="103"/>
                </a:cubicBezTo>
                <a:cubicBezTo>
                  <a:pt x="25" y="67"/>
                  <a:pt x="54" y="39"/>
                  <a:pt x="89" y="39"/>
                </a:cubicBezTo>
                <a:cubicBezTo>
                  <a:pt x="124" y="39"/>
                  <a:pt x="153" y="67"/>
                  <a:pt x="153" y="103"/>
                </a:cubicBezTo>
                <a:cubicBezTo>
                  <a:pt x="153" y="138"/>
                  <a:pt x="124" y="167"/>
                  <a:pt x="89" y="167"/>
                </a:cubicBezTo>
                <a:close/>
                <a:moveTo>
                  <a:pt x="97" y="111"/>
                </a:moveTo>
                <a:cubicBezTo>
                  <a:pt x="99" y="109"/>
                  <a:pt x="100" y="106"/>
                  <a:pt x="100" y="103"/>
                </a:cubicBezTo>
                <a:cubicBezTo>
                  <a:pt x="100" y="97"/>
                  <a:pt x="96" y="93"/>
                  <a:pt x="91" y="92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4"/>
                  <a:pt x="90" y="53"/>
                  <a:pt x="89" y="53"/>
                </a:cubicBezTo>
                <a:cubicBezTo>
                  <a:pt x="88" y="53"/>
                  <a:pt x="87" y="54"/>
                  <a:pt x="87" y="55"/>
                </a:cubicBezTo>
                <a:cubicBezTo>
                  <a:pt x="87" y="92"/>
                  <a:pt x="87" y="92"/>
                  <a:pt x="87" y="92"/>
                </a:cubicBezTo>
                <a:cubicBezTo>
                  <a:pt x="82" y="93"/>
                  <a:pt x="78" y="97"/>
                  <a:pt x="78" y="103"/>
                </a:cubicBezTo>
                <a:cubicBezTo>
                  <a:pt x="78" y="109"/>
                  <a:pt x="83" y="114"/>
                  <a:pt x="89" y="114"/>
                </a:cubicBezTo>
                <a:cubicBezTo>
                  <a:pt x="90" y="114"/>
                  <a:pt x="92" y="114"/>
                  <a:pt x="93" y="11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5" y="132"/>
                  <a:pt x="106" y="133"/>
                  <a:pt x="107" y="132"/>
                </a:cubicBezTo>
                <a:cubicBezTo>
                  <a:pt x="108" y="131"/>
                  <a:pt x="109" y="130"/>
                  <a:pt x="108" y="129"/>
                </a:cubicBezTo>
                <a:lnTo>
                  <a:pt x="97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9115827" y="5075665"/>
            <a:ext cx="948522" cy="812107"/>
            <a:chOff x="2162176" y="-104775"/>
            <a:chExt cx="1655763" cy="1417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3" name="Freeform 3767"/>
            <p:cNvSpPr>
              <a:spLocks/>
            </p:cNvSpPr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Freeform 3768"/>
            <p:cNvSpPr>
              <a:spLocks/>
            </p:cNvSpPr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5" name="Freeform 63"/>
          <p:cNvSpPr>
            <a:spLocks noChangeAspect="1" noEditPoints="1"/>
          </p:cNvSpPr>
          <p:nvPr/>
        </p:nvSpPr>
        <p:spPr bwMode="auto">
          <a:xfrm>
            <a:off x="9184430" y="764535"/>
            <a:ext cx="824215" cy="936159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文本框 90">
            <a:extLst>
              <a:ext uri="{FF2B5EF4-FFF2-40B4-BE49-F238E27FC236}">
                <a16:creationId xmlns:a16="http://schemas.microsoft.com/office/drawing/2014/main" id="{F6D0A507-3090-4028-9407-6B09B457BE14}"/>
              </a:ext>
            </a:extLst>
          </p:cNvPr>
          <p:cNvSpPr txBox="1"/>
          <p:nvPr/>
        </p:nvSpPr>
        <p:spPr>
          <a:xfrm>
            <a:off x="2181734" y="35107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a typeface="Arial Unicode MS" panose="020B0604020202020204" pitchFamily="34" charset="-122"/>
              </a:rPr>
              <a:t>2017</a:t>
            </a:r>
            <a:r>
              <a:rPr lang="zh-CN" altLang="en-US" b="1" dirty="0">
                <a:ea typeface="Arial Unicode MS" panose="020B0604020202020204" pitchFamily="34" charset="-122"/>
              </a:rPr>
              <a:t>年度工作概述</a:t>
            </a:r>
          </a:p>
        </p:txBody>
      </p:sp>
    </p:spTree>
    <p:extLst>
      <p:ext uri="{BB962C8B-B14F-4D97-AF65-F5344CB8AC3E}">
        <p14:creationId xmlns:p14="http://schemas.microsoft.com/office/powerpoint/2010/main" val="25325689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2181734" y="35107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2017</a:t>
            </a:r>
            <a:r>
              <a:rPr lang="zh-CN" altLang="en-US" b="1" dirty="0"/>
              <a:t>年工作完成情况</a:t>
            </a: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774834" y="958330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442526" y="1117615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个人贡献</a:t>
            </a:r>
          </a:p>
        </p:txBody>
      </p:sp>
      <p:sp>
        <p:nvSpPr>
          <p:cNvPr id="89" name="等腰三角形 88"/>
          <p:cNvSpPr/>
          <p:nvPr/>
        </p:nvSpPr>
        <p:spPr>
          <a:xfrm rot="16200000">
            <a:off x="1367894" y="1185159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六边形 38"/>
          <p:cNvSpPr/>
          <p:nvPr/>
        </p:nvSpPr>
        <p:spPr>
          <a:xfrm rot="16200000">
            <a:off x="8788258" y="3092944"/>
            <a:ext cx="2888574" cy="2490150"/>
          </a:xfrm>
          <a:prstGeom prst="hexagon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 rot="16200000">
            <a:off x="6298108" y="3092945"/>
            <a:ext cx="2888574" cy="2490150"/>
          </a:xfrm>
          <a:prstGeom prst="hexagon">
            <a:avLst/>
          </a:prstGeom>
          <a:solidFill>
            <a:srgbClr val="EC37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 rot="16200000">
            <a:off x="7543183" y="834201"/>
            <a:ext cx="2888574" cy="2490150"/>
          </a:xfrm>
          <a:prstGeom prst="hexagon">
            <a:avLst/>
          </a:prstGeom>
          <a:solidFill>
            <a:srgbClr val="F36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064750" y="720408"/>
            <a:ext cx="290513" cy="258763"/>
            <a:chOff x="10034270" y="674688"/>
            <a:chExt cx="290513" cy="258763"/>
          </a:xfrm>
        </p:grpSpPr>
        <p:sp>
          <p:nvSpPr>
            <p:cNvPr id="46" name="Freeform 75"/>
            <p:cNvSpPr>
              <a:spLocks/>
            </p:cNvSpPr>
            <p:nvPr/>
          </p:nvSpPr>
          <p:spPr bwMode="auto">
            <a:xfrm>
              <a:off x="10061258" y="722313"/>
              <a:ext cx="239713" cy="211138"/>
            </a:xfrm>
            <a:custGeom>
              <a:avLst/>
              <a:gdLst>
                <a:gd name="T0" fmla="*/ 34 w 64"/>
                <a:gd name="T1" fmla="*/ 1 h 56"/>
                <a:gd name="T2" fmla="*/ 28 w 64"/>
                <a:gd name="T3" fmla="*/ 1 h 56"/>
                <a:gd name="T4" fmla="*/ 3 w 64"/>
                <a:gd name="T5" fmla="*/ 16 h 56"/>
                <a:gd name="T6" fmla="*/ 0 w 64"/>
                <a:gd name="T7" fmla="*/ 21 h 56"/>
                <a:gd name="T8" fmla="*/ 0 w 64"/>
                <a:gd name="T9" fmla="*/ 53 h 56"/>
                <a:gd name="T10" fmla="*/ 4 w 64"/>
                <a:gd name="T11" fmla="*/ 56 h 56"/>
                <a:gd name="T12" fmla="*/ 19 w 64"/>
                <a:gd name="T13" fmla="*/ 56 h 56"/>
                <a:gd name="T14" fmla="*/ 22 w 64"/>
                <a:gd name="T15" fmla="*/ 53 h 56"/>
                <a:gd name="T16" fmla="*/ 22 w 64"/>
                <a:gd name="T17" fmla="*/ 38 h 56"/>
                <a:gd name="T18" fmla="*/ 26 w 64"/>
                <a:gd name="T19" fmla="*/ 35 h 56"/>
                <a:gd name="T20" fmla="*/ 39 w 64"/>
                <a:gd name="T21" fmla="*/ 35 h 56"/>
                <a:gd name="T22" fmla="*/ 42 w 64"/>
                <a:gd name="T23" fmla="*/ 38 h 56"/>
                <a:gd name="T24" fmla="*/ 42 w 64"/>
                <a:gd name="T25" fmla="*/ 53 h 56"/>
                <a:gd name="T26" fmla="*/ 46 w 64"/>
                <a:gd name="T27" fmla="*/ 56 h 56"/>
                <a:gd name="T28" fmla="*/ 60 w 64"/>
                <a:gd name="T29" fmla="*/ 56 h 56"/>
                <a:gd name="T30" fmla="*/ 64 w 64"/>
                <a:gd name="T31" fmla="*/ 53 h 56"/>
                <a:gd name="T32" fmla="*/ 64 w 64"/>
                <a:gd name="T33" fmla="*/ 21 h 56"/>
                <a:gd name="T34" fmla="*/ 61 w 64"/>
                <a:gd name="T35" fmla="*/ 16 h 56"/>
                <a:gd name="T36" fmla="*/ 34 w 64"/>
                <a:gd name="T3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56">
                  <a:moveTo>
                    <a:pt x="34" y="1"/>
                  </a:moveTo>
                  <a:cubicBezTo>
                    <a:pt x="33" y="0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2" y="54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6"/>
                    <a:pt x="24" y="35"/>
                    <a:pt x="26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2" y="36"/>
                    <a:pt x="42" y="38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4"/>
                    <a:pt x="44" y="56"/>
                    <a:pt x="4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9"/>
                    <a:pt x="62" y="17"/>
                    <a:pt x="61" y="1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76"/>
            <p:cNvSpPr>
              <a:spLocks/>
            </p:cNvSpPr>
            <p:nvPr/>
          </p:nvSpPr>
          <p:spPr bwMode="auto">
            <a:xfrm>
              <a:off x="10034270" y="674688"/>
              <a:ext cx="290513" cy="96838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749473" y="5879148"/>
            <a:ext cx="315912" cy="330200"/>
            <a:chOff x="9734233" y="5894388"/>
            <a:chExt cx="315912" cy="330200"/>
          </a:xfrm>
        </p:grpSpPr>
        <p:sp>
          <p:nvSpPr>
            <p:cNvPr id="50" name="Freeform 78"/>
            <p:cNvSpPr>
              <a:spLocks/>
            </p:cNvSpPr>
            <p:nvPr/>
          </p:nvSpPr>
          <p:spPr bwMode="auto">
            <a:xfrm>
              <a:off x="9734233" y="5916613"/>
              <a:ext cx="282575" cy="307975"/>
            </a:xfrm>
            <a:custGeom>
              <a:avLst/>
              <a:gdLst>
                <a:gd name="T0" fmla="*/ 59 w 75"/>
                <a:gd name="T1" fmla="*/ 44 h 82"/>
                <a:gd name="T2" fmla="*/ 38 w 75"/>
                <a:gd name="T3" fmla="*/ 40 h 82"/>
                <a:gd name="T4" fmla="*/ 35 w 75"/>
                <a:gd name="T5" fmla="*/ 18 h 82"/>
                <a:gd name="T6" fmla="*/ 20 w 75"/>
                <a:gd name="T7" fmla="*/ 0 h 82"/>
                <a:gd name="T8" fmla="*/ 28 w 75"/>
                <a:gd name="T9" fmla="*/ 49 h 82"/>
                <a:gd name="T10" fmla="*/ 75 w 75"/>
                <a:gd name="T11" fmla="*/ 63 h 82"/>
                <a:gd name="T12" fmla="*/ 59 w 75"/>
                <a:gd name="T13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2">
                  <a:moveTo>
                    <a:pt x="59" y="44"/>
                  </a:moveTo>
                  <a:cubicBezTo>
                    <a:pt x="59" y="44"/>
                    <a:pt x="53" y="55"/>
                    <a:pt x="38" y="40"/>
                  </a:cubicBezTo>
                  <a:cubicBezTo>
                    <a:pt x="23" y="23"/>
                    <a:pt x="35" y="18"/>
                    <a:pt x="35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18"/>
                    <a:pt x="28" y="49"/>
                  </a:cubicBezTo>
                  <a:cubicBezTo>
                    <a:pt x="58" y="82"/>
                    <a:pt x="75" y="63"/>
                    <a:pt x="75" y="63"/>
                  </a:cubicBezTo>
                  <a:lnTo>
                    <a:pt x="59" y="4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9"/>
            <p:cNvSpPr>
              <a:spLocks/>
            </p:cNvSpPr>
            <p:nvPr/>
          </p:nvSpPr>
          <p:spPr bwMode="auto">
            <a:xfrm>
              <a:off x="9970770" y="6059488"/>
              <a:ext cx="79375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0"/>
            <p:cNvSpPr>
              <a:spLocks/>
            </p:cNvSpPr>
            <p:nvPr/>
          </p:nvSpPr>
          <p:spPr bwMode="auto">
            <a:xfrm>
              <a:off x="9819958" y="5894388"/>
              <a:ext cx="76200" cy="82550"/>
            </a:xfrm>
            <a:custGeom>
              <a:avLst/>
              <a:gdLst>
                <a:gd name="T0" fmla="*/ 48 w 48"/>
                <a:gd name="T1" fmla="*/ 43 h 52"/>
                <a:gd name="T2" fmla="*/ 38 w 48"/>
                <a:gd name="T3" fmla="*/ 52 h 52"/>
                <a:gd name="T4" fmla="*/ 0 w 48"/>
                <a:gd name="T5" fmla="*/ 9 h 52"/>
                <a:gd name="T6" fmla="*/ 10 w 48"/>
                <a:gd name="T7" fmla="*/ 0 h 52"/>
                <a:gd name="T8" fmla="*/ 48 w 48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3"/>
                  </a:moveTo>
                  <a:lnTo>
                    <a:pt x="38" y="52"/>
                  </a:lnTo>
                  <a:lnTo>
                    <a:pt x="0" y="9"/>
                  </a:lnTo>
                  <a:lnTo>
                    <a:pt x="10" y="0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任意多边形 59"/>
          <p:cNvSpPr>
            <a:spLocks noChangeAspect="1"/>
          </p:cNvSpPr>
          <p:nvPr/>
        </p:nvSpPr>
        <p:spPr>
          <a:xfrm rot="16200000">
            <a:off x="9920782" y="1960422"/>
            <a:ext cx="623528" cy="2490148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任意多边形 60"/>
          <p:cNvSpPr/>
          <p:nvPr/>
        </p:nvSpPr>
        <p:spPr>
          <a:xfrm rot="16200000">
            <a:off x="7430170" y="1960423"/>
            <a:ext cx="623528" cy="2490148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任意多边形 61"/>
          <p:cNvSpPr>
            <a:spLocks noChangeAspect="1"/>
          </p:cNvSpPr>
          <p:nvPr/>
        </p:nvSpPr>
        <p:spPr>
          <a:xfrm rot="5400000" flipV="1">
            <a:off x="8675707" y="1966725"/>
            <a:ext cx="623528" cy="2490148"/>
          </a:xfrm>
          <a:custGeom>
            <a:avLst/>
            <a:gdLst>
              <a:gd name="connsiteX0" fmla="*/ 623528 w 623528"/>
              <a:gd name="connsiteY0" fmla="*/ 1245074 h 2490148"/>
              <a:gd name="connsiteX1" fmla="*/ 991 w 623528"/>
              <a:gd name="connsiteY1" fmla="*/ 2490148 h 2490148"/>
              <a:gd name="connsiteX2" fmla="*/ 0 w 623528"/>
              <a:gd name="connsiteY2" fmla="*/ 2490148 h 2490148"/>
              <a:gd name="connsiteX3" fmla="*/ 0 w 623528"/>
              <a:gd name="connsiteY3" fmla="*/ 0 h 2490148"/>
              <a:gd name="connsiteX4" fmla="*/ 991 w 623528"/>
              <a:gd name="connsiteY4" fmla="*/ 0 h 249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659033" y="890624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843559" y="485236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382701" y="4852364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058447" y="1758385"/>
            <a:ext cx="200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个人贡献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738782" y="3889553"/>
            <a:ext cx="200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工作输出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54956" y="3889553"/>
            <a:ext cx="200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个人提升</a:t>
            </a:r>
          </a:p>
        </p:txBody>
      </p:sp>
    </p:spTree>
    <p:extLst>
      <p:ext uri="{BB962C8B-B14F-4D97-AF65-F5344CB8AC3E}">
        <p14:creationId xmlns:p14="http://schemas.microsoft.com/office/powerpoint/2010/main" val="6840232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2181734" y="35107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2017</a:t>
            </a:r>
            <a:r>
              <a:rPr lang="zh-CN" altLang="en-US" b="1" dirty="0"/>
              <a:t>年工作完成情况</a:t>
            </a:r>
          </a:p>
        </p:txBody>
      </p:sp>
      <p:sp>
        <p:nvSpPr>
          <p:cNvPr id="86" name="Freeform 60"/>
          <p:cNvSpPr>
            <a:spLocks/>
          </p:cNvSpPr>
          <p:nvPr/>
        </p:nvSpPr>
        <p:spPr bwMode="auto">
          <a:xfrm>
            <a:off x="774834" y="1015730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442526" y="1175015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工作输出</a:t>
            </a:r>
          </a:p>
        </p:txBody>
      </p:sp>
      <p:sp>
        <p:nvSpPr>
          <p:cNvPr id="89" name="等腰三角形 88"/>
          <p:cNvSpPr/>
          <p:nvPr/>
        </p:nvSpPr>
        <p:spPr>
          <a:xfrm rot="16200000">
            <a:off x="1367894" y="1242559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809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00162" y="1157767"/>
            <a:ext cx="4996351" cy="1249188"/>
          </a:xfrm>
          <a:prstGeom prst="rect">
            <a:avLst/>
          </a:prstGeom>
          <a:noFill/>
          <a:ln w="38100">
            <a:solidFill>
              <a:srgbClr val="FABE00"/>
            </a:solidFill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9153526" y="1577975"/>
            <a:ext cx="2554288" cy="2614613"/>
          </a:xfrm>
          <a:custGeom>
            <a:avLst/>
            <a:gdLst>
              <a:gd name="T0" fmla="*/ 0 w 800"/>
              <a:gd name="T1" fmla="*/ 819 h 819"/>
              <a:gd name="T2" fmla="*/ 412 w 800"/>
              <a:gd name="T3" fmla="*/ 819 h 819"/>
              <a:gd name="T4" fmla="*/ 800 w 800"/>
              <a:gd name="T5" fmla="*/ 431 h 819"/>
              <a:gd name="T6" fmla="*/ 800 w 800"/>
              <a:gd name="T7" fmla="*/ 0 h 819"/>
              <a:gd name="T8" fmla="*/ 388 w 800"/>
              <a:gd name="T9" fmla="*/ 0 h 819"/>
              <a:gd name="T10" fmla="*/ 0 w 800"/>
              <a:gd name="T11" fmla="*/ 388 h 819"/>
              <a:gd name="T12" fmla="*/ 0 w 800"/>
              <a:gd name="T13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819">
                <a:moveTo>
                  <a:pt x="0" y="819"/>
                </a:moveTo>
                <a:cubicBezTo>
                  <a:pt x="412" y="819"/>
                  <a:pt x="412" y="819"/>
                  <a:pt x="412" y="819"/>
                </a:cubicBezTo>
                <a:cubicBezTo>
                  <a:pt x="625" y="819"/>
                  <a:pt x="800" y="644"/>
                  <a:pt x="800" y="431"/>
                </a:cubicBezTo>
                <a:cubicBezTo>
                  <a:pt x="800" y="0"/>
                  <a:pt x="800" y="0"/>
                  <a:pt x="800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175" y="0"/>
                  <a:pt x="0" y="175"/>
                  <a:pt x="0" y="388"/>
                </a:cubicBezTo>
                <a:lnTo>
                  <a:pt x="0" y="819"/>
                </a:lnTo>
                <a:close/>
              </a:path>
            </a:pathLst>
          </a:custGeom>
          <a:solidFill>
            <a:srgbClr val="F18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9304338" y="1727200"/>
            <a:ext cx="2249488" cy="2314575"/>
          </a:xfrm>
          <a:custGeom>
            <a:avLst/>
            <a:gdLst>
              <a:gd name="T0" fmla="*/ 0 w 705"/>
              <a:gd name="T1" fmla="*/ 725 h 725"/>
              <a:gd name="T2" fmla="*/ 365 w 705"/>
              <a:gd name="T3" fmla="*/ 725 h 725"/>
              <a:gd name="T4" fmla="*/ 705 w 705"/>
              <a:gd name="T5" fmla="*/ 384 h 725"/>
              <a:gd name="T6" fmla="*/ 705 w 705"/>
              <a:gd name="T7" fmla="*/ 0 h 725"/>
              <a:gd name="T8" fmla="*/ 341 w 705"/>
              <a:gd name="T9" fmla="*/ 0 h 725"/>
              <a:gd name="T10" fmla="*/ 0 w 705"/>
              <a:gd name="T11" fmla="*/ 341 h 725"/>
              <a:gd name="T12" fmla="*/ 0 w 705"/>
              <a:gd name="T13" fmla="*/ 725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5" h="725">
                <a:moveTo>
                  <a:pt x="0" y="725"/>
                </a:moveTo>
                <a:cubicBezTo>
                  <a:pt x="365" y="725"/>
                  <a:pt x="365" y="725"/>
                  <a:pt x="365" y="725"/>
                </a:cubicBezTo>
                <a:cubicBezTo>
                  <a:pt x="552" y="725"/>
                  <a:pt x="705" y="571"/>
                  <a:pt x="705" y="384"/>
                </a:cubicBezTo>
                <a:cubicBezTo>
                  <a:pt x="705" y="0"/>
                  <a:pt x="705" y="0"/>
                  <a:pt x="70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154" y="0"/>
                  <a:pt x="0" y="154"/>
                  <a:pt x="0" y="341"/>
                </a:cubicBezTo>
                <a:lnTo>
                  <a:pt x="0" y="725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9153526" y="4192588"/>
            <a:ext cx="2109788" cy="2160588"/>
          </a:xfrm>
          <a:custGeom>
            <a:avLst/>
            <a:gdLst>
              <a:gd name="T0" fmla="*/ 0 w 661"/>
              <a:gd name="T1" fmla="*/ 0 h 677"/>
              <a:gd name="T2" fmla="*/ 340 w 661"/>
              <a:gd name="T3" fmla="*/ 0 h 677"/>
              <a:gd name="T4" fmla="*/ 661 w 661"/>
              <a:gd name="T5" fmla="*/ 321 h 677"/>
              <a:gd name="T6" fmla="*/ 661 w 661"/>
              <a:gd name="T7" fmla="*/ 677 h 677"/>
              <a:gd name="T8" fmla="*/ 321 w 661"/>
              <a:gd name="T9" fmla="*/ 677 h 677"/>
              <a:gd name="T10" fmla="*/ 0 w 661"/>
              <a:gd name="T11" fmla="*/ 356 h 677"/>
              <a:gd name="T12" fmla="*/ 0 w 661"/>
              <a:gd name="T13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1" h="677">
                <a:moveTo>
                  <a:pt x="0" y="0"/>
                </a:moveTo>
                <a:cubicBezTo>
                  <a:pt x="340" y="0"/>
                  <a:pt x="340" y="0"/>
                  <a:pt x="340" y="0"/>
                </a:cubicBezTo>
                <a:cubicBezTo>
                  <a:pt x="517" y="0"/>
                  <a:pt x="661" y="144"/>
                  <a:pt x="661" y="321"/>
                </a:cubicBezTo>
                <a:cubicBezTo>
                  <a:pt x="661" y="677"/>
                  <a:pt x="661" y="677"/>
                  <a:pt x="661" y="677"/>
                </a:cubicBezTo>
                <a:cubicBezTo>
                  <a:pt x="321" y="677"/>
                  <a:pt x="321" y="677"/>
                  <a:pt x="321" y="677"/>
                </a:cubicBezTo>
                <a:cubicBezTo>
                  <a:pt x="144" y="677"/>
                  <a:pt x="0" y="532"/>
                  <a:pt x="0" y="356"/>
                </a:cubicBezTo>
                <a:lnTo>
                  <a:pt x="0" y="0"/>
                </a:lnTo>
                <a:close/>
              </a:path>
            </a:pathLst>
          </a:custGeom>
          <a:solidFill>
            <a:srgbClr val="EB59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9304338" y="4341813"/>
            <a:ext cx="1809750" cy="1860550"/>
          </a:xfrm>
          <a:custGeom>
            <a:avLst/>
            <a:gdLst>
              <a:gd name="T0" fmla="*/ 0 w 567"/>
              <a:gd name="T1" fmla="*/ 0 h 583"/>
              <a:gd name="T2" fmla="*/ 0 w 567"/>
              <a:gd name="T3" fmla="*/ 309 h 583"/>
              <a:gd name="T4" fmla="*/ 274 w 567"/>
              <a:gd name="T5" fmla="*/ 583 h 583"/>
              <a:gd name="T6" fmla="*/ 567 w 567"/>
              <a:gd name="T7" fmla="*/ 583 h 583"/>
              <a:gd name="T8" fmla="*/ 567 w 567"/>
              <a:gd name="T9" fmla="*/ 274 h 583"/>
              <a:gd name="T10" fmla="*/ 293 w 567"/>
              <a:gd name="T11" fmla="*/ 0 h 583"/>
              <a:gd name="T12" fmla="*/ 0 w 567"/>
              <a:gd name="T13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7" h="583">
                <a:moveTo>
                  <a:pt x="0" y="0"/>
                </a:moveTo>
                <a:cubicBezTo>
                  <a:pt x="0" y="309"/>
                  <a:pt x="0" y="309"/>
                  <a:pt x="0" y="309"/>
                </a:cubicBezTo>
                <a:cubicBezTo>
                  <a:pt x="0" y="459"/>
                  <a:pt x="124" y="583"/>
                  <a:pt x="274" y="583"/>
                </a:cubicBezTo>
                <a:cubicBezTo>
                  <a:pt x="567" y="583"/>
                  <a:pt x="567" y="583"/>
                  <a:pt x="567" y="583"/>
                </a:cubicBezTo>
                <a:cubicBezTo>
                  <a:pt x="567" y="274"/>
                  <a:pt x="567" y="274"/>
                  <a:pt x="567" y="274"/>
                </a:cubicBezTo>
                <a:cubicBezTo>
                  <a:pt x="567" y="123"/>
                  <a:pt x="444" y="0"/>
                  <a:pt x="29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6383338" y="1577975"/>
            <a:ext cx="2554288" cy="2614613"/>
          </a:xfrm>
          <a:custGeom>
            <a:avLst/>
            <a:gdLst>
              <a:gd name="T0" fmla="*/ 800 w 800"/>
              <a:gd name="T1" fmla="*/ 819 h 819"/>
              <a:gd name="T2" fmla="*/ 388 w 800"/>
              <a:gd name="T3" fmla="*/ 819 h 819"/>
              <a:gd name="T4" fmla="*/ 0 w 800"/>
              <a:gd name="T5" fmla="*/ 431 h 819"/>
              <a:gd name="T6" fmla="*/ 0 w 800"/>
              <a:gd name="T7" fmla="*/ 0 h 819"/>
              <a:gd name="T8" fmla="*/ 412 w 800"/>
              <a:gd name="T9" fmla="*/ 0 h 819"/>
              <a:gd name="T10" fmla="*/ 800 w 800"/>
              <a:gd name="T11" fmla="*/ 388 h 819"/>
              <a:gd name="T12" fmla="*/ 800 w 800"/>
              <a:gd name="T13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819">
                <a:moveTo>
                  <a:pt x="800" y="819"/>
                </a:moveTo>
                <a:cubicBezTo>
                  <a:pt x="388" y="819"/>
                  <a:pt x="388" y="819"/>
                  <a:pt x="388" y="819"/>
                </a:cubicBezTo>
                <a:cubicBezTo>
                  <a:pt x="175" y="819"/>
                  <a:pt x="0" y="644"/>
                  <a:pt x="0" y="431"/>
                </a:cubicBezTo>
                <a:cubicBezTo>
                  <a:pt x="0" y="0"/>
                  <a:pt x="0" y="0"/>
                  <a:pt x="0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625" y="0"/>
                  <a:pt x="800" y="175"/>
                  <a:pt x="800" y="388"/>
                </a:cubicBezTo>
                <a:lnTo>
                  <a:pt x="800" y="819"/>
                </a:lnTo>
                <a:close/>
              </a:path>
            </a:pathLst>
          </a:custGeom>
          <a:solidFill>
            <a:srgbClr val="FAB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6535738" y="1727200"/>
            <a:ext cx="2251075" cy="2314575"/>
          </a:xfrm>
          <a:custGeom>
            <a:avLst/>
            <a:gdLst>
              <a:gd name="T0" fmla="*/ 705 w 705"/>
              <a:gd name="T1" fmla="*/ 725 h 725"/>
              <a:gd name="T2" fmla="*/ 705 w 705"/>
              <a:gd name="T3" fmla="*/ 341 h 725"/>
              <a:gd name="T4" fmla="*/ 364 w 705"/>
              <a:gd name="T5" fmla="*/ 0 h 725"/>
              <a:gd name="T6" fmla="*/ 0 w 705"/>
              <a:gd name="T7" fmla="*/ 0 h 725"/>
              <a:gd name="T8" fmla="*/ 0 w 705"/>
              <a:gd name="T9" fmla="*/ 384 h 725"/>
              <a:gd name="T10" fmla="*/ 340 w 705"/>
              <a:gd name="T11" fmla="*/ 725 h 725"/>
              <a:gd name="T12" fmla="*/ 705 w 705"/>
              <a:gd name="T13" fmla="*/ 725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5" h="725">
                <a:moveTo>
                  <a:pt x="705" y="725"/>
                </a:moveTo>
                <a:cubicBezTo>
                  <a:pt x="705" y="341"/>
                  <a:pt x="705" y="341"/>
                  <a:pt x="705" y="341"/>
                </a:cubicBezTo>
                <a:cubicBezTo>
                  <a:pt x="705" y="154"/>
                  <a:pt x="551" y="0"/>
                  <a:pt x="3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571"/>
                  <a:pt x="153" y="725"/>
                  <a:pt x="340" y="725"/>
                </a:cubicBezTo>
                <a:lnTo>
                  <a:pt x="705" y="725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8310563" y="508000"/>
            <a:ext cx="719138" cy="1822450"/>
          </a:xfrm>
          <a:custGeom>
            <a:avLst/>
            <a:gdLst>
              <a:gd name="T0" fmla="*/ 117 w 225"/>
              <a:gd name="T1" fmla="*/ 132 h 571"/>
              <a:gd name="T2" fmla="*/ 63 w 225"/>
              <a:gd name="T3" fmla="*/ 132 h 571"/>
              <a:gd name="T4" fmla="*/ 0 w 225"/>
              <a:gd name="T5" fmla="*/ 69 h 571"/>
              <a:gd name="T6" fmla="*/ 0 w 225"/>
              <a:gd name="T7" fmla="*/ 0 h 571"/>
              <a:gd name="T8" fmla="*/ 66 w 225"/>
              <a:gd name="T9" fmla="*/ 0 h 571"/>
              <a:gd name="T10" fmla="*/ 129 w 225"/>
              <a:gd name="T11" fmla="*/ 63 h 571"/>
              <a:gd name="T12" fmla="*/ 129 w 225"/>
              <a:gd name="T13" fmla="*/ 115 h 571"/>
              <a:gd name="T14" fmla="*/ 225 w 225"/>
              <a:gd name="T15" fmla="*/ 558 h 571"/>
              <a:gd name="T16" fmla="*/ 205 w 225"/>
              <a:gd name="T17" fmla="*/ 558 h 571"/>
              <a:gd name="T18" fmla="*/ 117 w 225"/>
              <a:gd name="T19" fmla="*/ 132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" h="571">
                <a:moveTo>
                  <a:pt x="117" y="132"/>
                </a:moveTo>
                <a:cubicBezTo>
                  <a:pt x="63" y="132"/>
                  <a:pt x="63" y="132"/>
                  <a:pt x="63" y="132"/>
                </a:cubicBezTo>
                <a:cubicBezTo>
                  <a:pt x="28" y="132"/>
                  <a:pt x="0" y="104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101" y="0"/>
                  <a:pt x="129" y="28"/>
                  <a:pt x="129" y="63"/>
                </a:cubicBezTo>
                <a:cubicBezTo>
                  <a:pt x="129" y="115"/>
                  <a:pt x="129" y="115"/>
                  <a:pt x="129" y="115"/>
                </a:cubicBezTo>
                <a:cubicBezTo>
                  <a:pt x="219" y="218"/>
                  <a:pt x="225" y="428"/>
                  <a:pt x="225" y="558"/>
                </a:cubicBezTo>
                <a:cubicBezTo>
                  <a:pt x="225" y="571"/>
                  <a:pt x="205" y="571"/>
                  <a:pt x="205" y="558"/>
                </a:cubicBezTo>
                <a:cubicBezTo>
                  <a:pt x="205" y="420"/>
                  <a:pt x="204" y="247"/>
                  <a:pt x="117" y="132"/>
                </a:cubicBezTo>
                <a:close/>
              </a:path>
            </a:pathLst>
          </a:custGeom>
          <a:solidFill>
            <a:srgbClr val="5132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9061451" y="508000"/>
            <a:ext cx="717550" cy="1822450"/>
          </a:xfrm>
          <a:custGeom>
            <a:avLst/>
            <a:gdLst>
              <a:gd name="T0" fmla="*/ 108 w 225"/>
              <a:gd name="T1" fmla="*/ 132 h 571"/>
              <a:gd name="T2" fmla="*/ 163 w 225"/>
              <a:gd name="T3" fmla="*/ 132 h 571"/>
              <a:gd name="T4" fmla="*/ 225 w 225"/>
              <a:gd name="T5" fmla="*/ 69 h 571"/>
              <a:gd name="T6" fmla="*/ 225 w 225"/>
              <a:gd name="T7" fmla="*/ 0 h 571"/>
              <a:gd name="T8" fmla="*/ 159 w 225"/>
              <a:gd name="T9" fmla="*/ 0 h 571"/>
              <a:gd name="T10" fmla="*/ 97 w 225"/>
              <a:gd name="T11" fmla="*/ 63 h 571"/>
              <a:gd name="T12" fmla="*/ 97 w 225"/>
              <a:gd name="T13" fmla="*/ 115 h 571"/>
              <a:gd name="T14" fmla="*/ 0 w 225"/>
              <a:gd name="T15" fmla="*/ 558 h 571"/>
              <a:gd name="T16" fmla="*/ 20 w 225"/>
              <a:gd name="T17" fmla="*/ 558 h 571"/>
              <a:gd name="T18" fmla="*/ 108 w 225"/>
              <a:gd name="T19" fmla="*/ 132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" h="571">
                <a:moveTo>
                  <a:pt x="108" y="132"/>
                </a:moveTo>
                <a:cubicBezTo>
                  <a:pt x="163" y="132"/>
                  <a:pt x="163" y="132"/>
                  <a:pt x="163" y="132"/>
                </a:cubicBezTo>
                <a:cubicBezTo>
                  <a:pt x="197" y="132"/>
                  <a:pt x="225" y="104"/>
                  <a:pt x="225" y="69"/>
                </a:cubicBezTo>
                <a:cubicBezTo>
                  <a:pt x="225" y="0"/>
                  <a:pt x="225" y="0"/>
                  <a:pt x="225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25" y="0"/>
                  <a:pt x="97" y="28"/>
                  <a:pt x="97" y="63"/>
                </a:cubicBezTo>
                <a:cubicBezTo>
                  <a:pt x="97" y="115"/>
                  <a:pt x="97" y="115"/>
                  <a:pt x="97" y="115"/>
                </a:cubicBezTo>
                <a:cubicBezTo>
                  <a:pt x="6" y="218"/>
                  <a:pt x="0" y="428"/>
                  <a:pt x="0" y="558"/>
                </a:cubicBezTo>
                <a:cubicBezTo>
                  <a:pt x="0" y="571"/>
                  <a:pt x="20" y="571"/>
                  <a:pt x="20" y="558"/>
                </a:cubicBezTo>
                <a:cubicBezTo>
                  <a:pt x="20" y="420"/>
                  <a:pt x="21" y="247"/>
                  <a:pt x="108" y="132"/>
                </a:cubicBezTo>
                <a:close/>
              </a:path>
            </a:pathLst>
          </a:custGeom>
          <a:solidFill>
            <a:srgbClr val="5132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6826251" y="4192588"/>
            <a:ext cx="2111375" cy="2160588"/>
          </a:xfrm>
          <a:custGeom>
            <a:avLst/>
            <a:gdLst>
              <a:gd name="T0" fmla="*/ 661 w 661"/>
              <a:gd name="T1" fmla="*/ 0 h 677"/>
              <a:gd name="T2" fmla="*/ 321 w 661"/>
              <a:gd name="T3" fmla="*/ 0 h 677"/>
              <a:gd name="T4" fmla="*/ 0 w 661"/>
              <a:gd name="T5" fmla="*/ 321 h 677"/>
              <a:gd name="T6" fmla="*/ 0 w 661"/>
              <a:gd name="T7" fmla="*/ 677 h 677"/>
              <a:gd name="T8" fmla="*/ 340 w 661"/>
              <a:gd name="T9" fmla="*/ 677 h 677"/>
              <a:gd name="T10" fmla="*/ 661 w 661"/>
              <a:gd name="T11" fmla="*/ 356 h 677"/>
              <a:gd name="T12" fmla="*/ 661 w 661"/>
              <a:gd name="T13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1" h="677">
                <a:moveTo>
                  <a:pt x="661" y="0"/>
                </a:moveTo>
                <a:cubicBezTo>
                  <a:pt x="321" y="0"/>
                  <a:pt x="321" y="0"/>
                  <a:pt x="321" y="0"/>
                </a:cubicBezTo>
                <a:cubicBezTo>
                  <a:pt x="144" y="0"/>
                  <a:pt x="0" y="144"/>
                  <a:pt x="0" y="321"/>
                </a:cubicBezTo>
                <a:cubicBezTo>
                  <a:pt x="0" y="677"/>
                  <a:pt x="0" y="677"/>
                  <a:pt x="0" y="677"/>
                </a:cubicBezTo>
                <a:cubicBezTo>
                  <a:pt x="340" y="677"/>
                  <a:pt x="340" y="677"/>
                  <a:pt x="340" y="677"/>
                </a:cubicBezTo>
                <a:cubicBezTo>
                  <a:pt x="517" y="677"/>
                  <a:pt x="661" y="532"/>
                  <a:pt x="661" y="356"/>
                </a:cubicBezTo>
                <a:lnTo>
                  <a:pt x="661" y="0"/>
                </a:lnTo>
                <a:close/>
              </a:path>
            </a:pathLst>
          </a:custGeom>
          <a:solidFill>
            <a:srgbClr val="E600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6977063" y="4341813"/>
            <a:ext cx="1809750" cy="1860550"/>
          </a:xfrm>
          <a:custGeom>
            <a:avLst/>
            <a:gdLst>
              <a:gd name="T0" fmla="*/ 567 w 567"/>
              <a:gd name="T1" fmla="*/ 0 h 583"/>
              <a:gd name="T2" fmla="*/ 274 w 567"/>
              <a:gd name="T3" fmla="*/ 0 h 583"/>
              <a:gd name="T4" fmla="*/ 0 w 567"/>
              <a:gd name="T5" fmla="*/ 274 h 583"/>
              <a:gd name="T6" fmla="*/ 0 w 567"/>
              <a:gd name="T7" fmla="*/ 583 h 583"/>
              <a:gd name="T8" fmla="*/ 293 w 567"/>
              <a:gd name="T9" fmla="*/ 583 h 583"/>
              <a:gd name="T10" fmla="*/ 567 w 567"/>
              <a:gd name="T11" fmla="*/ 309 h 583"/>
              <a:gd name="T12" fmla="*/ 567 w 567"/>
              <a:gd name="T13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7" h="583">
                <a:moveTo>
                  <a:pt x="567" y="0"/>
                </a:moveTo>
                <a:cubicBezTo>
                  <a:pt x="274" y="0"/>
                  <a:pt x="274" y="0"/>
                  <a:pt x="274" y="0"/>
                </a:cubicBezTo>
                <a:cubicBezTo>
                  <a:pt x="123" y="0"/>
                  <a:pt x="0" y="123"/>
                  <a:pt x="0" y="274"/>
                </a:cubicBezTo>
                <a:cubicBezTo>
                  <a:pt x="0" y="583"/>
                  <a:pt x="0" y="583"/>
                  <a:pt x="0" y="583"/>
                </a:cubicBezTo>
                <a:cubicBezTo>
                  <a:pt x="293" y="583"/>
                  <a:pt x="293" y="583"/>
                  <a:pt x="293" y="583"/>
                </a:cubicBezTo>
                <a:cubicBezTo>
                  <a:pt x="443" y="583"/>
                  <a:pt x="567" y="459"/>
                  <a:pt x="567" y="309"/>
                </a:cubicBezTo>
                <a:lnTo>
                  <a:pt x="567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8937626" y="2071688"/>
            <a:ext cx="215900" cy="3975100"/>
          </a:xfrm>
          <a:custGeom>
            <a:avLst/>
            <a:gdLst>
              <a:gd name="T0" fmla="*/ 34 w 68"/>
              <a:gd name="T1" fmla="*/ 0 h 1245"/>
              <a:gd name="T2" fmla="*/ 34 w 68"/>
              <a:gd name="T3" fmla="*/ 0 h 1245"/>
              <a:gd name="T4" fmla="*/ 68 w 68"/>
              <a:gd name="T5" fmla="*/ 34 h 1245"/>
              <a:gd name="T6" fmla="*/ 68 w 68"/>
              <a:gd name="T7" fmla="*/ 1211 h 1245"/>
              <a:gd name="T8" fmla="*/ 34 w 68"/>
              <a:gd name="T9" fmla="*/ 1245 h 1245"/>
              <a:gd name="T10" fmla="*/ 34 w 68"/>
              <a:gd name="T11" fmla="*/ 1245 h 1245"/>
              <a:gd name="T12" fmla="*/ 0 w 68"/>
              <a:gd name="T13" fmla="*/ 1211 h 1245"/>
              <a:gd name="T14" fmla="*/ 0 w 68"/>
              <a:gd name="T15" fmla="*/ 34 h 1245"/>
              <a:gd name="T16" fmla="*/ 34 w 68"/>
              <a:gd name="T17" fmla="*/ 0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1245">
                <a:moveTo>
                  <a:pt x="34" y="0"/>
                </a:moveTo>
                <a:cubicBezTo>
                  <a:pt x="34" y="0"/>
                  <a:pt x="34" y="0"/>
                  <a:pt x="34" y="0"/>
                </a:cubicBezTo>
                <a:cubicBezTo>
                  <a:pt x="53" y="0"/>
                  <a:pt x="68" y="16"/>
                  <a:pt x="68" y="34"/>
                </a:cubicBezTo>
                <a:cubicBezTo>
                  <a:pt x="68" y="1211"/>
                  <a:pt x="68" y="1211"/>
                  <a:pt x="68" y="1211"/>
                </a:cubicBezTo>
                <a:cubicBezTo>
                  <a:pt x="68" y="1229"/>
                  <a:pt x="53" y="1245"/>
                  <a:pt x="34" y="1245"/>
                </a:cubicBezTo>
                <a:cubicBezTo>
                  <a:pt x="34" y="1245"/>
                  <a:pt x="34" y="1245"/>
                  <a:pt x="34" y="1245"/>
                </a:cubicBezTo>
                <a:cubicBezTo>
                  <a:pt x="15" y="1245"/>
                  <a:pt x="0" y="1229"/>
                  <a:pt x="0" y="121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</a:path>
            </a:pathLst>
          </a:custGeom>
          <a:solidFill>
            <a:srgbClr val="5132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6"/>
          <p:cNvSpPr>
            <a:spLocks noEditPoints="1"/>
          </p:cNvSpPr>
          <p:nvPr/>
        </p:nvSpPr>
        <p:spPr bwMode="auto">
          <a:xfrm>
            <a:off x="6626226" y="1817688"/>
            <a:ext cx="407988" cy="436563"/>
          </a:xfrm>
          <a:custGeom>
            <a:avLst/>
            <a:gdLst>
              <a:gd name="T0" fmla="*/ 35 w 128"/>
              <a:gd name="T1" fmla="*/ 115 h 137"/>
              <a:gd name="T2" fmla="*/ 28 w 128"/>
              <a:gd name="T3" fmla="*/ 128 h 137"/>
              <a:gd name="T4" fmla="*/ 14 w 128"/>
              <a:gd name="T5" fmla="*/ 137 h 137"/>
              <a:gd name="T6" fmla="*/ 5 w 128"/>
              <a:gd name="T7" fmla="*/ 135 h 137"/>
              <a:gd name="T8" fmla="*/ 0 w 128"/>
              <a:gd name="T9" fmla="*/ 122 h 137"/>
              <a:gd name="T10" fmla="*/ 1 w 128"/>
              <a:gd name="T11" fmla="*/ 116 h 137"/>
              <a:gd name="T12" fmla="*/ 50 w 128"/>
              <a:gd name="T13" fmla="*/ 8 h 137"/>
              <a:gd name="T14" fmla="*/ 56 w 128"/>
              <a:gd name="T15" fmla="*/ 2 h 137"/>
              <a:gd name="T16" fmla="*/ 64 w 128"/>
              <a:gd name="T17" fmla="*/ 0 h 137"/>
              <a:gd name="T18" fmla="*/ 73 w 128"/>
              <a:gd name="T19" fmla="*/ 2 h 137"/>
              <a:gd name="T20" fmla="*/ 79 w 128"/>
              <a:gd name="T21" fmla="*/ 8 h 137"/>
              <a:gd name="T22" fmla="*/ 127 w 128"/>
              <a:gd name="T23" fmla="*/ 116 h 137"/>
              <a:gd name="T24" fmla="*/ 128 w 128"/>
              <a:gd name="T25" fmla="*/ 122 h 137"/>
              <a:gd name="T26" fmla="*/ 122 w 128"/>
              <a:gd name="T27" fmla="*/ 135 h 137"/>
              <a:gd name="T28" fmla="*/ 113 w 128"/>
              <a:gd name="T29" fmla="*/ 137 h 137"/>
              <a:gd name="T30" fmla="*/ 100 w 128"/>
              <a:gd name="T31" fmla="*/ 128 h 137"/>
              <a:gd name="T32" fmla="*/ 93 w 128"/>
              <a:gd name="T33" fmla="*/ 115 h 137"/>
              <a:gd name="T34" fmla="*/ 35 w 128"/>
              <a:gd name="T35" fmla="*/ 115 h 137"/>
              <a:gd name="T36" fmla="*/ 81 w 128"/>
              <a:gd name="T37" fmla="*/ 89 h 137"/>
              <a:gd name="T38" fmla="*/ 64 w 128"/>
              <a:gd name="T39" fmla="*/ 49 h 137"/>
              <a:gd name="T40" fmla="*/ 46 w 128"/>
              <a:gd name="T41" fmla="*/ 89 h 137"/>
              <a:gd name="T42" fmla="*/ 81 w 128"/>
              <a:gd name="T43" fmla="*/ 8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" h="137">
                <a:moveTo>
                  <a:pt x="35" y="115"/>
                </a:moveTo>
                <a:cubicBezTo>
                  <a:pt x="28" y="128"/>
                  <a:pt x="28" y="128"/>
                  <a:pt x="28" y="128"/>
                </a:cubicBezTo>
                <a:cubicBezTo>
                  <a:pt x="25" y="134"/>
                  <a:pt x="21" y="137"/>
                  <a:pt x="14" y="137"/>
                </a:cubicBezTo>
                <a:cubicBezTo>
                  <a:pt x="12" y="137"/>
                  <a:pt x="9" y="136"/>
                  <a:pt x="5" y="135"/>
                </a:cubicBezTo>
                <a:cubicBezTo>
                  <a:pt x="1" y="133"/>
                  <a:pt x="0" y="129"/>
                  <a:pt x="0" y="122"/>
                </a:cubicBezTo>
                <a:cubicBezTo>
                  <a:pt x="0" y="120"/>
                  <a:pt x="0" y="118"/>
                  <a:pt x="1" y="116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5"/>
                  <a:pt x="53" y="3"/>
                  <a:pt x="56" y="2"/>
                </a:cubicBezTo>
                <a:cubicBezTo>
                  <a:pt x="59" y="1"/>
                  <a:pt x="61" y="0"/>
                  <a:pt x="64" y="0"/>
                </a:cubicBezTo>
                <a:cubicBezTo>
                  <a:pt x="67" y="0"/>
                  <a:pt x="70" y="1"/>
                  <a:pt x="73" y="2"/>
                </a:cubicBezTo>
                <a:cubicBezTo>
                  <a:pt x="76" y="3"/>
                  <a:pt x="78" y="5"/>
                  <a:pt x="79" y="8"/>
                </a:cubicBezTo>
                <a:cubicBezTo>
                  <a:pt x="127" y="116"/>
                  <a:pt x="127" y="116"/>
                  <a:pt x="127" y="116"/>
                </a:cubicBezTo>
                <a:cubicBezTo>
                  <a:pt x="128" y="118"/>
                  <a:pt x="128" y="120"/>
                  <a:pt x="128" y="122"/>
                </a:cubicBezTo>
                <a:cubicBezTo>
                  <a:pt x="128" y="128"/>
                  <a:pt x="126" y="133"/>
                  <a:pt x="122" y="135"/>
                </a:cubicBezTo>
                <a:cubicBezTo>
                  <a:pt x="118" y="136"/>
                  <a:pt x="115" y="137"/>
                  <a:pt x="113" y="137"/>
                </a:cubicBezTo>
                <a:cubicBezTo>
                  <a:pt x="107" y="137"/>
                  <a:pt x="103" y="134"/>
                  <a:pt x="100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35" y="115"/>
                  <a:pt x="35" y="115"/>
                  <a:pt x="35" y="115"/>
                </a:cubicBezTo>
                <a:close/>
                <a:moveTo>
                  <a:pt x="81" y="89"/>
                </a:moveTo>
                <a:cubicBezTo>
                  <a:pt x="64" y="49"/>
                  <a:pt x="64" y="49"/>
                  <a:pt x="64" y="49"/>
                </a:cubicBezTo>
                <a:cubicBezTo>
                  <a:pt x="46" y="89"/>
                  <a:pt x="46" y="89"/>
                  <a:pt x="46" y="89"/>
                </a:cubicBezTo>
                <a:lnTo>
                  <a:pt x="81" y="89"/>
                </a:lnTo>
                <a:close/>
              </a:path>
            </a:pathLst>
          </a:custGeom>
          <a:solidFill>
            <a:srgbClr val="FAB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7"/>
          <p:cNvSpPr>
            <a:spLocks noEditPoints="1"/>
          </p:cNvSpPr>
          <p:nvPr/>
        </p:nvSpPr>
        <p:spPr bwMode="auto">
          <a:xfrm>
            <a:off x="11133138" y="1817688"/>
            <a:ext cx="322263" cy="427038"/>
          </a:xfrm>
          <a:custGeom>
            <a:avLst/>
            <a:gdLst>
              <a:gd name="T0" fmla="*/ 101 w 101"/>
              <a:gd name="T1" fmla="*/ 99 h 134"/>
              <a:gd name="T2" fmla="*/ 87 w 101"/>
              <a:gd name="T3" fmla="*/ 125 h 134"/>
              <a:gd name="T4" fmla="*/ 57 w 101"/>
              <a:gd name="T5" fmla="*/ 134 h 134"/>
              <a:gd name="T6" fmla="*/ 15 w 101"/>
              <a:gd name="T7" fmla="*/ 134 h 134"/>
              <a:gd name="T8" fmla="*/ 4 w 101"/>
              <a:gd name="T9" fmla="*/ 130 h 134"/>
              <a:gd name="T10" fmla="*/ 0 w 101"/>
              <a:gd name="T11" fmla="*/ 120 h 134"/>
              <a:gd name="T12" fmla="*/ 0 w 101"/>
              <a:gd name="T13" fmla="*/ 15 h 134"/>
              <a:gd name="T14" fmla="*/ 4 w 101"/>
              <a:gd name="T15" fmla="*/ 4 h 134"/>
              <a:gd name="T16" fmla="*/ 15 w 101"/>
              <a:gd name="T17" fmla="*/ 0 h 134"/>
              <a:gd name="T18" fmla="*/ 49 w 101"/>
              <a:gd name="T19" fmla="*/ 0 h 134"/>
              <a:gd name="T20" fmla="*/ 75 w 101"/>
              <a:gd name="T21" fmla="*/ 4 h 134"/>
              <a:gd name="T22" fmla="*/ 90 w 101"/>
              <a:gd name="T23" fmla="*/ 18 h 134"/>
              <a:gd name="T24" fmla="*/ 95 w 101"/>
              <a:gd name="T25" fmla="*/ 38 h 134"/>
              <a:gd name="T26" fmla="*/ 92 w 101"/>
              <a:gd name="T27" fmla="*/ 53 h 134"/>
              <a:gd name="T28" fmla="*/ 88 w 101"/>
              <a:gd name="T29" fmla="*/ 59 h 134"/>
              <a:gd name="T30" fmla="*/ 84 w 101"/>
              <a:gd name="T31" fmla="*/ 64 h 134"/>
              <a:gd name="T32" fmla="*/ 97 w 101"/>
              <a:gd name="T33" fmla="*/ 76 h 134"/>
              <a:gd name="T34" fmla="*/ 101 w 101"/>
              <a:gd name="T35" fmla="*/ 94 h 134"/>
              <a:gd name="T36" fmla="*/ 101 w 101"/>
              <a:gd name="T37" fmla="*/ 97 h 134"/>
              <a:gd name="T38" fmla="*/ 101 w 101"/>
              <a:gd name="T39" fmla="*/ 99 h 134"/>
              <a:gd name="T40" fmla="*/ 71 w 101"/>
              <a:gd name="T41" fmla="*/ 93 h 134"/>
              <a:gd name="T42" fmla="*/ 66 w 101"/>
              <a:gd name="T43" fmla="*/ 82 h 134"/>
              <a:gd name="T44" fmla="*/ 56 w 101"/>
              <a:gd name="T45" fmla="*/ 78 h 134"/>
              <a:gd name="T46" fmla="*/ 30 w 101"/>
              <a:gd name="T47" fmla="*/ 78 h 134"/>
              <a:gd name="T48" fmla="*/ 30 w 101"/>
              <a:gd name="T49" fmla="*/ 108 h 134"/>
              <a:gd name="T50" fmla="*/ 57 w 101"/>
              <a:gd name="T51" fmla="*/ 108 h 134"/>
              <a:gd name="T52" fmla="*/ 67 w 101"/>
              <a:gd name="T53" fmla="*/ 103 h 134"/>
              <a:gd name="T54" fmla="*/ 71 w 101"/>
              <a:gd name="T55" fmla="*/ 93 h 134"/>
              <a:gd name="T56" fmla="*/ 30 w 101"/>
              <a:gd name="T57" fmla="*/ 28 h 134"/>
              <a:gd name="T58" fmla="*/ 30 w 101"/>
              <a:gd name="T59" fmla="*/ 54 h 134"/>
              <a:gd name="T60" fmla="*/ 54 w 101"/>
              <a:gd name="T61" fmla="*/ 54 h 134"/>
              <a:gd name="T62" fmla="*/ 63 w 101"/>
              <a:gd name="T63" fmla="*/ 50 h 134"/>
              <a:gd name="T64" fmla="*/ 67 w 101"/>
              <a:gd name="T65" fmla="*/ 41 h 134"/>
              <a:gd name="T66" fmla="*/ 63 w 101"/>
              <a:gd name="T67" fmla="*/ 32 h 134"/>
              <a:gd name="T68" fmla="*/ 54 w 101"/>
              <a:gd name="T69" fmla="*/ 28 h 134"/>
              <a:gd name="T70" fmla="*/ 30 w 101"/>
              <a:gd name="T71" fmla="*/ 2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1" h="134">
                <a:moveTo>
                  <a:pt x="101" y="99"/>
                </a:moveTo>
                <a:cubicBezTo>
                  <a:pt x="100" y="110"/>
                  <a:pt x="95" y="118"/>
                  <a:pt x="87" y="125"/>
                </a:cubicBezTo>
                <a:cubicBezTo>
                  <a:pt x="78" y="131"/>
                  <a:pt x="68" y="134"/>
                  <a:pt x="57" y="134"/>
                </a:cubicBezTo>
                <a:cubicBezTo>
                  <a:pt x="15" y="134"/>
                  <a:pt x="15" y="134"/>
                  <a:pt x="15" y="134"/>
                </a:cubicBezTo>
                <a:cubicBezTo>
                  <a:pt x="11" y="134"/>
                  <a:pt x="7" y="133"/>
                  <a:pt x="4" y="130"/>
                </a:cubicBezTo>
                <a:cubicBezTo>
                  <a:pt x="1" y="127"/>
                  <a:pt x="0" y="124"/>
                  <a:pt x="0" y="1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7"/>
                  <a:pt x="4" y="4"/>
                </a:cubicBezTo>
                <a:cubicBezTo>
                  <a:pt x="7" y="1"/>
                  <a:pt x="10" y="0"/>
                  <a:pt x="15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60" y="0"/>
                  <a:pt x="69" y="1"/>
                  <a:pt x="75" y="4"/>
                </a:cubicBezTo>
                <a:cubicBezTo>
                  <a:pt x="81" y="7"/>
                  <a:pt x="86" y="11"/>
                  <a:pt x="90" y="18"/>
                </a:cubicBezTo>
                <a:cubicBezTo>
                  <a:pt x="93" y="24"/>
                  <a:pt x="95" y="31"/>
                  <a:pt x="95" y="38"/>
                </a:cubicBezTo>
                <a:cubicBezTo>
                  <a:pt x="95" y="44"/>
                  <a:pt x="94" y="49"/>
                  <a:pt x="92" y="53"/>
                </a:cubicBezTo>
                <a:cubicBezTo>
                  <a:pt x="88" y="59"/>
                  <a:pt x="88" y="59"/>
                  <a:pt x="88" y="59"/>
                </a:cubicBezTo>
                <a:cubicBezTo>
                  <a:pt x="84" y="64"/>
                  <a:pt x="84" y="64"/>
                  <a:pt x="84" y="64"/>
                </a:cubicBezTo>
                <a:cubicBezTo>
                  <a:pt x="90" y="67"/>
                  <a:pt x="94" y="71"/>
                  <a:pt x="97" y="76"/>
                </a:cubicBezTo>
                <a:cubicBezTo>
                  <a:pt x="100" y="81"/>
                  <a:pt x="101" y="87"/>
                  <a:pt x="101" y="94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9"/>
                  <a:pt x="101" y="99"/>
                  <a:pt x="101" y="99"/>
                </a:cubicBezTo>
                <a:close/>
                <a:moveTo>
                  <a:pt x="71" y="93"/>
                </a:moveTo>
                <a:cubicBezTo>
                  <a:pt x="71" y="89"/>
                  <a:pt x="69" y="85"/>
                  <a:pt x="66" y="82"/>
                </a:cubicBezTo>
                <a:cubicBezTo>
                  <a:pt x="64" y="80"/>
                  <a:pt x="60" y="78"/>
                  <a:pt x="56" y="78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108"/>
                  <a:pt x="64" y="106"/>
                  <a:pt x="67" y="103"/>
                </a:cubicBezTo>
                <a:cubicBezTo>
                  <a:pt x="70" y="101"/>
                  <a:pt x="71" y="97"/>
                  <a:pt x="71" y="93"/>
                </a:cubicBezTo>
                <a:close/>
                <a:moveTo>
                  <a:pt x="30" y="28"/>
                </a:moveTo>
                <a:cubicBezTo>
                  <a:pt x="30" y="54"/>
                  <a:pt x="30" y="54"/>
                  <a:pt x="30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7" y="54"/>
                  <a:pt x="60" y="53"/>
                  <a:pt x="63" y="50"/>
                </a:cubicBezTo>
                <a:cubicBezTo>
                  <a:pt x="66" y="48"/>
                  <a:pt x="67" y="45"/>
                  <a:pt x="67" y="41"/>
                </a:cubicBezTo>
                <a:cubicBezTo>
                  <a:pt x="67" y="38"/>
                  <a:pt x="66" y="34"/>
                  <a:pt x="63" y="32"/>
                </a:cubicBezTo>
                <a:cubicBezTo>
                  <a:pt x="61" y="29"/>
                  <a:pt x="58" y="28"/>
                  <a:pt x="54" y="28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18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7059613" y="5753100"/>
            <a:ext cx="347663" cy="382588"/>
          </a:xfrm>
          <a:custGeom>
            <a:avLst/>
            <a:gdLst>
              <a:gd name="T0" fmla="*/ 61 w 109"/>
              <a:gd name="T1" fmla="*/ 120 h 120"/>
              <a:gd name="T2" fmla="*/ 18 w 109"/>
              <a:gd name="T3" fmla="*/ 102 h 120"/>
              <a:gd name="T4" fmla="*/ 0 w 109"/>
              <a:gd name="T5" fmla="*/ 60 h 120"/>
              <a:gd name="T6" fmla="*/ 18 w 109"/>
              <a:gd name="T7" fmla="*/ 18 h 120"/>
              <a:gd name="T8" fmla="*/ 61 w 109"/>
              <a:gd name="T9" fmla="*/ 0 h 120"/>
              <a:gd name="T10" fmla="*/ 85 w 109"/>
              <a:gd name="T11" fmla="*/ 5 h 120"/>
              <a:gd name="T12" fmla="*/ 101 w 109"/>
              <a:gd name="T13" fmla="*/ 16 h 120"/>
              <a:gd name="T14" fmla="*/ 107 w 109"/>
              <a:gd name="T15" fmla="*/ 24 h 120"/>
              <a:gd name="T16" fmla="*/ 109 w 109"/>
              <a:gd name="T17" fmla="*/ 29 h 120"/>
              <a:gd name="T18" fmla="*/ 105 w 109"/>
              <a:gd name="T19" fmla="*/ 37 h 120"/>
              <a:gd name="T20" fmla="*/ 100 w 109"/>
              <a:gd name="T21" fmla="*/ 41 h 120"/>
              <a:gd name="T22" fmla="*/ 98 w 109"/>
              <a:gd name="T23" fmla="*/ 41 h 120"/>
              <a:gd name="T24" fmla="*/ 96 w 109"/>
              <a:gd name="T25" fmla="*/ 42 h 120"/>
              <a:gd name="T26" fmla="*/ 86 w 109"/>
              <a:gd name="T27" fmla="*/ 37 h 120"/>
              <a:gd name="T28" fmla="*/ 75 w 109"/>
              <a:gd name="T29" fmla="*/ 29 h 120"/>
              <a:gd name="T30" fmla="*/ 61 w 109"/>
              <a:gd name="T31" fmla="*/ 26 h 120"/>
              <a:gd name="T32" fmla="*/ 36 w 109"/>
              <a:gd name="T33" fmla="*/ 36 h 120"/>
              <a:gd name="T34" fmla="*/ 26 w 109"/>
              <a:gd name="T35" fmla="*/ 60 h 120"/>
              <a:gd name="T36" fmla="*/ 36 w 109"/>
              <a:gd name="T37" fmla="*/ 84 h 120"/>
              <a:gd name="T38" fmla="*/ 61 w 109"/>
              <a:gd name="T39" fmla="*/ 95 h 120"/>
              <a:gd name="T40" fmla="*/ 75 w 109"/>
              <a:gd name="T41" fmla="*/ 91 h 120"/>
              <a:gd name="T42" fmla="*/ 86 w 109"/>
              <a:gd name="T43" fmla="*/ 83 h 120"/>
              <a:gd name="T44" fmla="*/ 96 w 109"/>
              <a:gd name="T45" fmla="*/ 79 h 120"/>
              <a:gd name="T46" fmla="*/ 104 w 109"/>
              <a:gd name="T47" fmla="*/ 81 h 120"/>
              <a:gd name="T48" fmla="*/ 108 w 109"/>
              <a:gd name="T49" fmla="*/ 86 h 120"/>
              <a:gd name="T50" fmla="*/ 109 w 109"/>
              <a:gd name="T51" fmla="*/ 91 h 120"/>
              <a:gd name="T52" fmla="*/ 103 w 109"/>
              <a:gd name="T53" fmla="*/ 103 h 120"/>
              <a:gd name="T54" fmla="*/ 85 w 109"/>
              <a:gd name="T55" fmla="*/ 115 h 120"/>
              <a:gd name="T56" fmla="*/ 61 w 109"/>
              <a:gd name="T5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" h="120">
                <a:moveTo>
                  <a:pt x="61" y="120"/>
                </a:moveTo>
                <a:cubicBezTo>
                  <a:pt x="44" y="120"/>
                  <a:pt x="30" y="114"/>
                  <a:pt x="18" y="102"/>
                </a:cubicBezTo>
                <a:cubicBezTo>
                  <a:pt x="6" y="90"/>
                  <a:pt x="0" y="76"/>
                  <a:pt x="0" y="60"/>
                </a:cubicBezTo>
                <a:cubicBezTo>
                  <a:pt x="0" y="43"/>
                  <a:pt x="6" y="29"/>
                  <a:pt x="18" y="18"/>
                </a:cubicBezTo>
                <a:cubicBezTo>
                  <a:pt x="30" y="6"/>
                  <a:pt x="44" y="0"/>
                  <a:pt x="61" y="0"/>
                </a:cubicBezTo>
                <a:cubicBezTo>
                  <a:pt x="69" y="0"/>
                  <a:pt x="77" y="2"/>
                  <a:pt x="85" y="5"/>
                </a:cubicBezTo>
                <a:cubicBezTo>
                  <a:pt x="92" y="9"/>
                  <a:pt x="98" y="12"/>
                  <a:pt x="101" y="16"/>
                </a:cubicBezTo>
                <a:cubicBezTo>
                  <a:pt x="105" y="19"/>
                  <a:pt x="107" y="22"/>
                  <a:pt x="107" y="24"/>
                </a:cubicBezTo>
                <a:cubicBezTo>
                  <a:pt x="108" y="25"/>
                  <a:pt x="109" y="27"/>
                  <a:pt x="109" y="29"/>
                </a:cubicBezTo>
                <a:cubicBezTo>
                  <a:pt x="109" y="33"/>
                  <a:pt x="107" y="35"/>
                  <a:pt x="105" y="37"/>
                </a:cubicBezTo>
                <a:cubicBezTo>
                  <a:pt x="103" y="39"/>
                  <a:pt x="102" y="40"/>
                  <a:pt x="100" y="41"/>
                </a:cubicBezTo>
                <a:cubicBezTo>
                  <a:pt x="99" y="41"/>
                  <a:pt x="99" y="41"/>
                  <a:pt x="98" y="41"/>
                </a:cubicBezTo>
                <a:cubicBezTo>
                  <a:pt x="97" y="41"/>
                  <a:pt x="96" y="41"/>
                  <a:pt x="96" y="42"/>
                </a:cubicBezTo>
                <a:cubicBezTo>
                  <a:pt x="92" y="42"/>
                  <a:pt x="88" y="40"/>
                  <a:pt x="86" y="37"/>
                </a:cubicBezTo>
                <a:cubicBezTo>
                  <a:pt x="83" y="34"/>
                  <a:pt x="79" y="31"/>
                  <a:pt x="75" y="29"/>
                </a:cubicBezTo>
                <a:cubicBezTo>
                  <a:pt x="70" y="27"/>
                  <a:pt x="65" y="26"/>
                  <a:pt x="61" y="26"/>
                </a:cubicBezTo>
                <a:cubicBezTo>
                  <a:pt x="51" y="26"/>
                  <a:pt x="43" y="29"/>
                  <a:pt x="36" y="36"/>
                </a:cubicBezTo>
                <a:cubicBezTo>
                  <a:pt x="30" y="43"/>
                  <a:pt x="26" y="51"/>
                  <a:pt x="26" y="60"/>
                </a:cubicBezTo>
                <a:cubicBezTo>
                  <a:pt x="26" y="69"/>
                  <a:pt x="29" y="77"/>
                  <a:pt x="36" y="84"/>
                </a:cubicBezTo>
                <a:cubicBezTo>
                  <a:pt x="43" y="91"/>
                  <a:pt x="51" y="95"/>
                  <a:pt x="61" y="95"/>
                </a:cubicBezTo>
                <a:cubicBezTo>
                  <a:pt x="66" y="95"/>
                  <a:pt x="71" y="93"/>
                  <a:pt x="75" y="91"/>
                </a:cubicBezTo>
                <a:cubicBezTo>
                  <a:pt x="79" y="89"/>
                  <a:pt x="83" y="87"/>
                  <a:pt x="86" y="83"/>
                </a:cubicBezTo>
                <a:cubicBezTo>
                  <a:pt x="89" y="80"/>
                  <a:pt x="92" y="79"/>
                  <a:pt x="96" y="79"/>
                </a:cubicBezTo>
                <a:cubicBezTo>
                  <a:pt x="100" y="79"/>
                  <a:pt x="102" y="79"/>
                  <a:pt x="104" y="81"/>
                </a:cubicBezTo>
                <a:cubicBezTo>
                  <a:pt x="106" y="83"/>
                  <a:pt x="107" y="84"/>
                  <a:pt x="108" y="86"/>
                </a:cubicBezTo>
                <a:cubicBezTo>
                  <a:pt x="108" y="88"/>
                  <a:pt x="109" y="89"/>
                  <a:pt x="109" y="91"/>
                </a:cubicBezTo>
                <a:cubicBezTo>
                  <a:pt x="109" y="95"/>
                  <a:pt x="107" y="99"/>
                  <a:pt x="103" y="103"/>
                </a:cubicBezTo>
                <a:cubicBezTo>
                  <a:pt x="99" y="107"/>
                  <a:pt x="93" y="111"/>
                  <a:pt x="85" y="115"/>
                </a:cubicBezTo>
                <a:cubicBezTo>
                  <a:pt x="77" y="118"/>
                  <a:pt x="69" y="120"/>
                  <a:pt x="61" y="120"/>
                </a:cubicBezTo>
                <a:close/>
              </a:path>
            </a:pathLst>
          </a:custGeom>
          <a:solidFill>
            <a:srgbClr val="E600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10702926" y="5753100"/>
            <a:ext cx="334963" cy="373063"/>
          </a:xfrm>
          <a:custGeom>
            <a:avLst/>
            <a:gdLst>
              <a:gd name="T0" fmla="*/ 13 w 105"/>
              <a:gd name="T1" fmla="*/ 117 h 117"/>
              <a:gd name="T2" fmla="*/ 4 w 105"/>
              <a:gd name="T3" fmla="*/ 114 h 117"/>
              <a:gd name="T4" fmla="*/ 0 w 105"/>
              <a:gd name="T5" fmla="*/ 104 h 117"/>
              <a:gd name="T6" fmla="*/ 0 w 105"/>
              <a:gd name="T7" fmla="*/ 13 h 117"/>
              <a:gd name="T8" fmla="*/ 4 w 105"/>
              <a:gd name="T9" fmla="*/ 3 h 117"/>
              <a:gd name="T10" fmla="*/ 13 w 105"/>
              <a:gd name="T11" fmla="*/ 0 h 117"/>
              <a:gd name="T12" fmla="*/ 43 w 105"/>
              <a:gd name="T13" fmla="*/ 0 h 117"/>
              <a:gd name="T14" fmla="*/ 87 w 105"/>
              <a:gd name="T15" fmla="*/ 16 h 117"/>
              <a:gd name="T16" fmla="*/ 105 w 105"/>
              <a:gd name="T17" fmla="*/ 57 h 117"/>
              <a:gd name="T18" fmla="*/ 89 w 105"/>
              <a:gd name="T19" fmla="*/ 100 h 117"/>
              <a:gd name="T20" fmla="*/ 47 w 105"/>
              <a:gd name="T21" fmla="*/ 117 h 117"/>
              <a:gd name="T22" fmla="*/ 13 w 105"/>
              <a:gd name="T23" fmla="*/ 117 h 117"/>
              <a:gd name="T24" fmla="*/ 43 w 105"/>
              <a:gd name="T25" fmla="*/ 93 h 117"/>
              <a:gd name="T26" fmla="*/ 68 w 105"/>
              <a:gd name="T27" fmla="*/ 83 h 117"/>
              <a:gd name="T28" fmla="*/ 78 w 105"/>
              <a:gd name="T29" fmla="*/ 59 h 117"/>
              <a:gd name="T30" fmla="*/ 67 w 105"/>
              <a:gd name="T31" fmla="*/ 34 h 117"/>
              <a:gd name="T32" fmla="*/ 42 w 105"/>
              <a:gd name="T33" fmla="*/ 24 h 117"/>
              <a:gd name="T34" fmla="*/ 26 w 105"/>
              <a:gd name="T35" fmla="*/ 24 h 117"/>
              <a:gd name="T36" fmla="*/ 26 w 105"/>
              <a:gd name="T37" fmla="*/ 93 h 117"/>
              <a:gd name="T38" fmla="*/ 43 w 105"/>
              <a:gd name="T39" fmla="*/ 9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" h="117">
                <a:moveTo>
                  <a:pt x="13" y="117"/>
                </a:moveTo>
                <a:cubicBezTo>
                  <a:pt x="10" y="117"/>
                  <a:pt x="7" y="116"/>
                  <a:pt x="4" y="114"/>
                </a:cubicBezTo>
                <a:cubicBezTo>
                  <a:pt x="2" y="111"/>
                  <a:pt x="0" y="108"/>
                  <a:pt x="0" y="10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9"/>
                  <a:pt x="1" y="6"/>
                  <a:pt x="4" y="3"/>
                </a:cubicBezTo>
                <a:cubicBezTo>
                  <a:pt x="6" y="1"/>
                  <a:pt x="10" y="0"/>
                  <a:pt x="1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61" y="0"/>
                  <a:pt x="75" y="5"/>
                  <a:pt x="87" y="16"/>
                </a:cubicBezTo>
                <a:cubicBezTo>
                  <a:pt x="99" y="27"/>
                  <a:pt x="105" y="40"/>
                  <a:pt x="105" y="57"/>
                </a:cubicBezTo>
                <a:cubicBezTo>
                  <a:pt x="105" y="74"/>
                  <a:pt x="99" y="88"/>
                  <a:pt x="89" y="100"/>
                </a:cubicBezTo>
                <a:cubicBezTo>
                  <a:pt x="78" y="111"/>
                  <a:pt x="64" y="117"/>
                  <a:pt x="47" y="117"/>
                </a:cubicBezTo>
                <a:cubicBezTo>
                  <a:pt x="13" y="117"/>
                  <a:pt x="13" y="117"/>
                  <a:pt x="13" y="117"/>
                </a:cubicBezTo>
                <a:close/>
                <a:moveTo>
                  <a:pt x="43" y="93"/>
                </a:moveTo>
                <a:cubicBezTo>
                  <a:pt x="53" y="93"/>
                  <a:pt x="61" y="90"/>
                  <a:pt x="68" y="83"/>
                </a:cubicBezTo>
                <a:cubicBezTo>
                  <a:pt x="75" y="77"/>
                  <a:pt x="78" y="69"/>
                  <a:pt x="78" y="59"/>
                </a:cubicBezTo>
                <a:cubicBezTo>
                  <a:pt x="78" y="49"/>
                  <a:pt x="74" y="41"/>
                  <a:pt x="67" y="34"/>
                </a:cubicBezTo>
                <a:cubicBezTo>
                  <a:pt x="60" y="28"/>
                  <a:pt x="52" y="24"/>
                  <a:pt x="42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93"/>
                  <a:pt x="26" y="93"/>
                  <a:pt x="26" y="93"/>
                </a:cubicBezTo>
                <a:lnTo>
                  <a:pt x="43" y="93"/>
                </a:lnTo>
                <a:close/>
              </a:path>
            </a:pathLst>
          </a:custGeom>
          <a:solidFill>
            <a:srgbClr val="EB59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084426" y="4618563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323165" y="461856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828972" y="2486076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593408" y="248607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文本框 90">
            <a:extLst>
              <a:ext uri="{FF2B5EF4-FFF2-40B4-BE49-F238E27FC236}">
                <a16:creationId xmlns:a16="http://schemas.microsoft.com/office/drawing/2014/main" id="{723A1813-40B6-410F-A8F3-0A2AB875CE78}"/>
              </a:ext>
            </a:extLst>
          </p:cNvPr>
          <p:cNvSpPr txBox="1"/>
          <p:nvPr/>
        </p:nvSpPr>
        <p:spPr>
          <a:xfrm>
            <a:off x="2181734" y="351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个人提升</a:t>
            </a:r>
          </a:p>
        </p:txBody>
      </p:sp>
      <p:sp>
        <p:nvSpPr>
          <p:cNvPr id="39" name="文本框 99">
            <a:extLst>
              <a:ext uri="{FF2B5EF4-FFF2-40B4-BE49-F238E27FC236}">
                <a16:creationId xmlns:a16="http://schemas.microsoft.com/office/drawing/2014/main" id="{5FAD9D4F-3044-4F02-8AAC-E13412025C35}"/>
              </a:ext>
            </a:extLst>
          </p:cNvPr>
          <p:cNvSpPr txBox="1"/>
          <p:nvPr/>
        </p:nvSpPr>
        <p:spPr>
          <a:xfrm>
            <a:off x="786117" y="2550105"/>
            <a:ext cx="4996351" cy="1274195"/>
          </a:xfrm>
          <a:prstGeom prst="rect">
            <a:avLst/>
          </a:prstGeom>
          <a:noFill/>
          <a:ln w="38100">
            <a:solidFill>
              <a:srgbClr val="F18B00"/>
            </a:solidFill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99">
            <a:extLst>
              <a:ext uri="{FF2B5EF4-FFF2-40B4-BE49-F238E27FC236}">
                <a16:creationId xmlns:a16="http://schemas.microsoft.com/office/drawing/2014/main" id="{34C27537-A434-414E-BE95-91CFABCDCEFC}"/>
              </a:ext>
            </a:extLst>
          </p:cNvPr>
          <p:cNvSpPr txBox="1"/>
          <p:nvPr/>
        </p:nvSpPr>
        <p:spPr>
          <a:xfrm>
            <a:off x="771513" y="3942443"/>
            <a:ext cx="4996351" cy="1274195"/>
          </a:xfrm>
          <a:prstGeom prst="rect">
            <a:avLst/>
          </a:prstGeom>
          <a:noFill/>
          <a:ln w="38100">
            <a:solidFill>
              <a:srgbClr val="E60012"/>
            </a:solidFill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99">
            <a:extLst>
              <a:ext uri="{FF2B5EF4-FFF2-40B4-BE49-F238E27FC236}">
                <a16:creationId xmlns:a16="http://schemas.microsoft.com/office/drawing/2014/main" id="{EB090217-1333-493E-BF05-89EAE0031E21}"/>
              </a:ext>
            </a:extLst>
          </p:cNvPr>
          <p:cNvSpPr txBox="1"/>
          <p:nvPr/>
        </p:nvSpPr>
        <p:spPr>
          <a:xfrm>
            <a:off x="771512" y="5335882"/>
            <a:ext cx="4996351" cy="1274195"/>
          </a:xfrm>
          <a:prstGeom prst="rect">
            <a:avLst/>
          </a:prstGeom>
          <a:noFill/>
          <a:ln w="38100">
            <a:solidFill>
              <a:srgbClr val="EB5902"/>
            </a:solidFill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51A1D710-4E6E-4128-984F-1663472C9327}"/>
              </a:ext>
            </a:extLst>
          </p:cNvPr>
          <p:cNvSpPr>
            <a:spLocks noEditPoints="1"/>
          </p:cNvSpPr>
          <p:nvPr/>
        </p:nvSpPr>
        <p:spPr bwMode="auto">
          <a:xfrm>
            <a:off x="210150" y="1141412"/>
            <a:ext cx="407988" cy="436563"/>
          </a:xfrm>
          <a:custGeom>
            <a:avLst/>
            <a:gdLst>
              <a:gd name="T0" fmla="*/ 35 w 128"/>
              <a:gd name="T1" fmla="*/ 115 h 137"/>
              <a:gd name="T2" fmla="*/ 28 w 128"/>
              <a:gd name="T3" fmla="*/ 128 h 137"/>
              <a:gd name="T4" fmla="*/ 14 w 128"/>
              <a:gd name="T5" fmla="*/ 137 h 137"/>
              <a:gd name="T6" fmla="*/ 5 w 128"/>
              <a:gd name="T7" fmla="*/ 135 h 137"/>
              <a:gd name="T8" fmla="*/ 0 w 128"/>
              <a:gd name="T9" fmla="*/ 122 h 137"/>
              <a:gd name="T10" fmla="*/ 1 w 128"/>
              <a:gd name="T11" fmla="*/ 116 h 137"/>
              <a:gd name="T12" fmla="*/ 50 w 128"/>
              <a:gd name="T13" fmla="*/ 8 h 137"/>
              <a:gd name="T14" fmla="*/ 56 w 128"/>
              <a:gd name="T15" fmla="*/ 2 h 137"/>
              <a:gd name="T16" fmla="*/ 64 w 128"/>
              <a:gd name="T17" fmla="*/ 0 h 137"/>
              <a:gd name="T18" fmla="*/ 73 w 128"/>
              <a:gd name="T19" fmla="*/ 2 h 137"/>
              <a:gd name="T20" fmla="*/ 79 w 128"/>
              <a:gd name="T21" fmla="*/ 8 h 137"/>
              <a:gd name="T22" fmla="*/ 127 w 128"/>
              <a:gd name="T23" fmla="*/ 116 h 137"/>
              <a:gd name="T24" fmla="*/ 128 w 128"/>
              <a:gd name="T25" fmla="*/ 122 h 137"/>
              <a:gd name="T26" fmla="*/ 122 w 128"/>
              <a:gd name="T27" fmla="*/ 135 h 137"/>
              <a:gd name="T28" fmla="*/ 113 w 128"/>
              <a:gd name="T29" fmla="*/ 137 h 137"/>
              <a:gd name="T30" fmla="*/ 100 w 128"/>
              <a:gd name="T31" fmla="*/ 128 h 137"/>
              <a:gd name="T32" fmla="*/ 93 w 128"/>
              <a:gd name="T33" fmla="*/ 115 h 137"/>
              <a:gd name="T34" fmla="*/ 35 w 128"/>
              <a:gd name="T35" fmla="*/ 115 h 137"/>
              <a:gd name="T36" fmla="*/ 81 w 128"/>
              <a:gd name="T37" fmla="*/ 89 h 137"/>
              <a:gd name="T38" fmla="*/ 64 w 128"/>
              <a:gd name="T39" fmla="*/ 49 h 137"/>
              <a:gd name="T40" fmla="*/ 46 w 128"/>
              <a:gd name="T41" fmla="*/ 89 h 137"/>
              <a:gd name="T42" fmla="*/ 81 w 128"/>
              <a:gd name="T43" fmla="*/ 8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" h="137">
                <a:moveTo>
                  <a:pt x="35" y="115"/>
                </a:moveTo>
                <a:cubicBezTo>
                  <a:pt x="28" y="128"/>
                  <a:pt x="28" y="128"/>
                  <a:pt x="28" y="128"/>
                </a:cubicBezTo>
                <a:cubicBezTo>
                  <a:pt x="25" y="134"/>
                  <a:pt x="21" y="137"/>
                  <a:pt x="14" y="137"/>
                </a:cubicBezTo>
                <a:cubicBezTo>
                  <a:pt x="12" y="137"/>
                  <a:pt x="9" y="136"/>
                  <a:pt x="5" y="135"/>
                </a:cubicBezTo>
                <a:cubicBezTo>
                  <a:pt x="1" y="133"/>
                  <a:pt x="0" y="129"/>
                  <a:pt x="0" y="122"/>
                </a:cubicBezTo>
                <a:cubicBezTo>
                  <a:pt x="0" y="120"/>
                  <a:pt x="0" y="118"/>
                  <a:pt x="1" y="116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5"/>
                  <a:pt x="53" y="3"/>
                  <a:pt x="56" y="2"/>
                </a:cubicBezTo>
                <a:cubicBezTo>
                  <a:pt x="59" y="1"/>
                  <a:pt x="61" y="0"/>
                  <a:pt x="64" y="0"/>
                </a:cubicBezTo>
                <a:cubicBezTo>
                  <a:pt x="67" y="0"/>
                  <a:pt x="70" y="1"/>
                  <a:pt x="73" y="2"/>
                </a:cubicBezTo>
                <a:cubicBezTo>
                  <a:pt x="76" y="3"/>
                  <a:pt x="78" y="5"/>
                  <a:pt x="79" y="8"/>
                </a:cubicBezTo>
                <a:cubicBezTo>
                  <a:pt x="127" y="116"/>
                  <a:pt x="127" y="116"/>
                  <a:pt x="127" y="116"/>
                </a:cubicBezTo>
                <a:cubicBezTo>
                  <a:pt x="128" y="118"/>
                  <a:pt x="128" y="120"/>
                  <a:pt x="128" y="122"/>
                </a:cubicBezTo>
                <a:cubicBezTo>
                  <a:pt x="128" y="128"/>
                  <a:pt x="126" y="133"/>
                  <a:pt x="122" y="135"/>
                </a:cubicBezTo>
                <a:cubicBezTo>
                  <a:pt x="118" y="136"/>
                  <a:pt x="115" y="137"/>
                  <a:pt x="113" y="137"/>
                </a:cubicBezTo>
                <a:cubicBezTo>
                  <a:pt x="107" y="137"/>
                  <a:pt x="103" y="134"/>
                  <a:pt x="100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35" y="115"/>
                  <a:pt x="35" y="115"/>
                  <a:pt x="35" y="115"/>
                </a:cubicBezTo>
                <a:close/>
                <a:moveTo>
                  <a:pt x="81" y="89"/>
                </a:moveTo>
                <a:cubicBezTo>
                  <a:pt x="64" y="49"/>
                  <a:pt x="64" y="49"/>
                  <a:pt x="64" y="49"/>
                </a:cubicBezTo>
                <a:cubicBezTo>
                  <a:pt x="46" y="89"/>
                  <a:pt x="46" y="89"/>
                  <a:pt x="46" y="89"/>
                </a:cubicBezTo>
                <a:lnTo>
                  <a:pt x="81" y="89"/>
                </a:lnTo>
                <a:close/>
              </a:path>
            </a:pathLst>
          </a:custGeom>
          <a:solidFill>
            <a:srgbClr val="FAB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EC085FFE-1854-41DB-8014-47CFCEA1C022}"/>
              </a:ext>
            </a:extLst>
          </p:cNvPr>
          <p:cNvSpPr>
            <a:spLocks noEditPoints="1"/>
          </p:cNvSpPr>
          <p:nvPr/>
        </p:nvSpPr>
        <p:spPr bwMode="auto">
          <a:xfrm>
            <a:off x="258553" y="2611111"/>
            <a:ext cx="322263" cy="427038"/>
          </a:xfrm>
          <a:custGeom>
            <a:avLst/>
            <a:gdLst>
              <a:gd name="T0" fmla="*/ 101 w 101"/>
              <a:gd name="T1" fmla="*/ 99 h 134"/>
              <a:gd name="T2" fmla="*/ 87 w 101"/>
              <a:gd name="T3" fmla="*/ 125 h 134"/>
              <a:gd name="T4" fmla="*/ 57 w 101"/>
              <a:gd name="T5" fmla="*/ 134 h 134"/>
              <a:gd name="T6" fmla="*/ 15 w 101"/>
              <a:gd name="T7" fmla="*/ 134 h 134"/>
              <a:gd name="T8" fmla="*/ 4 w 101"/>
              <a:gd name="T9" fmla="*/ 130 h 134"/>
              <a:gd name="T10" fmla="*/ 0 w 101"/>
              <a:gd name="T11" fmla="*/ 120 h 134"/>
              <a:gd name="T12" fmla="*/ 0 w 101"/>
              <a:gd name="T13" fmla="*/ 15 h 134"/>
              <a:gd name="T14" fmla="*/ 4 w 101"/>
              <a:gd name="T15" fmla="*/ 4 h 134"/>
              <a:gd name="T16" fmla="*/ 15 w 101"/>
              <a:gd name="T17" fmla="*/ 0 h 134"/>
              <a:gd name="T18" fmla="*/ 49 w 101"/>
              <a:gd name="T19" fmla="*/ 0 h 134"/>
              <a:gd name="T20" fmla="*/ 75 w 101"/>
              <a:gd name="T21" fmla="*/ 4 h 134"/>
              <a:gd name="T22" fmla="*/ 90 w 101"/>
              <a:gd name="T23" fmla="*/ 18 h 134"/>
              <a:gd name="T24" fmla="*/ 95 w 101"/>
              <a:gd name="T25" fmla="*/ 38 h 134"/>
              <a:gd name="T26" fmla="*/ 92 w 101"/>
              <a:gd name="T27" fmla="*/ 53 h 134"/>
              <a:gd name="T28" fmla="*/ 88 w 101"/>
              <a:gd name="T29" fmla="*/ 59 h 134"/>
              <a:gd name="T30" fmla="*/ 84 w 101"/>
              <a:gd name="T31" fmla="*/ 64 h 134"/>
              <a:gd name="T32" fmla="*/ 97 w 101"/>
              <a:gd name="T33" fmla="*/ 76 h 134"/>
              <a:gd name="T34" fmla="*/ 101 w 101"/>
              <a:gd name="T35" fmla="*/ 94 h 134"/>
              <a:gd name="T36" fmla="*/ 101 w 101"/>
              <a:gd name="T37" fmla="*/ 97 h 134"/>
              <a:gd name="T38" fmla="*/ 101 w 101"/>
              <a:gd name="T39" fmla="*/ 99 h 134"/>
              <a:gd name="T40" fmla="*/ 71 w 101"/>
              <a:gd name="T41" fmla="*/ 93 h 134"/>
              <a:gd name="T42" fmla="*/ 66 w 101"/>
              <a:gd name="T43" fmla="*/ 82 h 134"/>
              <a:gd name="T44" fmla="*/ 56 w 101"/>
              <a:gd name="T45" fmla="*/ 78 h 134"/>
              <a:gd name="T46" fmla="*/ 30 w 101"/>
              <a:gd name="T47" fmla="*/ 78 h 134"/>
              <a:gd name="T48" fmla="*/ 30 w 101"/>
              <a:gd name="T49" fmla="*/ 108 h 134"/>
              <a:gd name="T50" fmla="*/ 57 w 101"/>
              <a:gd name="T51" fmla="*/ 108 h 134"/>
              <a:gd name="T52" fmla="*/ 67 w 101"/>
              <a:gd name="T53" fmla="*/ 103 h 134"/>
              <a:gd name="T54" fmla="*/ 71 w 101"/>
              <a:gd name="T55" fmla="*/ 93 h 134"/>
              <a:gd name="T56" fmla="*/ 30 w 101"/>
              <a:gd name="T57" fmla="*/ 28 h 134"/>
              <a:gd name="T58" fmla="*/ 30 w 101"/>
              <a:gd name="T59" fmla="*/ 54 h 134"/>
              <a:gd name="T60" fmla="*/ 54 w 101"/>
              <a:gd name="T61" fmla="*/ 54 h 134"/>
              <a:gd name="T62" fmla="*/ 63 w 101"/>
              <a:gd name="T63" fmla="*/ 50 h 134"/>
              <a:gd name="T64" fmla="*/ 67 w 101"/>
              <a:gd name="T65" fmla="*/ 41 h 134"/>
              <a:gd name="T66" fmla="*/ 63 w 101"/>
              <a:gd name="T67" fmla="*/ 32 h 134"/>
              <a:gd name="T68" fmla="*/ 54 w 101"/>
              <a:gd name="T69" fmla="*/ 28 h 134"/>
              <a:gd name="T70" fmla="*/ 30 w 101"/>
              <a:gd name="T71" fmla="*/ 2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1" h="134">
                <a:moveTo>
                  <a:pt x="101" y="99"/>
                </a:moveTo>
                <a:cubicBezTo>
                  <a:pt x="100" y="110"/>
                  <a:pt x="95" y="118"/>
                  <a:pt x="87" y="125"/>
                </a:cubicBezTo>
                <a:cubicBezTo>
                  <a:pt x="78" y="131"/>
                  <a:pt x="68" y="134"/>
                  <a:pt x="57" y="134"/>
                </a:cubicBezTo>
                <a:cubicBezTo>
                  <a:pt x="15" y="134"/>
                  <a:pt x="15" y="134"/>
                  <a:pt x="15" y="134"/>
                </a:cubicBezTo>
                <a:cubicBezTo>
                  <a:pt x="11" y="134"/>
                  <a:pt x="7" y="133"/>
                  <a:pt x="4" y="130"/>
                </a:cubicBezTo>
                <a:cubicBezTo>
                  <a:pt x="1" y="127"/>
                  <a:pt x="0" y="124"/>
                  <a:pt x="0" y="1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7"/>
                  <a:pt x="4" y="4"/>
                </a:cubicBezTo>
                <a:cubicBezTo>
                  <a:pt x="7" y="1"/>
                  <a:pt x="10" y="0"/>
                  <a:pt x="15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60" y="0"/>
                  <a:pt x="69" y="1"/>
                  <a:pt x="75" y="4"/>
                </a:cubicBezTo>
                <a:cubicBezTo>
                  <a:pt x="81" y="7"/>
                  <a:pt x="86" y="11"/>
                  <a:pt x="90" y="18"/>
                </a:cubicBezTo>
                <a:cubicBezTo>
                  <a:pt x="93" y="24"/>
                  <a:pt x="95" y="31"/>
                  <a:pt x="95" y="38"/>
                </a:cubicBezTo>
                <a:cubicBezTo>
                  <a:pt x="95" y="44"/>
                  <a:pt x="94" y="49"/>
                  <a:pt x="92" y="53"/>
                </a:cubicBezTo>
                <a:cubicBezTo>
                  <a:pt x="88" y="59"/>
                  <a:pt x="88" y="59"/>
                  <a:pt x="88" y="59"/>
                </a:cubicBezTo>
                <a:cubicBezTo>
                  <a:pt x="84" y="64"/>
                  <a:pt x="84" y="64"/>
                  <a:pt x="84" y="64"/>
                </a:cubicBezTo>
                <a:cubicBezTo>
                  <a:pt x="90" y="67"/>
                  <a:pt x="94" y="71"/>
                  <a:pt x="97" y="76"/>
                </a:cubicBezTo>
                <a:cubicBezTo>
                  <a:pt x="100" y="81"/>
                  <a:pt x="101" y="87"/>
                  <a:pt x="101" y="94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9"/>
                  <a:pt x="101" y="99"/>
                  <a:pt x="101" y="99"/>
                </a:cubicBezTo>
                <a:close/>
                <a:moveTo>
                  <a:pt x="71" y="93"/>
                </a:moveTo>
                <a:cubicBezTo>
                  <a:pt x="71" y="89"/>
                  <a:pt x="69" y="85"/>
                  <a:pt x="66" y="82"/>
                </a:cubicBezTo>
                <a:cubicBezTo>
                  <a:pt x="64" y="80"/>
                  <a:pt x="60" y="78"/>
                  <a:pt x="56" y="78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108"/>
                  <a:pt x="64" y="106"/>
                  <a:pt x="67" y="103"/>
                </a:cubicBezTo>
                <a:cubicBezTo>
                  <a:pt x="70" y="101"/>
                  <a:pt x="71" y="97"/>
                  <a:pt x="71" y="93"/>
                </a:cubicBezTo>
                <a:close/>
                <a:moveTo>
                  <a:pt x="30" y="28"/>
                </a:moveTo>
                <a:cubicBezTo>
                  <a:pt x="30" y="54"/>
                  <a:pt x="30" y="54"/>
                  <a:pt x="30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7" y="54"/>
                  <a:pt x="60" y="53"/>
                  <a:pt x="63" y="50"/>
                </a:cubicBezTo>
                <a:cubicBezTo>
                  <a:pt x="66" y="48"/>
                  <a:pt x="67" y="45"/>
                  <a:pt x="67" y="41"/>
                </a:cubicBezTo>
                <a:cubicBezTo>
                  <a:pt x="67" y="38"/>
                  <a:pt x="66" y="34"/>
                  <a:pt x="63" y="32"/>
                </a:cubicBezTo>
                <a:cubicBezTo>
                  <a:pt x="61" y="29"/>
                  <a:pt x="58" y="28"/>
                  <a:pt x="54" y="28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18B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EC1D4E03-EF14-49D9-8266-088EC5AFDD4E}"/>
              </a:ext>
            </a:extLst>
          </p:cNvPr>
          <p:cNvSpPr>
            <a:spLocks/>
          </p:cNvSpPr>
          <p:nvPr/>
        </p:nvSpPr>
        <p:spPr bwMode="auto">
          <a:xfrm>
            <a:off x="240312" y="4001294"/>
            <a:ext cx="347663" cy="382588"/>
          </a:xfrm>
          <a:custGeom>
            <a:avLst/>
            <a:gdLst>
              <a:gd name="T0" fmla="*/ 61 w 109"/>
              <a:gd name="T1" fmla="*/ 120 h 120"/>
              <a:gd name="T2" fmla="*/ 18 w 109"/>
              <a:gd name="T3" fmla="*/ 102 h 120"/>
              <a:gd name="T4" fmla="*/ 0 w 109"/>
              <a:gd name="T5" fmla="*/ 60 h 120"/>
              <a:gd name="T6" fmla="*/ 18 w 109"/>
              <a:gd name="T7" fmla="*/ 18 h 120"/>
              <a:gd name="T8" fmla="*/ 61 w 109"/>
              <a:gd name="T9" fmla="*/ 0 h 120"/>
              <a:gd name="T10" fmla="*/ 85 w 109"/>
              <a:gd name="T11" fmla="*/ 5 h 120"/>
              <a:gd name="T12" fmla="*/ 101 w 109"/>
              <a:gd name="T13" fmla="*/ 16 h 120"/>
              <a:gd name="T14" fmla="*/ 107 w 109"/>
              <a:gd name="T15" fmla="*/ 24 h 120"/>
              <a:gd name="T16" fmla="*/ 109 w 109"/>
              <a:gd name="T17" fmla="*/ 29 h 120"/>
              <a:gd name="T18" fmla="*/ 105 w 109"/>
              <a:gd name="T19" fmla="*/ 37 h 120"/>
              <a:gd name="T20" fmla="*/ 100 w 109"/>
              <a:gd name="T21" fmla="*/ 41 h 120"/>
              <a:gd name="T22" fmla="*/ 98 w 109"/>
              <a:gd name="T23" fmla="*/ 41 h 120"/>
              <a:gd name="T24" fmla="*/ 96 w 109"/>
              <a:gd name="T25" fmla="*/ 42 h 120"/>
              <a:gd name="T26" fmla="*/ 86 w 109"/>
              <a:gd name="T27" fmla="*/ 37 h 120"/>
              <a:gd name="T28" fmla="*/ 75 w 109"/>
              <a:gd name="T29" fmla="*/ 29 h 120"/>
              <a:gd name="T30" fmla="*/ 61 w 109"/>
              <a:gd name="T31" fmla="*/ 26 h 120"/>
              <a:gd name="T32" fmla="*/ 36 w 109"/>
              <a:gd name="T33" fmla="*/ 36 h 120"/>
              <a:gd name="T34" fmla="*/ 26 w 109"/>
              <a:gd name="T35" fmla="*/ 60 h 120"/>
              <a:gd name="T36" fmla="*/ 36 w 109"/>
              <a:gd name="T37" fmla="*/ 84 h 120"/>
              <a:gd name="T38" fmla="*/ 61 w 109"/>
              <a:gd name="T39" fmla="*/ 95 h 120"/>
              <a:gd name="T40" fmla="*/ 75 w 109"/>
              <a:gd name="T41" fmla="*/ 91 h 120"/>
              <a:gd name="T42" fmla="*/ 86 w 109"/>
              <a:gd name="T43" fmla="*/ 83 h 120"/>
              <a:gd name="T44" fmla="*/ 96 w 109"/>
              <a:gd name="T45" fmla="*/ 79 h 120"/>
              <a:gd name="T46" fmla="*/ 104 w 109"/>
              <a:gd name="T47" fmla="*/ 81 h 120"/>
              <a:gd name="T48" fmla="*/ 108 w 109"/>
              <a:gd name="T49" fmla="*/ 86 h 120"/>
              <a:gd name="T50" fmla="*/ 109 w 109"/>
              <a:gd name="T51" fmla="*/ 91 h 120"/>
              <a:gd name="T52" fmla="*/ 103 w 109"/>
              <a:gd name="T53" fmla="*/ 103 h 120"/>
              <a:gd name="T54" fmla="*/ 85 w 109"/>
              <a:gd name="T55" fmla="*/ 115 h 120"/>
              <a:gd name="T56" fmla="*/ 61 w 109"/>
              <a:gd name="T5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" h="120">
                <a:moveTo>
                  <a:pt x="61" y="120"/>
                </a:moveTo>
                <a:cubicBezTo>
                  <a:pt x="44" y="120"/>
                  <a:pt x="30" y="114"/>
                  <a:pt x="18" y="102"/>
                </a:cubicBezTo>
                <a:cubicBezTo>
                  <a:pt x="6" y="90"/>
                  <a:pt x="0" y="76"/>
                  <a:pt x="0" y="60"/>
                </a:cubicBezTo>
                <a:cubicBezTo>
                  <a:pt x="0" y="43"/>
                  <a:pt x="6" y="29"/>
                  <a:pt x="18" y="18"/>
                </a:cubicBezTo>
                <a:cubicBezTo>
                  <a:pt x="30" y="6"/>
                  <a:pt x="44" y="0"/>
                  <a:pt x="61" y="0"/>
                </a:cubicBezTo>
                <a:cubicBezTo>
                  <a:pt x="69" y="0"/>
                  <a:pt x="77" y="2"/>
                  <a:pt x="85" y="5"/>
                </a:cubicBezTo>
                <a:cubicBezTo>
                  <a:pt x="92" y="9"/>
                  <a:pt x="98" y="12"/>
                  <a:pt x="101" y="16"/>
                </a:cubicBezTo>
                <a:cubicBezTo>
                  <a:pt x="105" y="19"/>
                  <a:pt x="107" y="22"/>
                  <a:pt x="107" y="24"/>
                </a:cubicBezTo>
                <a:cubicBezTo>
                  <a:pt x="108" y="25"/>
                  <a:pt x="109" y="27"/>
                  <a:pt x="109" y="29"/>
                </a:cubicBezTo>
                <a:cubicBezTo>
                  <a:pt x="109" y="33"/>
                  <a:pt x="107" y="35"/>
                  <a:pt x="105" y="37"/>
                </a:cubicBezTo>
                <a:cubicBezTo>
                  <a:pt x="103" y="39"/>
                  <a:pt x="102" y="40"/>
                  <a:pt x="100" y="41"/>
                </a:cubicBezTo>
                <a:cubicBezTo>
                  <a:pt x="99" y="41"/>
                  <a:pt x="99" y="41"/>
                  <a:pt x="98" y="41"/>
                </a:cubicBezTo>
                <a:cubicBezTo>
                  <a:pt x="97" y="41"/>
                  <a:pt x="96" y="41"/>
                  <a:pt x="96" y="42"/>
                </a:cubicBezTo>
                <a:cubicBezTo>
                  <a:pt x="92" y="42"/>
                  <a:pt x="88" y="40"/>
                  <a:pt x="86" y="37"/>
                </a:cubicBezTo>
                <a:cubicBezTo>
                  <a:pt x="83" y="34"/>
                  <a:pt x="79" y="31"/>
                  <a:pt x="75" y="29"/>
                </a:cubicBezTo>
                <a:cubicBezTo>
                  <a:pt x="70" y="27"/>
                  <a:pt x="65" y="26"/>
                  <a:pt x="61" y="26"/>
                </a:cubicBezTo>
                <a:cubicBezTo>
                  <a:pt x="51" y="26"/>
                  <a:pt x="43" y="29"/>
                  <a:pt x="36" y="36"/>
                </a:cubicBezTo>
                <a:cubicBezTo>
                  <a:pt x="30" y="43"/>
                  <a:pt x="26" y="51"/>
                  <a:pt x="26" y="60"/>
                </a:cubicBezTo>
                <a:cubicBezTo>
                  <a:pt x="26" y="69"/>
                  <a:pt x="29" y="77"/>
                  <a:pt x="36" y="84"/>
                </a:cubicBezTo>
                <a:cubicBezTo>
                  <a:pt x="43" y="91"/>
                  <a:pt x="51" y="95"/>
                  <a:pt x="61" y="95"/>
                </a:cubicBezTo>
                <a:cubicBezTo>
                  <a:pt x="66" y="95"/>
                  <a:pt x="71" y="93"/>
                  <a:pt x="75" y="91"/>
                </a:cubicBezTo>
                <a:cubicBezTo>
                  <a:pt x="79" y="89"/>
                  <a:pt x="83" y="87"/>
                  <a:pt x="86" y="83"/>
                </a:cubicBezTo>
                <a:cubicBezTo>
                  <a:pt x="89" y="80"/>
                  <a:pt x="92" y="79"/>
                  <a:pt x="96" y="79"/>
                </a:cubicBezTo>
                <a:cubicBezTo>
                  <a:pt x="100" y="79"/>
                  <a:pt x="102" y="79"/>
                  <a:pt x="104" y="81"/>
                </a:cubicBezTo>
                <a:cubicBezTo>
                  <a:pt x="106" y="83"/>
                  <a:pt x="107" y="84"/>
                  <a:pt x="108" y="86"/>
                </a:cubicBezTo>
                <a:cubicBezTo>
                  <a:pt x="108" y="88"/>
                  <a:pt x="109" y="89"/>
                  <a:pt x="109" y="91"/>
                </a:cubicBezTo>
                <a:cubicBezTo>
                  <a:pt x="109" y="95"/>
                  <a:pt x="107" y="99"/>
                  <a:pt x="103" y="103"/>
                </a:cubicBezTo>
                <a:cubicBezTo>
                  <a:pt x="99" y="107"/>
                  <a:pt x="93" y="111"/>
                  <a:pt x="85" y="115"/>
                </a:cubicBezTo>
                <a:cubicBezTo>
                  <a:pt x="77" y="118"/>
                  <a:pt x="69" y="120"/>
                  <a:pt x="61" y="120"/>
                </a:cubicBezTo>
                <a:close/>
              </a:path>
            </a:pathLst>
          </a:custGeom>
          <a:solidFill>
            <a:srgbClr val="E600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9">
            <a:extLst>
              <a:ext uri="{FF2B5EF4-FFF2-40B4-BE49-F238E27FC236}">
                <a16:creationId xmlns:a16="http://schemas.microsoft.com/office/drawing/2014/main" id="{2F4D72E6-7D7F-49D0-B00B-890774EF05C2}"/>
              </a:ext>
            </a:extLst>
          </p:cNvPr>
          <p:cNvSpPr>
            <a:spLocks noEditPoints="1"/>
          </p:cNvSpPr>
          <p:nvPr/>
        </p:nvSpPr>
        <p:spPr bwMode="auto">
          <a:xfrm>
            <a:off x="260327" y="5347027"/>
            <a:ext cx="334963" cy="373063"/>
          </a:xfrm>
          <a:custGeom>
            <a:avLst/>
            <a:gdLst>
              <a:gd name="T0" fmla="*/ 13 w 105"/>
              <a:gd name="T1" fmla="*/ 117 h 117"/>
              <a:gd name="T2" fmla="*/ 4 w 105"/>
              <a:gd name="T3" fmla="*/ 114 h 117"/>
              <a:gd name="T4" fmla="*/ 0 w 105"/>
              <a:gd name="T5" fmla="*/ 104 h 117"/>
              <a:gd name="T6" fmla="*/ 0 w 105"/>
              <a:gd name="T7" fmla="*/ 13 h 117"/>
              <a:gd name="T8" fmla="*/ 4 w 105"/>
              <a:gd name="T9" fmla="*/ 3 h 117"/>
              <a:gd name="T10" fmla="*/ 13 w 105"/>
              <a:gd name="T11" fmla="*/ 0 h 117"/>
              <a:gd name="T12" fmla="*/ 43 w 105"/>
              <a:gd name="T13" fmla="*/ 0 h 117"/>
              <a:gd name="T14" fmla="*/ 87 w 105"/>
              <a:gd name="T15" fmla="*/ 16 h 117"/>
              <a:gd name="T16" fmla="*/ 105 w 105"/>
              <a:gd name="T17" fmla="*/ 57 h 117"/>
              <a:gd name="T18" fmla="*/ 89 w 105"/>
              <a:gd name="T19" fmla="*/ 100 h 117"/>
              <a:gd name="T20" fmla="*/ 47 w 105"/>
              <a:gd name="T21" fmla="*/ 117 h 117"/>
              <a:gd name="T22" fmla="*/ 13 w 105"/>
              <a:gd name="T23" fmla="*/ 117 h 117"/>
              <a:gd name="T24" fmla="*/ 43 w 105"/>
              <a:gd name="T25" fmla="*/ 93 h 117"/>
              <a:gd name="T26" fmla="*/ 68 w 105"/>
              <a:gd name="T27" fmla="*/ 83 h 117"/>
              <a:gd name="T28" fmla="*/ 78 w 105"/>
              <a:gd name="T29" fmla="*/ 59 h 117"/>
              <a:gd name="T30" fmla="*/ 67 w 105"/>
              <a:gd name="T31" fmla="*/ 34 h 117"/>
              <a:gd name="T32" fmla="*/ 42 w 105"/>
              <a:gd name="T33" fmla="*/ 24 h 117"/>
              <a:gd name="T34" fmla="*/ 26 w 105"/>
              <a:gd name="T35" fmla="*/ 24 h 117"/>
              <a:gd name="T36" fmla="*/ 26 w 105"/>
              <a:gd name="T37" fmla="*/ 93 h 117"/>
              <a:gd name="T38" fmla="*/ 43 w 105"/>
              <a:gd name="T39" fmla="*/ 9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" h="117">
                <a:moveTo>
                  <a:pt x="13" y="117"/>
                </a:moveTo>
                <a:cubicBezTo>
                  <a:pt x="10" y="117"/>
                  <a:pt x="7" y="116"/>
                  <a:pt x="4" y="114"/>
                </a:cubicBezTo>
                <a:cubicBezTo>
                  <a:pt x="2" y="111"/>
                  <a:pt x="0" y="108"/>
                  <a:pt x="0" y="10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9"/>
                  <a:pt x="1" y="6"/>
                  <a:pt x="4" y="3"/>
                </a:cubicBezTo>
                <a:cubicBezTo>
                  <a:pt x="6" y="1"/>
                  <a:pt x="10" y="0"/>
                  <a:pt x="1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61" y="0"/>
                  <a:pt x="75" y="5"/>
                  <a:pt x="87" y="16"/>
                </a:cubicBezTo>
                <a:cubicBezTo>
                  <a:pt x="99" y="27"/>
                  <a:pt x="105" y="40"/>
                  <a:pt x="105" y="57"/>
                </a:cubicBezTo>
                <a:cubicBezTo>
                  <a:pt x="105" y="74"/>
                  <a:pt x="99" y="88"/>
                  <a:pt x="89" y="100"/>
                </a:cubicBezTo>
                <a:cubicBezTo>
                  <a:pt x="78" y="111"/>
                  <a:pt x="64" y="117"/>
                  <a:pt x="47" y="117"/>
                </a:cubicBezTo>
                <a:cubicBezTo>
                  <a:pt x="13" y="117"/>
                  <a:pt x="13" y="117"/>
                  <a:pt x="13" y="117"/>
                </a:cubicBezTo>
                <a:close/>
                <a:moveTo>
                  <a:pt x="43" y="93"/>
                </a:moveTo>
                <a:cubicBezTo>
                  <a:pt x="53" y="93"/>
                  <a:pt x="61" y="90"/>
                  <a:pt x="68" y="83"/>
                </a:cubicBezTo>
                <a:cubicBezTo>
                  <a:pt x="75" y="77"/>
                  <a:pt x="78" y="69"/>
                  <a:pt x="78" y="59"/>
                </a:cubicBezTo>
                <a:cubicBezTo>
                  <a:pt x="78" y="49"/>
                  <a:pt x="74" y="41"/>
                  <a:pt x="67" y="34"/>
                </a:cubicBezTo>
                <a:cubicBezTo>
                  <a:pt x="60" y="28"/>
                  <a:pt x="52" y="24"/>
                  <a:pt x="42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93"/>
                  <a:pt x="26" y="93"/>
                  <a:pt x="26" y="93"/>
                </a:cubicBezTo>
                <a:lnTo>
                  <a:pt x="43" y="93"/>
                </a:lnTo>
                <a:close/>
              </a:path>
            </a:pathLst>
          </a:custGeom>
          <a:solidFill>
            <a:srgbClr val="EB59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209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716174" y="1686437"/>
            <a:ext cx="355558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32" name="组合 2131"/>
          <p:cNvGrpSpPr/>
          <p:nvPr/>
        </p:nvGrpSpPr>
        <p:grpSpPr>
          <a:xfrm>
            <a:off x="3435146" y="1165224"/>
            <a:ext cx="5999162" cy="4527551"/>
            <a:chOff x="3046413" y="1085850"/>
            <a:chExt cx="5999162" cy="4527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Freeform 87"/>
            <p:cNvSpPr>
              <a:spLocks/>
            </p:cNvSpPr>
            <p:nvPr/>
          </p:nvSpPr>
          <p:spPr bwMode="auto">
            <a:xfrm>
              <a:off x="5151438" y="3087688"/>
              <a:ext cx="3443288" cy="458788"/>
            </a:xfrm>
            <a:custGeom>
              <a:avLst/>
              <a:gdLst>
                <a:gd name="T0" fmla="*/ 704 w 1607"/>
                <a:gd name="T1" fmla="*/ 116 h 214"/>
                <a:gd name="T2" fmla="*/ 0 w 1607"/>
                <a:gd name="T3" fmla="*/ 138 h 214"/>
                <a:gd name="T4" fmla="*/ 0 w 1607"/>
                <a:gd name="T5" fmla="*/ 168 h 214"/>
                <a:gd name="T6" fmla="*/ 706 w 1607"/>
                <a:gd name="T7" fmla="*/ 190 h 214"/>
                <a:gd name="T8" fmla="*/ 1529 w 1607"/>
                <a:gd name="T9" fmla="*/ 214 h 214"/>
                <a:gd name="T10" fmla="*/ 1602 w 1607"/>
                <a:gd name="T11" fmla="*/ 209 h 214"/>
                <a:gd name="T12" fmla="*/ 1607 w 1607"/>
                <a:gd name="T13" fmla="*/ 0 h 214"/>
                <a:gd name="T14" fmla="*/ 704 w 1607"/>
                <a:gd name="T15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7" h="214">
                  <a:moveTo>
                    <a:pt x="704" y="116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706" y="190"/>
                    <a:pt x="706" y="190"/>
                    <a:pt x="706" y="190"/>
                  </a:cubicBezTo>
                  <a:cubicBezTo>
                    <a:pt x="1529" y="214"/>
                    <a:pt x="1529" y="214"/>
                    <a:pt x="1529" y="214"/>
                  </a:cubicBezTo>
                  <a:cubicBezTo>
                    <a:pt x="1602" y="209"/>
                    <a:pt x="1602" y="209"/>
                    <a:pt x="1602" y="209"/>
                  </a:cubicBezTo>
                  <a:cubicBezTo>
                    <a:pt x="1607" y="0"/>
                    <a:pt x="1607" y="0"/>
                    <a:pt x="1607" y="0"/>
                  </a:cubicBezTo>
                  <a:cubicBezTo>
                    <a:pt x="1607" y="0"/>
                    <a:pt x="1090" y="92"/>
                    <a:pt x="704" y="116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8"/>
            <p:cNvSpPr>
              <a:spLocks/>
            </p:cNvSpPr>
            <p:nvPr/>
          </p:nvSpPr>
          <p:spPr bwMode="auto">
            <a:xfrm>
              <a:off x="5151438" y="3503613"/>
              <a:ext cx="3582988" cy="1477963"/>
            </a:xfrm>
            <a:custGeom>
              <a:avLst/>
              <a:gdLst>
                <a:gd name="T0" fmla="*/ 1251 w 1672"/>
                <a:gd name="T1" fmla="*/ 184 h 690"/>
                <a:gd name="T2" fmla="*/ 876 w 1672"/>
                <a:gd name="T3" fmla="*/ 66 h 690"/>
                <a:gd name="T4" fmla="*/ 286 w 1672"/>
                <a:gd name="T5" fmla="*/ 17 h 690"/>
                <a:gd name="T6" fmla="*/ 0 w 1672"/>
                <a:gd name="T7" fmla="*/ 0 h 690"/>
                <a:gd name="T8" fmla="*/ 0 w 1672"/>
                <a:gd name="T9" fmla="*/ 25 h 690"/>
                <a:gd name="T10" fmla="*/ 287 w 1672"/>
                <a:gd name="T11" fmla="*/ 40 h 690"/>
                <a:gd name="T12" fmla="*/ 835 w 1672"/>
                <a:gd name="T13" fmla="*/ 121 h 690"/>
                <a:gd name="T14" fmla="*/ 1485 w 1672"/>
                <a:gd name="T15" fmla="*/ 598 h 690"/>
                <a:gd name="T16" fmla="*/ 1652 w 1672"/>
                <a:gd name="T17" fmla="*/ 686 h 690"/>
                <a:gd name="T18" fmla="*/ 1672 w 1672"/>
                <a:gd name="T19" fmla="*/ 391 h 690"/>
                <a:gd name="T20" fmla="*/ 1251 w 1672"/>
                <a:gd name="T21" fmla="*/ 1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2" h="690">
                  <a:moveTo>
                    <a:pt x="1251" y="184"/>
                  </a:moveTo>
                  <a:cubicBezTo>
                    <a:pt x="1047" y="98"/>
                    <a:pt x="876" y="66"/>
                    <a:pt x="876" y="66"/>
                  </a:cubicBezTo>
                  <a:cubicBezTo>
                    <a:pt x="712" y="24"/>
                    <a:pt x="286" y="17"/>
                    <a:pt x="286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684" y="66"/>
                    <a:pt x="835" y="121"/>
                    <a:pt x="835" y="121"/>
                  </a:cubicBezTo>
                  <a:cubicBezTo>
                    <a:pt x="1038" y="197"/>
                    <a:pt x="1313" y="435"/>
                    <a:pt x="1485" y="598"/>
                  </a:cubicBezTo>
                  <a:cubicBezTo>
                    <a:pt x="1583" y="690"/>
                    <a:pt x="1652" y="686"/>
                    <a:pt x="1652" y="686"/>
                  </a:cubicBezTo>
                  <a:cubicBezTo>
                    <a:pt x="1672" y="391"/>
                    <a:pt x="1672" y="391"/>
                    <a:pt x="1672" y="391"/>
                  </a:cubicBezTo>
                  <a:lnTo>
                    <a:pt x="1251" y="184"/>
                  </a:lnTo>
                  <a:close/>
                </a:path>
              </a:pathLst>
            </a:custGeom>
            <a:solidFill>
              <a:srgbClr val="FF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9"/>
            <p:cNvSpPr>
              <a:spLocks/>
            </p:cNvSpPr>
            <p:nvPr/>
          </p:nvSpPr>
          <p:spPr bwMode="auto">
            <a:xfrm>
              <a:off x="5151438" y="3438525"/>
              <a:ext cx="3171825" cy="698500"/>
            </a:xfrm>
            <a:custGeom>
              <a:avLst/>
              <a:gdLst>
                <a:gd name="T0" fmla="*/ 0 w 1480"/>
                <a:gd name="T1" fmla="*/ 0 h 326"/>
                <a:gd name="T2" fmla="*/ 0 w 1480"/>
                <a:gd name="T3" fmla="*/ 31 h 326"/>
                <a:gd name="T4" fmla="*/ 726 w 1480"/>
                <a:gd name="T5" fmla="*/ 76 h 326"/>
                <a:gd name="T6" fmla="*/ 1382 w 1480"/>
                <a:gd name="T7" fmla="*/ 285 h 326"/>
                <a:gd name="T8" fmla="*/ 1471 w 1480"/>
                <a:gd name="T9" fmla="*/ 316 h 326"/>
                <a:gd name="T10" fmla="*/ 1480 w 1480"/>
                <a:gd name="T11" fmla="*/ 45 h 326"/>
                <a:gd name="T12" fmla="*/ 0 w 1480"/>
                <a:gd name="T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0" h="326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726" y="76"/>
                    <a:pt x="726" y="76"/>
                    <a:pt x="726" y="76"/>
                  </a:cubicBezTo>
                  <a:cubicBezTo>
                    <a:pt x="1000" y="98"/>
                    <a:pt x="1244" y="210"/>
                    <a:pt x="1382" y="285"/>
                  </a:cubicBezTo>
                  <a:cubicBezTo>
                    <a:pt x="1457" y="326"/>
                    <a:pt x="1471" y="316"/>
                    <a:pt x="1471" y="316"/>
                  </a:cubicBezTo>
                  <a:cubicBezTo>
                    <a:pt x="1480" y="45"/>
                    <a:pt x="1480" y="45"/>
                    <a:pt x="1480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0"/>
            <p:cNvSpPr>
              <a:spLocks/>
            </p:cNvSpPr>
            <p:nvPr/>
          </p:nvSpPr>
          <p:spPr bwMode="auto">
            <a:xfrm>
              <a:off x="5151438" y="2598738"/>
              <a:ext cx="3367088" cy="795338"/>
            </a:xfrm>
            <a:custGeom>
              <a:avLst/>
              <a:gdLst>
                <a:gd name="T0" fmla="*/ 1491 w 1571"/>
                <a:gd name="T1" fmla="*/ 0 h 371"/>
                <a:gd name="T2" fmla="*/ 726 w 1571"/>
                <a:gd name="T3" fmla="*/ 287 h 371"/>
                <a:gd name="T4" fmla="*/ 0 w 1571"/>
                <a:gd name="T5" fmla="*/ 343 h 371"/>
                <a:gd name="T6" fmla="*/ 0 w 1571"/>
                <a:gd name="T7" fmla="*/ 371 h 371"/>
                <a:gd name="T8" fmla="*/ 550 w 1571"/>
                <a:gd name="T9" fmla="*/ 361 h 371"/>
                <a:gd name="T10" fmla="*/ 1571 w 1571"/>
                <a:gd name="T11" fmla="*/ 245 h 371"/>
                <a:gd name="T12" fmla="*/ 1491 w 1571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1" h="371">
                  <a:moveTo>
                    <a:pt x="1491" y="0"/>
                  </a:moveTo>
                  <a:cubicBezTo>
                    <a:pt x="1491" y="0"/>
                    <a:pt x="1040" y="255"/>
                    <a:pt x="726" y="287"/>
                  </a:cubicBezTo>
                  <a:cubicBezTo>
                    <a:pt x="726" y="287"/>
                    <a:pt x="451" y="323"/>
                    <a:pt x="0" y="343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59" y="368"/>
                    <a:pt x="408" y="363"/>
                    <a:pt x="550" y="361"/>
                  </a:cubicBezTo>
                  <a:cubicBezTo>
                    <a:pt x="1064" y="334"/>
                    <a:pt x="1571" y="245"/>
                    <a:pt x="1571" y="245"/>
                  </a:cubicBezTo>
                  <a:lnTo>
                    <a:pt x="1491" y="0"/>
                  </a:lnTo>
                  <a:close/>
                </a:path>
              </a:pathLst>
            </a:custGeom>
            <a:solidFill>
              <a:srgbClr val="98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1"/>
            <p:cNvSpPr>
              <a:spLocks/>
            </p:cNvSpPr>
            <p:nvPr/>
          </p:nvSpPr>
          <p:spPr bwMode="auto">
            <a:xfrm>
              <a:off x="5151438" y="1352550"/>
              <a:ext cx="3527425" cy="1916113"/>
            </a:xfrm>
            <a:custGeom>
              <a:avLst/>
              <a:gdLst>
                <a:gd name="T0" fmla="*/ 1354 w 1646"/>
                <a:gd name="T1" fmla="*/ 0 h 895"/>
                <a:gd name="T2" fmla="*/ 821 w 1646"/>
                <a:gd name="T3" fmla="*/ 718 h 895"/>
                <a:gd name="T4" fmla="*/ 195 w 1646"/>
                <a:gd name="T5" fmla="*/ 846 h 895"/>
                <a:gd name="T6" fmla="*/ 0 w 1646"/>
                <a:gd name="T7" fmla="*/ 863 h 895"/>
                <a:gd name="T8" fmla="*/ 0 w 1646"/>
                <a:gd name="T9" fmla="*/ 895 h 895"/>
                <a:gd name="T10" fmla="*/ 194 w 1646"/>
                <a:gd name="T11" fmla="*/ 885 h 895"/>
                <a:gd name="T12" fmla="*/ 874 w 1646"/>
                <a:gd name="T13" fmla="*/ 779 h 895"/>
                <a:gd name="T14" fmla="*/ 1646 w 1646"/>
                <a:gd name="T15" fmla="*/ 164 h 895"/>
                <a:gd name="T16" fmla="*/ 1354 w 1646"/>
                <a:gd name="T17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6" h="895">
                  <a:moveTo>
                    <a:pt x="1354" y="0"/>
                  </a:moveTo>
                  <a:cubicBezTo>
                    <a:pt x="1354" y="0"/>
                    <a:pt x="1024" y="570"/>
                    <a:pt x="821" y="718"/>
                  </a:cubicBezTo>
                  <a:cubicBezTo>
                    <a:pt x="821" y="718"/>
                    <a:pt x="705" y="816"/>
                    <a:pt x="195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194" y="885"/>
                    <a:pt x="194" y="885"/>
                    <a:pt x="194" y="885"/>
                  </a:cubicBezTo>
                  <a:cubicBezTo>
                    <a:pt x="194" y="885"/>
                    <a:pt x="682" y="877"/>
                    <a:pt x="874" y="779"/>
                  </a:cubicBezTo>
                  <a:cubicBezTo>
                    <a:pt x="874" y="779"/>
                    <a:pt x="1338" y="484"/>
                    <a:pt x="1646" y="164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E5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2"/>
            <p:cNvSpPr>
              <a:spLocks/>
            </p:cNvSpPr>
            <p:nvPr/>
          </p:nvSpPr>
          <p:spPr bwMode="auto">
            <a:xfrm>
              <a:off x="5151438" y="1741488"/>
              <a:ext cx="3689350" cy="1593850"/>
            </a:xfrm>
            <a:custGeom>
              <a:avLst/>
              <a:gdLst>
                <a:gd name="T0" fmla="*/ 1646 w 1722"/>
                <a:gd name="T1" fmla="*/ 45 h 744"/>
                <a:gd name="T2" fmla="*/ 1569 w 1722"/>
                <a:gd name="T3" fmla="*/ 44 h 744"/>
                <a:gd name="T4" fmla="*/ 836 w 1722"/>
                <a:gd name="T5" fmla="*/ 614 h 744"/>
                <a:gd name="T6" fmla="*/ 288 w 1722"/>
                <a:gd name="T7" fmla="*/ 695 h 744"/>
                <a:gd name="T8" fmla="*/ 0 w 1722"/>
                <a:gd name="T9" fmla="*/ 712 h 744"/>
                <a:gd name="T10" fmla="*/ 0 w 1722"/>
                <a:gd name="T11" fmla="*/ 744 h 744"/>
                <a:gd name="T12" fmla="*/ 286 w 1722"/>
                <a:gd name="T13" fmla="*/ 728 h 744"/>
                <a:gd name="T14" fmla="*/ 853 w 1722"/>
                <a:gd name="T15" fmla="*/ 670 h 744"/>
                <a:gd name="T16" fmla="*/ 1221 w 1722"/>
                <a:gd name="T17" fmla="*/ 541 h 744"/>
                <a:gd name="T18" fmla="*/ 1722 w 1722"/>
                <a:gd name="T19" fmla="*/ 302 h 744"/>
                <a:gd name="T20" fmla="*/ 1646 w 1722"/>
                <a:gd name="T21" fmla="*/ 45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2" h="744">
                  <a:moveTo>
                    <a:pt x="1646" y="45"/>
                  </a:moveTo>
                  <a:cubicBezTo>
                    <a:pt x="1646" y="45"/>
                    <a:pt x="1618" y="0"/>
                    <a:pt x="1569" y="44"/>
                  </a:cubicBezTo>
                  <a:cubicBezTo>
                    <a:pt x="1407" y="188"/>
                    <a:pt x="1036" y="511"/>
                    <a:pt x="836" y="614"/>
                  </a:cubicBezTo>
                  <a:cubicBezTo>
                    <a:pt x="836" y="614"/>
                    <a:pt x="661" y="680"/>
                    <a:pt x="288" y="695"/>
                  </a:cubicBezTo>
                  <a:cubicBezTo>
                    <a:pt x="0" y="712"/>
                    <a:pt x="0" y="712"/>
                    <a:pt x="0" y="712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286" y="728"/>
                    <a:pt x="286" y="728"/>
                    <a:pt x="286" y="728"/>
                  </a:cubicBezTo>
                  <a:cubicBezTo>
                    <a:pt x="286" y="728"/>
                    <a:pt x="689" y="712"/>
                    <a:pt x="853" y="670"/>
                  </a:cubicBezTo>
                  <a:cubicBezTo>
                    <a:pt x="853" y="670"/>
                    <a:pt x="1018" y="627"/>
                    <a:pt x="1221" y="541"/>
                  </a:cubicBezTo>
                  <a:cubicBezTo>
                    <a:pt x="1722" y="302"/>
                    <a:pt x="1722" y="302"/>
                    <a:pt x="1722" y="302"/>
                  </a:cubicBezTo>
                  <a:lnTo>
                    <a:pt x="1646" y="45"/>
                  </a:lnTo>
                  <a:close/>
                </a:path>
              </a:pathLst>
            </a:custGeom>
            <a:solidFill>
              <a:srgbClr val="9ED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93"/>
            <p:cNvSpPr>
              <a:spLocks noChangeArrowheads="1"/>
            </p:cNvSpPr>
            <p:nvPr/>
          </p:nvSpPr>
          <p:spPr bwMode="auto">
            <a:xfrm>
              <a:off x="8248650" y="2547938"/>
              <a:ext cx="573088" cy="573088"/>
            </a:xfrm>
            <a:prstGeom prst="ellipse">
              <a:avLst/>
            </a:prstGeom>
            <a:solidFill>
              <a:srgbClr val="E5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94"/>
            <p:cNvSpPr>
              <a:spLocks noChangeArrowheads="1"/>
            </p:cNvSpPr>
            <p:nvPr/>
          </p:nvSpPr>
          <p:spPr bwMode="auto">
            <a:xfrm>
              <a:off x="8027988" y="1085850"/>
              <a:ext cx="760413" cy="758825"/>
            </a:xfrm>
            <a:prstGeom prst="ellipse">
              <a:avLst/>
            </a:prstGeom>
            <a:solidFill>
              <a:srgbClr val="98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95"/>
            <p:cNvSpPr>
              <a:spLocks noChangeArrowheads="1"/>
            </p:cNvSpPr>
            <p:nvPr/>
          </p:nvSpPr>
          <p:spPr bwMode="auto">
            <a:xfrm>
              <a:off x="8077200" y="3519488"/>
              <a:ext cx="669925" cy="668338"/>
            </a:xfrm>
            <a:prstGeom prst="ellipse">
              <a:avLst/>
            </a:prstGeom>
            <a:solidFill>
              <a:srgbClr val="E5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96"/>
            <p:cNvSpPr>
              <a:spLocks noChangeArrowheads="1"/>
            </p:cNvSpPr>
            <p:nvPr/>
          </p:nvSpPr>
          <p:spPr bwMode="auto">
            <a:xfrm>
              <a:off x="8353425" y="4333875"/>
              <a:ext cx="638175" cy="638175"/>
            </a:xfrm>
            <a:prstGeom prst="ellipse">
              <a:avLst/>
            </a:prstGeom>
            <a:solidFill>
              <a:srgbClr val="3D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97"/>
            <p:cNvSpPr>
              <a:spLocks/>
            </p:cNvSpPr>
            <p:nvPr/>
          </p:nvSpPr>
          <p:spPr bwMode="auto">
            <a:xfrm>
              <a:off x="5100638" y="3552825"/>
              <a:ext cx="3533775" cy="1914525"/>
            </a:xfrm>
            <a:custGeom>
              <a:avLst/>
              <a:gdLst>
                <a:gd name="T0" fmla="*/ 904 w 1649"/>
                <a:gd name="T1" fmla="*/ 117 h 894"/>
                <a:gd name="T2" fmla="*/ 224 w 1649"/>
                <a:gd name="T3" fmla="*/ 10 h 894"/>
                <a:gd name="T4" fmla="*/ 24 w 1649"/>
                <a:gd name="T5" fmla="*/ 0 h 894"/>
                <a:gd name="T6" fmla="*/ 0 w 1649"/>
                <a:gd name="T7" fmla="*/ 32 h 894"/>
                <a:gd name="T8" fmla="*/ 225 w 1649"/>
                <a:gd name="T9" fmla="*/ 49 h 894"/>
                <a:gd name="T10" fmla="*/ 850 w 1649"/>
                <a:gd name="T11" fmla="*/ 177 h 894"/>
                <a:gd name="T12" fmla="*/ 1387 w 1649"/>
                <a:gd name="T13" fmla="*/ 894 h 894"/>
                <a:gd name="T14" fmla="*/ 1649 w 1649"/>
                <a:gd name="T15" fmla="*/ 681 h 894"/>
                <a:gd name="T16" fmla="*/ 904 w 1649"/>
                <a:gd name="T17" fmla="*/ 117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9" h="894">
                  <a:moveTo>
                    <a:pt x="904" y="117"/>
                  </a:moveTo>
                  <a:cubicBezTo>
                    <a:pt x="741" y="33"/>
                    <a:pt x="224" y="10"/>
                    <a:pt x="224" y="1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735" y="79"/>
                    <a:pt x="850" y="177"/>
                    <a:pt x="850" y="177"/>
                  </a:cubicBezTo>
                  <a:cubicBezTo>
                    <a:pt x="1054" y="325"/>
                    <a:pt x="1387" y="894"/>
                    <a:pt x="1387" y="894"/>
                  </a:cubicBezTo>
                  <a:cubicBezTo>
                    <a:pt x="1649" y="681"/>
                    <a:pt x="1649" y="681"/>
                    <a:pt x="1649" y="681"/>
                  </a:cubicBezTo>
                  <a:cubicBezTo>
                    <a:pt x="1291" y="256"/>
                    <a:pt x="904" y="117"/>
                    <a:pt x="904" y="117"/>
                  </a:cubicBezTo>
                </a:path>
              </a:pathLst>
            </a:custGeom>
            <a:solidFill>
              <a:srgbClr val="E5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993063" y="4872038"/>
              <a:ext cx="741363" cy="741363"/>
            </a:xfrm>
            <a:prstGeom prst="ellipse">
              <a:avLst/>
            </a:prstGeom>
            <a:solidFill>
              <a:srgbClr val="98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Oval 99"/>
            <p:cNvSpPr>
              <a:spLocks noChangeArrowheads="1"/>
            </p:cNvSpPr>
            <p:nvPr/>
          </p:nvSpPr>
          <p:spPr bwMode="auto">
            <a:xfrm>
              <a:off x="8391525" y="1763713"/>
              <a:ext cx="654050" cy="650875"/>
            </a:xfrm>
            <a:prstGeom prst="ellipse">
              <a:avLst/>
            </a:prstGeom>
            <a:solidFill>
              <a:srgbClr val="3D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Oval 100"/>
            <p:cNvSpPr>
              <a:spLocks noChangeArrowheads="1"/>
            </p:cNvSpPr>
            <p:nvPr/>
          </p:nvSpPr>
          <p:spPr bwMode="auto">
            <a:xfrm>
              <a:off x="8361363" y="3113088"/>
              <a:ext cx="433388" cy="434975"/>
            </a:xfrm>
            <a:prstGeom prst="ellipse">
              <a:avLst/>
            </a:prstGeom>
            <a:solidFill>
              <a:srgbClr val="3D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1" name="组合 2130"/>
            <p:cNvGrpSpPr/>
            <p:nvPr/>
          </p:nvGrpSpPr>
          <p:grpSpPr>
            <a:xfrm>
              <a:off x="3046413" y="2984500"/>
              <a:ext cx="2379663" cy="893763"/>
              <a:chOff x="3046413" y="2984500"/>
              <a:chExt cx="2379663" cy="893763"/>
            </a:xfrm>
          </p:grpSpPr>
          <p:sp>
            <p:nvSpPr>
              <p:cNvPr id="122" name="Freeform 101"/>
              <p:cNvSpPr>
                <a:spLocks noEditPoints="1"/>
              </p:cNvSpPr>
              <p:nvPr/>
            </p:nvSpPr>
            <p:spPr bwMode="auto">
              <a:xfrm>
                <a:off x="3046413" y="2984500"/>
                <a:ext cx="2379663" cy="893763"/>
              </a:xfrm>
              <a:custGeom>
                <a:avLst/>
                <a:gdLst>
                  <a:gd name="T0" fmla="*/ 7 w 1111"/>
                  <a:gd name="T1" fmla="*/ 265 h 417"/>
                  <a:gd name="T2" fmla="*/ 93 w 1111"/>
                  <a:gd name="T3" fmla="*/ 291 h 417"/>
                  <a:gd name="T4" fmla="*/ 169 w 1111"/>
                  <a:gd name="T5" fmla="*/ 295 h 417"/>
                  <a:gd name="T6" fmla="*/ 171 w 1111"/>
                  <a:gd name="T7" fmla="*/ 295 h 417"/>
                  <a:gd name="T8" fmla="*/ 199 w 1111"/>
                  <a:gd name="T9" fmla="*/ 295 h 417"/>
                  <a:gd name="T10" fmla="*/ 418 w 1111"/>
                  <a:gd name="T11" fmla="*/ 295 h 417"/>
                  <a:gd name="T12" fmla="*/ 681 w 1111"/>
                  <a:gd name="T13" fmla="*/ 417 h 417"/>
                  <a:gd name="T14" fmla="*/ 809 w 1111"/>
                  <a:gd name="T15" fmla="*/ 417 h 417"/>
                  <a:gd name="T16" fmla="*/ 658 w 1111"/>
                  <a:gd name="T17" fmla="*/ 295 h 417"/>
                  <a:gd name="T18" fmla="*/ 785 w 1111"/>
                  <a:gd name="T19" fmla="*/ 295 h 417"/>
                  <a:gd name="T20" fmla="*/ 983 w 1111"/>
                  <a:gd name="T21" fmla="*/ 290 h 417"/>
                  <a:gd name="T22" fmla="*/ 1025 w 1111"/>
                  <a:gd name="T23" fmla="*/ 195 h 417"/>
                  <a:gd name="T24" fmla="*/ 1047 w 1111"/>
                  <a:gd name="T25" fmla="*/ 146 h 417"/>
                  <a:gd name="T26" fmla="*/ 1051 w 1111"/>
                  <a:gd name="T27" fmla="*/ 138 h 417"/>
                  <a:gd name="T28" fmla="*/ 1061 w 1111"/>
                  <a:gd name="T29" fmla="*/ 143 h 417"/>
                  <a:gd name="T30" fmla="*/ 1109 w 1111"/>
                  <a:gd name="T31" fmla="*/ 143 h 417"/>
                  <a:gd name="T32" fmla="*/ 1067 w 1111"/>
                  <a:gd name="T33" fmla="*/ 102 h 417"/>
                  <a:gd name="T34" fmla="*/ 1071 w 1111"/>
                  <a:gd name="T35" fmla="*/ 93 h 417"/>
                  <a:gd name="T36" fmla="*/ 1107 w 1111"/>
                  <a:gd name="T37" fmla="*/ 12 h 417"/>
                  <a:gd name="T38" fmla="*/ 1111 w 1111"/>
                  <a:gd name="T39" fmla="*/ 0 h 417"/>
                  <a:gd name="T40" fmla="*/ 1024 w 1111"/>
                  <a:gd name="T41" fmla="*/ 0 h 417"/>
                  <a:gd name="T42" fmla="*/ 978 w 1111"/>
                  <a:gd name="T43" fmla="*/ 42 h 417"/>
                  <a:gd name="T44" fmla="*/ 950 w 1111"/>
                  <a:gd name="T45" fmla="*/ 69 h 417"/>
                  <a:gd name="T46" fmla="*/ 895 w 1111"/>
                  <a:gd name="T47" fmla="*/ 122 h 417"/>
                  <a:gd name="T48" fmla="*/ 570 w 1111"/>
                  <a:gd name="T49" fmla="*/ 122 h 417"/>
                  <a:gd name="T50" fmla="*/ 608 w 1111"/>
                  <a:gd name="T51" fmla="*/ 54 h 417"/>
                  <a:gd name="T52" fmla="*/ 514 w 1111"/>
                  <a:gd name="T53" fmla="*/ 54 h 417"/>
                  <a:gd name="T54" fmla="*/ 411 w 1111"/>
                  <a:gd name="T55" fmla="*/ 122 h 417"/>
                  <a:gd name="T56" fmla="*/ 244 w 1111"/>
                  <a:gd name="T57" fmla="*/ 122 h 417"/>
                  <a:gd name="T58" fmla="*/ 179 w 1111"/>
                  <a:gd name="T59" fmla="*/ 135 h 417"/>
                  <a:gd name="T60" fmla="*/ 208 w 1111"/>
                  <a:gd name="T61" fmla="*/ 149 h 417"/>
                  <a:gd name="T62" fmla="*/ 161 w 1111"/>
                  <a:gd name="T63" fmla="*/ 197 h 417"/>
                  <a:gd name="T64" fmla="*/ 113 w 1111"/>
                  <a:gd name="T65" fmla="*/ 197 h 417"/>
                  <a:gd name="T66" fmla="*/ 98 w 1111"/>
                  <a:gd name="T67" fmla="*/ 197 h 417"/>
                  <a:gd name="T68" fmla="*/ 87 w 1111"/>
                  <a:gd name="T69" fmla="*/ 198 h 417"/>
                  <a:gd name="T70" fmla="*/ 54 w 1111"/>
                  <a:gd name="T71" fmla="*/ 208 h 417"/>
                  <a:gd name="T72" fmla="*/ 7 w 1111"/>
                  <a:gd name="T73" fmla="*/ 265 h 417"/>
                  <a:gd name="T74" fmla="*/ 680 w 1111"/>
                  <a:gd name="T75" fmla="*/ 163 h 417"/>
                  <a:gd name="T76" fmla="*/ 746 w 1111"/>
                  <a:gd name="T77" fmla="*/ 163 h 417"/>
                  <a:gd name="T78" fmla="*/ 755 w 1111"/>
                  <a:gd name="T79" fmla="*/ 197 h 417"/>
                  <a:gd name="T80" fmla="*/ 689 w 1111"/>
                  <a:gd name="T81" fmla="*/ 197 h 417"/>
                  <a:gd name="T82" fmla="*/ 680 w 1111"/>
                  <a:gd name="T83" fmla="*/ 163 h 417"/>
                  <a:gd name="T84" fmla="*/ 570 w 1111"/>
                  <a:gd name="T85" fmla="*/ 163 h 417"/>
                  <a:gd name="T86" fmla="*/ 636 w 1111"/>
                  <a:gd name="T87" fmla="*/ 163 h 417"/>
                  <a:gd name="T88" fmla="*/ 645 w 1111"/>
                  <a:gd name="T89" fmla="*/ 197 h 417"/>
                  <a:gd name="T90" fmla="*/ 579 w 1111"/>
                  <a:gd name="T91" fmla="*/ 197 h 417"/>
                  <a:gd name="T92" fmla="*/ 570 w 1111"/>
                  <a:gd name="T93" fmla="*/ 163 h 417"/>
                  <a:gd name="T94" fmla="*/ 461 w 1111"/>
                  <a:gd name="T95" fmla="*/ 163 h 417"/>
                  <a:gd name="T96" fmla="*/ 527 w 1111"/>
                  <a:gd name="T97" fmla="*/ 163 h 417"/>
                  <a:gd name="T98" fmla="*/ 536 w 1111"/>
                  <a:gd name="T99" fmla="*/ 197 h 417"/>
                  <a:gd name="T100" fmla="*/ 470 w 1111"/>
                  <a:gd name="T101" fmla="*/ 197 h 417"/>
                  <a:gd name="T102" fmla="*/ 461 w 1111"/>
                  <a:gd name="T103" fmla="*/ 163 h 417"/>
                  <a:gd name="T104" fmla="*/ 351 w 1111"/>
                  <a:gd name="T105" fmla="*/ 163 h 417"/>
                  <a:gd name="T106" fmla="*/ 417 w 1111"/>
                  <a:gd name="T107" fmla="*/ 163 h 417"/>
                  <a:gd name="T108" fmla="*/ 426 w 1111"/>
                  <a:gd name="T109" fmla="*/ 197 h 417"/>
                  <a:gd name="T110" fmla="*/ 360 w 1111"/>
                  <a:gd name="T111" fmla="*/ 197 h 417"/>
                  <a:gd name="T112" fmla="*/ 351 w 1111"/>
                  <a:gd name="T113" fmla="*/ 16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11" h="417">
                    <a:moveTo>
                      <a:pt x="7" y="265"/>
                    </a:moveTo>
                    <a:cubicBezTo>
                      <a:pt x="7" y="265"/>
                      <a:pt x="10" y="289"/>
                      <a:pt x="93" y="291"/>
                    </a:cubicBezTo>
                    <a:cubicBezTo>
                      <a:pt x="166" y="295"/>
                      <a:pt x="132" y="294"/>
                      <a:pt x="169" y="295"/>
                    </a:cubicBezTo>
                    <a:cubicBezTo>
                      <a:pt x="170" y="295"/>
                      <a:pt x="170" y="295"/>
                      <a:pt x="171" y="295"/>
                    </a:cubicBezTo>
                    <a:cubicBezTo>
                      <a:pt x="199" y="295"/>
                      <a:pt x="199" y="295"/>
                      <a:pt x="199" y="295"/>
                    </a:cubicBezTo>
                    <a:cubicBezTo>
                      <a:pt x="418" y="295"/>
                      <a:pt x="418" y="295"/>
                      <a:pt x="418" y="295"/>
                    </a:cubicBezTo>
                    <a:cubicBezTo>
                      <a:pt x="681" y="417"/>
                      <a:pt x="681" y="417"/>
                      <a:pt x="681" y="417"/>
                    </a:cubicBezTo>
                    <a:cubicBezTo>
                      <a:pt x="809" y="417"/>
                      <a:pt x="809" y="417"/>
                      <a:pt x="809" y="417"/>
                    </a:cubicBezTo>
                    <a:cubicBezTo>
                      <a:pt x="658" y="295"/>
                      <a:pt x="658" y="295"/>
                      <a:pt x="658" y="295"/>
                    </a:cubicBezTo>
                    <a:cubicBezTo>
                      <a:pt x="785" y="295"/>
                      <a:pt x="785" y="295"/>
                      <a:pt x="785" y="295"/>
                    </a:cubicBezTo>
                    <a:cubicBezTo>
                      <a:pt x="804" y="297"/>
                      <a:pt x="941" y="295"/>
                      <a:pt x="983" y="290"/>
                    </a:cubicBezTo>
                    <a:cubicBezTo>
                      <a:pt x="1025" y="195"/>
                      <a:pt x="1025" y="195"/>
                      <a:pt x="1025" y="195"/>
                    </a:cubicBezTo>
                    <a:cubicBezTo>
                      <a:pt x="1047" y="146"/>
                      <a:pt x="1047" y="146"/>
                      <a:pt x="1047" y="146"/>
                    </a:cubicBezTo>
                    <a:cubicBezTo>
                      <a:pt x="1051" y="138"/>
                      <a:pt x="1051" y="138"/>
                      <a:pt x="1051" y="138"/>
                    </a:cubicBezTo>
                    <a:cubicBezTo>
                      <a:pt x="1061" y="143"/>
                      <a:pt x="1061" y="143"/>
                      <a:pt x="1061" y="143"/>
                    </a:cubicBezTo>
                    <a:cubicBezTo>
                      <a:pt x="1109" y="143"/>
                      <a:pt x="1109" y="143"/>
                      <a:pt x="1109" y="143"/>
                    </a:cubicBezTo>
                    <a:cubicBezTo>
                      <a:pt x="1067" y="102"/>
                      <a:pt x="1067" y="102"/>
                      <a:pt x="1067" y="102"/>
                    </a:cubicBezTo>
                    <a:cubicBezTo>
                      <a:pt x="1071" y="93"/>
                      <a:pt x="1071" y="93"/>
                      <a:pt x="1071" y="93"/>
                    </a:cubicBezTo>
                    <a:cubicBezTo>
                      <a:pt x="1107" y="12"/>
                      <a:pt x="1107" y="12"/>
                      <a:pt x="1107" y="12"/>
                    </a:cubicBezTo>
                    <a:cubicBezTo>
                      <a:pt x="1111" y="0"/>
                      <a:pt x="1111" y="0"/>
                      <a:pt x="1111" y="0"/>
                    </a:cubicBezTo>
                    <a:cubicBezTo>
                      <a:pt x="1024" y="0"/>
                      <a:pt x="1024" y="0"/>
                      <a:pt x="1024" y="0"/>
                    </a:cubicBezTo>
                    <a:cubicBezTo>
                      <a:pt x="978" y="42"/>
                      <a:pt x="978" y="42"/>
                      <a:pt x="978" y="42"/>
                    </a:cubicBezTo>
                    <a:cubicBezTo>
                      <a:pt x="950" y="69"/>
                      <a:pt x="950" y="69"/>
                      <a:pt x="950" y="69"/>
                    </a:cubicBezTo>
                    <a:cubicBezTo>
                      <a:pt x="895" y="122"/>
                      <a:pt x="895" y="122"/>
                      <a:pt x="895" y="122"/>
                    </a:cubicBezTo>
                    <a:cubicBezTo>
                      <a:pt x="570" y="122"/>
                      <a:pt x="570" y="122"/>
                      <a:pt x="570" y="122"/>
                    </a:cubicBezTo>
                    <a:cubicBezTo>
                      <a:pt x="608" y="54"/>
                      <a:pt x="608" y="54"/>
                      <a:pt x="608" y="54"/>
                    </a:cubicBezTo>
                    <a:cubicBezTo>
                      <a:pt x="514" y="54"/>
                      <a:pt x="514" y="54"/>
                      <a:pt x="514" y="54"/>
                    </a:cubicBezTo>
                    <a:cubicBezTo>
                      <a:pt x="411" y="122"/>
                      <a:pt x="411" y="122"/>
                      <a:pt x="411" y="122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28" y="122"/>
                      <a:pt x="203" y="127"/>
                      <a:pt x="179" y="135"/>
                    </a:cubicBezTo>
                    <a:cubicBezTo>
                      <a:pt x="195" y="133"/>
                      <a:pt x="208" y="134"/>
                      <a:pt x="208" y="149"/>
                    </a:cubicBezTo>
                    <a:cubicBezTo>
                      <a:pt x="208" y="176"/>
                      <a:pt x="187" y="197"/>
                      <a:pt x="161" y="197"/>
                    </a:cubicBezTo>
                    <a:cubicBezTo>
                      <a:pt x="113" y="197"/>
                      <a:pt x="113" y="197"/>
                      <a:pt x="113" y="197"/>
                    </a:cubicBezTo>
                    <a:cubicBezTo>
                      <a:pt x="98" y="197"/>
                      <a:pt x="98" y="197"/>
                      <a:pt x="98" y="197"/>
                    </a:cubicBezTo>
                    <a:cubicBezTo>
                      <a:pt x="94" y="197"/>
                      <a:pt x="90" y="197"/>
                      <a:pt x="87" y="198"/>
                    </a:cubicBezTo>
                    <a:cubicBezTo>
                      <a:pt x="82" y="199"/>
                      <a:pt x="70" y="202"/>
                      <a:pt x="54" y="208"/>
                    </a:cubicBezTo>
                    <a:cubicBezTo>
                      <a:pt x="0" y="232"/>
                      <a:pt x="6" y="252"/>
                      <a:pt x="7" y="265"/>
                    </a:cubicBezTo>
                    <a:moveTo>
                      <a:pt x="680" y="163"/>
                    </a:moveTo>
                    <a:cubicBezTo>
                      <a:pt x="746" y="163"/>
                      <a:pt x="746" y="163"/>
                      <a:pt x="746" y="163"/>
                    </a:cubicBezTo>
                    <a:cubicBezTo>
                      <a:pt x="755" y="197"/>
                      <a:pt x="755" y="197"/>
                      <a:pt x="755" y="197"/>
                    </a:cubicBezTo>
                    <a:cubicBezTo>
                      <a:pt x="689" y="197"/>
                      <a:pt x="689" y="197"/>
                      <a:pt x="689" y="197"/>
                    </a:cubicBezTo>
                    <a:lnTo>
                      <a:pt x="680" y="163"/>
                    </a:lnTo>
                    <a:close/>
                    <a:moveTo>
                      <a:pt x="570" y="163"/>
                    </a:moveTo>
                    <a:cubicBezTo>
                      <a:pt x="636" y="163"/>
                      <a:pt x="636" y="163"/>
                      <a:pt x="636" y="163"/>
                    </a:cubicBezTo>
                    <a:cubicBezTo>
                      <a:pt x="645" y="197"/>
                      <a:pt x="645" y="197"/>
                      <a:pt x="645" y="197"/>
                    </a:cubicBezTo>
                    <a:cubicBezTo>
                      <a:pt x="579" y="197"/>
                      <a:pt x="579" y="197"/>
                      <a:pt x="579" y="197"/>
                    </a:cubicBezTo>
                    <a:lnTo>
                      <a:pt x="570" y="163"/>
                    </a:lnTo>
                    <a:close/>
                    <a:moveTo>
                      <a:pt x="461" y="163"/>
                    </a:moveTo>
                    <a:cubicBezTo>
                      <a:pt x="527" y="163"/>
                      <a:pt x="527" y="163"/>
                      <a:pt x="527" y="163"/>
                    </a:cubicBezTo>
                    <a:cubicBezTo>
                      <a:pt x="536" y="197"/>
                      <a:pt x="536" y="197"/>
                      <a:pt x="536" y="197"/>
                    </a:cubicBezTo>
                    <a:cubicBezTo>
                      <a:pt x="470" y="197"/>
                      <a:pt x="470" y="197"/>
                      <a:pt x="470" y="197"/>
                    </a:cubicBezTo>
                    <a:lnTo>
                      <a:pt x="461" y="163"/>
                    </a:lnTo>
                    <a:close/>
                    <a:moveTo>
                      <a:pt x="351" y="163"/>
                    </a:moveTo>
                    <a:cubicBezTo>
                      <a:pt x="417" y="163"/>
                      <a:pt x="417" y="163"/>
                      <a:pt x="417" y="163"/>
                    </a:cubicBezTo>
                    <a:cubicBezTo>
                      <a:pt x="426" y="197"/>
                      <a:pt x="426" y="197"/>
                      <a:pt x="426" y="197"/>
                    </a:cubicBezTo>
                    <a:cubicBezTo>
                      <a:pt x="360" y="197"/>
                      <a:pt x="360" y="197"/>
                      <a:pt x="360" y="197"/>
                    </a:cubicBezTo>
                    <a:lnTo>
                      <a:pt x="351" y="163"/>
                    </a:lnTo>
                    <a:close/>
                  </a:path>
                </a:pathLst>
              </a:custGeom>
              <a:solidFill>
                <a:srgbClr val="F8FCE0"/>
              </a:solidFill>
              <a:ln>
                <a:noFill/>
              </a:ln>
              <a:effectLst>
                <a:outerShdw blurRad="190500" dist="139700" dir="2700000" sx="102000" sy="102000" algn="tl" rotWithShape="0">
                  <a:prstClr val="black">
                    <a:alpha val="27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2"/>
              <p:cNvSpPr>
                <a:spLocks/>
              </p:cNvSpPr>
              <p:nvPr/>
            </p:nvSpPr>
            <p:spPr bwMode="auto">
              <a:xfrm>
                <a:off x="4806950" y="3509963"/>
                <a:ext cx="349250" cy="165100"/>
              </a:xfrm>
              <a:custGeom>
                <a:avLst/>
                <a:gdLst>
                  <a:gd name="T0" fmla="*/ 0 w 163"/>
                  <a:gd name="T1" fmla="*/ 0 h 77"/>
                  <a:gd name="T2" fmla="*/ 9 w 163"/>
                  <a:gd name="T3" fmla="*/ 38 h 77"/>
                  <a:gd name="T4" fmla="*/ 9 w 163"/>
                  <a:gd name="T5" fmla="*/ 50 h 77"/>
                  <a:gd name="T6" fmla="*/ 0 w 163"/>
                  <a:gd name="T7" fmla="*/ 77 h 77"/>
                  <a:gd name="T8" fmla="*/ 153 w 163"/>
                  <a:gd name="T9" fmla="*/ 50 h 77"/>
                  <a:gd name="T10" fmla="*/ 160 w 163"/>
                  <a:gd name="T11" fmla="*/ 45 h 77"/>
                  <a:gd name="T12" fmla="*/ 163 w 163"/>
                  <a:gd name="T13" fmla="*/ 38 h 77"/>
                  <a:gd name="T14" fmla="*/ 163 w 163"/>
                  <a:gd name="T15" fmla="*/ 38 h 77"/>
                  <a:gd name="T16" fmla="*/ 0 w 163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77">
                    <a:moveTo>
                      <a:pt x="0" y="0"/>
                    </a:moveTo>
                    <a:cubicBezTo>
                      <a:pt x="6" y="8"/>
                      <a:pt x="9" y="22"/>
                      <a:pt x="9" y="38"/>
                    </a:cubicBezTo>
                    <a:cubicBezTo>
                      <a:pt x="9" y="42"/>
                      <a:pt x="9" y="46"/>
                      <a:pt x="9" y="50"/>
                    </a:cubicBezTo>
                    <a:cubicBezTo>
                      <a:pt x="7" y="61"/>
                      <a:pt x="4" y="70"/>
                      <a:pt x="0" y="77"/>
                    </a:cubicBezTo>
                    <a:cubicBezTo>
                      <a:pt x="75" y="75"/>
                      <a:pt x="131" y="64"/>
                      <a:pt x="153" y="50"/>
                    </a:cubicBezTo>
                    <a:cubicBezTo>
                      <a:pt x="156" y="49"/>
                      <a:pt x="158" y="47"/>
                      <a:pt x="160" y="45"/>
                    </a:cubicBezTo>
                    <a:cubicBezTo>
                      <a:pt x="162" y="43"/>
                      <a:pt x="163" y="40"/>
                      <a:pt x="163" y="38"/>
                    </a:cubicBezTo>
                    <a:cubicBezTo>
                      <a:pt x="163" y="38"/>
                      <a:pt x="163" y="38"/>
                      <a:pt x="163" y="38"/>
                    </a:cubicBezTo>
                    <a:cubicBezTo>
                      <a:pt x="162" y="20"/>
                      <a:pt x="96" y="1"/>
                      <a:pt x="0" y="0"/>
                    </a:cubicBezTo>
                  </a:path>
                </a:pathLst>
              </a:custGeom>
              <a:solidFill>
                <a:srgbClr val="3D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3"/>
              <p:cNvSpPr>
                <a:spLocks/>
              </p:cNvSpPr>
              <p:nvPr/>
            </p:nvSpPr>
            <p:spPr bwMode="auto">
              <a:xfrm>
                <a:off x="4775200" y="3509963"/>
                <a:ext cx="61913" cy="165100"/>
              </a:xfrm>
              <a:custGeom>
                <a:avLst/>
                <a:gdLst>
                  <a:gd name="T0" fmla="*/ 28 w 29"/>
                  <a:gd name="T1" fmla="*/ 50 h 77"/>
                  <a:gd name="T2" fmla="*/ 29 w 29"/>
                  <a:gd name="T3" fmla="*/ 38 h 77"/>
                  <a:gd name="T4" fmla="*/ 18 w 29"/>
                  <a:gd name="T5" fmla="*/ 2 h 77"/>
                  <a:gd name="T6" fmla="*/ 14 w 29"/>
                  <a:gd name="T7" fmla="*/ 0 h 77"/>
                  <a:gd name="T8" fmla="*/ 14 w 29"/>
                  <a:gd name="T9" fmla="*/ 0 h 77"/>
                  <a:gd name="T10" fmla="*/ 9 w 29"/>
                  <a:gd name="T11" fmla="*/ 3 h 77"/>
                  <a:gd name="T12" fmla="*/ 0 w 29"/>
                  <a:gd name="T13" fmla="*/ 38 h 77"/>
                  <a:gd name="T14" fmla="*/ 1 w 29"/>
                  <a:gd name="T15" fmla="*/ 50 h 77"/>
                  <a:gd name="T16" fmla="*/ 9 w 29"/>
                  <a:gd name="T17" fmla="*/ 73 h 77"/>
                  <a:gd name="T18" fmla="*/ 14 w 29"/>
                  <a:gd name="T19" fmla="*/ 77 h 77"/>
                  <a:gd name="T20" fmla="*/ 14 w 29"/>
                  <a:gd name="T21" fmla="*/ 77 h 77"/>
                  <a:gd name="T22" fmla="*/ 18 w 29"/>
                  <a:gd name="T23" fmla="*/ 75 h 77"/>
                  <a:gd name="T24" fmla="*/ 28 w 29"/>
                  <a:gd name="T25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8" y="50"/>
                    </a:moveTo>
                    <a:cubicBezTo>
                      <a:pt x="28" y="47"/>
                      <a:pt x="29" y="43"/>
                      <a:pt x="29" y="38"/>
                    </a:cubicBezTo>
                    <a:cubicBezTo>
                      <a:pt x="29" y="20"/>
                      <a:pt x="23" y="7"/>
                      <a:pt x="18" y="2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0"/>
                      <a:pt x="11" y="1"/>
                      <a:pt x="9" y="3"/>
                    </a:cubicBezTo>
                    <a:cubicBezTo>
                      <a:pt x="5" y="9"/>
                      <a:pt x="0" y="21"/>
                      <a:pt x="0" y="38"/>
                    </a:cubicBezTo>
                    <a:cubicBezTo>
                      <a:pt x="0" y="43"/>
                      <a:pt x="0" y="47"/>
                      <a:pt x="1" y="50"/>
                    </a:cubicBezTo>
                    <a:cubicBezTo>
                      <a:pt x="2" y="61"/>
                      <a:pt x="6" y="69"/>
                      <a:pt x="9" y="73"/>
                    </a:cubicBezTo>
                    <a:cubicBezTo>
                      <a:pt x="11" y="75"/>
                      <a:pt x="12" y="76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6" y="77"/>
                      <a:pt x="17" y="76"/>
                      <a:pt x="18" y="75"/>
                    </a:cubicBezTo>
                    <a:cubicBezTo>
                      <a:pt x="22" y="71"/>
                      <a:pt x="26" y="62"/>
                      <a:pt x="28" y="50"/>
                    </a:cubicBezTo>
                  </a:path>
                </a:pathLst>
              </a:custGeom>
              <a:solidFill>
                <a:srgbClr val="9EDD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4"/>
              <p:cNvSpPr>
                <a:spLocks/>
              </p:cNvSpPr>
              <p:nvPr/>
            </p:nvSpPr>
            <p:spPr bwMode="auto">
              <a:xfrm>
                <a:off x="3929063" y="3100388"/>
                <a:ext cx="422275" cy="146050"/>
              </a:xfrm>
              <a:custGeom>
                <a:avLst/>
                <a:gdLst>
                  <a:gd name="T0" fmla="*/ 214 w 266"/>
                  <a:gd name="T1" fmla="*/ 92 h 92"/>
                  <a:gd name="T2" fmla="*/ 266 w 266"/>
                  <a:gd name="T3" fmla="*/ 0 h 92"/>
                  <a:gd name="T4" fmla="*/ 138 w 266"/>
                  <a:gd name="T5" fmla="*/ 0 h 92"/>
                  <a:gd name="T6" fmla="*/ 0 w 266"/>
                  <a:gd name="T7" fmla="*/ 92 h 92"/>
                  <a:gd name="T8" fmla="*/ 214 w 266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92">
                    <a:moveTo>
                      <a:pt x="214" y="92"/>
                    </a:moveTo>
                    <a:lnTo>
                      <a:pt x="266" y="0"/>
                    </a:lnTo>
                    <a:lnTo>
                      <a:pt x="138" y="0"/>
                    </a:lnTo>
                    <a:lnTo>
                      <a:pt x="0" y="92"/>
                    </a:lnTo>
                    <a:lnTo>
                      <a:pt x="214" y="92"/>
                    </a:lnTo>
                    <a:close/>
                  </a:path>
                </a:pathLst>
              </a:custGeom>
              <a:solidFill>
                <a:srgbClr val="3D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5"/>
              <p:cNvSpPr>
                <a:spLocks/>
              </p:cNvSpPr>
              <p:nvPr/>
            </p:nvSpPr>
            <p:spPr bwMode="auto">
              <a:xfrm>
                <a:off x="3929063" y="3100388"/>
                <a:ext cx="422275" cy="146050"/>
              </a:xfrm>
              <a:custGeom>
                <a:avLst/>
                <a:gdLst>
                  <a:gd name="T0" fmla="*/ 214 w 266"/>
                  <a:gd name="T1" fmla="*/ 92 h 92"/>
                  <a:gd name="T2" fmla="*/ 266 w 266"/>
                  <a:gd name="T3" fmla="*/ 0 h 92"/>
                  <a:gd name="T4" fmla="*/ 138 w 266"/>
                  <a:gd name="T5" fmla="*/ 0 h 92"/>
                  <a:gd name="T6" fmla="*/ 0 w 266"/>
                  <a:gd name="T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6" h="92">
                    <a:moveTo>
                      <a:pt x="214" y="92"/>
                    </a:moveTo>
                    <a:lnTo>
                      <a:pt x="266" y="0"/>
                    </a:lnTo>
                    <a:lnTo>
                      <a:pt x="138" y="0"/>
                    </a:lnTo>
                    <a:lnTo>
                      <a:pt x="0" y="9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06"/>
              <p:cNvSpPr>
                <a:spLocks/>
              </p:cNvSpPr>
              <p:nvPr/>
            </p:nvSpPr>
            <p:spPr bwMode="auto">
              <a:xfrm>
                <a:off x="3230563" y="3268663"/>
                <a:ext cx="265113" cy="139700"/>
              </a:xfrm>
              <a:custGeom>
                <a:avLst/>
                <a:gdLst>
                  <a:gd name="T0" fmla="*/ 94 w 124"/>
                  <a:gd name="T1" fmla="*/ 1 h 65"/>
                  <a:gd name="T2" fmla="*/ 124 w 124"/>
                  <a:gd name="T3" fmla="*/ 16 h 65"/>
                  <a:gd name="T4" fmla="*/ 75 w 124"/>
                  <a:gd name="T5" fmla="*/ 64 h 65"/>
                  <a:gd name="T6" fmla="*/ 27 w 124"/>
                  <a:gd name="T7" fmla="*/ 64 h 65"/>
                  <a:gd name="T8" fmla="*/ 13 w 124"/>
                  <a:gd name="T9" fmla="*/ 64 h 65"/>
                  <a:gd name="T10" fmla="*/ 0 w 124"/>
                  <a:gd name="T11" fmla="*/ 65 h 65"/>
                  <a:gd name="T12" fmla="*/ 94 w 124"/>
                  <a:gd name="T13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65">
                    <a:moveTo>
                      <a:pt x="94" y="1"/>
                    </a:moveTo>
                    <a:cubicBezTo>
                      <a:pt x="111" y="0"/>
                      <a:pt x="124" y="1"/>
                      <a:pt x="124" y="16"/>
                    </a:cubicBezTo>
                    <a:cubicBezTo>
                      <a:pt x="124" y="42"/>
                      <a:pt x="102" y="64"/>
                      <a:pt x="7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9" y="64"/>
                      <a:pt x="4" y="65"/>
                      <a:pt x="0" y="65"/>
                    </a:cubicBezTo>
                    <a:cubicBezTo>
                      <a:pt x="0" y="65"/>
                      <a:pt x="25" y="12"/>
                      <a:pt x="94" y="1"/>
                    </a:cubicBezTo>
                  </a:path>
                </a:pathLst>
              </a:custGeom>
              <a:solidFill>
                <a:srgbClr val="9EDD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29" name="组合 2128"/>
            <p:cNvGrpSpPr/>
            <p:nvPr/>
          </p:nvGrpSpPr>
          <p:grpSpPr>
            <a:xfrm>
              <a:off x="8185150" y="3633788"/>
              <a:ext cx="469900" cy="422275"/>
              <a:chOff x="8185150" y="3633788"/>
              <a:chExt cx="469900" cy="422275"/>
            </a:xfrm>
          </p:grpSpPr>
          <p:sp>
            <p:nvSpPr>
              <p:cNvPr id="2080" name="Rectangle 107"/>
              <p:cNvSpPr>
                <a:spLocks noChangeArrowheads="1"/>
              </p:cNvSpPr>
              <p:nvPr/>
            </p:nvSpPr>
            <p:spPr bwMode="auto">
              <a:xfrm>
                <a:off x="8274050" y="3824288"/>
                <a:ext cx="31750" cy="17463"/>
              </a:xfrm>
              <a:prstGeom prst="rect">
                <a:avLst/>
              </a:pr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1" name="Freeform 108"/>
              <p:cNvSpPr>
                <a:spLocks/>
              </p:cNvSpPr>
              <p:nvPr/>
            </p:nvSpPr>
            <p:spPr bwMode="auto">
              <a:xfrm>
                <a:off x="8185150" y="3789363"/>
                <a:ext cx="469900" cy="85725"/>
              </a:xfrm>
              <a:custGeom>
                <a:avLst/>
                <a:gdLst>
                  <a:gd name="T0" fmla="*/ 213 w 219"/>
                  <a:gd name="T1" fmla="*/ 28 h 40"/>
                  <a:gd name="T2" fmla="*/ 29 w 219"/>
                  <a:gd name="T3" fmla="*/ 28 h 40"/>
                  <a:gd name="T4" fmla="*/ 29 w 219"/>
                  <a:gd name="T5" fmla="*/ 15 h 40"/>
                  <a:gd name="T6" fmla="*/ 40 w 219"/>
                  <a:gd name="T7" fmla="*/ 11 h 40"/>
                  <a:gd name="T8" fmla="*/ 42 w 219"/>
                  <a:gd name="T9" fmla="*/ 12 h 40"/>
                  <a:gd name="T10" fmla="*/ 54 w 219"/>
                  <a:gd name="T11" fmla="*/ 12 h 40"/>
                  <a:gd name="T12" fmla="*/ 40 w 219"/>
                  <a:gd name="T13" fmla="*/ 0 h 40"/>
                  <a:gd name="T14" fmla="*/ 17 w 219"/>
                  <a:gd name="T15" fmla="*/ 13 h 40"/>
                  <a:gd name="T16" fmla="*/ 17 w 219"/>
                  <a:gd name="T17" fmla="*/ 28 h 40"/>
                  <a:gd name="T18" fmla="*/ 5 w 219"/>
                  <a:gd name="T19" fmla="*/ 28 h 40"/>
                  <a:gd name="T20" fmla="*/ 0 w 219"/>
                  <a:gd name="T21" fmla="*/ 34 h 40"/>
                  <a:gd name="T22" fmla="*/ 5 w 219"/>
                  <a:gd name="T23" fmla="*/ 40 h 40"/>
                  <a:gd name="T24" fmla="*/ 213 w 219"/>
                  <a:gd name="T25" fmla="*/ 40 h 40"/>
                  <a:gd name="T26" fmla="*/ 219 w 219"/>
                  <a:gd name="T27" fmla="*/ 34 h 40"/>
                  <a:gd name="T28" fmla="*/ 213 w 219"/>
                  <a:gd name="T29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9" h="40">
                    <a:moveTo>
                      <a:pt x="213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1" y="13"/>
                      <a:pt x="37" y="11"/>
                      <a:pt x="40" y="11"/>
                    </a:cubicBezTo>
                    <a:cubicBezTo>
                      <a:pt x="40" y="11"/>
                      <a:pt x="41" y="12"/>
                      <a:pt x="42" y="12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5"/>
                      <a:pt x="47" y="0"/>
                      <a:pt x="40" y="0"/>
                    </a:cubicBezTo>
                    <a:cubicBezTo>
                      <a:pt x="37" y="0"/>
                      <a:pt x="17" y="3"/>
                      <a:pt x="17" y="13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8"/>
                      <a:pt x="0" y="31"/>
                      <a:pt x="0" y="34"/>
                    </a:cubicBezTo>
                    <a:cubicBezTo>
                      <a:pt x="0" y="37"/>
                      <a:pt x="2" y="40"/>
                      <a:pt x="5" y="40"/>
                    </a:cubicBezTo>
                    <a:cubicBezTo>
                      <a:pt x="213" y="40"/>
                      <a:pt x="213" y="40"/>
                      <a:pt x="213" y="40"/>
                    </a:cubicBezTo>
                    <a:cubicBezTo>
                      <a:pt x="216" y="40"/>
                      <a:pt x="219" y="37"/>
                      <a:pt x="219" y="34"/>
                    </a:cubicBezTo>
                    <a:cubicBezTo>
                      <a:pt x="219" y="31"/>
                      <a:pt x="216" y="28"/>
                      <a:pt x="213" y="28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2" name="Freeform 109"/>
              <p:cNvSpPr>
                <a:spLocks/>
              </p:cNvSpPr>
              <p:nvPr/>
            </p:nvSpPr>
            <p:spPr bwMode="auto">
              <a:xfrm>
                <a:off x="8188325" y="3887788"/>
                <a:ext cx="460375" cy="168275"/>
              </a:xfrm>
              <a:custGeom>
                <a:avLst/>
                <a:gdLst>
                  <a:gd name="T0" fmla="*/ 0 w 215"/>
                  <a:gd name="T1" fmla="*/ 1 h 78"/>
                  <a:gd name="T2" fmla="*/ 12 w 215"/>
                  <a:gd name="T3" fmla="*/ 19 h 78"/>
                  <a:gd name="T4" fmla="*/ 36 w 215"/>
                  <a:gd name="T5" fmla="*/ 62 h 78"/>
                  <a:gd name="T6" fmla="*/ 36 w 215"/>
                  <a:gd name="T7" fmla="*/ 62 h 78"/>
                  <a:gd name="T8" fmla="*/ 35 w 215"/>
                  <a:gd name="T9" fmla="*/ 75 h 78"/>
                  <a:gd name="T10" fmla="*/ 38 w 215"/>
                  <a:gd name="T11" fmla="*/ 77 h 78"/>
                  <a:gd name="T12" fmla="*/ 49 w 215"/>
                  <a:gd name="T13" fmla="*/ 70 h 78"/>
                  <a:gd name="T14" fmla="*/ 52 w 215"/>
                  <a:gd name="T15" fmla="*/ 68 h 78"/>
                  <a:gd name="T16" fmla="*/ 103 w 215"/>
                  <a:gd name="T17" fmla="*/ 73 h 78"/>
                  <a:gd name="T18" fmla="*/ 103 w 215"/>
                  <a:gd name="T19" fmla="*/ 73 h 78"/>
                  <a:gd name="T20" fmla="*/ 107 w 215"/>
                  <a:gd name="T21" fmla="*/ 73 h 78"/>
                  <a:gd name="T22" fmla="*/ 112 w 215"/>
                  <a:gd name="T23" fmla="*/ 73 h 78"/>
                  <a:gd name="T24" fmla="*/ 111 w 215"/>
                  <a:gd name="T25" fmla="*/ 73 h 78"/>
                  <a:gd name="T26" fmla="*/ 163 w 215"/>
                  <a:gd name="T27" fmla="*/ 67 h 78"/>
                  <a:gd name="T28" fmla="*/ 166 w 215"/>
                  <a:gd name="T29" fmla="*/ 70 h 78"/>
                  <a:gd name="T30" fmla="*/ 177 w 215"/>
                  <a:gd name="T31" fmla="*/ 77 h 78"/>
                  <a:gd name="T32" fmla="*/ 180 w 215"/>
                  <a:gd name="T33" fmla="*/ 75 h 78"/>
                  <a:gd name="T34" fmla="*/ 180 w 215"/>
                  <a:gd name="T35" fmla="*/ 62 h 78"/>
                  <a:gd name="T36" fmla="*/ 179 w 215"/>
                  <a:gd name="T37" fmla="*/ 62 h 78"/>
                  <a:gd name="T38" fmla="*/ 204 w 215"/>
                  <a:gd name="T39" fmla="*/ 19 h 78"/>
                  <a:gd name="T40" fmla="*/ 215 w 215"/>
                  <a:gd name="T41" fmla="*/ 1 h 78"/>
                  <a:gd name="T42" fmla="*/ 106 w 215"/>
                  <a:gd name="T43" fmla="*/ 0 h 78"/>
                  <a:gd name="T44" fmla="*/ 0 w 215"/>
                  <a:gd name="T4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5" h="78">
                    <a:moveTo>
                      <a:pt x="0" y="1"/>
                    </a:moveTo>
                    <a:cubicBezTo>
                      <a:pt x="0" y="1"/>
                      <a:pt x="7" y="4"/>
                      <a:pt x="12" y="19"/>
                    </a:cubicBezTo>
                    <a:cubicBezTo>
                      <a:pt x="15" y="29"/>
                      <a:pt x="8" y="49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7"/>
                      <a:pt x="36" y="78"/>
                      <a:pt x="38" y="77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69"/>
                      <a:pt x="51" y="69"/>
                      <a:pt x="52" y="68"/>
                    </a:cubicBezTo>
                    <a:cubicBezTo>
                      <a:pt x="65" y="71"/>
                      <a:pt x="81" y="73"/>
                      <a:pt x="103" y="73"/>
                    </a:cubicBezTo>
                    <a:cubicBezTo>
                      <a:pt x="103" y="73"/>
                      <a:pt x="103" y="73"/>
                      <a:pt x="103" y="73"/>
                    </a:cubicBezTo>
                    <a:cubicBezTo>
                      <a:pt x="104" y="73"/>
                      <a:pt x="106" y="73"/>
                      <a:pt x="107" y="73"/>
                    </a:cubicBezTo>
                    <a:cubicBezTo>
                      <a:pt x="109" y="73"/>
                      <a:pt x="110" y="73"/>
                      <a:pt x="112" y="73"/>
                    </a:cubicBezTo>
                    <a:cubicBezTo>
                      <a:pt x="111" y="73"/>
                      <a:pt x="111" y="73"/>
                      <a:pt x="111" y="73"/>
                    </a:cubicBezTo>
                    <a:cubicBezTo>
                      <a:pt x="133" y="73"/>
                      <a:pt x="150" y="70"/>
                      <a:pt x="163" y="67"/>
                    </a:cubicBezTo>
                    <a:cubicBezTo>
                      <a:pt x="164" y="68"/>
                      <a:pt x="165" y="69"/>
                      <a:pt x="166" y="70"/>
                    </a:cubicBezTo>
                    <a:cubicBezTo>
                      <a:pt x="177" y="77"/>
                      <a:pt x="177" y="77"/>
                      <a:pt x="177" y="77"/>
                    </a:cubicBezTo>
                    <a:cubicBezTo>
                      <a:pt x="179" y="78"/>
                      <a:pt x="180" y="77"/>
                      <a:pt x="180" y="75"/>
                    </a:cubicBezTo>
                    <a:cubicBezTo>
                      <a:pt x="180" y="62"/>
                      <a:pt x="180" y="62"/>
                      <a:pt x="180" y="62"/>
                    </a:cubicBezTo>
                    <a:cubicBezTo>
                      <a:pt x="180" y="62"/>
                      <a:pt x="179" y="62"/>
                      <a:pt x="179" y="62"/>
                    </a:cubicBezTo>
                    <a:cubicBezTo>
                      <a:pt x="206" y="49"/>
                      <a:pt x="201" y="29"/>
                      <a:pt x="204" y="19"/>
                    </a:cubicBezTo>
                    <a:cubicBezTo>
                      <a:pt x="208" y="4"/>
                      <a:pt x="215" y="1"/>
                      <a:pt x="215" y="1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3" name="Freeform 110"/>
              <p:cNvSpPr>
                <a:spLocks/>
              </p:cNvSpPr>
              <p:nvPr/>
            </p:nvSpPr>
            <p:spPr bwMode="auto">
              <a:xfrm>
                <a:off x="8347075" y="3749675"/>
                <a:ext cx="23813" cy="14288"/>
              </a:xfrm>
              <a:custGeom>
                <a:avLst/>
                <a:gdLst>
                  <a:gd name="T0" fmla="*/ 0 w 11"/>
                  <a:gd name="T1" fmla="*/ 5 h 7"/>
                  <a:gd name="T2" fmla="*/ 4 w 11"/>
                  <a:gd name="T3" fmla="*/ 7 h 7"/>
                  <a:gd name="T4" fmla="*/ 11 w 11"/>
                  <a:gd name="T5" fmla="*/ 0 h 7"/>
                  <a:gd name="T6" fmla="*/ 5 w 11"/>
                  <a:gd name="T7" fmla="*/ 0 h 7"/>
                  <a:gd name="T8" fmla="*/ 0 w 11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7" y="7"/>
                      <a:pt x="10" y="4"/>
                      <a:pt x="1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2" y="4"/>
                      <a:pt x="0" y="5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4" name="Freeform 111"/>
              <p:cNvSpPr>
                <a:spLocks/>
              </p:cNvSpPr>
              <p:nvPr/>
            </p:nvSpPr>
            <p:spPr bwMode="auto">
              <a:xfrm>
                <a:off x="8347075" y="3725863"/>
                <a:ext cx="23813" cy="14288"/>
              </a:xfrm>
              <a:custGeom>
                <a:avLst/>
                <a:gdLst>
                  <a:gd name="T0" fmla="*/ 5 w 11"/>
                  <a:gd name="T1" fmla="*/ 7 h 7"/>
                  <a:gd name="T2" fmla="*/ 11 w 11"/>
                  <a:gd name="T3" fmla="*/ 7 h 7"/>
                  <a:gd name="T4" fmla="*/ 4 w 11"/>
                  <a:gd name="T5" fmla="*/ 0 h 7"/>
                  <a:gd name="T6" fmla="*/ 0 w 11"/>
                  <a:gd name="T7" fmla="*/ 1 h 7"/>
                  <a:gd name="T8" fmla="*/ 5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5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3"/>
                      <a:pt x="7" y="0"/>
                      <a:pt x="4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" y="2"/>
                      <a:pt x="4" y="4"/>
                      <a:pt x="5" y="7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5" name="Freeform 112"/>
              <p:cNvSpPr>
                <a:spLocks noEditPoints="1"/>
              </p:cNvSpPr>
              <p:nvPr/>
            </p:nvSpPr>
            <p:spPr bwMode="auto">
              <a:xfrm>
                <a:off x="8321675" y="3713163"/>
                <a:ext cx="61913" cy="61913"/>
              </a:xfrm>
              <a:custGeom>
                <a:avLst/>
                <a:gdLst>
                  <a:gd name="T0" fmla="*/ 15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15 w 29"/>
                  <a:gd name="T9" fmla="*/ 29 h 29"/>
                  <a:gd name="T10" fmla="*/ 8 w 29"/>
                  <a:gd name="T11" fmla="*/ 6 h 29"/>
                  <a:gd name="T12" fmla="*/ 15 w 29"/>
                  <a:gd name="T13" fmla="*/ 4 h 29"/>
                  <a:gd name="T14" fmla="*/ 25 w 29"/>
                  <a:gd name="T15" fmla="*/ 13 h 29"/>
                  <a:gd name="T16" fmla="*/ 25 w 29"/>
                  <a:gd name="T17" fmla="*/ 15 h 29"/>
                  <a:gd name="T18" fmla="*/ 25 w 29"/>
                  <a:gd name="T19" fmla="*/ 17 h 29"/>
                  <a:gd name="T20" fmla="*/ 15 w 29"/>
                  <a:gd name="T21" fmla="*/ 26 h 29"/>
                  <a:gd name="T22" fmla="*/ 8 w 29"/>
                  <a:gd name="T23" fmla="*/ 24 h 29"/>
                  <a:gd name="T24" fmla="*/ 4 w 29"/>
                  <a:gd name="T25" fmla="*/ 15 h 29"/>
                  <a:gd name="T26" fmla="*/ 8 w 29"/>
                  <a:gd name="T2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29">
                    <a:moveTo>
                      <a:pt x="15" y="29"/>
                    </a:moveTo>
                    <a:cubicBezTo>
                      <a:pt x="23" y="29"/>
                      <a:pt x="29" y="23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moveTo>
                      <a:pt x="8" y="6"/>
                    </a:moveTo>
                    <a:cubicBezTo>
                      <a:pt x="10" y="5"/>
                      <a:pt x="12" y="4"/>
                      <a:pt x="15" y="4"/>
                    </a:cubicBezTo>
                    <a:cubicBezTo>
                      <a:pt x="20" y="4"/>
                      <a:pt x="24" y="8"/>
                      <a:pt x="25" y="13"/>
                    </a:cubicBezTo>
                    <a:cubicBezTo>
                      <a:pt x="25" y="14"/>
                      <a:pt x="25" y="14"/>
                      <a:pt x="25" y="15"/>
                    </a:cubicBezTo>
                    <a:cubicBezTo>
                      <a:pt x="25" y="16"/>
                      <a:pt x="25" y="16"/>
                      <a:pt x="25" y="17"/>
                    </a:cubicBezTo>
                    <a:cubicBezTo>
                      <a:pt x="24" y="22"/>
                      <a:pt x="20" y="26"/>
                      <a:pt x="15" y="26"/>
                    </a:cubicBezTo>
                    <a:cubicBezTo>
                      <a:pt x="12" y="26"/>
                      <a:pt x="10" y="25"/>
                      <a:pt x="8" y="24"/>
                    </a:cubicBezTo>
                    <a:cubicBezTo>
                      <a:pt x="6" y="22"/>
                      <a:pt x="4" y="18"/>
                      <a:pt x="4" y="15"/>
                    </a:cubicBezTo>
                    <a:cubicBezTo>
                      <a:pt x="4" y="11"/>
                      <a:pt x="6" y="8"/>
                      <a:pt x="8" y="6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6" name="Freeform 113"/>
              <p:cNvSpPr>
                <a:spLocks/>
              </p:cNvSpPr>
              <p:nvPr/>
            </p:nvSpPr>
            <p:spPr bwMode="auto">
              <a:xfrm>
                <a:off x="8440738" y="3789363"/>
                <a:ext cx="25400" cy="17463"/>
              </a:xfrm>
              <a:custGeom>
                <a:avLst/>
                <a:gdLst>
                  <a:gd name="T0" fmla="*/ 12 w 12"/>
                  <a:gd name="T1" fmla="*/ 0 h 8"/>
                  <a:gd name="T2" fmla="*/ 6 w 12"/>
                  <a:gd name="T3" fmla="*/ 0 h 8"/>
                  <a:gd name="T4" fmla="*/ 0 w 12"/>
                  <a:gd name="T5" fmla="*/ 7 h 8"/>
                  <a:gd name="T6" fmla="*/ 3 w 12"/>
                  <a:gd name="T7" fmla="*/ 8 h 8"/>
                  <a:gd name="T8" fmla="*/ 12 w 1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4"/>
                      <a:pt x="3" y="6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7" y="8"/>
                      <a:pt x="11" y="5"/>
                      <a:pt x="12" y="0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7" name="Freeform 114"/>
              <p:cNvSpPr>
                <a:spLocks/>
              </p:cNvSpPr>
              <p:nvPr/>
            </p:nvSpPr>
            <p:spPr bwMode="auto">
              <a:xfrm>
                <a:off x="8440738" y="3768725"/>
                <a:ext cx="23813" cy="14288"/>
              </a:xfrm>
              <a:custGeom>
                <a:avLst/>
                <a:gdLst>
                  <a:gd name="T0" fmla="*/ 6 w 11"/>
                  <a:gd name="T1" fmla="*/ 7 h 7"/>
                  <a:gd name="T2" fmla="*/ 11 w 11"/>
                  <a:gd name="T3" fmla="*/ 7 h 7"/>
                  <a:gd name="T4" fmla="*/ 3 w 11"/>
                  <a:gd name="T5" fmla="*/ 0 h 7"/>
                  <a:gd name="T6" fmla="*/ 0 w 11"/>
                  <a:gd name="T7" fmla="*/ 1 h 7"/>
                  <a:gd name="T8" fmla="*/ 6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6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3"/>
                      <a:pt x="7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2" y="2"/>
                      <a:pt x="5" y="4"/>
                      <a:pt x="6" y="7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8" name="Freeform 115"/>
              <p:cNvSpPr>
                <a:spLocks noEditPoints="1"/>
              </p:cNvSpPr>
              <p:nvPr/>
            </p:nvSpPr>
            <p:spPr bwMode="auto">
              <a:xfrm>
                <a:off x="8416925" y="3756025"/>
                <a:ext cx="61913" cy="63500"/>
              </a:xfrm>
              <a:custGeom>
                <a:avLst/>
                <a:gdLst>
                  <a:gd name="T0" fmla="*/ 14 w 29"/>
                  <a:gd name="T1" fmla="*/ 30 h 30"/>
                  <a:gd name="T2" fmla="*/ 14 w 29"/>
                  <a:gd name="T3" fmla="*/ 30 h 30"/>
                  <a:gd name="T4" fmla="*/ 29 w 29"/>
                  <a:gd name="T5" fmla="*/ 15 h 30"/>
                  <a:gd name="T6" fmla="*/ 14 w 29"/>
                  <a:gd name="T7" fmla="*/ 0 h 30"/>
                  <a:gd name="T8" fmla="*/ 0 w 29"/>
                  <a:gd name="T9" fmla="*/ 15 h 30"/>
                  <a:gd name="T10" fmla="*/ 14 w 29"/>
                  <a:gd name="T11" fmla="*/ 30 h 30"/>
                  <a:gd name="T12" fmla="*/ 8 w 29"/>
                  <a:gd name="T13" fmla="*/ 6 h 30"/>
                  <a:gd name="T14" fmla="*/ 14 w 29"/>
                  <a:gd name="T15" fmla="*/ 4 h 30"/>
                  <a:gd name="T16" fmla="*/ 25 w 29"/>
                  <a:gd name="T17" fmla="*/ 13 h 30"/>
                  <a:gd name="T18" fmla="*/ 25 w 29"/>
                  <a:gd name="T19" fmla="*/ 15 h 30"/>
                  <a:gd name="T20" fmla="*/ 25 w 29"/>
                  <a:gd name="T21" fmla="*/ 16 h 30"/>
                  <a:gd name="T22" fmla="*/ 14 w 29"/>
                  <a:gd name="T23" fmla="*/ 26 h 30"/>
                  <a:gd name="T24" fmla="*/ 8 w 29"/>
                  <a:gd name="T25" fmla="*/ 24 h 30"/>
                  <a:gd name="T26" fmla="*/ 4 w 29"/>
                  <a:gd name="T27" fmla="*/ 15 h 30"/>
                  <a:gd name="T28" fmla="*/ 8 w 29"/>
                  <a:gd name="T29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4" y="30"/>
                    </a:moveTo>
                    <a:cubicBezTo>
                      <a:pt x="14" y="30"/>
                      <a:pt x="14" y="30"/>
                      <a:pt x="14" y="30"/>
                    </a:cubicBezTo>
                    <a:cubicBezTo>
                      <a:pt x="23" y="30"/>
                      <a:pt x="29" y="23"/>
                      <a:pt x="29" y="15"/>
                    </a:cubicBezTo>
                    <a:cubicBezTo>
                      <a:pt x="29" y="7"/>
                      <a:pt x="23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4" y="30"/>
                    </a:cubicBezTo>
                    <a:moveTo>
                      <a:pt x="8" y="6"/>
                    </a:moveTo>
                    <a:cubicBezTo>
                      <a:pt x="10" y="5"/>
                      <a:pt x="12" y="4"/>
                      <a:pt x="14" y="4"/>
                    </a:cubicBezTo>
                    <a:cubicBezTo>
                      <a:pt x="19" y="4"/>
                      <a:pt x="24" y="8"/>
                      <a:pt x="25" y="13"/>
                    </a:cubicBezTo>
                    <a:cubicBezTo>
                      <a:pt x="25" y="13"/>
                      <a:pt x="25" y="14"/>
                      <a:pt x="25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22"/>
                      <a:pt x="20" y="26"/>
                      <a:pt x="14" y="26"/>
                    </a:cubicBezTo>
                    <a:cubicBezTo>
                      <a:pt x="12" y="26"/>
                      <a:pt x="10" y="25"/>
                      <a:pt x="8" y="24"/>
                    </a:cubicBezTo>
                    <a:cubicBezTo>
                      <a:pt x="5" y="22"/>
                      <a:pt x="4" y="19"/>
                      <a:pt x="4" y="15"/>
                    </a:cubicBezTo>
                    <a:cubicBezTo>
                      <a:pt x="4" y="12"/>
                      <a:pt x="6" y="8"/>
                      <a:pt x="8" y="6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9" name="Freeform 116"/>
              <p:cNvSpPr>
                <a:spLocks/>
              </p:cNvSpPr>
              <p:nvPr/>
            </p:nvSpPr>
            <p:spPr bwMode="auto">
              <a:xfrm>
                <a:off x="8494713" y="3665538"/>
                <a:ext cx="23813" cy="19050"/>
              </a:xfrm>
              <a:custGeom>
                <a:avLst/>
                <a:gdLst>
                  <a:gd name="T0" fmla="*/ 11 w 11"/>
                  <a:gd name="T1" fmla="*/ 0 h 9"/>
                  <a:gd name="T2" fmla="*/ 11 w 11"/>
                  <a:gd name="T3" fmla="*/ 0 h 9"/>
                  <a:gd name="T4" fmla="*/ 6 w 11"/>
                  <a:gd name="T5" fmla="*/ 0 h 9"/>
                  <a:gd name="T6" fmla="*/ 6 w 11"/>
                  <a:gd name="T7" fmla="*/ 0 h 9"/>
                  <a:gd name="T8" fmla="*/ 0 w 11"/>
                  <a:gd name="T9" fmla="*/ 8 h 9"/>
                  <a:gd name="T10" fmla="*/ 4 w 11"/>
                  <a:gd name="T11" fmla="*/ 9 h 9"/>
                  <a:gd name="T12" fmla="*/ 11 w 1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1" y="9"/>
                      <a:pt x="2" y="9"/>
                      <a:pt x="4" y="9"/>
                    </a:cubicBezTo>
                    <a:cubicBezTo>
                      <a:pt x="8" y="9"/>
                      <a:pt x="11" y="5"/>
                      <a:pt x="11" y="0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0" name="Freeform 117"/>
              <p:cNvSpPr>
                <a:spLocks/>
              </p:cNvSpPr>
              <p:nvPr/>
            </p:nvSpPr>
            <p:spPr bwMode="auto">
              <a:xfrm>
                <a:off x="8494713" y="3646488"/>
                <a:ext cx="20638" cy="11113"/>
              </a:xfrm>
              <a:custGeom>
                <a:avLst/>
                <a:gdLst>
                  <a:gd name="T0" fmla="*/ 4 w 10"/>
                  <a:gd name="T1" fmla="*/ 5 h 5"/>
                  <a:gd name="T2" fmla="*/ 10 w 10"/>
                  <a:gd name="T3" fmla="*/ 5 h 5"/>
                  <a:gd name="T4" fmla="*/ 4 w 10"/>
                  <a:gd name="T5" fmla="*/ 0 h 5"/>
                  <a:gd name="T6" fmla="*/ 0 w 10"/>
                  <a:gd name="T7" fmla="*/ 1 h 5"/>
                  <a:gd name="T8" fmla="*/ 4 w 1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4" y="5"/>
                    </a:moveTo>
                    <a:cubicBezTo>
                      <a:pt x="10" y="5"/>
                      <a:pt x="10" y="5"/>
                      <a:pt x="10" y="5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2" y="2"/>
                      <a:pt x="3" y="3"/>
                      <a:pt x="4" y="5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1" name="Freeform 118"/>
              <p:cNvSpPr>
                <a:spLocks noEditPoints="1"/>
              </p:cNvSpPr>
              <p:nvPr/>
            </p:nvSpPr>
            <p:spPr bwMode="auto">
              <a:xfrm>
                <a:off x="8469313" y="3633788"/>
                <a:ext cx="63500" cy="63500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0 w 30"/>
                  <a:gd name="T7" fmla="*/ 15 h 30"/>
                  <a:gd name="T8" fmla="*/ 15 w 30"/>
                  <a:gd name="T9" fmla="*/ 30 h 30"/>
                  <a:gd name="T10" fmla="*/ 9 w 30"/>
                  <a:gd name="T11" fmla="*/ 6 h 30"/>
                  <a:gd name="T12" fmla="*/ 15 w 30"/>
                  <a:gd name="T13" fmla="*/ 4 h 30"/>
                  <a:gd name="T14" fmla="*/ 25 w 30"/>
                  <a:gd name="T15" fmla="*/ 11 h 30"/>
                  <a:gd name="T16" fmla="*/ 26 w 30"/>
                  <a:gd name="T17" fmla="*/ 15 h 30"/>
                  <a:gd name="T18" fmla="*/ 26 w 30"/>
                  <a:gd name="T19" fmla="*/ 15 h 30"/>
                  <a:gd name="T20" fmla="*/ 15 w 30"/>
                  <a:gd name="T21" fmla="*/ 26 h 30"/>
                  <a:gd name="T22" fmla="*/ 9 w 30"/>
                  <a:gd name="T23" fmla="*/ 24 h 30"/>
                  <a:gd name="T24" fmla="*/ 4 w 30"/>
                  <a:gd name="T25" fmla="*/ 15 h 30"/>
                  <a:gd name="T26" fmla="*/ 9 w 30"/>
                  <a:gd name="T2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moveTo>
                      <a:pt x="9" y="6"/>
                    </a:moveTo>
                    <a:cubicBezTo>
                      <a:pt x="10" y="5"/>
                      <a:pt x="13" y="4"/>
                      <a:pt x="15" y="4"/>
                    </a:cubicBezTo>
                    <a:cubicBezTo>
                      <a:pt x="19" y="4"/>
                      <a:pt x="23" y="7"/>
                      <a:pt x="25" y="11"/>
                    </a:cubicBezTo>
                    <a:cubicBezTo>
                      <a:pt x="25" y="12"/>
                      <a:pt x="26" y="13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21"/>
                      <a:pt x="21" y="26"/>
                      <a:pt x="15" y="26"/>
                    </a:cubicBezTo>
                    <a:cubicBezTo>
                      <a:pt x="13" y="26"/>
                      <a:pt x="10" y="25"/>
                      <a:pt x="9" y="24"/>
                    </a:cubicBezTo>
                    <a:cubicBezTo>
                      <a:pt x="6" y="22"/>
                      <a:pt x="4" y="19"/>
                      <a:pt x="4" y="15"/>
                    </a:cubicBezTo>
                    <a:cubicBezTo>
                      <a:pt x="4" y="12"/>
                      <a:pt x="6" y="8"/>
                      <a:pt x="9" y="6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92" name="Freeform 119"/>
            <p:cNvSpPr>
              <a:spLocks noEditPoints="1"/>
            </p:cNvSpPr>
            <p:nvPr/>
          </p:nvSpPr>
          <p:spPr bwMode="auto">
            <a:xfrm>
              <a:off x="8631238" y="1855788"/>
              <a:ext cx="200025" cy="477838"/>
            </a:xfrm>
            <a:custGeom>
              <a:avLst/>
              <a:gdLst>
                <a:gd name="T0" fmla="*/ 76 w 93"/>
                <a:gd name="T1" fmla="*/ 116 h 223"/>
                <a:gd name="T2" fmla="*/ 76 w 93"/>
                <a:gd name="T3" fmla="*/ 52 h 223"/>
                <a:gd name="T4" fmla="*/ 75 w 93"/>
                <a:gd name="T5" fmla="*/ 51 h 223"/>
                <a:gd name="T6" fmla="*/ 59 w 93"/>
                <a:gd name="T7" fmla="*/ 51 h 223"/>
                <a:gd name="T8" fmla="*/ 67 w 93"/>
                <a:gd name="T9" fmla="*/ 30 h 223"/>
                <a:gd name="T10" fmla="*/ 93 w 93"/>
                <a:gd name="T11" fmla="*/ 42 h 223"/>
                <a:gd name="T12" fmla="*/ 77 w 93"/>
                <a:gd name="T13" fmla="*/ 0 h 223"/>
                <a:gd name="T14" fmla="*/ 35 w 93"/>
                <a:gd name="T15" fmla="*/ 16 h 223"/>
                <a:gd name="T16" fmla="*/ 61 w 93"/>
                <a:gd name="T17" fmla="*/ 28 h 223"/>
                <a:gd name="T18" fmla="*/ 52 w 93"/>
                <a:gd name="T19" fmla="*/ 51 h 223"/>
                <a:gd name="T20" fmla="*/ 1 w 93"/>
                <a:gd name="T21" fmla="*/ 51 h 223"/>
                <a:gd name="T22" fmla="*/ 1 w 93"/>
                <a:gd name="T23" fmla="*/ 52 h 223"/>
                <a:gd name="T24" fmla="*/ 0 w 93"/>
                <a:gd name="T25" fmla="*/ 116 h 223"/>
                <a:gd name="T26" fmla="*/ 33 w 93"/>
                <a:gd name="T27" fmla="*/ 160 h 223"/>
                <a:gd name="T28" fmla="*/ 33 w 93"/>
                <a:gd name="T29" fmla="*/ 215 h 223"/>
                <a:gd name="T30" fmla="*/ 14 w 93"/>
                <a:gd name="T31" fmla="*/ 219 h 223"/>
                <a:gd name="T32" fmla="*/ 38 w 93"/>
                <a:gd name="T33" fmla="*/ 223 h 223"/>
                <a:gd name="T34" fmla="*/ 63 w 93"/>
                <a:gd name="T35" fmla="*/ 219 h 223"/>
                <a:gd name="T36" fmla="*/ 44 w 93"/>
                <a:gd name="T37" fmla="*/ 215 h 223"/>
                <a:gd name="T38" fmla="*/ 44 w 93"/>
                <a:gd name="T39" fmla="*/ 160 h 223"/>
                <a:gd name="T40" fmla="*/ 76 w 93"/>
                <a:gd name="T41" fmla="*/ 116 h 223"/>
                <a:gd name="T42" fmla="*/ 71 w 93"/>
                <a:gd name="T43" fmla="*/ 56 h 223"/>
                <a:gd name="T44" fmla="*/ 68 w 93"/>
                <a:gd name="T45" fmla="*/ 83 h 223"/>
                <a:gd name="T46" fmla="*/ 49 w 93"/>
                <a:gd name="T47" fmla="*/ 77 h 223"/>
                <a:gd name="T48" fmla="*/ 57 w 93"/>
                <a:gd name="T49" fmla="*/ 56 h 223"/>
                <a:gd name="T50" fmla="*/ 71 w 93"/>
                <a:gd name="T51" fmla="*/ 56 h 223"/>
                <a:gd name="T52" fmla="*/ 8 w 93"/>
                <a:gd name="T53" fmla="*/ 82 h 223"/>
                <a:gd name="T54" fmla="*/ 5 w 93"/>
                <a:gd name="T55" fmla="*/ 56 h 223"/>
                <a:gd name="T56" fmla="*/ 51 w 93"/>
                <a:gd name="T57" fmla="*/ 56 h 223"/>
                <a:gd name="T58" fmla="*/ 41 w 93"/>
                <a:gd name="T59" fmla="*/ 80 h 223"/>
                <a:gd name="T60" fmla="*/ 39 w 93"/>
                <a:gd name="T61" fmla="*/ 82 h 223"/>
                <a:gd name="T62" fmla="*/ 8 w 93"/>
                <a:gd name="T63" fmla="*/ 8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23">
                  <a:moveTo>
                    <a:pt x="76" y="116"/>
                  </a:moveTo>
                  <a:cubicBezTo>
                    <a:pt x="76" y="107"/>
                    <a:pt x="67" y="77"/>
                    <a:pt x="76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93"/>
                    <a:pt x="0" y="107"/>
                    <a:pt x="0" y="116"/>
                  </a:cubicBezTo>
                  <a:cubicBezTo>
                    <a:pt x="0" y="138"/>
                    <a:pt x="14" y="157"/>
                    <a:pt x="33" y="160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22" y="215"/>
                    <a:pt x="14" y="217"/>
                    <a:pt x="14" y="219"/>
                  </a:cubicBezTo>
                  <a:cubicBezTo>
                    <a:pt x="14" y="221"/>
                    <a:pt x="25" y="223"/>
                    <a:pt x="38" y="223"/>
                  </a:cubicBezTo>
                  <a:cubicBezTo>
                    <a:pt x="52" y="223"/>
                    <a:pt x="63" y="221"/>
                    <a:pt x="63" y="219"/>
                  </a:cubicBezTo>
                  <a:cubicBezTo>
                    <a:pt x="63" y="217"/>
                    <a:pt x="55" y="215"/>
                    <a:pt x="44" y="215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62" y="157"/>
                    <a:pt x="76" y="138"/>
                    <a:pt x="76" y="116"/>
                  </a:cubicBezTo>
                  <a:moveTo>
                    <a:pt x="71" y="56"/>
                  </a:moveTo>
                  <a:cubicBezTo>
                    <a:pt x="68" y="61"/>
                    <a:pt x="67" y="71"/>
                    <a:pt x="68" y="83"/>
                  </a:cubicBezTo>
                  <a:cubicBezTo>
                    <a:pt x="68" y="83"/>
                    <a:pt x="59" y="76"/>
                    <a:pt x="49" y="77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71" y="56"/>
                    <a:pt x="71" y="56"/>
                    <a:pt x="71" y="56"/>
                  </a:cubicBezTo>
                  <a:close/>
                  <a:moveTo>
                    <a:pt x="8" y="82"/>
                  </a:moveTo>
                  <a:cubicBezTo>
                    <a:pt x="9" y="71"/>
                    <a:pt x="8" y="61"/>
                    <a:pt x="5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0" y="81"/>
                    <a:pt x="40" y="81"/>
                    <a:pt x="39" y="82"/>
                  </a:cubicBezTo>
                  <a:cubicBezTo>
                    <a:pt x="29" y="90"/>
                    <a:pt x="14" y="84"/>
                    <a:pt x="8" y="82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28" name="组合 2127"/>
            <p:cNvGrpSpPr/>
            <p:nvPr/>
          </p:nvGrpSpPr>
          <p:grpSpPr>
            <a:xfrm>
              <a:off x="8128000" y="5056188"/>
              <a:ext cx="476250" cy="373062"/>
              <a:chOff x="8128000" y="5056188"/>
              <a:chExt cx="476250" cy="373062"/>
            </a:xfrm>
          </p:grpSpPr>
          <p:sp>
            <p:nvSpPr>
              <p:cNvPr id="2093" name="Freeform 120"/>
              <p:cNvSpPr>
                <a:spLocks/>
              </p:cNvSpPr>
              <p:nvPr/>
            </p:nvSpPr>
            <p:spPr bwMode="auto">
              <a:xfrm>
                <a:off x="8128000" y="5241925"/>
                <a:ext cx="476250" cy="187325"/>
              </a:xfrm>
              <a:custGeom>
                <a:avLst/>
                <a:gdLst>
                  <a:gd name="T0" fmla="*/ 222 w 222"/>
                  <a:gd name="T1" fmla="*/ 22 h 87"/>
                  <a:gd name="T2" fmla="*/ 173 w 222"/>
                  <a:gd name="T3" fmla="*/ 0 h 87"/>
                  <a:gd name="T4" fmla="*/ 165 w 222"/>
                  <a:gd name="T5" fmla="*/ 5 h 87"/>
                  <a:gd name="T6" fmla="*/ 196 w 222"/>
                  <a:gd name="T7" fmla="*/ 18 h 87"/>
                  <a:gd name="T8" fmla="*/ 190 w 222"/>
                  <a:gd name="T9" fmla="*/ 24 h 87"/>
                  <a:gd name="T10" fmla="*/ 111 w 222"/>
                  <a:gd name="T11" fmla="*/ 35 h 87"/>
                  <a:gd name="T12" fmla="*/ 31 w 222"/>
                  <a:gd name="T13" fmla="*/ 24 h 87"/>
                  <a:gd name="T14" fmla="*/ 26 w 222"/>
                  <a:gd name="T15" fmla="*/ 18 h 87"/>
                  <a:gd name="T16" fmla="*/ 48 w 222"/>
                  <a:gd name="T17" fmla="*/ 7 h 87"/>
                  <a:gd name="T18" fmla="*/ 42 w 222"/>
                  <a:gd name="T19" fmla="*/ 1 h 87"/>
                  <a:gd name="T20" fmla="*/ 0 w 222"/>
                  <a:gd name="T21" fmla="*/ 22 h 87"/>
                  <a:gd name="T22" fmla="*/ 0 w 222"/>
                  <a:gd name="T23" fmla="*/ 24 h 87"/>
                  <a:gd name="T24" fmla="*/ 0 w 222"/>
                  <a:gd name="T25" fmla="*/ 24 h 87"/>
                  <a:gd name="T26" fmla="*/ 0 w 222"/>
                  <a:gd name="T27" fmla="*/ 25 h 87"/>
                  <a:gd name="T28" fmla="*/ 5 w 222"/>
                  <a:gd name="T29" fmla="*/ 31 h 87"/>
                  <a:gd name="T30" fmla="*/ 38 w 222"/>
                  <a:gd name="T31" fmla="*/ 69 h 87"/>
                  <a:gd name="T32" fmla="*/ 37 w 222"/>
                  <a:gd name="T33" fmla="*/ 69 h 87"/>
                  <a:gd name="T34" fmla="*/ 28 w 222"/>
                  <a:gd name="T35" fmla="*/ 77 h 87"/>
                  <a:gd name="T36" fmla="*/ 28 w 222"/>
                  <a:gd name="T37" fmla="*/ 78 h 87"/>
                  <a:gd name="T38" fmla="*/ 37 w 222"/>
                  <a:gd name="T39" fmla="*/ 87 h 87"/>
                  <a:gd name="T40" fmla="*/ 189 w 222"/>
                  <a:gd name="T41" fmla="*/ 87 h 87"/>
                  <a:gd name="T42" fmla="*/ 198 w 222"/>
                  <a:gd name="T43" fmla="*/ 78 h 87"/>
                  <a:gd name="T44" fmla="*/ 198 w 222"/>
                  <a:gd name="T45" fmla="*/ 77 h 87"/>
                  <a:gd name="T46" fmla="*/ 189 w 222"/>
                  <a:gd name="T47" fmla="*/ 69 h 87"/>
                  <a:gd name="T48" fmla="*/ 184 w 222"/>
                  <a:gd name="T49" fmla="*/ 69 h 87"/>
                  <a:gd name="T50" fmla="*/ 216 w 222"/>
                  <a:gd name="T51" fmla="*/ 31 h 87"/>
                  <a:gd name="T52" fmla="*/ 222 w 222"/>
                  <a:gd name="T53" fmla="*/ 25 h 87"/>
                  <a:gd name="T54" fmla="*/ 222 w 222"/>
                  <a:gd name="T55" fmla="*/ 24 h 87"/>
                  <a:gd name="T56" fmla="*/ 222 w 222"/>
                  <a:gd name="T57" fmla="*/ 24 h 87"/>
                  <a:gd name="T58" fmla="*/ 222 w 222"/>
                  <a:gd name="T59" fmla="*/ 2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2" h="87">
                    <a:moveTo>
                      <a:pt x="222" y="22"/>
                    </a:moveTo>
                    <a:cubicBezTo>
                      <a:pt x="222" y="13"/>
                      <a:pt x="203" y="4"/>
                      <a:pt x="173" y="0"/>
                    </a:cubicBezTo>
                    <a:cubicBezTo>
                      <a:pt x="165" y="5"/>
                      <a:pt x="165" y="5"/>
                      <a:pt x="165" y="5"/>
                    </a:cubicBezTo>
                    <a:cubicBezTo>
                      <a:pt x="184" y="8"/>
                      <a:pt x="196" y="13"/>
                      <a:pt x="196" y="18"/>
                    </a:cubicBezTo>
                    <a:cubicBezTo>
                      <a:pt x="196" y="20"/>
                      <a:pt x="194" y="22"/>
                      <a:pt x="190" y="24"/>
                    </a:cubicBezTo>
                    <a:cubicBezTo>
                      <a:pt x="178" y="31"/>
                      <a:pt x="147" y="35"/>
                      <a:pt x="111" y="35"/>
                    </a:cubicBezTo>
                    <a:cubicBezTo>
                      <a:pt x="75" y="35"/>
                      <a:pt x="44" y="31"/>
                      <a:pt x="31" y="24"/>
                    </a:cubicBezTo>
                    <a:cubicBezTo>
                      <a:pt x="28" y="22"/>
                      <a:pt x="26" y="20"/>
                      <a:pt x="26" y="18"/>
                    </a:cubicBezTo>
                    <a:cubicBezTo>
                      <a:pt x="26" y="14"/>
                      <a:pt x="34" y="10"/>
                      <a:pt x="48" y="7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16" y="6"/>
                      <a:pt x="0" y="14"/>
                      <a:pt x="0" y="22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7"/>
                      <a:pt x="3" y="29"/>
                      <a:pt x="5" y="31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2" y="69"/>
                      <a:pt x="28" y="72"/>
                      <a:pt x="28" y="77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83"/>
                      <a:pt x="32" y="87"/>
                      <a:pt x="37" y="87"/>
                    </a:cubicBezTo>
                    <a:cubicBezTo>
                      <a:pt x="189" y="87"/>
                      <a:pt x="189" y="87"/>
                      <a:pt x="189" y="87"/>
                    </a:cubicBezTo>
                    <a:cubicBezTo>
                      <a:pt x="194" y="87"/>
                      <a:pt x="198" y="83"/>
                      <a:pt x="198" y="78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198" y="72"/>
                      <a:pt x="194" y="69"/>
                      <a:pt x="189" y="69"/>
                    </a:cubicBezTo>
                    <a:cubicBezTo>
                      <a:pt x="184" y="69"/>
                      <a:pt x="184" y="69"/>
                      <a:pt x="184" y="69"/>
                    </a:cubicBezTo>
                    <a:cubicBezTo>
                      <a:pt x="216" y="31"/>
                      <a:pt x="216" y="31"/>
                      <a:pt x="216" y="31"/>
                    </a:cubicBezTo>
                    <a:cubicBezTo>
                      <a:pt x="219" y="29"/>
                      <a:pt x="221" y="27"/>
                      <a:pt x="222" y="25"/>
                    </a:cubicBezTo>
                    <a:cubicBezTo>
                      <a:pt x="222" y="24"/>
                      <a:pt x="222" y="24"/>
                      <a:pt x="222" y="24"/>
                    </a:cubicBezTo>
                    <a:cubicBezTo>
                      <a:pt x="222" y="24"/>
                      <a:pt x="222" y="24"/>
                      <a:pt x="222" y="24"/>
                    </a:cubicBezTo>
                    <a:cubicBezTo>
                      <a:pt x="222" y="24"/>
                      <a:pt x="222" y="23"/>
                      <a:pt x="222" y="22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4" name="Freeform 121"/>
              <p:cNvSpPr>
                <a:spLocks noEditPoints="1"/>
              </p:cNvSpPr>
              <p:nvPr/>
            </p:nvSpPr>
            <p:spPr bwMode="auto">
              <a:xfrm>
                <a:off x="8413750" y="5056188"/>
                <a:ext cx="180975" cy="215900"/>
              </a:xfrm>
              <a:custGeom>
                <a:avLst/>
                <a:gdLst>
                  <a:gd name="T0" fmla="*/ 7 w 85"/>
                  <a:gd name="T1" fmla="*/ 89 h 101"/>
                  <a:gd name="T2" fmla="*/ 8 w 85"/>
                  <a:gd name="T3" fmla="*/ 101 h 101"/>
                  <a:gd name="T4" fmla="*/ 22 w 85"/>
                  <a:gd name="T5" fmla="*/ 91 h 101"/>
                  <a:gd name="T6" fmla="*/ 30 w 85"/>
                  <a:gd name="T7" fmla="*/ 85 h 101"/>
                  <a:gd name="T8" fmla="*/ 85 w 85"/>
                  <a:gd name="T9" fmla="*/ 43 h 101"/>
                  <a:gd name="T10" fmla="*/ 0 w 85"/>
                  <a:gd name="T11" fmla="*/ 0 h 101"/>
                  <a:gd name="T12" fmla="*/ 1 w 85"/>
                  <a:gd name="T13" fmla="*/ 17 h 101"/>
                  <a:gd name="T14" fmla="*/ 37 w 85"/>
                  <a:gd name="T15" fmla="*/ 26 h 101"/>
                  <a:gd name="T16" fmla="*/ 40 w 85"/>
                  <a:gd name="T17" fmla="*/ 28 h 101"/>
                  <a:gd name="T18" fmla="*/ 39 w 85"/>
                  <a:gd name="T19" fmla="*/ 32 h 101"/>
                  <a:gd name="T20" fmla="*/ 6 w 85"/>
                  <a:gd name="T21" fmla="*/ 70 h 101"/>
                  <a:gd name="T22" fmla="*/ 7 w 85"/>
                  <a:gd name="T23" fmla="*/ 83 h 101"/>
                  <a:gd name="T24" fmla="*/ 7 w 85"/>
                  <a:gd name="T25" fmla="*/ 89 h 101"/>
                  <a:gd name="T26" fmla="*/ 55 w 85"/>
                  <a:gd name="T27" fmla="*/ 34 h 101"/>
                  <a:gd name="T28" fmla="*/ 61 w 85"/>
                  <a:gd name="T29" fmla="*/ 39 h 101"/>
                  <a:gd name="T30" fmla="*/ 55 w 85"/>
                  <a:gd name="T31" fmla="*/ 45 h 101"/>
                  <a:gd name="T32" fmla="*/ 50 w 85"/>
                  <a:gd name="T33" fmla="*/ 39 h 101"/>
                  <a:gd name="T34" fmla="*/ 55 w 85"/>
                  <a:gd name="T35" fmla="*/ 34 h 101"/>
                  <a:gd name="T36" fmla="*/ 46 w 85"/>
                  <a:gd name="T37" fmla="*/ 52 h 101"/>
                  <a:gd name="T38" fmla="*/ 54 w 85"/>
                  <a:gd name="T39" fmla="*/ 60 h 101"/>
                  <a:gd name="T40" fmla="*/ 46 w 85"/>
                  <a:gd name="T41" fmla="*/ 67 h 101"/>
                  <a:gd name="T42" fmla="*/ 39 w 85"/>
                  <a:gd name="T43" fmla="*/ 60 h 101"/>
                  <a:gd name="T44" fmla="*/ 46 w 85"/>
                  <a:gd name="T45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101">
                    <a:moveTo>
                      <a:pt x="7" y="89"/>
                    </a:moveTo>
                    <a:cubicBezTo>
                      <a:pt x="8" y="101"/>
                      <a:pt x="8" y="101"/>
                      <a:pt x="8" y="10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30" y="85"/>
                      <a:pt x="30" y="85"/>
                      <a:pt x="30" y="85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9" y="26"/>
                      <a:pt x="40" y="27"/>
                      <a:pt x="40" y="28"/>
                    </a:cubicBezTo>
                    <a:cubicBezTo>
                      <a:pt x="41" y="29"/>
                      <a:pt x="40" y="31"/>
                      <a:pt x="39" y="32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7" y="83"/>
                      <a:pt x="7" y="83"/>
                      <a:pt x="7" y="83"/>
                    </a:cubicBezTo>
                    <a:lnTo>
                      <a:pt x="7" y="89"/>
                    </a:lnTo>
                    <a:close/>
                    <a:moveTo>
                      <a:pt x="55" y="34"/>
                    </a:moveTo>
                    <a:cubicBezTo>
                      <a:pt x="58" y="34"/>
                      <a:pt x="61" y="36"/>
                      <a:pt x="61" y="39"/>
                    </a:cubicBezTo>
                    <a:cubicBezTo>
                      <a:pt x="61" y="42"/>
                      <a:pt x="58" y="45"/>
                      <a:pt x="55" y="45"/>
                    </a:cubicBezTo>
                    <a:cubicBezTo>
                      <a:pt x="52" y="45"/>
                      <a:pt x="50" y="42"/>
                      <a:pt x="50" y="39"/>
                    </a:cubicBezTo>
                    <a:cubicBezTo>
                      <a:pt x="50" y="36"/>
                      <a:pt x="52" y="34"/>
                      <a:pt x="55" y="34"/>
                    </a:cubicBezTo>
                    <a:moveTo>
                      <a:pt x="46" y="52"/>
                    </a:moveTo>
                    <a:cubicBezTo>
                      <a:pt x="50" y="52"/>
                      <a:pt x="54" y="56"/>
                      <a:pt x="54" y="60"/>
                    </a:cubicBezTo>
                    <a:cubicBezTo>
                      <a:pt x="54" y="64"/>
                      <a:pt x="50" y="67"/>
                      <a:pt x="46" y="67"/>
                    </a:cubicBezTo>
                    <a:cubicBezTo>
                      <a:pt x="42" y="67"/>
                      <a:pt x="39" y="64"/>
                      <a:pt x="39" y="60"/>
                    </a:cubicBezTo>
                    <a:cubicBezTo>
                      <a:pt x="39" y="56"/>
                      <a:pt x="42" y="52"/>
                      <a:pt x="46" y="52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5" name="Freeform 122"/>
              <p:cNvSpPr>
                <a:spLocks noEditPoints="1"/>
              </p:cNvSpPr>
              <p:nvPr/>
            </p:nvSpPr>
            <p:spPr bwMode="auto">
              <a:xfrm>
                <a:off x="8304213" y="5091113"/>
                <a:ext cx="173038" cy="193675"/>
              </a:xfrm>
              <a:custGeom>
                <a:avLst/>
                <a:gdLst>
                  <a:gd name="T0" fmla="*/ 8 w 81"/>
                  <a:gd name="T1" fmla="*/ 73 h 91"/>
                  <a:gd name="T2" fmla="*/ 15 w 81"/>
                  <a:gd name="T3" fmla="*/ 91 h 91"/>
                  <a:gd name="T4" fmla="*/ 31 w 81"/>
                  <a:gd name="T5" fmla="*/ 72 h 91"/>
                  <a:gd name="T6" fmla="*/ 37 w 81"/>
                  <a:gd name="T7" fmla="*/ 66 h 91"/>
                  <a:gd name="T8" fmla="*/ 49 w 81"/>
                  <a:gd name="T9" fmla="*/ 52 h 91"/>
                  <a:gd name="T10" fmla="*/ 52 w 81"/>
                  <a:gd name="T11" fmla="*/ 48 h 91"/>
                  <a:gd name="T12" fmla="*/ 56 w 81"/>
                  <a:gd name="T13" fmla="*/ 44 h 91"/>
                  <a:gd name="T14" fmla="*/ 81 w 81"/>
                  <a:gd name="T15" fmla="*/ 15 h 91"/>
                  <a:gd name="T16" fmla="*/ 53 w 81"/>
                  <a:gd name="T17" fmla="*/ 9 h 91"/>
                  <a:gd name="T18" fmla="*/ 49 w 81"/>
                  <a:gd name="T19" fmla="*/ 8 h 91"/>
                  <a:gd name="T20" fmla="*/ 45 w 81"/>
                  <a:gd name="T21" fmla="*/ 7 h 91"/>
                  <a:gd name="T22" fmla="*/ 15 w 81"/>
                  <a:gd name="T23" fmla="*/ 0 h 91"/>
                  <a:gd name="T24" fmla="*/ 0 w 81"/>
                  <a:gd name="T25" fmla="*/ 51 h 91"/>
                  <a:gd name="T26" fmla="*/ 6 w 81"/>
                  <a:gd name="T27" fmla="*/ 66 h 91"/>
                  <a:gd name="T28" fmla="*/ 8 w 81"/>
                  <a:gd name="T29" fmla="*/ 73 h 91"/>
                  <a:gd name="T30" fmla="*/ 45 w 81"/>
                  <a:gd name="T31" fmla="*/ 14 h 91"/>
                  <a:gd name="T32" fmla="*/ 46 w 81"/>
                  <a:gd name="T33" fmla="*/ 14 h 91"/>
                  <a:gd name="T34" fmla="*/ 49 w 81"/>
                  <a:gd name="T35" fmla="*/ 12 h 91"/>
                  <a:gd name="T36" fmla="*/ 53 w 81"/>
                  <a:gd name="T37" fmla="*/ 13 h 91"/>
                  <a:gd name="T38" fmla="*/ 55 w 81"/>
                  <a:gd name="T39" fmla="*/ 15 h 91"/>
                  <a:gd name="T40" fmla="*/ 55 w 81"/>
                  <a:gd name="T41" fmla="*/ 25 h 91"/>
                  <a:gd name="T42" fmla="*/ 54 w 81"/>
                  <a:gd name="T43" fmla="*/ 26 h 91"/>
                  <a:gd name="T44" fmla="*/ 51 w 81"/>
                  <a:gd name="T45" fmla="*/ 27 h 91"/>
                  <a:gd name="T46" fmla="*/ 47 w 81"/>
                  <a:gd name="T47" fmla="*/ 26 h 91"/>
                  <a:gd name="T48" fmla="*/ 45 w 81"/>
                  <a:gd name="T49" fmla="*/ 25 h 91"/>
                  <a:gd name="T50" fmla="*/ 45 w 81"/>
                  <a:gd name="T51" fmla="*/ 14 h 91"/>
                  <a:gd name="T52" fmla="*/ 25 w 81"/>
                  <a:gd name="T53" fmla="*/ 23 h 91"/>
                  <a:gd name="T54" fmla="*/ 33 w 81"/>
                  <a:gd name="T55" fmla="*/ 23 h 91"/>
                  <a:gd name="T56" fmla="*/ 33 w 81"/>
                  <a:gd name="T57" fmla="*/ 31 h 91"/>
                  <a:gd name="T58" fmla="*/ 25 w 81"/>
                  <a:gd name="T59" fmla="*/ 31 h 91"/>
                  <a:gd name="T60" fmla="*/ 25 w 81"/>
                  <a:gd name="T61" fmla="*/ 2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1" h="91">
                    <a:moveTo>
                      <a:pt x="8" y="73"/>
                    </a:moveTo>
                    <a:cubicBezTo>
                      <a:pt x="15" y="91"/>
                      <a:pt x="15" y="91"/>
                      <a:pt x="15" y="91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66"/>
                      <a:pt x="6" y="66"/>
                      <a:pt x="6" y="66"/>
                    </a:cubicBezTo>
                    <a:lnTo>
                      <a:pt x="8" y="73"/>
                    </a:lnTo>
                    <a:close/>
                    <a:moveTo>
                      <a:pt x="45" y="14"/>
                    </a:moveTo>
                    <a:cubicBezTo>
                      <a:pt x="45" y="14"/>
                      <a:pt x="46" y="14"/>
                      <a:pt x="46" y="14"/>
                    </a:cubicBezTo>
                    <a:cubicBezTo>
                      <a:pt x="47" y="13"/>
                      <a:pt x="48" y="13"/>
                      <a:pt x="49" y="12"/>
                    </a:cubicBezTo>
                    <a:cubicBezTo>
                      <a:pt x="51" y="12"/>
                      <a:pt x="52" y="13"/>
                      <a:pt x="53" y="13"/>
                    </a:cubicBezTo>
                    <a:cubicBezTo>
                      <a:pt x="54" y="13"/>
                      <a:pt x="55" y="14"/>
                      <a:pt x="55" y="15"/>
                    </a:cubicBezTo>
                    <a:cubicBezTo>
                      <a:pt x="58" y="18"/>
                      <a:pt x="58" y="22"/>
                      <a:pt x="55" y="25"/>
                    </a:cubicBezTo>
                    <a:cubicBezTo>
                      <a:pt x="55" y="25"/>
                      <a:pt x="54" y="26"/>
                      <a:pt x="54" y="26"/>
                    </a:cubicBezTo>
                    <a:cubicBezTo>
                      <a:pt x="53" y="27"/>
                      <a:pt x="52" y="27"/>
                      <a:pt x="51" y="27"/>
                    </a:cubicBezTo>
                    <a:cubicBezTo>
                      <a:pt x="49" y="27"/>
                      <a:pt x="48" y="27"/>
                      <a:pt x="47" y="26"/>
                    </a:cubicBezTo>
                    <a:cubicBezTo>
                      <a:pt x="46" y="26"/>
                      <a:pt x="45" y="25"/>
                      <a:pt x="45" y="25"/>
                    </a:cubicBezTo>
                    <a:cubicBezTo>
                      <a:pt x="42" y="22"/>
                      <a:pt x="42" y="17"/>
                      <a:pt x="45" y="14"/>
                    </a:cubicBezTo>
                    <a:moveTo>
                      <a:pt x="25" y="23"/>
                    </a:moveTo>
                    <a:cubicBezTo>
                      <a:pt x="27" y="21"/>
                      <a:pt x="31" y="21"/>
                      <a:pt x="33" y="23"/>
                    </a:cubicBezTo>
                    <a:cubicBezTo>
                      <a:pt x="35" y="25"/>
                      <a:pt x="35" y="29"/>
                      <a:pt x="33" y="31"/>
                    </a:cubicBezTo>
                    <a:cubicBezTo>
                      <a:pt x="30" y="33"/>
                      <a:pt x="27" y="33"/>
                      <a:pt x="25" y="31"/>
                    </a:cubicBezTo>
                    <a:cubicBezTo>
                      <a:pt x="23" y="28"/>
                      <a:pt x="23" y="25"/>
                      <a:pt x="25" y="23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6" name="Freeform 123"/>
              <p:cNvSpPr>
                <a:spLocks noEditPoints="1"/>
              </p:cNvSpPr>
              <p:nvPr/>
            </p:nvSpPr>
            <p:spPr bwMode="auto">
              <a:xfrm>
                <a:off x="8134350" y="5084763"/>
                <a:ext cx="187325" cy="187325"/>
              </a:xfrm>
              <a:custGeom>
                <a:avLst/>
                <a:gdLst>
                  <a:gd name="T0" fmla="*/ 83 w 87"/>
                  <a:gd name="T1" fmla="*/ 1 h 88"/>
                  <a:gd name="T2" fmla="*/ 62 w 87"/>
                  <a:gd name="T3" fmla="*/ 7 h 88"/>
                  <a:gd name="T4" fmla="*/ 58 w 87"/>
                  <a:gd name="T5" fmla="*/ 8 h 88"/>
                  <a:gd name="T6" fmla="*/ 55 w 87"/>
                  <a:gd name="T7" fmla="*/ 9 h 88"/>
                  <a:gd name="T8" fmla="*/ 0 w 87"/>
                  <a:gd name="T9" fmla="*/ 25 h 88"/>
                  <a:gd name="T10" fmla="*/ 47 w 87"/>
                  <a:gd name="T11" fmla="*/ 73 h 88"/>
                  <a:gd name="T12" fmla="*/ 53 w 87"/>
                  <a:gd name="T13" fmla="*/ 79 h 88"/>
                  <a:gd name="T14" fmla="*/ 62 w 87"/>
                  <a:gd name="T15" fmla="*/ 88 h 88"/>
                  <a:gd name="T16" fmla="*/ 65 w 87"/>
                  <a:gd name="T17" fmla="*/ 78 h 88"/>
                  <a:gd name="T18" fmla="*/ 67 w 87"/>
                  <a:gd name="T19" fmla="*/ 71 h 88"/>
                  <a:gd name="T20" fmla="*/ 71 w 87"/>
                  <a:gd name="T21" fmla="*/ 55 h 88"/>
                  <a:gd name="T22" fmla="*/ 73 w 87"/>
                  <a:gd name="T23" fmla="*/ 49 h 88"/>
                  <a:gd name="T24" fmla="*/ 75 w 87"/>
                  <a:gd name="T25" fmla="*/ 43 h 88"/>
                  <a:gd name="T26" fmla="*/ 86 w 87"/>
                  <a:gd name="T27" fmla="*/ 2 h 88"/>
                  <a:gd name="T28" fmla="*/ 87 w 87"/>
                  <a:gd name="T29" fmla="*/ 0 h 88"/>
                  <a:gd name="T30" fmla="*/ 83 w 87"/>
                  <a:gd name="T31" fmla="*/ 1 h 88"/>
                  <a:gd name="T32" fmla="*/ 30 w 87"/>
                  <a:gd name="T33" fmla="*/ 32 h 88"/>
                  <a:gd name="T34" fmla="*/ 25 w 87"/>
                  <a:gd name="T35" fmla="*/ 27 h 88"/>
                  <a:gd name="T36" fmla="*/ 30 w 87"/>
                  <a:gd name="T37" fmla="*/ 22 h 88"/>
                  <a:gd name="T38" fmla="*/ 35 w 87"/>
                  <a:gd name="T39" fmla="*/ 27 h 88"/>
                  <a:gd name="T40" fmla="*/ 30 w 87"/>
                  <a:gd name="T41" fmla="*/ 32 h 88"/>
                  <a:gd name="T42" fmla="*/ 45 w 87"/>
                  <a:gd name="T43" fmla="*/ 48 h 88"/>
                  <a:gd name="T44" fmla="*/ 38 w 87"/>
                  <a:gd name="T45" fmla="*/ 42 h 88"/>
                  <a:gd name="T46" fmla="*/ 45 w 87"/>
                  <a:gd name="T47" fmla="*/ 35 h 88"/>
                  <a:gd name="T48" fmla="*/ 51 w 87"/>
                  <a:gd name="T49" fmla="*/ 42 h 88"/>
                  <a:gd name="T50" fmla="*/ 45 w 87"/>
                  <a:gd name="T51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88">
                    <a:moveTo>
                      <a:pt x="83" y="1"/>
                    </a:moveTo>
                    <a:cubicBezTo>
                      <a:pt x="62" y="7"/>
                      <a:pt x="62" y="7"/>
                      <a:pt x="62" y="7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5" y="78"/>
                      <a:pt x="65" y="78"/>
                      <a:pt x="65" y="7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83" y="1"/>
                    </a:lnTo>
                    <a:close/>
                    <a:moveTo>
                      <a:pt x="30" y="32"/>
                    </a:moveTo>
                    <a:cubicBezTo>
                      <a:pt x="27" y="32"/>
                      <a:pt x="25" y="29"/>
                      <a:pt x="25" y="27"/>
                    </a:cubicBezTo>
                    <a:cubicBezTo>
                      <a:pt x="25" y="24"/>
                      <a:pt x="27" y="22"/>
                      <a:pt x="30" y="22"/>
                    </a:cubicBezTo>
                    <a:cubicBezTo>
                      <a:pt x="33" y="22"/>
                      <a:pt x="35" y="24"/>
                      <a:pt x="35" y="27"/>
                    </a:cubicBezTo>
                    <a:cubicBezTo>
                      <a:pt x="35" y="29"/>
                      <a:pt x="33" y="32"/>
                      <a:pt x="30" y="32"/>
                    </a:cubicBezTo>
                    <a:moveTo>
                      <a:pt x="45" y="48"/>
                    </a:moveTo>
                    <a:cubicBezTo>
                      <a:pt x="41" y="48"/>
                      <a:pt x="38" y="45"/>
                      <a:pt x="38" y="42"/>
                    </a:cubicBezTo>
                    <a:cubicBezTo>
                      <a:pt x="38" y="38"/>
                      <a:pt x="41" y="35"/>
                      <a:pt x="45" y="35"/>
                    </a:cubicBezTo>
                    <a:cubicBezTo>
                      <a:pt x="49" y="35"/>
                      <a:pt x="51" y="38"/>
                      <a:pt x="51" y="42"/>
                    </a:cubicBezTo>
                    <a:cubicBezTo>
                      <a:pt x="51" y="45"/>
                      <a:pt x="49" y="48"/>
                      <a:pt x="45" y="48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30" name="组合 2129"/>
            <p:cNvGrpSpPr/>
            <p:nvPr/>
          </p:nvGrpSpPr>
          <p:grpSpPr>
            <a:xfrm>
              <a:off x="8372475" y="2714625"/>
              <a:ext cx="333375" cy="241300"/>
              <a:chOff x="8372475" y="2714625"/>
              <a:chExt cx="333375" cy="241300"/>
            </a:xfrm>
          </p:grpSpPr>
          <p:sp>
            <p:nvSpPr>
              <p:cNvPr id="2097" name="Oval 124"/>
              <p:cNvSpPr>
                <a:spLocks noChangeArrowheads="1"/>
              </p:cNvSpPr>
              <p:nvPr/>
            </p:nvSpPr>
            <p:spPr bwMode="auto">
              <a:xfrm>
                <a:off x="8531225" y="2800350"/>
                <a:ext cx="100013" cy="98425"/>
              </a:xfrm>
              <a:prstGeom prst="ellipse">
                <a:avLst/>
              </a:pr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8" name="Freeform 125"/>
              <p:cNvSpPr>
                <a:spLocks noEditPoints="1"/>
              </p:cNvSpPr>
              <p:nvPr/>
            </p:nvSpPr>
            <p:spPr bwMode="auto">
              <a:xfrm>
                <a:off x="8372475" y="2714625"/>
                <a:ext cx="333375" cy="241300"/>
              </a:xfrm>
              <a:custGeom>
                <a:avLst/>
                <a:gdLst>
                  <a:gd name="T0" fmla="*/ 135 w 156"/>
                  <a:gd name="T1" fmla="*/ 11 h 113"/>
                  <a:gd name="T2" fmla="*/ 125 w 156"/>
                  <a:gd name="T3" fmla="*/ 11 h 113"/>
                  <a:gd name="T4" fmla="*/ 113 w 156"/>
                  <a:gd name="T5" fmla="*/ 0 h 113"/>
                  <a:gd name="T6" fmla="*/ 78 w 156"/>
                  <a:gd name="T7" fmla="*/ 0 h 113"/>
                  <a:gd name="T8" fmla="*/ 68 w 156"/>
                  <a:gd name="T9" fmla="*/ 11 h 113"/>
                  <a:gd name="T10" fmla="*/ 47 w 156"/>
                  <a:gd name="T11" fmla="*/ 11 h 113"/>
                  <a:gd name="T12" fmla="*/ 40 w 156"/>
                  <a:gd name="T13" fmla="*/ 5 h 113"/>
                  <a:gd name="T14" fmla="*/ 26 w 156"/>
                  <a:gd name="T15" fmla="*/ 5 h 113"/>
                  <a:gd name="T16" fmla="*/ 19 w 156"/>
                  <a:gd name="T17" fmla="*/ 11 h 113"/>
                  <a:gd name="T18" fmla="*/ 0 w 156"/>
                  <a:gd name="T19" fmla="*/ 32 h 113"/>
                  <a:gd name="T20" fmla="*/ 0 w 156"/>
                  <a:gd name="T21" fmla="*/ 92 h 113"/>
                  <a:gd name="T22" fmla="*/ 21 w 156"/>
                  <a:gd name="T23" fmla="*/ 113 h 113"/>
                  <a:gd name="T24" fmla="*/ 135 w 156"/>
                  <a:gd name="T25" fmla="*/ 113 h 113"/>
                  <a:gd name="T26" fmla="*/ 156 w 156"/>
                  <a:gd name="T27" fmla="*/ 92 h 113"/>
                  <a:gd name="T28" fmla="*/ 156 w 156"/>
                  <a:gd name="T29" fmla="*/ 32 h 113"/>
                  <a:gd name="T30" fmla="*/ 135 w 156"/>
                  <a:gd name="T31" fmla="*/ 11 h 113"/>
                  <a:gd name="T32" fmla="*/ 19 w 156"/>
                  <a:gd name="T33" fmla="*/ 87 h 113"/>
                  <a:gd name="T34" fmla="*/ 15 w 156"/>
                  <a:gd name="T35" fmla="*/ 91 h 113"/>
                  <a:gd name="T36" fmla="*/ 11 w 156"/>
                  <a:gd name="T37" fmla="*/ 87 h 113"/>
                  <a:gd name="T38" fmla="*/ 11 w 156"/>
                  <a:gd name="T39" fmla="*/ 46 h 113"/>
                  <a:gd name="T40" fmla="*/ 15 w 156"/>
                  <a:gd name="T41" fmla="*/ 42 h 113"/>
                  <a:gd name="T42" fmla="*/ 19 w 156"/>
                  <a:gd name="T43" fmla="*/ 46 h 113"/>
                  <a:gd name="T44" fmla="*/ 19 w 156"/>
                  <a:gd name="T45" fmla="*/ 87 h 113"/>
                  <a:gd name="T46" fmla="*/ 42 w 156"/>
                  <a:gd name="T47" fmla="*/ 27 h 113"/>
                  <a:gd name="T48" fmla="*/ 38 w 156"/>
                  <a:gd name="T49" fmla="*/ 31 h 113"/>
                  <a:gd name="T50" fmla="*/ 28 w 156"/>
                  <a:gd name="T51" fmla="*/ 31 h 113"/>
                  <a:gd name="T52" fmla="*/ 24 w 156"/>
                  <a:gd name="T53" fmla="*/ 27 h 113"/>
                  <a:gd name="T54" fmla="*/ 24 w 156"/>
                  <a:gd name="T55" fmla="*/ 24 h 113"/>
                  <a:gd name="T56" fmla="*/ 28 w 156"/>
                  <a:gd name="T57" fmla="*/ 20 h 113"/>
                  <a:gd name="T58" fmla="*/ 38 w 156"/>
                  <a:gd name="T59" fmla="*/ 20 h 113"/>
                  <a:gd name="T60" fmla="*/ 42 w 156"/>
                  <a:gd name="T61" fmla="*/ 24 h 113"/>
                  <a:gd name="T62" fmla="*/ 42 w 156"/>
                  <a:gd name="T63" fmla="*/ 27 h 113"/>
                  <a:gd name="T64" fmla="*/ 97 w 156"/>
                  <a:gd name="T65" fmla="*/ 95 h 113"/>
                  <a:gd name="T66" fmla="*/ 65 w 156"/>
                  <a:gd name="T67" fmla="*/ 63 h 113"/>
                  <a:gd name="T68" fmla="*/ 97 w 156"/>
                  <a:gd name="T69" fmla="*/ 30 h 113"/>
                  <a:gd name="T70" fmla="*/ 130 w 156"/>
                  <a:gd name="T71" fmla="*/ 63 h 113"/>
                  <a:gd name="T72" fmla="*/ 97 w 156"/>
                  <a:gd name="T73" fmla="*/ 9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113">
                    <a:moveTo>
                      <a:pt x="135" y="11"/>
                    </a:moveTo>
                    <a:cubicBezTo>
                      <a:pt x="125" y="11"/>
                      <a:pt x="125" y="11"/>
                      <a:pt x="125" y="11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6" y="8"/>
                      <a:pt x="44" y="5"/>
                      <a:pt x="40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3" y="5"/>
                      <a:pt x="20" y="8"/>
                      <a:pt x="19" y="11"/>
                    </a:cubicBezTo>
                    <a:cubicBezTo>
                      <a:pt x="9" y="12"/>
                      <a:pt x="0" y="2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03"/>
                      <a:pt x="10" y="113"/>
                      <a:pt x="21" y="113"/>
                    </a:cubicBezTo>
                    <a:cubicBezTo>
                      <a:pt x="135" y="113"/>
                      <a:pt x="135" y="113"/>
                      <a:pt x="135" y="113"/>
                    </a:cubicBezTo>
                    <a:cubicBezTo>
                      <a:pt x="147" y="113"/>
                      <a:pt x="156" y="103"/>
                      <a:pt x="156" y="92"/>
                    </a:cubicBezTo>
                    <a:cubicBezTo>
                      <a:pt x="156" y="32"/>
                      <a:pt x="156" y="32"/>
                      <a:pt x="156" y="32"/>
                    </a:cubicBezTo>
                    <a:cubicBezTo>
                      <a:pt x="156" y="21"/>
                      <a:pt x="147" y="11"/>
                      <a:pt x="135" y="11"/>
                    </a:cubicBezTo>
                    <a:moveTo>
                      <a:pt x="19" y="87"/>
                    </a:moveTo>
                    <a:cubicBezTo>
                      <a:pt x="19" y="89"/>
                      <a:pt x="17" y="91"/>
                      <a:pt x="15" y="91"/>
                    </a:cubicBezTo>
                    <a:cubicBezTo>
                      <a:pt x="13" y="91"/>
                      <a:pt x="11" y="89"/>
                      <a:pt x="11" y="87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4"/>
                      <a:pt x="13" y="42"/>
                      <a:pt x="15" y="42"/>
                    </a:cubicBezTo>
                    <a:cubicBezTo>
                      <a:pt x="17" y="42"/>
                      <a:pt x="19" y="44"/>
                      <a:pt x="19" y="46"/>
                    </a:cubicBezTo>
                    <a:lnTo>
                      <a:pt x="19" y="87"/>
                    </a:lnTo>
                    <a:close/>
                    <a:moveTo>
                      <a:pt x="42" y="27"/>
                    </a:moveTo>
                    <a:cubicBezTo>
                      <a:pt x="42" y="29"/>
                      <a:pt x="41" y="31"/>
                      <a:pt x="38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5" y="31"/>
                      <a:pt x="24" y="29"/>
                      <a:pt x="24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2"/>
                      <a:pt x="25" y="20"/>
                      <a:pt x="2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1" y="20"/>
                      <a:pt x="42" y="22"/>
                      <a:pt x="42" y="24"/>
                    </a:cubicBezTo>
                    <a:lnTo>
                      <a:pt x="42" y="27"/>
                    </a:lnTo>
                    <a:close/>
                    <a:moveTo>
                      <a:pt x="97" y="95"/>
                    </a:moveTo>
                    <a:cubicBezTo>
                      <a:pt x="79" y="95"/>
                      <a:pt x="65" y="81"/>
                      <a:pt x="65" y="63"/>
                    </a:cubicBezTo>
                    <a:cubicBezTo>
                      <a:pt x="65" y="44"/>
                      <a:pt x="79" y="30"/>
                      <a:pt x="97" y="30"/>
                    </a:cubicBezTo>
                    <a:cubicBezTo>
                      <a:pt x="116" y="30"/>
                      <a:pt x="130" y="44"/>
                      <a:pt x="130" y="63"/>
                    </a:cubicBezTo>
                    <a:cubicBezTo>
                      <a:pt x="130" y="81"/>
                      <a:pt x="116" y="95"/>
                      <a:pt x="97" y="95"/>
                    </a:cubicBezTo>
                  </a:path>
                </a:pathLst>
              </a:custGeom>
              <a:solidFill>
                <a:srgbClr val="F8F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99" name="Freeform 126"/>
            <p:cNvSpPr>
              <a:spLocks noEditPoints="1"/>
            </p:cNvSpPr>
            <p:nvPr/>
          </p:nvSpPr>
          <p:spPr bwMode="auto">
            <a:xfrm>
              <a:off x="8189913" y="1211263"/>
              <a:ext cx="439738" cy="431800"/>
            </a:xfrm>
            <a:custGeom>
              <a:avLst/>
              <a:gdLst>
                <a:gd name="T0" fmla="*/ 0 w 205"/>
                <a:gd name="T1" fmla="*/ 202 h 202"/>
                <a:gd name="T2" fmla="*/ 205 w 205"/>
                <a:gd name="T3" fmla="*/ 202 h 202"/>
                <a:gd name="T4" fmla="*/ 106 w 205"/>
                <a:gd name="T5" fmla="*/ 176 h 202"/>
                <a:gd name="T6" fmla="*/ 106 w 205"/>
                <a:gd name="T7" fmla="*/ 81 h 202"/>
                <a:gd name="T8" fmla="*/ 122 w 205"/>
                <a:gd name="T9" fmla="*/ 74 h 202"/>
                <a:gd name="T10" fmla="*/ 141 w 205"/>
                <a:gd name="T11" fmla="*/ 86 h 202"/>
                <a:gd name="T12" fmla="*/ 161 w 205"/>
                <a:gd name="T13" fmla="*/ 74 h 202"/>
                <a:gd name="T14" fmla="*/ 180 w 205"/>
                <a:gd name="T15" fmla="*/ 86 h 202"/>
                <a:gd name="T16" fmla="*/ 106 w 205"/>
                <a:gd name="T17" fmla="*/ 10 h 202"/>
                <a:gd name="T18" fmla="*/ 106 w 205"/>
                <a:gd name="T19" fmla="*/ 3 h 202"/>
                <a:gd name="T20" fmla="*/ 103 w 205"/>
                <a:gd name="T21" fmla="*/ 0 h 202"/>
                <a:gd name="T22" fmla="*/ 100 w 205"/>
                <a:gd name="T23" fmla="*/ 3 h 202"/>
                <a:gd name="T24" fmla="*/ 100 w 205"/>
                <a:gd name="T25" fmla="*/ 10 h 202"/>
                <a:gd name="T26" fmla="*/ 26 w 205"/>
                <a:gd name="T27" fmla="*/ 86 h 202"/>
                <a:gd name="T28" fmla="*/ 45 w 205"/>
                <a:gd name="T29" fmla="*/ 74 h 202"/>
                <a:gd name="T30" fmla="*/ 64 w 205"/>
                <a:gd name="T31" fmla="*/ 86 h 202"/>
                <a:gd name="T32" fmla="*/ 84 w 205"/>
                <a:gd name="T33" fmla="*/ 74 h 202"/>
                <a:gd name="T34" fmla="*/ 100 w 205"/>
                <a:gd name="T35" fmla="*/ 81 h 202"/>
                <a:gd name="T36" fmla="*/ 100 w 205"/>
                <a:gd name="T37" fmla="*/ 176 h 202"/>
                <a:gd name="T38" fmla="*/ 0 w 205"/>
                <a:gd name="T39" fmla="*/ 202 h 202"/>
                <a:gd name="T40" fmla="*/ 106 w 205"/>
                <a:gd name="T41" fmla="*/ 16 h 202"/>
                <a:gd name="T42" fmla="*/ 141 w 205"/>
                <a:gd name="T43" fmla="*/ 75 h 202"/>
                <a:gd name="T44" fmla="*/ 122 w 205"/>
                <a:gd name="T45" fmla="*/ 67 h 202"/>
                <a:gd name="T46" fmla="*/ 106 w 205"/>
                <a:gd name="T47" fmla="*/ 73 h 202"/>
                <a:gd name="T48" fmla="*/ 106 w 205"/>
                <a:gd name="T49" fmla="*/ 16 h 202"/>
                <a:gd name="T50" fmla="*/ 64 w 205"/>
                <a:gd name="T51" fmla="*/ 75 h 202"/>
                <a:gd name="T52" fmla="*/ 45 w 205"/>
                <a:gd name="T53" fmla="*/ 67 h 202"/>
                <a:gd name="T54" fmla="*/ 34 w 205"/>
                <a:gd name="T55" fmla="*/ 69 h 202"/>
                <a:gd name="T56" fmla="*/ 100 w 205"/>
                <a:gd name="T57" fmla="*/ 16 h 202"/>
                <a:gd name="T58" fmla="*/ 64 w 205"/>
                <a:gd name="T59" fmla="*/ 7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5" h="202">
                  <a:moveTo>
                    <a:pt x="0" y="202"/>
                  </a:moveTo>
                  <a:cubicBezTo>
                    <a:pt x="205" y="202"/>
                    <a:pt x="205" y="202"/>
                    <a:pt x="205" y="202"/>
                  </a:cubicBezTo>
                  <a:cubicBezTo>
                    <a:pt x="174" y="185"/>
                    <a:pt x="140" y="177"/>
                    <a:pt x="106" y="176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0" y="76"/>
                    <a:pt x="116" y="74"/>
                    <a:pt x="122" y="74"/>
                  </a:cubicBezTo>
                  <a:cubicBezTo>
                    <a:pt x="130" y="74"/>
                    <a:pt x="138" y="79"/>
                    <a:pt x="141" y="86"/>
                  </a:cubicBezTo>
                  <a:cubicBezTo>
                    <a:pt x="145" y="79"/>
                    <a:pt x="152" y="74"/>
                    <a:pt x="161" y="74"/>
                  </a:cubicBezTo>
                  <a:cubicBezTo>
                    <a:pt x="169" y="74"/>
                    <a:pt x="177" y="79"/>
                    <a:pt x="180" y="86"/>
                  </a:cubicBezTo>
                  <a:cubicBezTo>
                    <a:pt x="180" y="45"/>
                    <a:pt x="147" y="11"/>
                    <a:pt x="106" y="1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1"/>
                    <a:pt x="105" y="0"/>
                    <a:pt x="103" y="0"/>
                  </a:cubicBezTo>
                  <a:cubicBezTo>
                    <a:pt x="101" y="0"/>
                    <a:pt x="100" y="1"/>
                    <a:pt x="100" y="3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59" y="11"/>
                    <a:pt x="26" y="45"/>
                    <a:pt x="26" y="86"/>
                  </a:cubicBezTo>
                  <a:cubicBezTo>
                    <a:pt x="29" y="79"/>
                    <a:pt x="37" y="74"/>
                    <a:pt x="45" y="74"/>
                  </a:cubicBezTo>
                  <a:cubicBezTo>
                    <a:pt x="53" y="74"/>
                    <a:pt x="61" y="79"/>
                    <a:pt x="64" y="86"/>
                  </a:cubicBezTo>
                  <a:cubicBezTo>
                    <a:pt x="67" y="79"/>
                    <a:pt x="75" y="74"/>
                    <a:pt x="84" y="74"/>
                  </a:cubicBezTo>
                  <a:cubicBezTo>
                    <a:pt x="90" y="74"/>
                    <a:pt x="96" y="76"/>
                    <a:pt x="100" y="81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65" y="177"/>
                    <a:pt x="31" y="185"/>
                    <a:pt x="0" y="202"/>
                  </a:cubicBezTo>
                  <a:moveTo>
                    <a:pt x="106" y="16"/>
                  </a:moveTo>
                  <a:cubicBezTo>
                    <a:pt x="106" y="16"/>
                    <a:pt x="130" y="25"/>
                    <a:pt x="141" y="75"/>
                  </a:cubicBezTo>
                  <a:cubicBezTo>
                    <a:pt x="136" y="70"/>
                    <a:pt x="129" y="67"/>
                    <a:pt x="122" y="67"/>
                  </a:cubicBezTo>
                  <a:cubicBezTo>
                    <a:pt x="116" y="67"/>
                    <a:pt x="111" y="69"/>
                    <a:pt x="106" y="73"/>
                  </a:cubicBezTo>
                  <a:lnTo>
                    <a:pt x="106" y="16"/>
                  </a:lnTo>
                  <a:close/>
                  <a:moveTo>
                    <a:pt x="64" y="75"/>
                  </a:moveTo>
                  <a:cubicBezTo>
                    <a:pt x="59" y="70"/>
                    <a:pt x="52" y="67"/>
                    <a:pt x="45" y="67"/>
                  </a:cubicBezTo>
                  <a:cubicBezTo>
                    <a:pt x="41" y="67"/>
                    <a:pt x="38" y="68"/>
                    <a:pt x="34" y="69"/>
                  </a:cubicBezTo>
                  <a:cubicBezTo>
                    <a:pt x="42" y="40"/>
                    <a:pt x="68" y="18"/>
                    <a:pt x="100" y="16"/>
                  </a:cubicBezTo>
                  <a:cubicBezTo>
                    <a:pt x="72" y="27"/>
                    <a:pt x="64" y="75"/>
                    <a:pt x="64" y="75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0" name="Freeform 127"/>
            <p:cNvSpPr>
              <a:spLocks noEditPoints="1"/>
            </p:cNvSpPr>
            <p:nvPr/>
          </p:nvSpPr>
          <p:spPr bwMode="auto">
            <a:xfrm>
              <a:off x="8451850" y="4503738"/>
              <a:ext cx="449263" cy="290513"/>
            </a:xfrm>
            <a:custGeom>
              <a:avLst/>
              <a:gdLst>
                <a:gd name="T0" fmla="*/ 188 w 210"/>
                <a:gd name="T1" fmla="*/ 56 h 136"/>
                <a:gd name="T2" fmla="*/ 160 w 210"/>
                <a:gd name="T3" fmla="*/ 51 h 136"/>
                <a:gd name="T4" fmla="*/ 162 w 210"/>
                <a:gd name="T5" fmla="*/ 34 h 136"/>
                <a:gd name="T6" fmla="*/ 162 w 210"/>
                <a:gd name="T7" fmla="*/ 17 h 136"/>
                <a:gd name="T8" fmla="*/ 132 w 210"/>
                <a:gd name="T9" fmla="*/ 26 h 136"/>
                <a:gd name="T10" fmla="*/ 146 w 210"/>
                <a:gd name="T11" fmla="*/ 32 h 136"/>
                <a:gd name="T12" fmla="*/ 66 w 210"/>
                <a:gd name="T13" fmla="*/ 23 h 136"/>
                <a:gd name="T14" fmla="*/ 96 w 210"/>
                <a:gd name="T15" fmla="*/ 3 h 136"/>
                <a:gd name="T16" fmla="*/ 66 w 210"/>
                <a:gd name="T17" fmla="*/ 14 h 136"/>
                <a:gd name="T18" fmla="*/ 25 w 210"/>
                <a:gd name="T19" fmla="*/ 26 h 136"/>
                <a:gd name="T20" fmla="*/ 34 w 210"/>
                <a:gd name="T21" fmla="*/ 51 h 136"/>
                <a:gd name="T22" fmla="*/ 52 w 210"/>
                <a:gd name="T23" fmla="*/ 50 h 136"/>
                <a:gd name="T24" fmla="*/ 40 w 210"/>
                <a:gd name="T25" fmla="*/ 55 h 136"/>
                <a:gd name="T26" fmla="*/ 40 w 210"/>
                <a:gd name="T27" fmla="*/ 136 h 136"/>
                <a:gd name="T28" fmla="*/ 56 w 210"/>
                <a:gd name="T29" fmla="*/ 58 h 136"/>
                <a:gd name="T30" fmla="*/ 97 w 210"/>
                <a:gd name="T31" fmla="*/ 86 h 136"/>
                <a:gd name="T32" fmla="*/ 101 w 210"/>
                <a:gd name="T33" fmla="*/ 99 h 136"/>
                <a:gd name="T34" fmla="*/ 96 w 210"/>
                <a:gd name="T35" fmla="*/ 105 h 136"/>
                <a:gd name="T36" fmla="*/ 91 w 210"/>
                <a:gd name="T37" fmla="*/ 104 h 136"/>
                <a:gd name="T38" fmla="*/ 94 w 210"/>
                <a:gd name="T39" fmla="*/ 108 h 136"/>
                <a:gd name="T40" fmla="*/ 102 w 210"/>
                <a:gd name="T41" fmla="*/ 113 h 136"/>
                <a:gd name="T42" fmla="*/ 104 w 210"/>
                <a:gd name="T43" fmla="*/ 101 h 136"/>
                <a:gd name="T44" fmla="*/ 121 w 210"/>
                <a:gd name="T45" fmla="*/ 98 h 136"/>
                <a:gd name="T46" fmla="*/ 170 w 210"/>
                <a:gd name="T47" fmla="*/ 136 h 136"/>
                <a:gd name="T48" fmla="*/ 187 w 210"/>
                <a:gd name="T49" fmla="*/ 59 h 136"/>
                <a:gd name="T50" fmla="*/ 167 w 210"/>
                <a:gd name="T51" fmla="*/ 71 h 136"/>
                <a:gd name="T52" fmla="*/ 167 w 210"/>
                <a:gd name="T53" fmla="*/ 61 h 136"/>
                <a:gd name="T54" fmla="*/ 153 w 210"/>
                <a:gd name="T55" fmla="*/ 59 h 136"/>
                <a:gd name="T56" fmla="*/ 148 w 210"/>
                <a:gd name="T57" fmla="*/ 46 h 136"/>
                <a:gd name="T58" fmla="*/ 167 w 210"/>
                <a:gd name="T59" fmla="*/ 91 h 136"/>
                <a:gd name="T60" fmla="*/ 136 w 210"/>
                <a:gd name="T61" fmla="*/ 92 h 136"/>
                <a:gd name="T62" fmla="*/ 48 w 210"/>
                <a:gd name="T63" fmla="*/ 46 h 136"/>
                <a:gd name="T64" fmla="*/ 30 w 210"/>
                <a:gd name="T65" fmla="*/ 39 h 136"/>
                <a:gd name="T66" fmla="*/ 38 w 210"/>
                <a:gd name="T67" fmla="*/ 35 h 136"/>
                <a:gd name="T68" fmla="*/ 53 w 210"/>
                <a:gd name="T69" fmla="*/ 38 h 136"/>
                <a:gd name="T70" fmla="*/ 48 w 210"/>
                <a:gd name="T71" fmla="*/ 46 h 136"/>
                <a:gd name="T72" fmla="*/ 40 w 210"/>
                <a:gd name="T73" fmla="*/ 129 h 136"/>
                <a:gd name="T74" fmla="*/ 40 w 210"/>
                <a:gd name="T75" fmla="*/ 61 h 136"/>
                <a:gd name="T76" fmla="*/ 36 w 210"/>
                <a:gd name="T77" fmla="*/ 96 h 136"/>
                <a:gd name="T78" fmla="*/ 55 w 210"/>
                <a:gd name="T79" fmla="*/ 65 h 136"/>
                <a:gd name="T80" fmla="*/ 56 w 210"/>
                <a:gd name="T81" fmla="*/ 30 h 136"/>
                <a:gd name="T82" fmla="*/ 30 w 210"/>
                <a:gd name="T83" fmla="*/ 26 h 136"/>
                <a:gd name="T84" fmla="*/ 62 w 210"/>
                <a:gd name="T85" fmla="*/ 19 h 136"/>
                <a:gd name="T86" fmla="*/ 60 w 210"/>
                <a:gd name="T87" fmla="*/ 36 h 136"/>
                <a:gd name="T88" fmla="*/ 110 w 210"/>
                <a:gd name="T89" fmla="*/ 74 h 136"/>
                <a:gd name="T90" fmla="*/ 60 w 210"/>
                <a:gd name="T91" fmla="*/ 36 h 136"/>
                <a:gd name="T92" fmla="*/ 124 w 210"/>
                <a:gd name="T93" fmla="*/ 92 h 136"/>
                <a:gd name="T94" fmla="*/ 122 w 210"/>
                <a:gd name="T95" fmla="*/ 80 h 136"/>
                <a:gd name="T96" fmla="*/ 130 w 210"/>
                <a:gd name="T97" fmla="*/ 92 h 136"/>
                <a:gd name="T98" fmla="*/ 136 w 210"/>
                <a:gd name="T99" fmla="*/ 98 h 136"/>
                <a:gd name="T100" fmla="*/ 176 w 210"/>
                <a:gd name="T101" fmla="*/ 94 h 136"/>
                <a:gd name="T102" fmla="*/ 176 w 210"/>
                <a:gd name="T103" fmla="*/ 62 h 136"/>
                <a:gd name="T104" fmla="*/ 170 w 210"/>
                <a:gd name="T105" fmla="*/ 1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136">
                  <a:moveTo>
                    <a:pt x="187" y="59"/>
                  </a:moveTo>
                  <a:cubicBezTo>
                    <a:pt x="188" y="58"/>
                    <a:pt x="188" y="57"/>
                    <a:pt x="188" y="56"/>
                  </a:cubicBezTo>
                  <a:cubicBezTo>
                    <a:pt x="188" y="53"/>
                    <a:pt x="186" y="51"/>
                    <a:pt x="184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5" y="34"/>
                    <a:pt x="167" y="28"/>
                    <a:pt x="167" y="26"/>
                  </a:cubicBezTo>
                  <a:cubicBezTo>
                    <a:pt x="167" y="23"/>
                    <a:pt x="165" y="17"/>
                    <a:pt x="162" y="17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20"/>
                    <a:pt x="132" y="23"/>
                    <a:pt x="132" y="26"/>
                  </a:cubicBezTo>
                  <a:cubicBezTo>
                    <a:pt x="132" y="28"/>
                    <a:pt x="135" y="31"/>
                    <a:pt x="137" y="31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31" y="77"/>
                    <a:pt x="131" y="77"/>
                    <a:pt x="131" y="77"/>
                  </a:cubicBezTo>
                  <a:cubicBezTo>
                    <a:pt x="94" y="66"/>
                    <a:pt x="71" y="31"/>
                    <a:pt x="66" y="23"/>
                  </a:cubicBezTo>
                  <a:cubicBezTo>
                    <a:pt x="71" y="17"/>
                    <a:pt x="83" y="9"/>
                    <a:pt x="92" y="7"/>
                  </a:cubicBezTo>
                  <a:cubicBezTo>
                    <a:pt x="95" y="6"/>
                    <a:pt x="96" y="6"/>
                    <a:pt x="96" y="3"/>
                  </a:cubicBezTo>
                  <a:cubicBezTo>
                    <a:pt x="96" y="0"/>
                    <a:pt x="93" y="0"/>
                    <a:pt x="93" y="0"/>
                  </a:cubicBezTo>
                  <a:cubicBezTo>
                    <a:pt x="81" y="3"/>
                    <a:pt x="72" y="8"/>
                    <a:pt x="6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0" y="14"/>
                    <a:pt x="25" y="19"/>
                    <a:pt x="25" y="2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45"/>
                    <a:pt x="28" y="51"/>
                    <a:pt x="34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9" y="51"/>
                    <a:pt x="50" y="50"/>
                    <a:pt x="52" y="50"/>
                  </a:cubicBezTo>
                  <a:cubicBezTo>
                    <a:pt x="51" y="52"/>
                    <a:pt x="51" y="54"/>
                    <a:pt x="50" y="56"/>
                  </a:cubicBezTo>
                  <a:cubicBezTo>
                    <a:pt x="47" y="55"/>
                    <a:pt x="44" y="55"/>
                    <a:pt x="40" y="55"/>
                  </a:cubicBezTo>
                  <a:cubicBezTo>
                    <a:pt x="18" y="55"/>
                    <a:pt x="0" y="73"/>
                    <a:pt x="0" y="95"/>
                  </a:cubicBezTo>
                  <a:cubicBezTo>
                    <a:pt x="0" y="117"/>
                    <a:pt x="18" y="136"/>
                    <a:pt x="40" y="136"/>
                  </a:cubicBezTo>
                  <a:cubicBezTo>
                    <a:pt x="63" y="136"/>
                    <a:pt x="81" y="117"/>
                    <a:pt x="81" y="95"/>
                  </a:cubicBezTo>
                  <a:cubicBezTo>
                    <a:pt x="81" y="79"/>
                    <a:pt x="71" y="65"/>
                    <a:pt x="56" y="58"/>
                  </a:cubicBezTo>
                  <a:cubicBezTo>
                    <a:pt x="57" y="55"/>
                    <a:pt x="58" y="50"/>
                    <a:pt x="58" y="46"/>
                  </a:cubicBezTo>
                  <a:cubicBezTo>
                    <a:pt x="65" y="55"/>
                    <a:pt x="81" y="73"/>
                    <a:pt x="97" y="86"/>
                  </a:cubicBezTo>
                  <a:cubicBezTo>
                    <a:pt x="96" y="87"/>
                    <a:pt x="96" y="88"/>
                    <a:pt x="96" y="88"/>
                  </a:cubicBezTo>
                  <a:cubicBezTo>
                    <a:pt x="96" y="93"/>
                    <a:pt x="98" y="96"/>
                    <a:pt x="101" y="99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6" y="105"/>
                    <a:pt x="96" y="105"/>
                    <a:pt x="96" y="105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98" y="108"/>
                    <a:pt x="98" y="108"/>
                    <a:pt x="98" y="108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06" y="102"/>
                    <a:pt x="108" y="103"/>
                    <a:pt x="111" y="103"/>
                  </a:cubicBezTo>
                  <a:cubicBezTo>
                    <a:pt x="114" y="103"/>
                    <a:pt x="118" y="101"/>
                    <a:pt x="121" y="98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1" y="119"/>
                    <a:pt x="148" y="136"/>
                    <a:pt x="170" y="136"/>
                  </a:cubicBezTo>
                  <a:cubicBezTo>
                    <a:pt x="192" y="136"/>
                    <a:pt x="210" y="117"/>
                    <a:pt x="210" y="95"/>
                  </a:cubicBezTo>
                  <a:cubicBezTo>
                    <a:pt x="210" y="79"/>
                    <a:pt x="201" y="66"/>
                    <a:pt x="187" y="59"/>
                  </a:cubicBezTo>
                  <a:moveTo>
                    <a:pt x="167" y="61"/>
                  </a:moveTo>
                  <a:cubicBezTo>
                    <a:pt x="167" y="71"/>
                    <a:pt x="167" y="71"/>
                    <a:pt x="167" y="71"/>
                  </a:cubicBezTo>
                  <a:cubicBezTo>
                    <a:pt x="163" y="62"/>
                    <a:pt x="163" y="62"/>
                    <a:pt x="163" y="62"/>
                  </a:cubicBezTo>
                  <a:cubicBezTo>
                    <a:pt x="164" y="62"/>
                    <a:pt x="166" y="61"/>
                    <a:pt x="167" y="61"/>
                  </a:cubicBezTo>
                  <a:moveTo>
                    <a:pt x="148" y="46"/>
                  </a:moveTo>
                  <a:cubicBezTo>
                    <a:pt x="153" y="59"/>
                    <a:pt x="153" y="59"/>
                    <a:pt x="153" y="59"/>
                  </a:cubicBezTo>
                  <a:cubicBezTo>
                    <a:pt x="148" y="61"/>
                    <a:pt x="144" y="64"/>
                    <a:pt x="141" y="67"/>
                  </a:cubicBezTo>
                  <a:lnTo>
                    <a:pt x="148" y="46"/>
                  </a:lnTo>
                  <a:close/>
                  <a:moveTo>
                    <a:pt x="156" y="64"/>
                  </a:moveTo>
                  <a:cubicBezTo>
                    <a:pt x="167" y="91"/>
                    <a:pt x="167" y="91"/>
                    <a:pt x="167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7" y="80"/>
                    <a:pt x="145" y="69"/>
                    <a:pt x="156" y="64"/>
                  </a:cubicBezTo>
                  <a:moveTo>
                    <a:pt x="48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0" y="46"/>
                    <a:pt x="30" y="43"/>
                    <a:pt x="30" y="39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3" y="37"/>
                    <a:pt x="53" y="38"/>
                    <a:pt x="53" y="38"/>
                  </a:cubicBezTo>
                  <a:cubicBezTo>
                    <a:pt x="53" y="40"/>
                    <a:pt x="53" y="42"/>
                    <a:pt x="52" y="44"/>
                  </a:cubicBezTo>
                  <a:cubicBezTo>
                    <a:pt x="51" y="45"/>
                    <a:pt x="49" y="46"/>
                    <a:pt x="48" y="46"/>
                  </a:cubicBezTo>
                  <a:moveTo>
                    <a:pt x="74" y="95"/>
                  </a:moveTo>
                  <a:cubicBezTo>
                    <a:pt x="74" y="114"/>
                    <a:pt x="59" y="129"/>
                    <a:pt x="40" y="129"/>
                  </a:cubicBezTo>
                  <a:cubicBezTo>
                    <a:pt x="22" y="129"/>
                    <a:pt x="6" y="114"/>
                    <a:pt x="6" y="95"/>
                  </a:cubicBezTo>
                  <a:cubicBezTo>
                    <a:pt x="6" y="76"/>
                    <a:pt x="22" y="61"/>
                    <a:pt x="40" y="61"/>
                  </a:cubicBezTo>
                  <a:cubicBezTo>
                    <a:pt x="43" y="61"/>
                    <a:pt x="46" y="62"/>
                    <a:pt x="49" y="62"/>
                  </a:cubicBezTo>
                  <a:cubicBezTo>
                    <a:pt x="44" y="84"/>
                    <a:pt x="37" y="96"/>
                    <a:pt x="36" y="96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99"/>
                    <a:pt x="50" y="87"/>
                    <a:pt x="55" y="65"/>
                  </a:cubicBezTo>
                  <a:cubicBezTo>
                    <a:pt x="66" y="70"/>
                    <a:pt x="74" y="82"/>
                    <a:pt x="74" y="95"/>
                  </a:cubicBezTo>
                  <a:moveTo>
                    <a:pt x="56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2"/>
                    <a:pt x="33" y="19"/>
                    <a:pt x="36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59" y="23"/>
                    <a:pt x="57" y="27"/>
                    <a:pt x="56" y="30"/>
                  </a:cubicBezTo>
                  <a:moveTo>
                    <a:pt x="60" y="36"/>
                  </a:moveTo>
                  <a:cubicBezTo>
                    <a:pt x="60" y="35"/>
                    <a:pt x="61" y="32"/>
                    <a:pt x="63" y="29"/>
                  </a:cubicBezTo>
                  <a:cubicBezTo>
                    <a:pt x="69" y="39"/>
                    <a:pt x="85" y="61"/>
                    <a:pt x="110" y="74"/>
                  </a:cubicBezTo>
                  <a:cubicBezTo>
                    <a:pt x="105" y="75"/>
                    <a:pt x="102" y="77"/>
                    <a:pt x="99" y="80"/>
                  </a:cubicBezTo>
                  <a:cubicBezTo>
                    <a:pt x="84" y="66"/>
                    <a:pt x="67" y="46"/>
                    <a:pt x="60" y="36"/>
                  </a:cubicBezTo>
                  <a:moveTo>
                    <a:pt x="130" y="92"/>
                  </a:moveTo>
                  <a:cubicBezTo>
                    <a:pt x="124" y="92"/>
                    <a:pt x="124" y="92"/>
                    <a:pt x="124" y="92"/>
                  </a:cubicBezTo>
                  <a:cubicBezTo>
                    <a:pt x="124" y="91"/>
                    <a:pt x="125" y="90"/>
                    <a:pt x="125" y="88"/>
                  </a:cubicBezTo>
                  <a:cubicBezTo>
                    <a:pt x="125" y="85"/>
                    <a:pt x="124" y="82"/>
                    <a:pt x="122" y="80"/>
                  </a:cubicBezTo>
                  <a:cubicBezTo>
                    <a:pt x="125" y="81"/>
                    <a:pt x="128" y="82"/>
                    <a:pt x="131" y="83"/>
                  </a:cubicBezTo>
                  <a:cubicBezTo>
                    <a:pt x="130" y="86"/>
                    <a:pt x="130" y="89"/>
                    <a:pt x="130" y="92"/>
                  </a:cubicBezTo>
                  <a:moveTo>
                    <a:pt x="170" y="129"/>
                  </a:moveTo>
                  <a:cubicBezTo>
                    <a:pt x="152" y="129"/>
                    <a:pt x="137" y="116"/>
                    <a:pt x="136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92" y="65"/>
                    <a:pt x="204" y="79"/>
                    <a:pt x="204" y="95"/>
                  </a:cubicBezTo>
                  <a:cubicBezTo>
                    <a:pt x="204" y="114"/>
                    <a:pt x="188" y="129"/>
                    <a:pt x="170" y="129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1" name="Freeform 128"/>
            <p:cNvSpPr>
              <a:spLocks/>
            </p:cNvSpPr>
            <p:nvPr/>
          </p:nvSpPr>
          <p:spPr bwMode="auto">
            <a:xfrm>
              <a:off x="8472488" y="3243263"/>
              <a:ext cx="230188" cy="193675"/>
            </a:xfrm>
            <a:custGeom>
              <a:avLst/>
              <a:gdLst>
                <a:gd name="T0" fmla="*/ 74 w 107"/>
                <a:gd name="T1" fmla="*/ 0 h 90"/>
                <a:gd name="T2" fmla="*/ 54 w 107"/>
                <a:gd name="T3" fmla="*/ 12 h 90"/>
                <a:gd name="T4" fmla="*/ 33 w 107"/>
                <a:gd name="T5" fmla="*/ 0 h 90"/>
                <a:gd name="T6" fmla="*/ 8 w 107"/>
                <a:gd name="T7" fmla="*/ 42 h 90"/>
                <a:gd name="T8" fmla="*/ 54 w 107"/>
                <a:gd name="T9" fmla="*/ 90 h 90"/>
                <a:gd name="T10" fmla="*/ 99 w 107"/>
                <a:gd name="T11" fmla="*/ 42 h 90"/>
                <a:gd name="T12" fmla="*/ 74 w 10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90">
                  <a:moveTo>
                    <a:pt x="74" y="0"/>
                  </a:moveTo>
                  <a:cubicBezTo>
                    <a:pt x="65" y="0"/>
                    <a:pt x="57" y="4"/>
                    <a:pt x="54" y="12"/>
                  </a:cubicBezTo>
                  <a:cubicBezTo>
                    <a:pt x="50" y="4"/>
                    <a:pt x="42" y="0"/>
                    <a:pt x="33" y="0"/>
                  </a:cubicBezTo>
                  <a:cubicBezTo>
                    <a:pt x="18" y="0"/>
                    <a:pt x="0" y="11"/>
                    <a:pt x="8" y="42"/>
                  </a:cubicBezTo>
                  <a:cubicBezTo>
                    <a:pt x="18" y="72"/>
                    <a:pt x="54" y="90"/>
                    <a:pt x="54" y="90"/>
                  </a:cubicBezTo>
                  <a:cubicBezTo>
                    <a:pt x="54" y="90"/>
                    <a:pt x="89" y="72"/>
                    <a:pt x="99" y="42"/>
                  </a:cubicBezTo>
                  <a:cubicBezTo>
                    <a:pt x="107" y="11"/>
                    <a:pt x="88" y="0"/>
                    <a:pt x="74" y="0"/>
                  </a:cubicBezTo>
                </a:path>
              </a:pathLst>
            </a:custGeom>
            <a:solidFill>
              <a:srgbClr val="F8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文本框 90">
            <a:extLst>
              <a:ext uri="{FF2B5EF4-FFF2-40B4-BE49-F238E27FC236}">
                <a16:creationId xmlns:a16="http://schemas.microsoft.com/office/drawing/2014/main" id="{2C03A0A3-E27D-445F-89DF-E2FB8090B7AC}"/>
              </a:ext>
            </a:extLst>
          </p:cNvPr>
          <p:cNvSpPr txBox="1"/>
          <p:nvPr/>
        </p:nvSpPr>
        <p:spPr>
          <a:xfrm>
            <a:off x="2181734" y="35107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2017-2018</a:t>
            </a:r>
            <a:r>
              <a:rPr lang="zh-CN" altLang="en-US" b="1" dirty="0"/>
              <a:t>工作建议</a:t>
            </a:r>
          </a:p>
        </p:txBody>
      </p:sp>
    </p:spTree>
    <p:extLst>
      <p:ext uri="{BB962C8B-B14F-4D97-AF65-F5344CB8AC3E}">
        <p14:creationId xmlns:p14="http://schemas.microsoft.com/office/powerpoint/2010/main" val="38504823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0"/>
          <p:cNvSpPr>
            <a:spLocks/>
          </p:cNvSpPr>
          <p:nvPr/>
        </p:nvSpPr>
        <p:spPr bwMode="auto">
          <a:xfrm>
            <a:off x="1007063" y="14136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工作流程</a:t>
            </a:r>
          </a:p>
        </p:txBody>
      </p:sp>
      <p:sp>
        <p:nvSpPr>
          <p:cNvPr id="54" name="文本框 90">
            <a:extLst>
              <a:ext uri="{FF2B5EF4-FFF2-40B4-BE49-F238E27FC236}">
                <a16:creationId xmlns:a16="http://schemas.microsoft.com/office/drawing/2014/main" id="{E99713CD-8818-4560-804D-8C7BA2A42A91}"/>
              </a:ext>
            </a:extLst>
          </p:cNvPr>
          <p:cNvSpPr txBox="1"/>
          <p:nvPr/>
        </p:nvSpPr>
        <p:spPr>
          <a:xfrm>
            <a:off x="2181734" y="35107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2017-2018</a:t>
            </a:r>
            <a:r>
              <a:rPr lang="zh-CN" altLang="en-US" b="1" dirty="0"/>
              <a:t>工作建议</a:t>
            </a:r>
          </a:p>
        </p:txBody>
      </p:sp>
    </p:spTree>
    <p:extLst>
      <p:ext uri="{BB962C8B-B14F-4D97-AF65-F5344CB8AC3E}">
        <p14:creationId xmlns:p14="http://schemas.microsoft.com/office/powerpoint/2010/main" val="15950750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0"/>
          <p:cNvSpPr>
            <a:spLocks/>
          </p:cNvSpPr>
          <p:nvPr/>
        </p:nvSpPr>
        <p:spPr bwMode="auto">
          <a:xfrm>
            <a:off x="1007063" y="141363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工作效率</a:t>
            </a:r>
          </a:p>
        </p:txBody>
      </p:sp>
      <p:sp>
        <p:nvSpPr>
          <p:cNvPr id="54" name="文本框 90">
            <a:extLst>
              <a:ext uri="{FF2B5EF4-FFF2-40B4-BE49-F238E27FC236}">
                <a16:creationId xmlns:a16="http://schemas.microsoft.com/office/drawing/2014/main" id="{E99713CD-8818-4560-804D-8C7BA2A42A91}"/>
              </a:ext>
            </a:extLst>
          </p:cNvPr>
          <p:cNvSpPr txBox="1"/>
          <p:nvPr/>
        </p:nvSpPr>
        <p:spPr>
          <a:xfrm>
            <a:off x="2181734" y="35107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2017-2018</a:t>
            </a:r>
            <a:r>
              <a:rPr lang="zh-CN" altLang="en-US" b="1" dirty="0"/>
              <a:t>工作建议</a:t>
            </a:r>
          </a:p>
        </p:txBody>
      </p:sp>
      <p:sp>
        <p:nvSpPr>
          <p:cNvPr id="15" name="Freeform 20">
            <a:extLst>
              <a:ext uri="{FF2B5EF4-FFF2-40B4-BE49-F238E27FC236}">
                <a16:creationId xmlns:a16="http://schemas.microsoft.com/office/drawing/2014/main" id="{330C1985-87D5-4B92-BEED-53558510155E}"/>
              </a:ext>
            </a:extLst>
          </p:cNvPr>
          <p:cNvSpPr>
            <a:spLocks/>
          </p:cNvSpPr>
          <p:nvPr/>
        </p:nvSpPr>
        <p:spPr bwMode="auto">
          <a:xfrm>
            <a:off x="7811294" y="953044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020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6807</TotalTime>
  <Words>153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微软雅黑</vt:lpstr>
      <vt:lpstr>Agency FB</vt:lpstr>
      <vt:lpstr>Arial</vt:lpstr>
      <vt:lpstr>Calibri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仝德志</dc:creator>
  <cp:lastModifiedBy>jossbie</cp:lastModifiedBy>
  <cp:revision>1099</cp:revision>
  <dcterms:created xsi:type="dcterms:W3CDTF">2015-02-17T00:13:14Z</dcterms:created>
  <dcterms:modified xsi:type="dcterms:W3CDTF">2018-01-10T02:56:43Z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(3)19Xn9MgdyGs3h0ZwlI0NYnsRVEbflR/BMyws9Vg31Qlb1qNpQl5QpH9ppQxrPEF7nTJjVsZu
pwh8YXMbQfUM/wOfrVGVy91UM9s8Mebbbo/5RDRXMpgmJ6DaixPmimOho9fm96Wa3Hgg9+nj
lhojwyVuvVMaL+W/0jbnaPLsGsWLBlH1huic5GRNxQ8fKJp3NADKPMpjl+dS3e6Eq4oYj8hF
1ZCSO+yjyYktlhdzPP</vt:lpwstr>
  </property>
  <property fmtid="{D5CDD505-2E9C-101B-9397-08002B2CF9AE}" pid="3" name="_2015_ms_pID_7253431">
    <vt:lpwstr>YqPwW0t660RHov4eommY/a9LsZO7IQALGK6POCGKisEPFJQbnyyZNR
WK9qK1QK40fep2nKFB0d7OzLf/QcDL+jIN8roImaWPHbNYKc+11Us3jed/xZcO0e+U/aKXsz
nhM+tXMhkPOVMfjCJcIFC/JrTnYQa7HLSQUlP38OqaUjRPmN5q/8OR+nfYcKgEs3vozT00//
lKqKcNxT1tOGXTMqFI/DXUDpBBX0qaSN++av</vt:lpwstr>
  </property>
  <property fmtid="{D5CDD505-2E9C-101B-9397-08002B2CF9AE}" pid="4" name="_2015_ms_pID_7253432">
    <vt:lpwstr>qg==</vt:lpwstr>
  </property>
</Properties>
</file>