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51" r:id="rId2"/>
    <p:sldId id="350" r:id="rId3"/>
    <p:sldId id="342" r:id="rId4"/>
    <p:sldId id="340" r:id="rId5"/>
    <p:sldId id="341" r:id="rId6"/>
    <p:sldId id="343" r:id="rId7"/>
    <p:sldId id="346" r:id="rId8"/>
    <p:sldId id="345" r:id="rId9"/>
    <p:sldId id="349" r:id="rId10"/>
    <p:sldId id="348" r:id="rId11"/>
    <p:sldId id="34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902"/>
    <a:srgbClr val="E60012"/>
    <a:srgbClr val="F18B00"/>
    <a:srgbClr val="FABE00"/>
    <a:srgbClr val="18556F"/>
    <a:srgbClr val="F6F5F5"/>
    <a:srgbClr val="008FBF"/>
    <a:srgbClr val="905603"/>
    <a:srgbClr val="8F5503"/>
    <a:srgbClr val="E894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8" autoAdjust="0"/>
    <p:restoredTop sz="94728" autoAdjust="0"/>
  </p:normalViewPr>
  <p:slideViewPr>
    <p:cSldViewPr snapToGrid="0" showGuides="1">
      <p:cViewPr varScale="1">
        <p:scale>
          <a:sx n="68" d="100"/>
          <a:sy n="68" d="100"/>
        </p:scale>
        <p:origin x="804" y="60"/>
      </p:cViewPr>
      <p:guideLst>
        <p:guide pos="386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11F5-5059-4E45-9721-EB94D5B4201D}" type="datetimeFigureOut">
              <a:rPr lang="zh-CN" altLang="en-US" smtClean="0"/>
              <a:t>2018/1/10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A2EFB-6695-429B-89A6-63679E002AAD}" type="slidenum">
              <a:rPr lang="zh-CN" altLang="en-US" smtClean="0"/>
              <a:t>‹#›</a:t>
            </a:fld>
            <a:endParaRPr lang="zh-CN" altLang="en-US"/>
          </a:p>
        </p:txBody>
      </p:sp>
    </p:spTree>
    <p:extLst>
      <p:ext uri="{BB962C8B-B14F-4D97-AF65-F5344CB8AC3E}">
        <p14:creationId xmlns:p14="http://schemas.microsoft.com/office/powerpoint/2010/main" val="252414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eibo.com/teliss"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hyperlink" Target="http://teliss.blog.163.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1" name="图片 10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矩形 2"/>
          <p:cNvSpPr/>
          <p:nvPr userDrawn="1"/>
        </p:nvSpPr>
        <p:spPr>
          <a:xfrm>
            <a:off x="5986961" y="4395575"/>
            <a:ext cx="1402080" cy="923330"/>
          </a:xfrm>
          <a:prstGeom prst="rect">
            <a:avLst/>
          </a:prstGeom>
        </p:spPr>
        <p:txBody>
          <a:bodyPr wrap="squar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600" dirty="0">
                <a:solidFill>
                  <a:schemeClr val="bg1"/>
                </a:solidFill>
                <a:latin typeface="微软雅黑" panose="020B0503020204020204" pitchFamily="34" charset="-122"/>
                <a:ea typeface="微软雅黑" panose="020B0503020204020204" pitchFamily="34" charset="-122"/>
              </a:rPr>
              <a:t>作品</a:t>
            </a:r>
          </a:p>
        </p:txBody>
      </p:sp>
      <p:sp>
        <p:nvSpPr>
          <p:cNvPr id="4" name="Freeform 196"/>
          <p:cNvSpPr>
            <a:spLocks/>
          </p:cNvSpPr>
          <p:nvPr userDrawn="1"/>
        </p:nvSpPr>
        <p:spPr bwMode="auto">
          <a:xfrm>
            <a:off x="863522" y="1846630"/>
            <a:ext cx="484910" cy="412451"/>
          </a:xfrm>
          <a:custGeom>
            <a:avLst/>
            <a:gdLst>
              <a:gd name="T0" fmla="*/ 174 w 348"/>
              <a:gd name="T1" fmla="*/ 0 h 298"/>
              <a:gd name="T2" fmla="*/ 209 w 348"/>
              <a:gd name="T3" fmla="*/ 3 h 298"/>
              <a:gd name="T4" fmla="*/ 242 w 348"/>
              <a:gd name="T5" fmla="*/ 10 h 298"/>
              <a:gd name="T6" fmla="*/ 272 w 348"/>
              <a:gd name="T7" fmla="*/ 23 h 298"/>
              <a:gd name="T8" fmla="*/ 297 w 348"/>
              <a:gd name="T9" fmla="*/ 39 h 298"/>
              <a:gd name="T10" fmla="*/ 318 w 348"/>
              <a:gd name="T11" fmla="*/ 59 h 298"/>
              <a:gd name="T12" fmla="*/ 334 w 348"/>
              <a:gd name="T13" fmla="*/ 81 h 298"/>
              <a:gd name="T14" fmla="*/ 345 w 348"/>
              <a:gd name="T15" fmla="*/ 107 h 298"/>
              <a:gd name="T16" fmla="*/ 348 w 348"/>
              <a:gd name="T17" fmla="*/ 133 h 298"/>
              <a:gd name="T18" fmla="*/ 346 w 348"/>
              <a:gd name="T19" fmla="*/ 150 h 298"/>
              <a:gd name="T20" fmla="*/ 336 w 348"/>
              <a:gd name="T21" fmla="*/ 181 h 298"/>
              <a:gd name="T22" fmla="*/ 317 w 348"/>
              <a:gd name="T23" fmla="*/ 209 h 298"/>
              <a:gd name="T24" fmla="*/ 290 w 348"/>
              <a:gd name="T25" fmla="*/ 233 h 298"/>
              <a:gd name="T26" fmla="*/ 308 w 348"/>
              <a:gd name="T27" fmla="*/ 298 h 298"/>
              <a:gd name="T28" fmla="*/ 244 w 348"/>
              <a:gd name="T29" fmla="*/ 255 h 298"/>
              <a:gd name="T30" fmla="*/ 210 w 348"/>
              <a:gd name="T31" fmla="*/ 264 h 298"/>
              <a:gd name="T32" fmla="*/ 174 w 348"/>
              <a:gd name="T33" fmla="*/ 267 h 298"/>
              <a:gd name="T34" fmla="*/ 157 w 348"/>
              <a:gd name="T35" fmla="*/ 265 h 298"/>
              <a:gd name="T36" fmla="*/ 122 w 348"/>
              <a:gd name="T37" fmla="*/ 261 h 298"/>
              <a:gd name="T38" fmla="*/ 91 w 348"/>
              <a:gd name="T39" fmla="*/ 251 h 298"/>
              <a:gd name="T40" fmla="*/ 63 w 348"/>
              <a:gd name="T41" fmla="*/ 236 h 298"/>
              <a:gd name="T42" fmla="*/ 40 w 348"/>
              <a:gd name="T43" fmla="*/ 218 h 298"/>
              <a:gd name="T44" fmla="*/ 21 w 348"/>
              <a:gd name="T45" fmla="*/ 197 h 298"/>
              <a:gd name="T46" fmla="*/ 8 w 348"/>
              <a:gd name="T47" fmla="*/ 173 h 298"/>
              <a:gd name="T48" fmla="*/ 1 w 348"/>
              <a:gd name="T49" fmla="*/ 147 h 298"/>
              <a:gd name="T50" fmla="*/ 0 w 348"/>
              <a:gd name="T51" fmla="*/ 133 h 298"/>
              <a:gd name="T52" fmla="*/ 4 w 348"/>
              <a:gd name="T53" fmla="*/ 107 h 298"/>
              <a:gd name="T54" fmla="*/ 14 w 348"/>
              <a:gd name="T55" fmla="*/ 81 h 298"/>
              <a:gd name="T56" fmla="*/ 31 w 348"/>
              <a:gd name="T57" fmla="*/ 59 h 298"/>
              <a:gd name="T58" fmla="*/ 52 w 348"/>
              <a:gd name="T59" fmla="*/ 39 h 298"/>
              <a:gd name="T60" fmla="*/ 77 w 348"/>
              <a:gd name="T61" fmla="*/ 23 h 298"/>
              <a:gd name="T62" fmla="*/ 106 w 348"/>
              <a:gd name="T63" fmla="*/ 10 h 298"/>
              <a:gd name="T64" fmla="*/ 139 w 348"/>
              <a:gd name="T65" fmla="*/ 3 h 298"/>
              <a:gd name="T66" fmla="*/ 174 w 348"/>
              <a:gd name="T6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298">
                <a:moveTo>
                  <a:pt x="174" y="0"/>
                </a:moveTo>
                <a:lnTo>
                  <a:pt x="174" y="0"/>
                </a:lnTo>
                <a:lnTo>
                  <a:pt x="192" y="2"/>
                </a:lnTo>
                <a:lnTo>
                  <a:pt x="209" y="3"/>
                </a:lnTo>
                <a:lnTo>
                  <a:pt x="226" y="6"/>
                </a:lnTo>
                <a:lnTo>
                  <a:pt x="242" y="10"/>
                </a:lnTo>
                <a:lnTo>
                  <a:pt x="256" y="16"/>
                </a:lnTo>
                <a:lnTo>
                  <a:pt x="272" y="23"/>
                </a:lnTo>
                <a:lnTo>
                  <a:pt x="284" y="31"/>
                </a:lnTo>
                <a:lnTo>
                  <a:pt x="297" y="39"/>
                </a:lnTo>
                <a:lnTo>
                  <a:pt x="308" y="49"/>
                </a:lnTo>
                <a:lnTo>
                  <a:pt x="318" y="59"/>
                </a:lnTo>
                <a:lnTo>
                  <a:pt x="327" y="70"/>
                </a:lnTo>
                <a:lnTo>
                  <a:pt x="334" y="81"/>
                </a:lnTo>
                <a:lnTo>
                  <a:pt x="341" y="94"/>
                </a:lnTo>
                <a:lnTo>
                  <a:pt x="345" y="107"/>
                </a:lnTo>
                <a:lnTo>
                  <a:pt x="348" y="119"/>
                </a:lnTo>
                <a:lnTo>
                  <a:pt x="348" y="133"/>
                </a:lnTo>
                <a:lnTo>
                  <a:pt x="348" y="133"/>
                </a:lnTo>
                <a:lnTo>
                  <a:pt x="346" y="150"/>
                </a:lnTo>
                <a:lnTo>
                  <a:pt x="342" y="166"/>
                </a:lnTo>
                <a:lnTo>
                  <a:pt x="336" y="181"/>
                </a:lnTo>
                <a:lnTo>
                  <a:pt x="328" y="195"/>
                </a:lnTo>
                <a:lnTo>
                  <a:pt x="317" y="209"/>
                </a:lnTo>
                <a:lnTo>
                  <a:pt x="304" y="222"/>
                </a:lnTo>
                <a:lnTo>
                  <a:pt x="290" y="233"/>
                </a:lnTo>
                <a:lnTo>
                  <a:pt x="273" y="243"/>
                </a:lnTo>
                <a:lnTo>
                  <a:pt x="308" y="298"/>
                </a:lnTo>
                <a:lnTo>
                  <a:pt x="244" y="255"/>
                </a:lnTo>
                <a:lnTo>
                  <a:pt x="244" y="255"/>
                </a:lnTo>
                <a:lnTo>
                  <a:pt x="227" y="260"/>
                </a:lnTo>
                <a:lnTo>
                  <a:pt x="210" y="264"/>
                </a:lnTo>
                <a:lnTo>
                  <a:pt x="192" y="265"/>
                </a:lnTo>
                <a:lnTo>
                  <a:pt x="174" y="267"/>
                </a:lnTo>
                <a:lnTo>
                  <a:pt x="174" y="267"/>
                </a:lnTo>
                <a:lnTo>
                  <a:pt x="157" y="265"/>
                </a:lnTo>
                <a:lnTo>
                  <a:pt x="139" y="264"/>
                </a:lnTo>
                <a:lnTo>
                  <a:pt x="122" y="261"/>
                </a:lnTo>
                <a:lnTo>
                  <a:pt x="106" y="257"/>
                </a:lnTo>
                <a:lnTo>
                  <a:pt x="91" y="251"/>
                </a:lnTo>
                <a:lnTo>
                  <a:pt x="77" y="244"/>
                </a:lnTo>
                <a:lnTo>
                  <a:pt x="63" y="236"/>
                </a:lnTo>
                <a:lnTo>
                  <a:pt x="52" y="227"/>
                </a:lnTo>
                <a:lnTo>
                  <a:pt x="40" y="218"/>
                </a:lnTo>
                <a:lnTo>
                  <a:pt x="31" y="208"/>
                </a:lnTo>
                <a:lnTo>
                  <a:pt x="21" y="197"/>
                </a:lnTo>
                <a:lnTo>
                  <a:pt x="14" y="185"/>
                </a:lnTo>
                <a:lnTo>
                  <a:pt x="8" y="173"/>
                </a:lnTo>
                <a:lnTo>
                  <a:pt x="4" y="160"/>
                </a:lnTo>
                <a:lnTo>
                  <a:pt x="1" y="147"/>
                </a:lnTo>
                <a:lnTo>
                  <a:pt x="0" y="133"/>
                </a:lnTo>
                <a:lnTo>
                  <a:pt x="0" y="133"/>
                </a:lnTo>
                <a:lnTo>
                  <a:pt x="1" y="119"/>
                </a:lnTo>
                <a:lnTo>
                  <a:pt x="4" y="107"/>
                </a:lnTo>
                <a:lnTo>
                  <a:pt x="8" y="94"/>
                </a:lnTo>
                <a:lnTo>
                  <a:pt x="14" y="81"/>
                </a:lnTo>
                <a:lnTo>
                  <a:pt x="21" y="70"/>
                </a:lnTo>
                <a:lnTo>
                  <a:pt x="31" y="59"/>
                </a:lnTo>
                <a:lnTo>
                  <a:pt x="40" y="49"/>
                </a:lnTo>
                <a:lnTo>
                  <a:pt x="52" y="39"/>
                </a:lnTo>
                <a:lnTo>
                  <a:pt x="63" y="31"/>
                </a:lnTo>
                <a:lnTo>
                  <a:pt x="77" y="23"/>
                </a:lnTo>
                <a:lnTo>
                  <a:pt x="91" y="16"/>
                </a:lnTo>
                <a:lnTo>
                  <a:pt x="106" y="10"/>
                </a:lnTo>
                <a:lnTo>
                  <a:pt x="122" y="6"/>
                </a:lnTo>
                <a:lnTo>
                  <a:pt x="139" y="3"/>
                </a:lnTo>
                <a:lnTo>
                  <a:pt x="157" y="2"/>
                </a:lnTo>
                <a:lnTo>
                  <a:pt x="174" y="0"/>
                </a:lnTo>
                <a:lnTo>
                  <a:pt x="174" y="0"/>
                </a:lnTo>
                <a:close/>
              </a:path>
            </a:pathLst>
          </a:custGeom>
          <a:solidFill>
            <a:srgbClr val="FF9100"/>
          </a:solidFill>
          <a:ln>
            <a:noFill/>
          </a:ln>
          <a:extLst/>
        </p:spPr>
        <p:txBody>
          <a:bodyPr vert="horz" wrap="square" lIns="36000" tIns="18000" rIns="36000" bIns="54000" numCol="1" anchor="ctr" anchorCtr="0" compatLnSpc="1">
            <a:prstTxWarp prst="textNoShape">
              <a:avLst/>
            </a:prstTxWarp>
          </a:bodyPr>
          <a:lstStyle/>
          <a:p>
            <a:pPr algn="ctr"/>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61</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椭圆 4"/>
          <p:cNvSpPr/>
          <p:nvPr userDrawn="1"/>
        </p:nvSpPr>
        <p:spPr>
          <a:xfrm>
            <a:off x="664463" y="1541737"/>
            <a:ext cx="4276775" cy="4276775"/>
          </a:xfrm>
          <a:prstGeom prst="ellipse">
            <a:avLst/>
          </a:prstGeom>
          <a:noFill/>
          <a:ln w="6350">
            <a:solidFill>
              <a:srgbClr val="A2A0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0195981" y="2757337"/>
            <a:ext cx="483478" cy="483480"/>
            <a:chOff x="5197261" y="4171609"/>
            <a:chExt cx="483478" cy="483480"/>
          </a:xfrm>
        </p:grpSpPr>
        <p:sp>
          <p:nvSpPr>
            <p:cNvPr id="7"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任意多边形 9"/>
          <p:cNvSpPr/>
          <p:nvPr userDrawn="1"/>
        </p:nvSpPr>
        <p:spPr>
          <a:xfrm>
            <a:off x="1128420" y="6060944"/>
            <a:ext cx="3362065" cy="223019"/>
          </a:xfrm>
          <a:custGeom>
            <a:avLst/>
            <a:gdLst/>
            <a:ahLst/>
            <a:cxnLst/>
            <a:rect l="l" t="t" r="r" b="b"/>
            <a:pathLst>
              <a:path w="3362065" h="223019">
                <a:moveTo>
                  <a:pt x="2343225" y="198909"/>
                </a:moveTo>
                <a:lnTo>
                  <a:pt x="2368339" y="198909"/>
                </a:lnTo>
                <a:lnTo>
                  <a:pt x="2368339" y="223019"/>
                </a:lnTo>
                <a:lnTo>
                  <a:pt x="2343225" y="223019"/>
                </a:lnTo>
                <a:close/>
                <a:moveTo>
                  <a:pt x="1358727" y="146670"/>
                </a:moveTo>
                <a:lnTo>
                  <a:pt x="1358727" y="206946"/>
                </a:lnTo>
                <a:lnTo>
                  <a:pt x="1486310" y="206946"/>
                </a:lnTo>
                <a:lnTo>
                  <a:pt x="1486310" y="146670"/>
                </a:lnTo>
                <a:close/>
                <a:moveTo>
                  <a:pt x="1346672" y="137629"/>
                </a:moveTo>
                <a:lnTo>
                  <a:pt x="1498365" y="137629"/>
                </a:lnTo>
                <a:lnTo>
                  <a:pt x="1498365" y="215987"/>
                </a:lnTo>
                <a:lnTo>
                  <a:pt x="1346672" y="215987"/>
                </a:lnTo>
                <a:close/>
                <a:moveTo>
                  <a:pt x="1099022" y="130597"/>
                </a:moveTo>
                <a:lnTo>
                  <a:pt x="1166329" y="130597"/>
                </a:lnTo>
                <a:lnTo>
                  <a:pt x="1166329" y="186854"/>
                </a:lnTo>
                <a:cubicBezTo>
                  <a:pt x="1170348" y="183505"/>
                  <a:pt x="1174868" y="179989"/>
                  <a:pt x="1179891" y="176306"/>
                </a:cubicBezTo>
                <a:cubicBezTo>
                  <a:pt x="1184914" y="172622"/>
                  <a:pt x="1189100" y="169441"/>
                  <a:pt x="1192449" y="166762"/>
                </a:cubicBezTo>
                <a:lnTo>
                  <a:pt x="1192449" y="178817"/>
                </a:lnTo>
                <a:lnTo>
                  <a:pt x="1147242" y="213978"/>
                </a:lnTo>
                <a:lnTo>
                  <a:pt x="1147242" y="201923"/>
                </a:lnTo>
                <a:lnTo>
                  <a:pt x="1155279" y="195895"/>
                </a:lnTo>
                <a:lnTo>
                  <a:pt x="1154274" y="195895"/>
                </a:lnTo>
                <a:lnTo>
                  <a:pt x="1154274" y="139638"/>
                </a:lnTo>
                <a:lnTo>
                  <a:pt x="1111077" y="139638"/>
                </a:lnTo>
                <a:cubicBezTo>
                  <a:pt x="1109737" y="151693"/>
                  <a:pt x="1108733" y="164418"/>
                  <a:pt x="1108063" y="177813"/>
                </a:cubicBezTo>
                <a:cubicBezTo>
                  <a:pt x="1107393" y="191207"/>
                  <a:pt x="1106389" y="203932"/>
                  <a:pt x="1105049" y="215987"/>
                </a:cubicBezTo>
                <a:lnTo>
                  <a:pt x="1092994" y="215987"/>
                </a:lnTo>
                <a:lnTo>
                  <a:pt x="1099022" y="135620"/>
                </a:lnTo>
                <a:close/>
                <a:moveTo>
                  <a:pt x="2881052" y="121556"/>
                </a:moveTo>
                <a:lnTo>
                  <a:pt x="2942332" y="121556"/>
                </a:lnTo>
                <a:lnTo>
                  <a:pt x="2942332" y="132606"/>
                </a:lnTo>
                <a:lnTo>
                  <a:pt x="2881052" y="132606"/>
                </a:lnTo>
                <a:close/>
                <a:moveTo>
                  <a:pt x="1057834" y="116533"/>
                </a:moveTo>
                <a:lnTo>
                  <a:pt x="1069889" y="116533"/>
                </a:lnTo>
                <a:lnTo>
                  <a:pt x="1069889" y="216992"/>
                </a:lnTo>
                <a:lnTo>
                  <a:pt x="1057834" y="216992"/>
                </a:lnTo>
                <a:close/>
                <a:moveTo>
                  <a:pt x="2050889" y="111510"/>
                </a:moveTo>
                <a:lnTo>
                  <a:pt x="2271899" y="111510"/>
                </a:lnTo>
                <a:lnTo>
                  <a:pt x="2271899" y="120551"/>
                </a:lnTo>
                <a:lnTo>
                  <a:pt x="2110160" y="120551"/>
                </a:lnTo>
                <a:cubicBezTo>
                  <a:pt x="2108821" y="125909"/>
                  <a:pt x="2106979" y="131434"/>
                  <a:pt x="2104635" y="137127"/>
                </a:cubicBezTo>
                <a:cubicBezTo>
                  <a:pt x="2102291" y="142820"/>
                  <a:pt x="2100449" y="148345"/>
                  <a:pt x="2099109" y="153703"/>
                </a:cubicBezTo>
                <a:lnTo>
                  <a:pt x="2252812" y="153703"/>
                </a:lnTo>
                <a:lnTo>
                  <a:pt x="2243770" y="215987"/>
                </a:lnTo>
                <a:lnTo>
                  <a:pt x="2094086" y="215987"/>
                </a:lnTo>
                <a:lnTo>
                  <a:pt x="2088059" y="206946"/>
                </a:lnTo>
                <a:lnTo>
                  <a:pt x="2232720" y="206946"/>
                </a:lnTo>
                <a:cubicBezTo>
                  <a:pt x="2234059" y="199579"/>
                  <a:pt x="2235231" y="192212"/>
                  <a:pt x="2236236" y="184845"/>
                </a:cubicBezTo>
                <a:cubicBezTo>
                  <a:pt x="2237240" y="177478"/>
                  <a:pt x="2238413" y="170111"/>
                  <a:pt x="2239752" y="162744"/>
                </a:cubicBezTo>
                <a:lnTo>
                  <a:pt x="2083036" y="162744"/>
                </a:lnTo>
                <a:lnTo>
                  <a:pt x="2098105" y="120551"/>
                </a:lnTo>
                <a:lnTo>
                  <a:pt x="2050889" y="120551"/>
                </a:lnTo>
                <a:close/>
                <a:moveTo>
                  <a:pt x="1093999" y="98450"/>
                </a:moveTo>
                <a:lnTo>
                  <a:pt x="1166329" y="98450"/>
                </a:lnTo>
                <a:lnTo>
                  <a:pt x="1166329" y="107491"/>
                </a:lnTo>
                <a:lnTo>
                  <a:pt x="1093999" y="107491"/>
                </a:lnTo>
                <a:close/>
                <a:moveTo>
                  <a:pt x="1345667" y="94432"/>
                </a:moveTo>
                <a:lnTo>
                  <a:pt x="1498365" y="94432"/>
                </a:lnTo>
                <a:lnTo>
                  <a:pt x="1498365" y="103473"/>
                </a:lnTo>
                <a:lnTo>
                  <a:pt x="1345667" y="103473"/>
                </a:lnTo>
                <a:close/>
                <a:moveTo>
                  <a:pt x="2343225" y="93427"/>
                </a:moveTo>
                <a:lnTo>
                  <a:pt x="2368339" y="93427"/>
                </a:lnTo>
                <a:lnTo>
                  <a:pt x="2368339" y="119547"/>
                </a:lnTo>
                <a:lnTo>
                  <a:pt x="2343225" y="119547"/>
                </a:lnTo>
                <a:close/>
                <a:moveTo>
                  <a:pt x="1633984" y="83381"/>
                </a:moveTo>
                <a:lnTo>
                  <a:pt x="1647044" y="83381"/>
                </a:lnTo>
                <a:lnTo>
                  <a:pt x="1566677" y="202928"/>
                </a:lnTo>
                <a:lnTo>
                  <a:pt x="1733439" y="202928"/>
                </a:lnTo>
                <a:cubicBezTo>
                  <a:pt x="1726072" y="192882"/>
                  <a:pt x="1718202" y="182501"/>
                  <a:pt x="1709831" y="171785"/>
                </a:cubicBezTo>
                <a:cubicBezTo>
                  <a:pt x="1701459" y="161070"/>
                  <a:pt x="1693590" y="150689"/>
                  <a:pt x="1686223" y="140643"/>
                </a:cubicBezTo>
                <a:lnTo>
                  <a:pt x="1700287" y="140643"/>
                </a:lnTo>
                <a:lnTo>
                  <a:pt x="1753531" y="211969"/>
                </a:lnTo>
                <a:lnTo>
                  <a:pt x="1547590" y="211969"/>
                </a:lnTo>
                <a:close/>
                <a:moveTo>
                  <a:pt x="614809" y="83381"/>
                </a:moveTo>
                <a:lnTo>
                  <a:pt x="627869" y="83381"/>
                </a:lnTo>
                <a:lnTo>
                  <a:pt x="547502" y="202928"/>
                </a:lnTo>
                <a:lnTo>
                  <a:pt x="714264" y="202928"/>
                </a:lnTo>
                <a:cubicBezTo>
                  <a:pt x="706897" y="192882"/>
                  <a:pt x="699027" y="182501"/>
                  <a:pt x="690656" y="171785"/>
                </a:cubicBezTo>
                <a:cubicBezTo>
                  <a:pt x="682284" y="161070"/>
                  <a:pt x="674415" y="150689"/>
                  <a:pt x="667048" y="140643"/>
                </a:cubicBezTo>
                <a:lnTo>
                  <a:pt x="681112" y="140643"/>
                </a:lnTo>
                <a:lnTo>
                  <a:pt x="734356" y="211969"/>
                </a:lnTo>
                <a:lnTo>
                  <a:pt x="528415" y="211969"/>
                </a:lnTo>
                <a:close/>
                <a:moveTo>
                  <a:pt x="1302470" y="82377"/>
                </a:moveTo>
                <a:lnTo>
                  <a:pt x="1314525" y="82377"/>
                </a:lnTo>
                <a:lnTo>
                  <a:pt x="1314525" y="215987"/>
                </a:lnTo>
                <a:lnTo>
                  <a:pt x="1302470" y="215987"/>
                </a:lnTo>
                <a:close/>
                <a:moveTo>
                  <a:pt x="1946412" y="72331"/>
                </a:moveTo>
                <a:lnTo>
                  <a:pt x="1959471" y="72331"/>
                </a:lnTo>
                <a:lnTo>
                  <a:pt x="1956458" y="105482"/>
                </a:lnTo>
                <a:cubicBezTo>
                  <a:pt x="1965834" y="122895"/>
                  <a:pt x="1976214" y="141313"/>
                  <a:pt x="1987600" y="160735"/>
                </a:cubicBezTo>
                <a:cubicBezTo>
                  <a:pt x="1998985" y="180157"/>
                  <a:pt x="2009366" y="198574"/>
                  <a:pt x="2018742" y="215987"/>
                </a:cubicBezTo>
                <a:lnTo>
                  <a:pt x="2005682" y="215987"/>
                </a:lnTo>
                <a:lnTo>
                  <a:pt x="1950430" y="117537"/>
                </a:lnTo>
                <a:cubicBezTo>
                  <a:pt x="1943063" y="134281"/>
                  <a:pt x="1935529" y="150689"/>
                  <a:pt x="1927827" y="166762"/>
                </a:cubicBezTo>
                <a:cubicBezTo>
                  <a:pt x="1920125" y="182836"/>
                  <a:pt x="1912591" y="199244"/>
                  <a:pt x="1905224" y="215987"/>
                </a:cubicBezTo>
                <a:lnTo>
                  <a:pt x="1893169" y="215987"/>
                </a:lnTo>
                <a:lnTo>
                  <a:pt x="1943398" y="103473"/>
                </a:lnTo>
                <a:cubicBezTo>
                  <a:pt x="1944068" y="98785"/>
                  <a:pt x="1944570" y="93595"/>
                  <a:pt x="1944905" y="87902"/>
                </a:cubicBezTo>
                <a:cubicBezTo>
                  <a:pt x="1945240" y="82209"/>
                  <a:pt x="1945742" y="77019"/>
                  <a:pt x="1946412" y="72331"/>
                </a:cubicBezTo>
                <a:close/>
                <a:moveTo>
                  <a:pt x="1846957" y="72331"/>
                </a:moveTo>
                <a:lnTo>
                  <a:pt x="1859012" y="72331"/>
                </a:lnTo>
                <a:lnTo>
                  <a:pt x="1857003" y="105482"/>
                </a:lnTo>
                <a:cubicBezTo>
                  <a:pt x="1865040" y="116868"/>
                  <a:pt x="1873244" y="128755"/>
                  <a:pt x="1881616" y="141145"/>
                </a:cubicBezTo>
                <a:cubicBezTo>
                  <a:pt x="1889987" y="153535"/>
                  <a:pt x="1898191" y="165423"/>
                  <a:pt x="1906228" y="176808"/>
                </a:cubicBezTo>
                <a:lnTo>
                  <a:pt x="1892164" y="176808"/>
                </a:lnTo>
                <a:lnTo>
                  <a:pt x="1850976" y="116533"/>
                </a:lnTo>
                <a:cubicBezTo>
                  <a:pt x="1843609" y="133276"/>
                  <a:pt x="1835907" y="149852"/>
                  <a:pt x="1827870" y="166260"/>
                </a:cubicBezTo>
                <a:cubicBezTo>
                  <a:pt x="1819833" y="182668"/>
                  <a:pt x="1812132" y="199244"/>
                  <a:pt x="1804765" y="215987"/>
                </a:cubicBezTo>
                <a:lnTo>
                  <a:pt x="1791705" y="215987"/>
                </a:lnTo>
                <a:lnTo>
                  <a:pt x="1842939" y="104478"/>
                </a:lnTo>
                <a:cubicBezTo>
                  <a:pt x="1843609" y="99120"/>
                  <a:pt x="1844278" y="93595"/>
                  <a:pt x="1844948" y="87902"/>
                </a:cubicBezTo>
                <a:cubicBezTo>
                  <a:pt x="1845618" y="82209"/>
                  <a:pt x="1846288" y="77019"/>
                  <a:pt x="1846957" y="72331"/>
                </a:cubicBezTo>
                <a:close/>
                <a:moveTo>
                  <a:pt x="1074912" y="65299"/>
                </a:moveTo>
                <a:lnTo>
                  <a:pt x="1087971" y="65299"/>
                </a:lnTo>
                <a:lnTo>
                  <a:pt x="1042765" y="140643"/>
                </a:lnTo>
                <a:lnTo>
                  <a:pt x="1029705" y="140643"/>
                </a:lnTo>
                <a:close/>
                <a:moveTo>
                  <a:pt x="1345667" y="55253"/>
                </a:moveTo>
                <a:lnTo>
                  <a:pt x="1498365" y="55253"/>
                </a:lnTo>
                <a:lnTo>
                  <a:pt x="1498365" y="64294"/>
                </a:lnTo>
                <a:lnTo>
                  <a:pt x="1345667" y="64294"/>
                </a:lnTo>
                <a:close/>
                <a:moveTo>
                  <a:pt x="364666" y="55253"/>
                </a:moveTo>
                <a:lnTo>
                  <a:pt x="377726" y="55253"/>
                </a:lnTo>
                <a:lnTo>
                  <a:pt x="421928" y="120551"/>
                </a:lnTo>
                <a:cubicBezTo>
                  <a:pt x="429295" y="112514"/>
                  <a:pt x="436829" y="103975"/>
                  <a:pt x="444532" y="94934"/>
                </a:cubicBezTo>
                <a:cubicBezTo>
                  <a:pt x="452233" y="85893"/>
                  <a:pt x="459768" y="77354"/>
                  <a:pt x="467135" y="69317"/>
                </a:cubicBezTo>
                <a:lnTo>
                  <a:pt x="481199" y="69317"/>
                </a:lnTo>
                <a:lnTo>
                  <a:pt x="428960" y="129592"/>
                </a:lnTo>
                <a:lnTo>
                  <a:pt x="481199" y="205941"/>
                </a:lnTo>
                <a:lnTo>
                  <a:pt x="467135" y="205941"/>
                </a:lnTo>
                <a:close/>
                <a:moveTo>
                  <a:pt x="3145855" y="35161"/>
                </a:moveTo>
                <a:cubicBezTo>
                  <a:pt x="3139827" y="35161"/>
                  <a:pt x="3134134" y="35496"/>
                  <a:pt x="3128777" y="36166"/>
                </a:cubicBezTo>
                <a:cubicBezTo>
                  <a:pt x="3124758" y="36835"/>
                  <a:pt x="3121075" y="37505"/>
                  <a:pt x="3117726" y="38175"/>
                </a:cubicBezTo>
                <a:lnTo>
                  <a:pt x="3117726" y="115528"/>
                </a:lnTo>
                <a:cubicBezTo>
                  <a:pt x="3124423" y="117537"/>
                  <a:pt x="3133130" y="118542"/>
                  <a:pt x="3143846" y="118542"/>
                </a:cubicBezTo>
                <a:cubicBezTo>
                  <a:pt x="3180011" y="118542"/>
                  <a:pt x="3198093" y="104143"/>
                  <a:pt x="3198093" y="75345"/>
                </a:cubicBezTo>
                <a:cubicBezTo>
                  <a:pt x="3198093" y="61280"/>
                  <a:pt x="3192736" y="50900"/>
                  <a:pt x="3182020" y="44202"/>
                </a:cubicBezTo>
                <a:cubicBezTo>
                  <a:pt x="3173313" y="38175"/>
                  <a:pt x="3161258" y="35161"/>
                  <a:pt x="3145855" y="35161"/>
                </a:cubicBezTo>
                <a:close/>
                <a:moveTo>
                  <a:pt x="3012505" y="35161"/>
                </a:moveTo>
                <a:cubicBezTo>
                  <a:pt x="3006477" y="35161"/>
                  <a:pt x="3000784" y="35496"/>
                  <a:pt x="2995427" y="36166"/>
                </a:cubicBezTo>
                <a:cubicBezTo>
                  <a:pt x="2991408" y="36835"/>
                  <a:pt x="2987725" y="37505"/>
                  <a:pt x="2984376" y="38175"/>
                </a:cubicBezTo>
                <a:lnTo>
                  <a:pt x="2984376" y="115528"/>
                </a:lnTo>
                <a:cubicBezTo>
                  <a:pt x="2991073" y="117537"/>
                  <a:pt x="2999780" y="118542"/>
                  <a:pt x="3010496" y="118542"/>
                </a:cubicBezTo>
                <a:cubicBezTo>
                  <a:pt x="3046661" y="118542"/>
                  <a:pt x="3064743" y="104143"/>
                  <a:pt x="3064743" y="75345"/>
                </a:cubicBezTo>
                <a:cubicBezTo>
                  <a:pt x="3064743" y="61280"/>
                  <a:pt x="3059386" y="50900"/>
                  <a:pt x="3048670" y="44202"/>
                </a:cubicBezTo>
                <a:cubicBezTo>
                  <a:pt x="3039963" y="38175"/>
                  <a:pt x="3027908" y="35161"/>
                  <a:pt x="3012505" y="35161"/>
                </a:cubicBezTo>
                <a:close/>
                <a:moveTo>
                  <a:pt x="2794434" y="35161"/>
                </a:moveTo>
                <a:cubicBezTo>
                  <a:pt x="2788407" y="35161"/>
                  <a:pt x="2782379" y="35496"/>
                  <a:pt x="2776352" y="36166"/>
                </a:cubicBezTo>
                <a:cubicBezTo>
                  <a:pt x="2771664" y="36835"/>
                  <a:pt x="2767980" y="37505"/>
                  <a:pt x="2765301" y="38175"/>
                </a:cubicBezTo>
                <a:lnTo>
                  <a:pt x="2765301" y="110505"/>
                </a:lnTo>
                <a:lnTo>
                  <a:pt x="2798453" y="110505"/>
                </a:lnTo>
                <a:cubicBezTo>
                  <a:pt x="2813187" y="110505"/>
                  <a:pt x="2824572" y="106822"/>
                  <a:pt x="2832609" y="99455"/>
                </a:cubicBezTo>
                <a:cubicBezTo>
                  <a:pt x="2841315" y="92757"/>
                  <a:pt x="2845668" y="84051"/>
                  <a:pt x="2845668" y="73335"/>
                </a:cubicBezTo>
                <a:cubicBezTo>
                  <a:pt x="2845668" y="59941"/>
                  <a:pt x="2840645" y="49895"/>
                  <a:pt x="2830600" y="43198"/>
                </a:cubicBezTo>
                <a:cubicBezTo>
                  <a:pt x="2821893" y="37840"/>
                  <a:pt x="2809838" y="35161"/>
                  <a:pt x="2794434" y="35161"/>
                </a:cubicBezTo>
                <a:close/>
                <a:moveTo>
                  <a:pt x="3220418" y="26120"/>
                </a:moveTo>
                <a:lnTo>
                  <a:pt x="3362065" y="26120"/>
                </a:lnTo>
                <a:lnTo>
                  <a:pt x="3362065" y="37170"/>
                </a:lnTo>
                <a:lnTo>
                  <a:pt x="3297771" y="37170"/>
                </a:lnTo>
                <a:lnTo>
                  <a:pt x="3297771" y="199914"/>
                </a:lnTo>
                <a:lnTo>
                  <a:pt x="3284711" y="199914"/>
                </a:lnTo>
                <a:lnTo>
                  <a:pt x="3284711" y="37170"/>
                </a:lnTo>
                <a:lnTo>
                  <a:pt x="3220418" y="37170"/>
                </a:lnTo>
                <a:close/>
                <a:moveTo>
                  <a:pt x="2572271" y="26120"/>
                </a:moveTo>
                <a:lnTo>
                  <a:pt x="2584326" y="26120"/>
                </a:lnTo>
                <a:lnTo>
                  <a:pt x="2584326" y="102469"/>
                </a:lnTo>
                <a:lnTo>
                  <a:pt x="2692822" y="102469"/>
                </a:lnTo>
                <a:lnTo>
                  <a:pt x="2692822" y="26120"/>
                </a:lnTo>
                <a:lnTo>
                  <a:pt x="2705882" y="26120"/>
                </a:lnTo>
                <a:lnTo>
                  <a:pt x="2705882" y="199914"/>
                </a:lnTo>
                <a:lnTo>
                  <a:pt x="2692822" y="199914"/>
                </a:lnTo>
                <a:lnTo>
                  <a:pt x="2692822" y="112514"/>
                </a:lnTo>
                <a:lnTo>
                  <a:pt x="2584326" y="112514"/>
                </a:lnTo>
                <a:lnTo>
                  <a:pt x="2584326" y="199914"/>
                </a:lnTo>
                <a:lnTo>
                  <a:pt x="2572271" y="199914"/>
                </a:lnTo>
                <a:close/>
                <a:moveTo>
                  <a:pt x="3145855" y="25115"/>
                </a:moveTo>
                <a:cubicBezTo>
                  <a:pt x="3168625" y="25115"/>
                  <a:pt x="3185369" y="30138"/>
                  <a:pt x="3196084" y="40184"/>
                </a:cubicBezTo>
                <a:cubicBezTo>
                  <a:pt x="3205460" y="48890"/>
                  <a:pt x="3210148" y="60276"/>
                  <a:pt x="3210148" y="74340"/>
                </a:cubicBezTo>
                <a:cubicBezTo>
                  <a:pt x="3210148" y="89074"/>
                  <a:pt x="3205795" y="100794"/>
                  <a:pt x="3197089" y="109501"/>
                </a:cubicBezTo>
                <a:cubicBezTo>
                  <a:pt x="3185034" y="122225"/>
                  <a:pt x="3166951" y="128588"/>
                  <a:pt x="3142841" y="128588"/>
                </a:cubicBezTo>
                <a:cubicBezTo>
                  <a:pt x="3136813" y="128588"/>
                  <a:pt x="3132460" y="128588"/>
                  <a:pt x="3129781" y="128588"/>
                </a:cubicBezTo>
                <a:cubicBezTo>
                  <a:pt x="3125093" y="127918"/>
                  <a:pt x="3121075" y="127248"/>
                  <a:pt x="3117726" y="126579"/>
                </a:cubicBezTo>
                <a:lnTo>
                  <a:pt x="3117726" y="199914"/>
                </a:lnTo>
                <a:lnTo>
                  <a:pt x="3105671" y="199914"/>
                </a:lnTo>
                <a:lnTo>
                  <a:pt x="3105671" y="28129"/>
                </a:lnTo>
                <a:cubicBezTo>
                  <a:pt x="3111699" y="27459"/>
                  <a:pt x="3117726" y="26789"/>
                  <a:pt x="3123754" y="26120"/>
                </a:cubicBezTo>
                <a:cubicBezTo>
                  <a:pt x="3131121" y="25450"/>
                  <a:pt x="3138488" y="25115"/>
                  <a:pt x="3145855" y="25115"/>
                </a:cubicBezTo>
                <a:close/>
                <a:moveTo>
                  <a:pt x="3012505" y="25115"/>
                </a:moveTo>
                <a:cubicBezTo>
                  <a:pt x="3035275" y="25115"/>
                  <a:pt x="3052019" y="30138"/>
                  <a:pt x="3062734" y="40184"/>
                </a:cubicBezTo>
                <a:cubicBezTo>
                  <a:pt x="3072110" y="48890"/>
                  <a:pt x="3076798" y="60276"/>
                  <a:pt x="3076798" y="74340"/>
                </a:cubicBezTo>
                <a:cubicBezTo>
                  <a:pt x="3076798" y="89074"/>
                  <a:pt x="3072445" y="100794"/>
                  <a:pt x="3063739" y="109501"/>
                </a:cubicBezTo>
                <a:cubicBezTo>
                  <a:pt x="3051684" y="122225"/>
                  <a:pt x="3033601" y="128588"/>
                  <a:pt x="3009491" y="128588"/>
                </a:cubicBezTo>
                <a:cubicBezTo>
                  <a:pt x="3003463" y="128588"/>
                  <a:pt x="2999110" y="128588"/>
                  <a:pt x="2996431" y="128588"/>
                </a:cubicBezTo>
                <a:cubicBezTo>
                  <a:pt x="2991743" y="127918"/>
                  <a:pt x="2987725" y="127248"/>
                  <a:pt x="2984376" y="126579"/>
                </a:cubicBezTo>
                <a:lnTo>
                  <a:pt x="2984376" y="199914"/>
                </a:lnTo>
                <a:lnTo>
                  <a:pt x="2972321" y="199914"/>
                </a:lnTo>
                <a:lnTo>
                  <a:pt x="2972321" y="28129"/>
                </a:lnTo>
                <a:cubicBezTo>
                  <a:pt x="2978349" y="27459"/>
                  <a:pt x="2984376" y="26789"/>
                  <a:pt x="2990404" y="26120"/>
                </a:cubicBezTo>
                <a:cubicBezTo>
                  <a:pt x="2997771" y="25450"/>
                  <a:pt x="3005138" y="25115"/>
                  <a:pt x="3012505" y="25115"/>
                </a:cubicBezTo>
                <a:close/>
                <a:moveTo>
                  <a:pt x="2795439" y="25115"/>
                </a:moveTo>
                <a:cubicBezTo>
                  <a:pt x="2818210" y="25115"/>
                  <a:pt x="2834953" y="30138"/>
                  <a:pt x="2845668" y="40184"/>
                </a:cubicBezTo>
                <a:cubicBezTo>
                  <a:pt x="2853705" y="48221"/>
                  <a:pt x="2857723" y="58267"/>
                  <a:pt x="2857723" y="70322"/>
                </a:cubicBezTo>
                <a:cubicBezTo>
                  <a:pt x="2857723" y="93762"/>
                  <a:pt x="2846003" y="108831"/>
                  <a:pt x="2822563" y="115528"/>
                </a:cubicBezTo>
                <a:lnTo>
                  <a:pt x="2822563" y="116533"/>
                </a:lnTo>
                <a:cubicBezTo>
                  <a:pt x="2835957" y="121221"/>
                  <a:pt x="2844999" y="132941"/>
                  <a:pt x="2849687" y="151693"/>
                </a:cubicBezTo>
                <a:cubicBezTo>
                  <a:pt x="2855714" y="177813"/>
                  <a:pt x="2860402" y="193886"/>
                  <a:pt x="2863751" y="199914"/>
                </a:cubicBezTo>
                <a:lnTo>
                  <a:pt x="2850691" y="199914"/>
                </a:lnTo>
                <a:cubicBezTo>
                  <a:pt x="2848012" y="195895"/>
                  <a:pt x="2843994" y="182166"/>
                  <a:pt x="2838636" y="158726"/>
                </a:cubicBezTo>
                <a:cubicBezTo>
                  <a:pt x="2833278" y="134615"/>
                  <a:pt x="2819884" y="121891"/>
                  <a:pt x="2798453" y="120551"/>
                </a:cubicBezTo>
                <a:lnTo>
                  <a:pt x="2765301" y="120551"/>
                </a:lnTo>
                <a:lnTo>
                  <a:pt x="2765301" y="199914"/>
                </a:lnTo>
                <a:lnTo>
                  <a:pt x="2753246" y="199914"/>
                </a:lnTo>
                <a:lnTo>
                  <a:pt x="2753246" y="29133"/>
                </a:lnTo>
                <a:cubicBezTo>
                  <a:pt x="2765971" y="26455"/>
                  <a:pt x="2780035" y="25115"/>
                  <a:pt x="2795439" y="25115"/>
                </a:cubicBezTo>
                <a:close/>
                <a:moveTo>
                  <a:pt x="2085045" y="25115"/>
                </a:moveTo>
                <a:lnTo>
                  <a:pt x="2085045" y="67308"/>
                </a:lnTo>
                <a:lnTo>
                  <a:pt x="2239752" y="67308"/>
                </a:lnTo>
                <a:lnTo>
                  <a:pt x="2239752" y="25115"/>
                </a:lnTo>
                <a:close/>
                <a:moveTo>
                  <a:pt x="1591792" y="19088"/>
                </a:moveTo>
                <a:lnTo>
                  <a:pt x="1604851" y="19088"/>
                </a:lnTo>
                <a:lnTo>
                  <a:pt x="1553617" y="112514"/>
                </a:lnTo>
                <a:lnTo>
                  <a:pt x="1540558" y="112514"/>
                </a:lnTo>
                <a:close/>
                <a:moveTo>
                  <a:pt x="572617" y="19088"/>
                </a:moveTo>
                <a:lnTo>
                  <a:pt x="585676" y="19088"/>
                </a:lnTo>
                <a:lnTo>
                  <a:pt x="534442" y="112514"/>
                </a:lnTo>
                <a:lnTo>
                  <a:pt x="521382" y="112514"/>
                </a:lnTo>
                <a:close/>
                <a:moveTo>
                  <a:pt x="1696269" y="18083"/>
                </a:moveTo>
                <a:lnTo>
                  <a:pt x="1709329" y="18083"/>
                </a:lnTo>
                <a:lnTo>
                  <a:pt x="1758553" y="113519"/>
                </a:lnTo>
                <a:lnTo>
                  <a:pt x="1745494" y="113519"/>
                </a:lnTo>
                <a:close/>
                <a:moveTo>
                  <a:pt x="793626" y="18083"/>
                </a:moveTo>
                <a:lnTo>
                  <a:pt x="985503" y="18083"/>
                </a:lnTo>
                <a:lnTo>
                  <a:pt x="985503" y="26120"/>
                </a:lnTo>
                <a:lnTo>
                  <a:pt x="904131" y="83381"/>
                </a:lnTo>
                <a:lnTo>
                  <a:pt x="904131" y="114524"/>
                </a:lnTo>
                <a:lnTo>
                  <a:pt x="1001576" y="114524"/>
                </a:lnTo>
                <a:lnTo>
                  <a:pt x="1001576" y="124570"/>
                </a:lnTo>
                <a:lnTo>
                  <a:pt x="904131" y="124570"/>
                </a:lnTo>
                <a:lnTo>
                  <a:pt x="904131" y="215987"/>
                </a:lnTo>
                <a:lnTo>
                  <a:pt x="836824" y="215987"/>
                </a:lnTo>
                <a:lnTo>
                  <a:pt x="829792" y="206946"/>
                </a:lnTo>
                <a:lnTo>
                  <a:pt x="892076" y="206946"/>
                </a:lnTo>
                <a:lnTo>
                  <a:pt x="892076" y="124570"/>
                </a:lnTo>
                <a:lnTo>
                  <a:pt x="775544" y="124570"/>
                </a:lnTo>
                <a:lnTo>
                  <a:pt x="775544" y="114524"/>
                </a:lnTo>
                <a:lnTo>
                  <a:pt x="892076" y="114524"/>
                </a:lnTo>
                <a:lnTo>
                  <a:pt x="892076" y="78358"/>
                </a:lnTo>
                <a:lnTo>
                  <a:pt x="966416" y="27124"/>
                </a:lnTo>
                <a:lnTo>
                  <a:pt x="793626" y="27124"/>
                </a:lnTo>
                <a:close/>
                <a:moveTo>
                  <a:pt x="677094" y="18083"/>
                </a:moveTo>
                <a:lnTo>
                  <a:pt x="690154" y="18083"/>
                </a:lnTo>
                <a:lnTo>
                  <a:pt x="739378" y="113519"/>
                </a:lnTo>
                <a:lnTo>
                  <a:pt x="726319" y="113519"/>
                </a:lnTo>
                <a:close/>
                <a:moveTo>
                  <a:pt x="2072990" y="16074"/>
                </a:moveTo>
                <a:lnTo>
                  <a:pt x="2251807" y="16074"/>
                </a:lnTo>
                <a:lnTo>
                  <a:pt x="2251807" y="76349"/>
                </a:lnTo>
                <a:lnTo>
                  <a:pt x="2072990" y="76349"/>
                </a:lnTo>
                <a:close/>
                <a:moveTo>
                  <a:pt x="1193453" y="7032"/>
                </a:moveTo>
                <a:lnTo>
                  <a:pt x="1204504" y="7032"/>
                </a:lnTo>
                <a:lnTo>
                  <a:pt x="1203499" y="19088"/>
                </a:lnTo>
                <a:lnTo>
                  <a:pt x="1259756" y="19088"/>
                </a:lnTo>
                <a:lnTo>
                  <a:pt x="1259756" y="27124"/>
                </a:lnTo>
                <a:lnTo>
                  <a:pt x="1249710" y="27124"/>
                </a:lnTo>
                <a:lnTo>
                  <a:pt x="1249710" y="82377"/>
                </a:lnTo>
                <a:lnTo>
                  <a:pt x="1223591" y="148680"/>
                </a:lnTo>
                <a:cubicBezTo>
                  <a:pt x="1228279" y="158726"/>
                  <a:pt x="1233302" y="169943"/>
                  <a:pt x="1238660" y="182333"/>
                </a:cubicBezTo>
                <a:cubicBezTo>
                  <a:pt x="1244017" y="194723"/>
                  <a:pt x="1249040" y="205941"/>
                  <a:pt x="1253729" y="215987"/>
                </a:cubicBezTo>
                <a:lnTo>
                  <a:pt x="1241673" y="215987"/>
                </a:lnTo>
                <a:lnTo>
                  <a:pt x="1217563" y="164753"/>
                </a:lnTo>
                <a:cubicBezTo>
                  <a:pt x="1214215" y="173460"/>
                  <a:pt x="1210531" y="181999"/>
                  <a:pt x="1206513" y="190370"/>
                </a:cubicBezTo>
                <a:cubicBezTo>
                  <a:pt x="1202494" y="198742"/>
                  <a:pt x="1198811" y="207281"/>
                  <a:pt x="1195462" y="215987"/>
                </a:cubicBezTo>
                <a:lnTo>
                  <a:pt x="1183407" y="215987"/>
                </a:lnTo>
                <a:lnTo>
                  <a:pt x="1211536" y="149684"/>
                </a:lnTo>
                <a:cubicBezTo>
                  <a:pt x="1207517" y="140308"/>
                  <a:pt x="1203164" y="130430"/>
                  <a:pt x="1198476" y="120049"/>
                </a:cubicBezTo>
                <a:cubicBezTo>
                  <a:pt x="1193788" y="109668"/>
                  <a:pt x="1189770" y="99790"/>
                  <a:pt x="1186421" y="90413"/>
                </a:cubicBezTo>
                <a:lnTo>
                  <a:pt x="1198476" y="90413"/>
                </a:lnTo>
                <a:lnTo>
                  <a:pt x="1217563" y="135620"/>
                </a:lnTo>
                <a:cubicBezTo>
                  <a:pt x="1220912" y="126244"/>
                  <a:pt x="1224261" y="117203"/>
                  <a:pt x="1227609" y="108496"/>
                </a:cubicBezTo>
                <a:cubicBezTo>
                  <a:pt x="1230958" y="99790"/>
                  <a:pt x="1234306" y="90748"/>
                  <a:pt x="1237655" y="81372"/>
                </a:cubicBezTo>
                <a:lnTo>
                  <a:pt x="1237655" y="27124"/>
                </a:lnTo>
                <a:lnTo>
                  <a:pt x="1203499" y="27124"/>
                </a:lnTo>
                <a:cubicBezTo>
                  <a:pt x="1202159" y="36500"/>
                  <a:pt x="1200988" y="45542"/>
                  <a:pt x="1199983" y="54248"/>
                </a:cubicBezTo>
                <a:cubicBezTo>
                  <a:pt x="1198978" y="62955"/>
                  <a:pt x="1197806" y="71996"/>
                  <a:pt x="1196467" y="81372"/>
                </a:cubicBezTo>
                <a:lnTo>
                  <a:pt x="1185416" y="81372"/>
                </a:lnTo>
                <a:close/>
                <a:moveTo>
                  <a:pt x="1128155" y="7032"/>
                </a:moveTo>
                <a:lnTo>
                  <a:pt x="1140210" y="7032"/>
                </a:lnTo>
                <a:lnTo>
                  <a:pt x="1140210" y="70322"/>
                </a:lnTo>
                <a:lnTo>
                  <a:pt x="1162311" y="70322"/>
                </a:lnTo>
                <a:lnTo>
                  <a:pt x="1162311" y="19088"/>
                </a:lnTo>
                <a:lnTo>
                  <a:pt x="1173361" y="19088"/>
                </a:lnTo>
                <a:lnTo>
                  <a:pt x="1173361" y="79363"/>
                </a:lnTo>
                <a:lnTo>
                  <a:pt x="1093999" y="79363"/>
                </a:lnTo>
                <a:lnTo>
                  <a:pt x="1093999" y="19088"/>
                </a:lnTo>
                <a:lnTo>
                  <a:pt x="1106054" y="19088"/>
                </a:lnTo>
                <a:lnTo>
                  <a:pt x="1106054" y="70322"/>
                </a:lnTo>
                <a:lnTo>
                  <a:pt x="1128155" y="70322"/>
                </a:lnTo>
                <a:close/>
                <a:moveTo>
                  <a:pt x="1072902" y="7032"/>
                </a:moveTo>
                <a:lnTo>
                  <a:pt x="1085962" y="7032"/>
                </a:lnTo>
                <a:lnTo>
                  <a:pt x="1042765" y="78358"/>
                </a:lnTo>
                <a:lnTo>
                  <a:pt x="1029705" y="78358"/>
                </a:lnTo>
                <a:close/>
                <a:moveTo>
                  <a:pt x="1311511" y="6028"/>
                </a:moveTo>
                <a:lnTo>
                  <a:pt x="1323566" y="6028"/>
                </a:lnTo>
                <a:lnTo>
                  <a:pt x="1288405" y="106487"/>
                </a:lnTo>
                <a:lnTo>
                  <a:pt x="1276350" y="106487"/>
                </a:lnTo>
                <a:close/>
                <a:moveTo>
                  <a:pt x="369689" y="6028"/>
                </a:moveTo>
                <a:lnTo>
                  <a:pt x="382749" y="6028"/>
                </a:lnTo>
                <a:lnTo>
                  <a:pt x="391790" y="30138"/>
                </a:lnTo>
                <a:lnTo>
                  <a:pt x="481199" y="30138"/>
                </a:lnTo>
                <a:lnTo>
                  <a:pt x="481199" y="39179"/>
                </a:lnTo>
                <a:lnTo>
                  <a:pt x="373708" y="39179"/>
                </a:lnTo>
                <a:cubicBezTo>
                  <a:pt x="366341" y="47216"/>
                  <a:pt x="359141" y="55755"/>
                  <a:pt x="352109" y="64796"/>
                </a:cubicBezTo>
                <a:cubicBezTo>
                  <a:pt x="345077" y="73838"/>
                  <a:pt x="338212" y="82042"/>
                  <a:pt x="331515" y="89409"/>
                </a:cubicBezTo>
                <a:lnTo>
                  <a:pt x="331515" y="198909"/>
                </a:lnTo>
                <a:cubicBezTo>
                  <a:pt x="340891" y="194891"/>
                  <a:pt x="350602" y="190872"/>
                  <a:pt x="360648" y="186854"/>
                </a:cubicBezTo>
                <a:cubicBezTo>
                  <a:pt x="370694" y="182836"/>
                  <a:pt x="380405" y="178817"/>
                  <a:pt x="389781" y="174799"/>
                </a:cubicBezTo>
                <a:lnTo>
                  <a:pt x="389781" y="184845"/>
                </a:lnTo>
                <a:lnTo>
                  <a:pt x="300373" y="221010"/>
                </a:lnTo>
                <a:lnTo>
                  <a:pt x="300373" y="210964"/>
                </a:lnTo>
                <a:lnTo>
                  <a:pt x="319460" y="203932"/>
                </a:lnTo>
                <a:lnTo>
                  <a:pt x="318455" y="203932"/>
                </a:lnTo>
                <a:lnTo>
                  <a:pt x="318455" y="106487"/>
                </a:lnTo>
                <a:cubicBezTo>
                  <a:pt x="311088" y="115863"/>
                  <a:pt x="302717" y="125909"/>
                  <a:pt x="293341" y="136625"/>
                </a:cubicBezTo>
                <a:cubicBezTo>
                  <a:pt x="283965" y="147340"/>
                  <a:pt x="275593" y="157386"/>
                  <a:pt x="268226" y="166762"/>
                </a:cubicBezTo>
                <a:lnTo>
                  <a:pt x="268226" y="147675"/>
                </a:lnTo>
                <a:lnTo>
                  <a:pt x="358639" y="39179"/>
                </a:lnTo>
                <a:lnTo>
                  <a:pt x="262199" y="39179"/>
                </a:lnTo>
                <a:lnTo>
                  <a:pt x="262199" y="30138"/>
                </a:lnTo>
                <a:lnTo>
                  <a:pt x="378731" y="30138"/>
                </a:lnTo>
                <a:cubicBezTo>
                  <a:pt x="377391" y="26789"/>
                  <a:pt x="375884" y="22771"/>
                  <a:pt x="374210" y="18083"/>
                </a:cubicBezTo>
                <a:cubicBezTo>
                  <a:pt x="372536" y="13395"/>
                  <a:pt x="371029" y="9377"/>
                  <a:pt x="369689" y="6028"/>
                </a:cubicBezTo>
                <a:close/>
                <a:moveTo>
                  <a:pt x="1411970" y="4019"/>
                </a:moveTo>
                <a:lnTo>
                  <a:pt x="1425030" y="4019"/>
                </a:lnTo>
                <a:lnTo>
                  <a:pt x="1433066" y="20092"/>
                </a:lnTo>
                <a:lnTo>
                  <a:pt x="1507406" y="20092"/>
                </a:lnTo>
                <a:lnTo>
                  <a:pt x="1507406" y="29133"/>
                </a:lnTo>
                <a:lnTo>
                  <a:pt x="1336626" y="29133"/>
                </a:lnTo>
                <a:lnTo>
                  <a:pt x="1336626" y="20092"/>
                </a:lnTo>
                <a:lnTo>
                  <a:pt x="1420007" y="20092"/>
                </a:lnTo>
                <a:cubicBezTo>
                  <a:pt x="1418667" y="18753"/>
                  <a:pt x="1417160" y="16074"/>
                  <a:pt x="1415486" y="12055"/>
                </a:cubicBezTo>
                <a:cubicBezTo>
                  <a:pt x="1413812" y="8037"/>
                  <a:pt x="1412640" y="5358"/>
                  <a:pt x="1411970" y="4019"/>
                </a:cubicBezTo>
                <a:close/>
                <a:moveTo>
                  <a:pt x="81372" y="2010"/>
                </a:moveTo>
                <a:lnTo>
                  <a:pt x="94432" y="2010"/>
                </a:lnTo>
                <a:lnTo>
                  <a:pt x="79363" y="26120"/>
                </a:lnTo>
                <a:lnTo>
                  <a:pt x="223019" y="26120"/>
                </a:lnTo>
                <a:lnTo>
                  <a:pt x="223019" y="35161"/>
                </a:lnTo>
                <a:lnTo>
                  <a:pt x="74340" y="35161"/>
                </a:lnTo>
                <a:cubicBezTo>
                  <a:pt x="69652" y="43867"/>
                  <a:pt x="64629" y="52909"/>
                  <a:pt x="59271" y="62285"/>
                </a:cubicBezTo>
                <a:cubicBezTo>
                  <a:pt x="53913" y="71661"/>
                  <a:pt x="48890" y="80702"/>
                  <a:pt x="44202" y="89409"/>
                </a:cubicBezTo>
                <a:lnTo>
                  <a:pt x="112515" y="89409"/>
                </a:lnTo>
                <a:lnTo>
                  <a:pt x="112515" y="56257"/>
                </a:lnTo>
                <a:lnTo>
                  <a:pt x="124570" y="56257"/>
                </a:lnTo>
                <a:lnTo>
                  <a:pt x="124570" y="89409"/>
                </a:lnTo>
                <a:lnTo>
                  <a:pt x="208955" y="89409"/>
                </a:lnTo>
                <a:lnTo>
                  <a:pt x="207951" y="204937"/>
                </a:lnTo>
                <a:lnTo>
                  <a:pt x="173794" y="204937"/>
                </a:lnTo>
                <a:lnTo>
                  <a:pt x="168771" y="195895"/>
                </a:lnTo>
                <a:lnTo>
                  <a:pt x="196900" y="195895"/>
                </a:lnTo>
                <a:lnTo>
                  <a:pt x="196900" y="98450"/>
                </a:lnTo>
                <a:lnTo>
                  <a:pt x="124570" y="98450"/>
                </a:lnTo>
                <a:lnTo>
                  <a:pt x="124570" y="216992"/>
                </a:lnTo>
                <a:lnTo>
                  <a:pt x="112515" y="216992"/>
                </a:lnTo>
                <a:lnTo>
                  <a:pt x="112515" y="98450"/>
                </a:lnTo>
                <a:lnTo>
                  <a:pt x="46212" y="98450"/>
                </a:lnTo>
                <a:lnTo>
                  <a:pt x="46212" y="206946"/>
                </a:lnTo>
                <a:lnTo>
                  <a:pt x="34156" y="206946"/>
                </a:lnTo>
                <a:lnTo>
                  <a:pt x="34156" y="106487"/>
                </a:lnTo>
                <a:cubicBezTo>
                  <a:pt x="30808" y="113184"/>
                  <a:pt x="27292" y="119881"/>
                  <a:pt x="23608" y="126579"/>
                </a:cubicBezTo>
                <a:cubicBezTo>
                  <a:pt x="19925" y="133276"/>
                  <a:pt x="16409" y="139973"/>
                  <a:pt x="13060" y="146670"/>
                </a:cubicBezTo>
                <a:lnTo>
                  <a:pt x="0" y="146670"/>
                </a:lnTo>
                <a:lnTo>
                  <a:pt x="61281" y="35161"/>
                </a:lnTo>
                <a:lnTo>
                  <a:pt x="5023" y="35161"/>
                </a:lnTo>
                <a:lnTo>
                  <a:pt x="5023" y="26120"/>
                </a:lnTo>
                <a:lnTo>
                  <a:pt x="67308" y="26120"/>
                </a:lnTo>
                <a:cubicBezTo>
                  <a:pt x="69317" y="22771"/>
                  <a:pt x="71661" y="18753"/>
                  <a:pt x="74340" y="14065"/>
                </a:cubicBezTo>
                <a:cubicBezTo>
                  <a:pt x="77019" y="9377"/>
                  <a:pt x="79363" y="5358"/>
                  <a:pt x="81372" y="2010"/>
                </a:cubicBezTo>
                <a:close/>
                <a:moveTo>
                  <a:pt x="1905224" y="0"/>
                </a:moveTo>
                <a:lnTo>
                  <a:pt x="2013719" y="67308"/>
                </a:lnTo>
                <a:lnTo>
                  <a:pt x="2013719" y="79363"/>
                </a:lnTo>
                <a:lnTo>
                  <a:pt x="1905224" y="13060"/>
                </a:lnTo>
                <a:lnTo>
                  <a:pt x="1797732" y="77354"/>
                </a:lnTo>
                <a:lnTo>
                  <a:pt x="1797732" y="65299"/>
                </a:ln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162665" y="2505184"/>
            <a:ext cx="3287315" cy="2503289"/>
          </a:xfrm>
          <a:custGeom>
            <a:avLst/>
            <a:gdLst/>
            <a:ahLst/>
            <a:cxnLst/>
            <a:rect l="l" t="t" r="r" b="b"/>
            <a:pathLst>
              <a:path w="3287315" h="2503289">
                <a:moveTo>
                  <a:pt x="946695" y="2070645"/>
                </a:moveTo>
                <a:lnTo>
                  <a:pt x="946695" y="2134269"/>
                </a:lnTo>
                <a:lnTo>
                  <a:pt x="1252091" y="2134269"/>
                </a:lnTo>
                <a:lnTo>
                  <a:pt x="1252091" y="2070645"/>
                </a:lnTo>
                <a:close/>
                <a:moveTo>
                  <a:pt x="946695" y="1867049"/>
                </a:moveTo>
                <a:lnTo>
                  <a:pt x="946695" y="1930673"/>
                </a:lnTo>
                <a:lnTo>
                  <a:pt x="1252091" y="1930673"/>
                </a:lnTo>
                <a:lnTo>
                  <a:pt x="1252091" y="1867049"/>
                </a:lnTo>
                <a:close/>
                <a:moveTo>
                  <a:pt x="692199" y="1714351"/>
                </a:moveTo>
                <a:lnTo>
                  <a:pt x="1506587" y="1714351"/>
                </a:lnTo>
                <a:lnTo>
                  <a:pt x="1506587" y="2293330"/>
                </a:lnTo>
                <a:cubicBezTo>
                  <a:pt x="1510828" y="2433302"/>
                  <a:pt x="1445083" y="2501168"/>
                  <a:pt x="1309352" y="2496926"/>
                </a:cubicBezTo>
                <a:lnTo>
                  <a:pt x="1137567" y="2496926"/>
                </a:lnTo>
                <a:lnTo>
                  <a:pt x="1137567" y="2344229"/>
                </a:lnTo>
                <a:lnTo>
                  <a:pt x="1194829" y="2344229"/>
                </a:lnTo>
                <a:cubicBezTo>
                  <a:pt x="1237245" y="2348470"/>
                  <a:pt x="1256332" y="2327262"/>
                  <a:pt x="1252091" y="2280605"/>
                </a:cubicBezTo>
                <a:lnTo>
                  <a:pt x="1252091" y="2274242"/>
                </a:lnTo>
                <a:lnTo>
                  <a:pt x="946695" y="2274242"/>
                </a:lnTo>
                <a:lnTo>
                  <a:pt x="946695" y="2503289"/>
                </a:lnTo>
                <a:lnTo>
                  <a:pt x="692199" y="2503289"/>
                </a:lnTo>
                <a:close/>
                <a:moveTo>
                  <a:pt x="68684" y="1129010"/>
                </a:moveTo>
                <a:lnTo>
                  <a:pt x="208657" y="1129010"/>
                </a:lnTo>
                <a:cubicBezTo>
                  <a:pt x="221381" y="1252016"/>
                  <a:pt x="238348" y="1355936"/>
                  <a:pt x="259556" y="1440768"/>
                </a:cubicBezTo>
                <a:lnTo>
                  <a:pt x="119583" y="1440768"/>
                </a:lnTo>
                <a:cubicBezTo>
                  <a:pt x="94133" y="1355936"/>
                  <a:pt x="77167" y="1252016"/>
                  <a:pt x="68684" y="1129010"/>
                </a:cubicBezTo>
                <a:close/>
                <a:moveTo>
                  <a:pt x="1786532" y="1071748"/>
                </a:moveTo>
                <a:lnTo>
                  <a:pt x="2028304" y="1071748"/>
                </a:lnTo>
                <a:cubicBezTo>
                  <a:pt x="2079203" y="1169305"/>
                  <a:pt x="2115257" y="1275345"/>
                  <a:pt x="2136465" y="1389868"/>
                </a:cubicBezTo>
                <a:lnTo>
                  <a:pt x="1881968" y="1389868"/>
                </a:lnTo>
                <a:cubicBezTo>
                  <a:pt x="1865002" y="1288070"/>
                  <a:pt x="1833190" y="1182030"/>
                  <a:pt x="1786532" y="1071748"/>
                </a:cubicBezTo>
                <a:close/>
                <a:moveTo>
                  <a:pt x="259556" y="1039936"/>
                </a:moveTo>
                <a:lnTo>
                  <a:pt x="469515" y="1039936"/>
                </a:lnTo>
                <a:lnTo>
                  <a:pt x="469515" y="1421680"/>
                </a:lnTo>
                <a:cubicBezTo>
                  <a:pt x="490723" y="1328365"/>
                  <a:pt x="505569" y="1230808"/>
                  <a:pt x="514052" y="1129010"/>
                </a:cubicBezTo>
                <a:lnTo>
                  <a:pt x="654025" y="1129010"/>
                </a:lnTo>
                <a:cubicBezTo>
                  <a:pt x="645541" y="1281708"/>
                  <a:pt x="628575" y="1385627"/>
                  <a:pt x="603126" y="1440768"/>
                </a:cubicBezTo>
                <a:lnTo>
                  <a:pt x="469515" y="1440768"/>
                </a:lnTo>
                <a:lnTo>
                  <a:pt x="469515" y="1491667"/>
                </a:lnTo>
                <a:lnTo>
                  <a:pt x="622213" y="1491667"/>
                </a:lnTo>
                <a:lnTo>
                  <a:pt x="622213" y="1663452"/>
                </a:lnTo>
                <a:lnTo>
                  <a:pt x="475877" y="1663452"/>
                </a:lnTo>
                <a:cubicBezTo>
                  <a:pt x="509810" y="1761009"/>
                  <a:pt x="560710" y="1856445"/>
                  <a:pt x="628575" y="1949760"/>
                </a:cubicBezTo>
                <a:lnTo>
                  <a:pt x="628575" y="2185169"/>
                </a:lnTo>
                <a:cubicBezTo>
                  <a:pt x="564951" y="2121545"/>
                  <a:pt x="511931" y="2060041"/>
                  <a:pt x="469515" y="2000659"/>
                </a:cubicBezTo>
                <a:lnTo>
                  <a:pt x="469515" y="2503289"/>
                </a:lnTo>
                <a:lnTo>
                  <a:pt x="259556" y="2503289"/>
                </a:lnTo>
                <a:lnTo>
                  <a:pt x="259556" y="2070645"/>
                </a:lnTo>
                <a:cubicBezTo>
                  <a:pt x="212898" y="2163961"/>
                  <a:pt x="151395" y="2253034"/>
                  <a:pt x="75046" y="2337866"/>
                </a:cubicBezTo>
                <a:lnTo>
                  <a:pt x="75046" y="2102457"/>
                </a:lnTo>
                <a:cubicBezTo>
                  <a:pt x="142912" y="1979451"/>
                  <a:pt x="198053" y="1833116"/>
                  <a:pt x="240469" y="1663452"/>
                </a:cubicBezTo>
                <a:lnTo>
                  <a:pt x="94133" y="1663452"/>
                </a:lnTo>
                <a:lnTo>
                  <a:pt x="94133" y="1491667"/>
                </a:lnTo>
                <a:lnTo>
                  <a:pt x="259556" y="1491667"/>
                </a:lnTo>
                <a:lnTo>
                  <a:pt x="259556" y="1440768"/>
                </a:lnTo>
                <a:close/>
                <a:moveTo>
                  <a:pt x="2550021" y="1033574"/>
                </a:moveTo>
                <a:lnTo>
                  <a:pt x="2810879" y="1033574"/>
                </a:lnTo>
                <a:lnTo>
                  <a:pt x="2810879" y="1186272"/>
                </a:lnTo>
                <a:lnTo>
                  <a:pt x="3109912" y="1186272"/>
                </a:lnTo>
                <a:lnTo>
                  <a:pt x="3109912" y="1370781"/>
                </a:lnTo>
                <a:lnTo>
                  <a:pt x="2810879" y="1370781"/>
                </a:lnTo>
                <a:lnTo>
                  <a:pt x="2810879" y="1568016"/>
                </a:lnTo>
                <a:lnTo>
                  <a:pt x="3154449" y="1568016"/>
                </a:lnTo>
                <a:lnTo>
                  <a:pt x="3154449" y="1746163"/>
                </a:lnTo>
                <a:lnTo>
                  <a:pt x="2919040" y="1746163"/>
                </a:lnTo>
                <a:lnTo>
                  <a:pt x="2919040" y="2000659"/>
                </a:lnTo>
                <a:cubicBezTo>
                  <a:pt x="2914798" y="2047317"/>
                  <a:pt x="2931765" y="2068525"/>
                  <a:pt x="2969939" y="2064283"/>
                </a:cubicBezTo>
                <a:lnTo>
                  <a:pt x="2982664" y="2064283"/>
                </a:lnTo>
                <a:cubicBezTo>
                  <a:pt x="3012355" y="2064283"/>
                  <a:pt x="3027201" y="2045196"/>
                  <a:pt x="3027201" y="2007021"/>
                </a:cubicBezTo>
                <a:lnTo>
                  <a:pt x="3027201" y="1975209"/>
                </a:lnTo>
                <a:lnTo>
                  <a:pt x="3186261" y="1975209"/>
                </a:lnTo>
                <a:lnTo>
                  <a:pt x="3186261" y="2045196"/>
                </a:lnTo>
                <a:cubicBezTo>
                  <a:pt x="3186261" y="2172444"/>
                  <a:pt x="3128999" y="2236068"/>
                  <a:pt x="3014476" y="2236068"/>
                </a:cubicBezTo>
                <a:lnTo>
                  <a:pt x="2868141" y="2236068"/>
                </a:lnTo>
                <a:cubicBezTo>
                  <a:pt x="2736651" y="2240310"/>
                  <a:pt x="2673027" y="2170323"/>
                  <a:pt x="2677269" y="2026109"/>
                </a:cubicBezTo>
                <a:lnTo>
                  <a:pt x="2677269" y="1746163"/>
                </a:lnTo>
                <a:lnTo>
                  <a:pt x="2600920" y="1746163"/>
                </a:lnTo>
                <a:cubicBezTo>
                  <a:pt x="2600920" y="2009142"/>
                  <a:pt x="2456705" y="2180927"/>
                  <a:pt x="2168277" y="2261518"/>
                </a:cubicBezTo>
                <a:cubicBezTo>
                  <a:pt x="2202209" y="2286967"/>
                  <a:pt x="2244625" y="2299692"/>
                  <a:pt x="2295525" y="2299692"/>
                </a:cubicBezTo>
                <a:lnTo>
                  <a:pt x="3198986" y="2299692"/>
                </a:lnTo>
                <a:lnTo>
                  <a:pt x="3198986" y="2477839"/>
                </a:lnTo>
                <a:lnTo>
                  <a:pt x="2263713" y="2477839"/>
                </a:lnTo>
                <a:cubicBezTo>
                  <a:pt x="2149189" y="2477839"/>
                  <a:pt x="2064357" y="2443906"/>
                  <a:pt x="2009216" y="2376041"/>
                </a:cubicBezTo>
                <a:cubicBezTo>
                  <a:pt x="1941351" y="2452389"/>
                  <a:pt x="1841673" y="2494805"/>
                  <a:pt x="1710183" y="2503289"/>
                </a:cubicBezTo>
                <a:lnTo>
                  <a:pt x="1710183" y="2350591"/>
                </a:lnTo>
                <a:cubicBezTo>
                  <a:pt x="1795015" y="2329383"/>
                  <a:pt x="1835311" y="2274242"/>
                  <a:pt x="1831069" y="2185169"/>
                </a:cubicBezTo>
                <a:lnTo>
                  <a:pt x="1831069" y="1676177"/>
                </a:lnTo>
                <a:lnTo>
                  <a:pt x="1710183" y="1676177"/>
                </a:lnTo>
                <a:lnTo>
                  <a:pt x="1710183" y="1498029"/>
                </a:lnTo>
                <a:lnTo>
                  <a:pt x="2098290" y="1498029"/>
                </a:lnTo>
                <a:lnTo>
                  <a:pt x="2098290" y="2102457"/>
                </a:lnTo>
                <a:cubicBezTo>
                  <a:pt x="2102532" y="2170323"/>
                  <a:pt x="2123740" y="2223343"/>
                  <a:pt x="2161914" y="2261518"/>
                </a:cubicBezTo>
                <a:lnTo>
                  <a:pt x="2161914" y="2115182"/>
                </a:lnTo>
                <a:cubicBezTo>
                  <a:pt x="2289162" y="2030350"/>
                  <a:pt x="2354907" y="1907344"/>
                  <a:pt x="2359149" y="1746163"/>
                </a:cubicBezTo>
                <a:lnTo>
                  <a:pt x="2155552" y="1746163"/>
                </a:lnTo>
                <a:lnTo>
                  <a:pt x="2155552" y="1568016"/>
                </a:lnTo>
                <a:lnTo>
                  <a:pt x="2550021" y="1568016"/>
                </a:lnTo>
                <a:lnTo>
                  <a:pt x="2550021" y="1370781"/>
                </a:lnTo>
                <a:lnTo>
                  <a:pt x="2403685" y="1370781"/>
                </a:lnTo>
                <a:cubicBezTo>
                  <a:pt x="2357028" y="1438647"/>
                  <a:pt x="2274317" y="1489546"/>
                  <a:pt x="2155552" y="1523479"/>
                </a:cubicBezTo>
                <a:lnTo>
                  <a:pt x="2155552" y="1396231"/>
                </a:lnTo>
                <a:cubicBezTo>
                  <a:pt x="2231901" y="1302916"/>
                  <a:pt x="2272196" y="1194755"/>
                  <a:pt x="2276437" y="1071748"/>
                </a:cubicBezTo>
                <a:lnTo>
                  <a:pt x="2492759" y="1071748"/>
                </a:lnTo>
                <a:cubicBezTo>
                  <a:pt x="2492759" y="1114164"/>
                  <a:pt x="2488517" y="1152339"/>
                  <a:pt x="2480034" y="1186272"/>
                </a:cubicBezTo>
                <a:lnTo>
                  <a:pt x="2550021" y="1186272"/>
                </a:lnTo>
                <a:close/>
                <a:moveTo>
                  <a:pt x="972145" y="1033574"/>
                </a:moveTo>
                <a:lnTo>
                  <a:pt x="1220279" y="1033574"/>
                </a:lnTo>
                <a:lnTo>
                  <a:pt x="1220279" y="1103560"/>
                </a:lnTo>
                <a:lnTo>
                  <a:pt x="1538399" y="1103560"/>
                </a:lnTo>
                <a:lnTo>
                  <a:pt x="1538399" y="1249896"/>
                </a:lnTo>
                <a:lnTo>
                  <a:pt x="1220279" y="1249896"/>
                </a:lnTo>
                <a:lnTo>
                  <a:pt x="1220279" y="1307157"/>
                </a:lnTo>
                <a:lnTo>
                  <a:pt x="1506587" y="1307157"/>
                </a:lnTo>
                <a:lnTo>
                  <a:pt x="1506587" y="1453492"/>
                </a:lnTo>
                <a:lnTo>
                  <a:pt x="1220279" y="1453492"/>
                </a:lnTo>
                <a:lnTo>
                  <a:pt x="1220279" y="1517117"/>
                </a:lnTo>
                <a:lnTo>
                  <a:pt x="1563848" y="1517117"/>
                </a:lnTo>
                <a:lnTo>
                  <a:pt x="1563848" y="1663452"/>
                </a:lnTo>
                <a:lnTo>
                  <a:pt x="654025" y="1663452"/>
                </a:lnTo>
                <a:lnTo>
                  <a:pt x="654025" y="1517117"/>
                </a:lnTo>
                <a:lnTo>
                  <a:pt x="972145" y="1517117"/>
                </a:lnTo>
                <a:lnTo>
                  <a:pt x="972145" y="1453492"/>
                </a:lnTo>
                <a:lnTo>
                  <a:pt x="698562" y="1453492"/>
                </a:lnTo>
                <a:lnTo>
                  <a:pt x="698562" y="1307157"/>
                </a:lnTo>
                <a:lnTo>
                  <a:pt x="972145" y="1307157"/>
                </a:lnTo>
                <a:lnTo>
                  <a:pt x="972145" y="1249896"/>
                </a:lnTo>
                <a:lnTo>
                  <a:pt x="679474" y="1249896"/>
                </a:lnTo>
                <a:lnTo>
                  <a:pt x="679474" y="1103560"/>
                </a:lnTo>
                <a:lnTo>
                  <a:pt x="972145" y="1103560"/>
                </a:lnTo>
                <a:close/>
                <a:moveTo>
                  <a:pt x="1319510" y="507504"/>
                </a:moveTo>
                <a:lnTo>
                  <a:pt x="1457027" y="507504"/>
                </a:lnTo>
                <a:cubicBezTo>
                  <a:pt x="1478855" y="572988"/>
                  <a:pt x="1522511" y="619918"/>
                  <a:pt x="1587996" y="648295"/>
                </a:cubicBezTo>
                <a:lnTo>
                  <a:pt x="1587996" y="720328"/>
                </a:lnTo>
                <a:cubicBezTo>
                  <a:pt x="1446113" y="698500"/>
                  <a:pt x="1356617" y="627558"/>
                  <a:pt x="1319510" y="507504"/>
                </a:cubicBezTo>
                <a:close/>
                <a:moveTo>
                  <a:pt x="972442" y="507504"/>
                </a:moveTo>
                <a:lnTo>
                  <a:pt x="1109960" y="507504"/>
                </a:lnTo>
                <a:cubicBezTo>
                  <a:pt x="1072852" y="627558"/>
                  <a:pt x="983357" y="698500"/>
                  <a:pt x="841474" y="720328"/>
                </a:cubicBezTo>
                <a:lnTo>
                  <a:pt x="841474" y="648295"/>
                </a:lnTo>
                <a:cubicBezTo>
                  <a:pt x="906958" y="619918"/>
                  <a:pt x="950614" y="572988"/>
                  <a:pt x="972442" y="507504"/>
                </a:cubicBezTo>
                <a:close/>
                <a:moveTo>
                  <a:pt x="3159621" y="409277"/>
                </a:moveTo>
                <a:lnTo>
                  <a:pt x="3287315" y="409277"/>
                </a:lnTo>
                <a:cubicBezTo>
                  <a:pt x="3248025" y="579536"/>
                  <a:pt x="3124695" y="691951"/>
                  <a:pt x="2917328" y="746522"/>
                </a:cubicBezTo>
                <a:lnTo>
                  <a:pt x="2917328" y="664666"/>
                </a:lnTo>
                <a:cubicBezTo>
                  <a:pt x="3039566" y="603547"/>
                  <a:pt x="3120330" y="518418"/>
                  <a:pt x="3159621" y="409277"/>
                </a:cubicBezTo>
                <a:close/>
                <a:moveTo>
                  <a:pt x="3146524" y="206276"/>
                </a:moveTo>
                <a:lnTo>
                  <a:pt x="3277493" y="206276"/>
                </a:lnTo>
                <a:cubicBezTo>
                  <a:pt x="3227288" y="350341"/>
                  <a:pt x="3114873" y="446385"/>
                  <a:pt x="2940248" y="494407"/>
                </a:cubicBezTo>
                <a:lnTo>
                  <a:pt x="2940248" y="409277"/>
                </a:lnTo>
                <a:cubicBezTo>
                  <a:pt x="3034109" y="361255"/>
                  <a:pt x="3102868" y="293588"/>
                  <a:pt x="3146524" y="206276"/>
                </a:cubicBezTo>
                <a:close/>
                <a:moveTo>
                  <a:pt x="1980902" y="206276"/>
                </a:moveTo>
                <a:cubicBezTo>
                  <a:pt x="1978719" y="208458"/>
                  <a:pt x="1975445" y="210641"/>
                  <a:pt x="1971079" y="212824"/>
                </a:cubicBezTo>
                <a:cubicBezTo>
                  <a:pt x="1962348" y="219372"/>
                  <a:pt x="1955799" y="223738"/>
                  <a:pt x="1951434" y="225921"/>
                </a:cubicBezTo>
                <a:lnTo>
                  <a:pt x="2000547" y="225921"/>
                </a:lnTo>
                <a:cubicBezTo>
                  <a:pt x="2020192" y="243383"/>
                  <a:pt x="2039838" y="257572"/>
                  <a:pt x="2059483" y="268486"/>
                </a:cubicBezTo>
                <a:cubicBezTo>
                  <a:pt x="2083494" y="251023"/>
                  <a:pt x="2105322" y="230286"/>
                  <a:pt x="2124968" y="206276"/>
                </a:cubicBezTo>
                <a:close/>
                <a:moveTo>
                  <a:pt x="2704504" y="114597"/>
                </a:moveTo>
                <a:lnTo>
                  <a:pt x="2704504" y="301228"/>
                </a:lnTo>
                <a:lnTo>
                  <a:pt x="2766714" y="301228"/>
                </a:lnTo>
                <a:lnTo>
                  <a:pt x="2766714" y="114597"/>
                </a:lnTo>
                <a:close/>
                <a:moveTo>
                  <a:pt x="1921966" y="114597"/>
                </a:moveTo>
                <a:lnTo>
                  <a:pt x="2036564" y="114597"/>
                </a:lnTo>
                <a:cubicBezTo>
                  <a:pt x="2034381" y="121146"/>
                  <a:pt x="2031106" y="127694"/>
                  <a:pt x="2026741" y="134243"/>
                </a:cubicBezTo>
                <a:lnTo>
                  <a:pt x="2259211" y="134243"/>
                </a:lnTo>
                <a:lnTo>
                  <a:pt x="2259211" y="206276"/>
                </a:lnTo>
                <a:cubicBezTo>
                  <a:pt x="2230834" y="252115"/>
                  <a:pt x="2197000" y="289222"/>
                  <a:pt x="2157710" y="317599"/>
                </a:cubicBezTo>
                <a:cubicBezTo>
                  <a:pt x="2190452" y="326330"/>
                  <a:pt x="2227560" y="333970"/>
                  <a:pt x="2269033" y="340518"/>
                </a:cubicBezTo>
                <a:lnTo>
                  <a:pt x="2269033" y="409277"/>
                </a:lnTo>
                <a:cubicBezTo>
                  <a:pt x="2186086" y="402729"/>
                  <a:pt x="2116236" y="388540"/>
                  <a:pt x="2059483" y="366712"/>
                </a:cubicBezTo>
                <a:cubicBezTo>
                  <a:pt x="2033289" y="377626"/>
                  <a:pt x="2003821" y="386358"/>
                  <a:pt x="1971079" y="392906"/>
                </a:cubicBezTo>
                <a:cubicBezTo>
                  <a:pt x="2056209" y="395089"/>
                  <a:pt x="2135881" y="406003"/>
                  <a:pt x="2210097" y="425648"/>
                </a:cubicBezTo>
                <a:lnTo>
                  <a:pt x="2210097" y="514052"/>
                </a:lnTo>
                <a:cubicBezTo>
                  <a:pt x="2120602" y="487858"/>
                  <a:pt x="2020192" y="470396"/>
                  <a:pt x="1908869" y="461665"/>
                </a:cubicBezTo>
                <a:lnTo>
                  <a:pt x="1908869" y="406003"/>
                </a:lnTo>
                <a:cubicBezTo>
                  <a:pt x="1902321" y="408186"/>
                  <a:pt x="1891407" y="409277"/>
                  <a:pt x="1876127" y="409277"/>
                </a:cubicBezTo>
                <a:cubicBezTo>
                  <a:pt x="1860847" y="411460"/>
                  <a:pt x="1848842" y="412551"/>
                  <a:pt x="1840110" y="412551"/>
                </a:cubicBezTo>
                <a:lnTo>
                  <a:pt x="1840110" y="343793"/>
                </a:lnTo>
                <a:cubicBezTo>
                  <a:pt x="1888132" y="337244"/>
                  <a:pt x="1928514" y="328513"/>
                  <a:pt x="1961256" y="317599"/>
                </a:cubicBezTo>
                <a:cubicBezTo>
                  <a:pt x="1935063" y="297954"/>
                  <a:pt x="1909960" y="276126"/>
                  <a:pt x="1885949" y="252115"/>
                </a:cubicBezTo>
                <a:cubicBezTo>
                  <a:pt x="1872853" y="256480"/>
                  <a:pt x="1857573" y="258663"/>
                  <a:pt x="1840110" y="258663"/>
                </a:cubicBezTo>
                <a:lnTo>
                  <a:pt x="1840110" y="199727"/>
                </a:lnTo>
                <a:cubicBezTo>
                  <a:pt x="1877218" y="186630"/>
                  <a:pt x="1904503" y="158254"/>
                  <a:pt x="1921966" y="114597"/>
                </a:cubicBezTo>
                <a:close/>
                <a:moveTo>
                  <a:pt x="1827014" y="98226"/>
                </a:moveTo>
                <a:lnTo>
                  <a:pt x="1827014" y="645021"/>
                </a:lnTo>
                <a:lnTo>
                  <a:pt x="2233017" y="645021"/>
                </a:lnTo>
                <a:lnTo>
                  <a:pt x="2235561" y="644814"/>
                </a:lnTo>
                <a:lnTo>
                  <a:pt x="2155254" y="622101"/>
                </a:lnTo>
                <a:cubicBezTo>
                  <a:pt x="2070124" y="600819"/>
                  <a:pt x="1972716" y="584448"/>
                  <a:pt x="1863030" y="572988"/>
                </a:cubicBezTo>
                <a:lnTo>
                  <a:pt x="1863030" y="491133"/>
                </a:lnTo>
                <a:cubicBezTo>
                  <a:pt x="1987450" y="497681"/>
                  <a:pt x="2111871" y="515143"/>
                  <a:pt x="2236291" y="543520"/>
                </a:cubicBezTo>
                <a:lnTo>
                  <a:pt x="2236291" y="644755"/>
                </a:lnTo>
                <a:lnTo>
                  <a:pt x="2255732" y="643179"/>
                </a:lnTo>
                <a:cubicBezTo>
                  <a:pt x="2274968" y="637859"/>
                  <a:pt x="2283767" y="622101"/>
                  <a:pt x="2282130" y="595908"/>
                </a:cubicBezTo>
                <a:lnTo>
                  <a:pt x="2282130" y="98226"/>
                </a:lnTo>
                <a:close/>
                <a:moveTo>
                  <a:pt x="2524422" y="22919"/>
                </a:moveTo>
                <a:lnTo>
                  <a:pt x="2950071" y="22919"/>
                </a:lnTo>
                <a:lnTo>
                  <a:pt x="2950071" y="114597"/>
                </a:lnTo>
                <a:lnTo>
                  <a:pt x="2894409" y="114597"/>
                </a:lnTo>
                <a:lnTo>
                  <a:pt x="2894409" y="301228"/>
                </a:lnTo>
                <a:lnTo>
                  <a:pt x="2956619" y="301228"/>
                </a:lnTo>
                <a:lnTo>
                  <a:pt x="2956619" y="392906"/>
                </a:lnTo>
                <a:lnTo>
                  <a:pt x="2894409" y="392906"/>
                </a:lnTo>
                <a:lnTo>
                  <a:pt x="2894409" y="749796"/>
                </a:lnTo>
                <a:lnTo>
                  <a:pt x="2766714" y="749796"/>
                </a:lnTo>
                <a:lnTo>
                  <a:pt x="2766714" y="392906"/>
                </a:lnTo>
                <a:lnTo>
                  <a:pt x="2704504" y="392906"/>
                </a:lnTo>
                <a:cubicBezTo>
                  <a:pt x="2711053" y="560983"/>
                  <a:pt x="2646660" y="679946"/>
                  <a:pt x="2511325" y="749796"/>
                </a:cubicBezTo>
                <a:lnTo>
                  <a:pt x="2511325" y="661392"/>
                </a:lnTo>
                <a:cubicBezTo>
                  <a:pt x="2554981" y="600273"/>
                  <a:pt x="2575719" y="514052"/>
                  <a:pt x="2573536" y="402729"/>
                </a:cubicBezTo>
                <a:lnTo>
                  <a:pt x="2573536" y="392906"/>
                </a:lnTo>
                <a:lnTo>
                  <a:pt x="2511325" y="392906"/>
                </a:lnTo>
                <a:lnTo>
                  <a:pt x="2511325" y="301228"/>
                </a:lnTo>
                <a:lnTo>
                  <a:pt x="2573536" y="301228"/>
                </a:lnTo>
                <a:lnTo>
                  <a:pt x="2573536" y="114597"/>
                </a:lnTo>
                <a:lnTo>
                  <a:pt x="2524422" y="114597"/>
                </a:lnTo>
                <a:close/>
                <a:moveTo>
                  <a:pt x="1696045" y="9822"/>
                </a:moveTo>
                <a:lnTo>
                  <a:pt x="2409825" y="9822"/>
                </a:lnTo>
                <a:lnTo>
                  <a:pt x="2409825" y="595908"/>
                </a:lnTo>
                <a:cubicBezTo>
                  <a:pt x="2414190" y="689769"/>
                  <a:pt x="2371625" y="734516"/>
                  <a:pt x="2282130" y="730151"/>
                </a:cubicBezTo>
                <a:lnTo>
                  <a:pt x="1696045" y="730151"/>
                </a:lnTo>
                <a:close/>
                <a:moveTo>
                  <a:pt x="3120330" y="6548"/>
                </a:moveTo>
                <a:lnTo>
                  <a:pt x="3261121" y="6548"/>
                </a:lnTo>
                <a:cubicBezTo>
                  <a:pt x="3213099" y="139700"/>
                  <a:pt x="3105050" y="227012"/>
                  <a:pt x="2936974" y="268486"/>
                </a:cubicBezTo>
                <a:lnTo>
                  <a:pt x="2936974" y="186630"/>
                </a:lnTo>
                <a:cubicBezTo>
                  <a:pt x="3019920" y="153888"/>
                  <a:pt x="3081039" y="93861"/>
                  <a:pt x="3120330" y="6548"/>
                </a:cubicBezTo>
                <a:close/>
                <a:moveTo>
                  <a:pt x="1571625" y="0"/>
                </a:moveTo>
                <a:lnTo>
                  <a:pt x="1571625" y="101501"/>
                </a:lnTo>
                <a:cubicBezTo>
                  <a:pt x="1490860" y="121146"/>
                  <a:pt x="1413371" y="129877"/>
                  <a:pt x="1339155" y="127694"/>
                </a:cubicBezTo>
                <a:lnTo>
                  <a:pt x="1299864" y="127694"/>
                </a:lnTo>
                <a:cubicBezTo>
                  <a:pt x="1243111" y="162619"/>
                  <a:pt x="1185267" y="189904"/>
                  <a:pt x="1126331" y="209550"/>
                </a:cubicBezTo>
                <a:cubicBezTo>
                  <a:pt x="1193998" y="209550"/>
                  <a:pt x="1248568" y="207367"/>
                  <a:pt x="1290042" y="203001"/>
                </a:cubicBezTo>
                <a:cubicBezTo>
                  <a:pt x="1309687" y="192087"/>
                  <a:pt x="1329332" y="180082"/>
                  <a:pt x="1348978" y="166985"/>
                </a:cubicBezTo>
                <a:lnTo>
                  <a:pt x="1558528" y="166985"/>
                </a:lnTo>
                <a:cubicBezTo>
                  <a:pt x="1431924" y="260846"/>
                  <a:pt x="1290042" y="335061"/>
                  <a:pt x="1132879" y="389632"/>
                </a:cubicBezTo>
                <a:cubicBezTo>
                  <a:pt x="1231106" y="389632"/>
                  <a:pt x="1324967" y="386358"/>
                  <a:pt x="1414462" y="379809"/>
                </a:cubicBezTo>
                <a:cubicBezTo>
                  <a:pt x="1407914" y="355798"/>
                  <a:pt x="1398091" y="329604"/>
                  <a:pt x="1384994" y="301228"/>
                </a:cubicBezTo>
                <a:lnTo>
                  <a:pt x="1502866" y="301228"/>
                </a:lnTo>
                <a:cubicBezTo>
                  <a:pt x="1537791" y="373261"/>
                  <a:pt x="1560711" y="439836"/>
                  <a:pt x="1571625" y="500955"/>
                </a:cubicBezTo>
                <a:lnTo>
                  <a:pt x="1443930" y="500955"/>
                </a:lnTo>
                <a:cubicBezTo>
                  <a:pt x="1443930" y="496590"/>
                  <a:pt x="1443930" y="491133"/>
                  <a:pt x="1443930" y="484584"/>
                </a:cubicBezTo>
                <a:cubicBezTo>
                  <a:pt x="1441747" y="478036"/>
                  <a:pt x="1440656" y="473670"/>
                  <a:pt x="1440656" y="471487"/>
                </a:cubicBezTo>
                <a:cubicBezTo>
                  <a:pt x="1425376" y="471487"/>
                  <a:pt x="1401365" y="472579"/>
                  <a:pt x="1368623" y="474761"/>
                </a:cubicBezTo>
                <a:cubicBezTo>
                  <a:pt x="1335881" y="474761"/>
                  <a:pt x="1310778" y="475853"/>
                  <a:pt x="1293316" y="478036"/>
                </a:cubicBezTo>
                <a:lnTo>
                  <a:pt x="1293316" y="631924"/>
                </a:lnTo>
                <a:cubicBezTo>
                  <a:pt x="1293316" y="708322"/>
                  <a:pt x="1255117" y="745430"/>
                  <a:pt x="1178718" y="743247"/>
                </a:cubicBezTo>
                <a:lnTo>
                  <a:pt x="1087040" y="743247"/>
                </a:lnTo>
                <a:lnTo>
                  <a:pt x="1087040" y="654844"/>
                </a:lnTo>
                <a:lnTo>
                  <a:pt x="1116508" y="654844"/>
                </a:lnTo>
                <a:cubicBezTo>
                  <a:pt x="1138336" y="654844"/>
                  <a:pt x="1149250" y="643929"/>
                  <a:pt x="1149250" y="622101"/>
                </a:cubicBezTo>
                <a:lnTo>
                  <a:pt x="1149250" y="481310"/>
                </a:lnTo>
                <a:cubicBezTo>
                  <a:pt x="1131788" y="481310"/>
                  <a:pt x="1105594" y="481310"/>
                  <a:pt x="1070669" y="481310"/>
                </a:cubicBezTo>
                <a:cubicBezTo>
                  <a:pt x="994271" y="483493"/>
                  <a:pt x="932061" y="483493"/>
                  <a:pt x="884039" y="481310"/>
                </a:cubicBezTo>
                <a:lnTo>
                  <a:pt x="884039" y="386358"/>
                </a:lnTo>
                <a:cubicBezTo>
                  <a:pt x="960437" y="362347"/>
                  <a:pt x="1037927" y="331787"/>
                  <a:pt x="1116508" y="294679"/>
                </a:cubicBezTo>
                <a:cubicBezTo>
                  <a:pt x="1053207" y="296862"/>
                  <a:pt x="982265" y="297954"/>
                  <a:pt x="903684" y="297954"/>
                </a:cubicBezTo>
                <a:lnTo>
                  <a:pt x="903684" y="209550"/>
                </a:lnTo>
                <a:cubicBezTo>
                  <a:pt x="966986" y="187722"/>
                  <a:pt x="1029196" y="160436"/>
                  <a:pt x="1090314" y="127694"/>
                </a:cubicBezTo>
                <a:lnTo>
                  <a:pt x="867668" y="127694"/>
                </a:lnTo>
                <a:lnTo>
                  <a:pt x="867668" y="26193"/>
                </a:lnTo>
                <a:lnTo>
                  <a:pt x="1316235" y="26193"/>
                </a:lnTo>
                <a:cubicBezTo>
                  <a:pt x="1405731" y="26193"/>
                  <a:pt x="1490860" y="17462"/>
                  <a:pt x="1571625" y="0"/>
                </a:cubicBezTo>
                <a:close/>
                <a:moveTo>
                  <a:pt x="127694" y="0"/>
                </a:moveTo>
                <a:lnTo>
                  <a:pt x="278308" y="0"/>
                </a:lnTo>
                <a:cubicBezTo>
                  <a:pt x="280491" y="32742"/>
                  <a:pt x="285948" y="58936"/>
                  <a:pt x="294679" y="78581"/>
                </a:cubicBezTo>
                <a:lnTo>
                  <a:pt x="458390" y="78581"/>
                </a:lnTo>
                <a:cubicBezTo>
                  <a:pt x="467121" y="61118"/>
                  <a:pt x="472578" y="34925"/>
                  <a:pt x="474761" y="0"/>
                </a:cubicBezTo>
                <a:lnTo>
                  <a:pt x="625375" y="0"/>
                </a:lnTo>
                <a:cubicBezTo>
                  <a:pt x="621010" y="28376"/>
                  <a:pt x="615553" y="54570"/>
                  <a:pt x="609004" y="78581"/>
                </a:cubicBezTo>
                <a:lnTo>
                  <a:pt x="710505" y="78581"/>
                </a:lnTo>
                <a:lnTo>
                  <a:pt x="710505" y="173533"/>
                </a:lnTo>
                <a:lnTo>
                  <a:pt x="458390" y="173533"/>
                </a:lnTo>
                <a:lnTo>
                  <a:pt x="458390" y="327422"/>
                </a:lnTo>
                <a:lnTo>
                  <a:pt x="746521" y="327422"/>
                </a:lnTo>
                <a:lnTo>
                  <a:pt x="746521" y="425648"/>
                </a:lnTo>
                <a:lnTo>
                  <a:pt x="471487" y="425648"/>
                </a:lnTo>
                <a:cubicBezTo>
                  <a:pt x="502046" y="526058"/>
                  <a:pt x="595907" y="602456"/>
                  <a:pt x="753070" y="654844"/>
                </a:cubicBezTo>
                <a:lnTo>
                  <a:pt x="753070" y="743247"/>
                </a:lnTo>
                <a:cubicBezTo>
                  <a:pt x="571896" y="701774"/>
                  <a:pt x="448568" y="636290"/>
                  <a:pt x="383083" y="546794"/>
                </a:cubicBezTo>
                <a:cubicBezTo>
                  <a:pt x="313233" y="636290"/>
                  <a:pt x="185539" y="701774"/>
                  <a:pt x="0" y="743247"/>
                </a:cubicBezTo>
                <a:lnTo>
                  <a:pt x="0" y="654844"/>
                </a:lnTo>
                <a:cubicBezTo>
                  <a:pt x="170259" y="598090"/>
                  <a:pt x="266303" y="521692"/>
                  <a:pt x="288131" y="425648"/>
                </a:cubicBezTo>
                <a:lnTo>
                  <a:pt x="6548" y="425648"/>
                </a:lnTo>
                <a:lnTo>
                  <a:pt x="6548" y="327422"/>
                </a:lnTo>
                <a:lnTo>
                  <a:pt x="297953" y="327422"/>
                </a:lnTo>
                <a:lnTo>
                  <a:pt x="297953" y="173533"/>
                </a:lnTo>
                <a:lnTo>
                  <a:pt x="42564" y="173533"/>
                </a:lnTo>
                <a:lnTo>
                  <a:pt x="42564" y="78581"/>
                </a:lnTo>
                <a:lnTo>
                  <a:pt x="144065" y="78581"/>
                </a:lnTo>
                <a:cubicBezTo>
                  <a:pt x="137517" y="54570"/>
                  <a:pt x="132060" y="28376"/>
                  <a:pt x="127694" y="0"/>
                </a:cubicBezTo>
                <a:close/>
              </a:path>
            </a:pathLst>
          </a:custGeom>
          <a:solidFill>
            <a:schemeClr val="bg1"/>
          </a:solidFill>
          <a:ln w="28575">
            <a:noFill/>
          </a:ln>
          <a:effectLst>
            <a:outerShdw blurRad="152400" dist="203200" dir="8100000" sx="103000" sy="103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079814"/>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effectLst/>
        </p:spPr>
      </p:pic>
      <p:grpSp>
        <p:nvGrpSpPr>
          <p:cNvPr id="4" name="组合 3"/>
          <p:cNvGrpSpPr/>
          <p:nvPr userDrawn="1"/>
        </p:nvGrpSpPr>
        <p:grpSpPr>
          <a:xfrm>
            <a:off x="3651745" y="1681572"/>
            <a:ext cx="483478" cy="483480"/>
            <a:chOff x="5197261" y="4171609"/>
            <a:chExt cx="483478" cy="483480"/>
          </a:xfrm>
        </p:grpSpPr>
        <p:sp>
          <p:nvSpPr>
            <p:cNvPr id="5"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p:cNvSpPr txBox="1"/>
          <p:nvPr userDrawn="1"/>
        </p:nvSpPr>
        <p:spPr>
          <a:xfrm>
            <a:off x="1326778" y="2796987"/>
            <a:ext cx="1107996" cy="369332"/>
          </a:xfrm>
          <a:prstGeom prst="rect">
            <a:avLst/>
          </a:prstGeom>
          <a:noFill/>
        </p:spPr>
        <p:txBody>
          <a:bodyPr wrap="none" rtlCol="0">
            <a:spAutoFit/>
          </a:bodyPr>
          <a:lstStyle/>
          <a:p>
            <a:r>
              <a:rPr lang="zh-CN" altLang="en-US" dirty="0">
                <a:solidFill>
                  <a:schemeClr val="accent1">
                    <a:lumMod val="20000"/>
                    <a:lumOff val="80000"/>
                  </a:schemeClr>
                </a:solidFill>
              </a:rPr>
              <a:t>欢迎交流</a:t>
            </a:r>
          </a:p>
        </p:txBody>
      </p:sp>
      <p:sp>
        <p:nvSpPr>
          <p:cNvPr id="9" name="矩形 8"/>
          <p:cNvSpPr/>
          <p:nvPr userDrawn="1"/>
        </p:nvSpPr>
        <p:spPr>
          <a:xfrm>
            <a:off x="1748801" y="4332544"/>
            <a:ext cx="1402080" cy="846386"/>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300" dirty="0">
                <a:solidFill>
                  <a:schemeClr val="bg1"/>
                </a:solidFill>
                <a:latin typeface="微软雅黑" panose="020B0503020204020204" pitchFamily="34" charset="-122"/>
                <a:ea typeface="微软雅黑" panose="020B0503020204020204" pitchFamily="34" charset="-122"/>
              </a:rPr>
              <a:t>作品</a:t>
            </a:r>
          </a:p>
        </p:txBody>
      </p:sp>
      <p:sp>
        <p:nvSpPr>
          <p:cNvPr id="10" name="Text Box 54"/>
          <p:cNvSpPr txBox="1">
            <a:spLocks noChangeArrowheads="1"/>
          </p:cNvSpPr>
          <p:nvPr userDrawn="1"/>
        </p:nvSpPr>
        <p:spPr bwMode="auto">
          <a:xfrm>
            <a:off x="7990456" y="3628619"/>
            <a:ext cx="3699521" cy="568304"/>
          </a:xfrm>
          <a:prstGeom prst="rect">
            <a:avLst/>
          </a:prstGeom>
          <a:noFill/>
          <a:ln w="9525">
            <a:noFill/>
            <a:miter lim="800000"/>
            <a:headEnd/>
            <a:tailEnd/>
          </a:ln>
        </p:spPr>
        <p:txBody>
          <a:bodyPr lIns="91417" tIns="45708" rIns="91417" bIns="45708" anchor="ctr"/>
          <a:lstStyle/>
          <a:p>
            <a:pPr marL="0" algn="l" defTabSz="914400" rtl="0" eaLnBrk="1" fontAlgn="base" latinLnBrk="0" hangingPunct="1">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11020228@qq.com</a:t>
            </a:r>
          </a:p>
        </p:txBody>
      </p:sp>
      <p:sp>
        <p:nvSpPr>
          <p:cNvPr id="11" name="TextBox 10">
            <a:hlinkClick r:id="rId3"/>
          </p:cNvPr>
          <p:cNvSpPr>
            <a:spLocks noChangeArrowheads="1"/>
          </p:cNvSpPr>
          <p:nvPr userDrawn="1"/>
        </p:nvSpPr>
        <p:spPr bwMode="auto">
          <a:xfrm>
            <a:off x="7990456" y="4585058"/>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http://weibo.com/teliss</a:t>
            </a:r>
          </a:p>
        </p:txBody>
      </p:sp>
      <p:sp>
        <p:nvSpPr>
          <p:cNvPr id="12" name="Text Box 54">
            <a:hlinkClick r:id="rId4"/>
          </p:cNvPr>
          <p:cNvSpPr txBox="1">
            <a:spLocks noChangeArrowheads="1"/>
          </p:cNvSpPr>
          <p:nvPr userDrawn="1"/>
        </p:nvSpPr>
        <p:spPr bwMode="auto">
          <a:xfrm>
            <a:off x="7990456" y="4070980"/>
            <a:ext cx="3699521" cy="568304"/>
          </a:xfrm>
          <a:prstGeom prst="rect">
            <a:avLst/>
          </a:prstGeom>
          <a:noFill/>
          <a:ln w="9525">
            <a:noFill/>
            <a:miter lim="800000"/>
            <a:headEnd/>
            <a:tailEnd/>
          </a:ln>
        </p:spPr>
        <p:txBody>
          <a:bodyPr lIns="91417" tIns="45708" rIns="91417" bIns="45708" anchor="ctr"/>
          <a:lstStyle/>
          <a:p>
            <a:pPr fontAlgn="base">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http://teliss.blog.163.com</a:t>
            </a:r>
          </a:p>
        </p:txBody>
      </p:sp>
      <p:grpSp>
        <p:nvGrpSpPr>
          <p:cNvPr id="22" name="组合 21"/>
          <p:cNvGrpSpPr>
            <a:grpSpLocks noChangeAspect="1"/>
          </p:cNvGrpSpPr>
          <p:nvPr userDrawn="1"/>
        </p:nvGrpSpPr>
        <p:grpSpPr>
          <a:xfrm>
            <a:off x="7539394" y="3800840"/>
            <a:ext cx="396000" cy="1120506"/>
            <a:chOff x="6711631" y="3502882"/>
            <a:chExt cx="591140" cy="1672666"/>
          </a:xfrm>
        </p:grpSpPr>
        <p:grpSp>
          <p:nvGrpSpPr>
            <p:cNvPr id="13" name="组合 12"/>
            <p:cNvGrpSpPr>
              <a:grpSpLocks noChangeAspect="1"/>
            </p:cNvGrpSpPr>
            <p:nvPr userDrawn="1"/>
          </p:nvGrpSpPr>
          <p:grpSpPr>
            <a:xfrm>
              <a:off x="6711631" y="4695526"/>
              <a:ext cx="591140" cy="480022"/>
              <a:chOff x="3175" y="295276"/>
              <a:chExt cx="4856163" cy="3943350"/>
            </a:xfrm>
            <a:solidFill>
              <a:schemeClr val="bg1"/>
            </a:solidFill>
          </p:grpSpPr>
          <p:sp>
            <p:nvSpPr>
              <p:cNvPr id="14" name="Freeform 10"/>
              <p:cNvSpPr>
                <a:spLocks noEditPoints="1"/>
              </p:cNvSpPr>
              <p:nvPr/>
            </p:nvSpPr>
            <p:spPr bwMode="auto">
              <a:xfrm>
                <a:off x="3175" y="741363"/>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3094038" y="295276"/>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252788" y="974726"/>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noEditPoints="1"/>
              </p:cNvSpPr>
              <p:nvPr/>
            </p:nvSpPr>
            <p:spPr bwMode="auto">
              <a:xfrm>
                <a:off x="957263" y="2370138"/>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a:grpSpLocks noChangeAspect="1"/>
            </p:cNvGrpSpPr>
            <p:nvPr userDrawn="1"/>
          </p:nvGrpSpPr>
          <p:grpSpPr>
            <a:xfrm>
              <a:off x="6711631" y="4060689"/>
              <a:ext cx="591140" cy="476725"/>
              <a:chOff x="2482850" y="17463"/>
              <a:chExt cx="442913" cy="357188"/>
            </a:xfrm>
            <a:solidFill>
              <a:schemeClr val="bg1"/>
            </a:solidFill>
          </p:grpSpPr>
          <p:sp>
            <p:nvSpPr>
              <p:cNvPr id="19" name="Freeform 14"/>
              <p:cNvSpPr>
                <a:spLocks/>
              </p:cNvSpPr>
              <p:nvPr/>
            </p:nvSpPr>
            <p:spPr bwMode="auto">
              <a:xfrm>
                <a:off x="2482850" y="17463"/>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543175" y="65088"/>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137"/>
            <p:cNvSpPr>
              <a:spLocks noChangeAspect="1" noEditPoints="1"/>
            </p:cNvSpPr>
            <p:nvPr userDrawn="1"/>
          </p:nvSpPr>
          <p:spPr bwMode="auto">
            <a:xfrm>
              <a:off x="6738501" y="3502882"/>
              <a:ext cx="537400" cy="351802"/>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userDrawn="1"/>
        </p:nvSpPr>
        <p:spPr>
          <a:xfrm>
            <a:off x="7274349" y="1507128"/>
            <a:ext cx="3621504" cy="2154436"/>
          </a:xfrm>
          <a:prstGeom prst="rect">
            <a:avLst/>
          </a:prstGeom>
          <a:noFill/>
        </p:spPr>
        <p:txBody>
          <a:bodyPr wrap="none" rtlCol="0">
            <a:spAutoFit/>
          </a:bodyPr>
          <a:lstStyle/>
          <a:p>
            <a:r>
              <a:rPr lang="zh-CN" altLang="en-US"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rPr>
              <a:t>谢谢</a:t>
            </a:r>
            <a:endParaRPr lang="en-US" altLang="zh-CN"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4" name="文本框 23"/>
          <p:cNvSpPr txBox="1"/>
          <p:nvPr userDrawn="1"/>
        </p:nvSpPr>
        <p:spPr>
          <a:xfrm>
            <a:off x="6444342" y="5109035"/>
            <a:ext cx="5032148" cy="369332"/>
          </a:xfrm>
          <a:prstGeom prst="rect">
            <a:avLst/>
          </a:prstGeom>
          <a:solidFill>
            <a:srgbClr val="DD3645"/>
          </a:solidFill>
          <a:effectLst/>
        </p:spPr>
        <p:txBody>
          <a:bodyPr wrap="none" rtlCol="0">
            <a:spAutoFit/>
          </a:bodyPr>
          <a:lstStyle/>
          <a:p>
            <a:pPr algn="ctr"/>
            <a:r>
              <a:rPr lang="zh-CN" altLang="en-US" dirty="0">
                <a:solidFill>
                  <a:schemeClr val="bg1"/>
                </a:solidFill>
              </a:rPr>
              <a:t>严正声明：请勿将此作品挪作商用，违者必究。</a:t>
            </a:r>
          </a:p>
        </p:txBody>
      </p:sp>
      <p:sp>
        <p:nvSpPr>
          <p:cNvPr id="25" name="文本框 24"/>
          <p:cNvSpPr txBox="1"/>
          <p:nvPr userDrawn="1"/>
        </p:nvSpPr>
        <p:spPr>
          <a:xfrm>
            <a:off x="6444342" y="5472372"/>
            <a:ext cx="5032148" cy="369332"/>
          </a:xfrm>
          <a:prstGeom prst="rect">
            <a:avLst/>
          </a:prstGeom>
          <a:solidFill>
            <a:srgbClr val="DD3645"/>
          </a:solidFill>
          <a:effectLst/>
        </p:spPr>
        <p:txBody>
          <a:bodyPr wrap="square" rtlCol="0">
            <a:spAutoFit/>
          </a:bodyPr>
          <a:lstStyle/>
          <a:p>
            <a:pPr algn="l"/>
            <a:r>
              <a:rPr lang="zh-CN" altLang="en-US" dirty="0">
                <a:solidFill>
                  <a:schemeClr val="bg1"/>
                </a:solidFill>
              </a:rPr>
              <a:t>更多布衣公子教程，请登录  变色龙课堂  观看。</a:t>
            </a:r>
          </a:p>
        </p:txBody>
      </p:sp>
    </p:spTree>
    <p:extLst>
      <p:ext uri="{BB962C8B-B14F-4D97-AF65-F5344CB8AC3E}">
        <p14:creationId xmlns:p14="http://schemas.microsoft.com/office/powerpoint/2010/main" val="1955931793"/>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目录页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Contents Page</a:t>
            </a: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9061" y="1317568"/>
            <a:ext cx="9499345" cy="7398466"/>
          </a:xfrm>
          <a:prstGeom prst="rect">
            <a:avLst/>
          </a:prstGeom>
          <a:effectLst>
            <a:outerShdw blurRad="254000" dist="190500" dir="2700000" sx="102000" sy="102000" algn="tl" rotWithShape="0">
              <a:prstClr val="black">
                <a:alpha val="28000"/>
              </a:prstClr>
            </a:outerShdw>
          </a:effectLst>
        </p:spPr>
      </p:pic>
      <p:sp>
        <p:nvSpPr>
          <p:cNvPr id="7" name="文本框 6"/>
          <p:cNvSpPr txBox="1"/>
          <p:nvPr userDrawn="1"/>
        </p:nvSpPr>
        <p:spPr>
          <a:xfrm>
            <a:off x="4903075" y="1923393"/>
            <a:ext cx="2472152" cy="523220"/>
          </a:xfrm>
          <a:prstGeom prst="rect">
            <a:avLst/>
          </a:prstGeom>
          <a:noFill/>
        </p:spPr>
        <p:txBody>
          <a:bodyPr wrap="none" rtlCol="0">
            <a:spAutoFit/>
          </a:bodyPr>
          <a:lstStyle/>
          <a:p>
            <a:r>
              <a:rPr lang="zh-CN" altLang="en-US" sz="1800" dirty="0">
                <a:solidFill>
                  <a:schemeClr val="bg1"/>
                </a:solidFill>
              </a:rPr>
              <a:t>第一章   </a:t>
            </a:r>
            <a:r>
              <a:rPr lang="zh-CN" altLang="en-US" sz="2800" dirty="0">
                <a:solidFill>
                  <a:schemeClr val="bg1"/>
                </a:solidFill>
              </a:rPr>
              <a:t>并列关系</a:t>
            </a:r>
          </a:p>
        </p:txBody>
      </p:sp>
      <p:sp>
        <p:nvSpPr>
          <p:cNvPr id="8" name="文本框 7"/>
          <p:cNvSpPr txBox="1"/>
          <p:nvPr userDrawn="1"/>
        </p:nvSpPr>
        <p:spPr>
          <a:xfrm>
            <a:off x="4903075" y="2603282"/>
            <a:ext cx="2472152" cy="523220"/>
          </a:xfrm>
          <a:prstGeom prst="rect">
            <a:avLst/>
          </a:prstGeom>
          <a:noFill/>
        </p:spPr>
        <p:txBody>
          <a:bodyPr wrap="none" rtlCol="0">
            <a:spAutoFit/>
          </a:bodyPr>
          <a:lstStyle/>
          <a:p>
            <a:r>
              <a:rPr lang="zh-CN" altLang="en-US" sz="1800" dirty="0">
                <a:solidFill>
                  <a:srgbClr val="859B7B"/>
                </a:solidFill>
              </a:rPr>
              <a:t>第二章   </a:t>
            </a:r>
            <a:r>
              <a:rPr lang="zh-CN" altLang="en-US" sz="2800" dirty="0">
                <a:solidFill>
                  <a:srgbClr val="859B7B"/>
                </a:solidFill>
              </a:rPr>
              <a:t>递进关系</a:t>
            </a:r>
          </a:p>
        </p:txBody>
      </p:sp>
      <p:sp>
        <p:nvSpPr>
          <p:cNvPr id="9" name="文本框 8"/>
          <p:cNvSpPr txBox="1"/>
          <p:nvPr userDrawn="1"/>
        </p:nvSpPr>
        <p:spPr>
          <a:xfrm>
            <a:off x="4903075" y="3283171"/>
            <a:ext cx="2472152" cy="523220"/>
          </a:xfrm>
          <a:prstGeom prst="rect">
            <a:avLst/>
          </a:prstGeom>
          <a:noFill/>
        </p:spPr>
        <p:txBody>
          <a:bodyPr wrap="none" rtlCol="0">
            <a:spAutoFit/>
          </a:bodyPr>
          <a:lstStyle/>
          <a:p>
            <a:r>
              <a:rPr lang="zh-CN" altLang="en-US" sz="1800" dirty="0">
                <a:solidFill>
                  <a:schemeClr val="bg1"/>
                </a:solidFill>
              </a:rPr>
              <a:t>第三章   </a:t>
            </a:r>
            <a:r>
              <a:rPr lang="zh-CN" altLang="en-US" sz="2800" dirty="0">
                <a:solidFill>
                  <a:schemeClr val="bg1"/>
                </a:solidFill>
              </a:rPr>
              <a:t>循环关系</a:t>
            </a:r>
          </a:p>
        </p:txBody>
      </p:sp>
      <p:sp>
        <p:nvSpPr>
          <p:cNvPr id="10" name="文本框 9"/>
          <p:cNvSpPr txBox="1"/>
          <p:nvPr userDrawn="1"/>
        </p:nvSpPr>
        <p:spPr>
          <a:xfrm>
            <a:off x="4903075" y="3963060"/>
            <a:ext cx="2472152" cy="523220"/>
          </a:xfrm>
          <a:prstGeom prst="rect">
            <a:avLst/>
          </a:prstGeom>
          <a:noFill/>
        </p:spPr>
        <p:txBody>
          <a:bodyPr wrap="none" rtlCol="0">
            <a:spAutoFit/>
          </a:bodyPr>
          <a:lstStyle/>
          <a:p>
            <a:r>
              <a:rPr lang="zh-CN" altLang="en-US" sz="1800" dirty="0">
                <a:solidFill>
                  <a:schemeClr val="bg1"/>
                </a:solidFill>
              </a:rPr>
              <a:t>第四章   </a:t>
            </a:r>
            <a:r>
              <a:rPr lang="zh-CN" altLang="en-US" sz="2800" dirty="0">
                <a:solidFill>
                  <a:schemeClr val="bg1"/>
                </a:solidFill>
              </a:rPr>
              <a:t>其他类型</a:t>
            </a:r>
          </a:p>
        </p:txBody>
      </p:sp>
    </p:spTree>
    <p:extLst>
      <p:ext uri="{BB962C8B-B14F-4D97-AF65-F5344CB8AC3E}">
        <p14:creationId xmlns:p14="http://schemas.microsoft.com/office/powerpoint/2010/main" val="2366049688"/>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过渡页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Transition Page</a:t>
            </a:r>
          </a:p>
        </p:txBody>
      </p:sp>
      <p:grpSp>
        <p:nvGrpSpPr>
          <p:cNvPr id="17" name="组合 16"/>
          <p:cNvGrpSpPr/>
          <p:nvPr userDrawn="1"/>
        </p:nvGrpSpPr>
        <p:grpSpPr>
          <a:xfrm>
            <a:off x="1284049" y="1778530"/>
            <a:ext cx="2673351" cy="6878638"/>
            <a:chOff x="-420688" y="1854200"/>
            <a:chExt cx="2673351" cy="6878638"/>
          </a:xfrm>
          <a:effectLst>
            <a:outerShdw blurRad="254000" dist="190500" dir="2700000" sx="102000" sy="102000" algn="tl" rotWithShape="0">
              <a:prstClr val="black">
                <a:alpha val="28000"/>
              </a:prstClr>
            </a:outerShdw>
          </a:effectLst>
        </p:grpSpPr>
        <p:sp>
          <p:nvSpPr>
            <p:cNvPr id="18" name="AutoShape 3"/>
            <p:cNvSpPr>
              <a:spLocks noChangeAspect="1" noChangeArrowheads="1" noTextEdit="1"/>
            </p:cNvSpPr>
            <p:nvPr userDrawn="1"/>
          </p:nvSpPr>
          <p:spPr bwMode="auto">
            <a:xfrm>
              <a:off x="-385763" y="1854200"/>
              <a:ext cx="2622551"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userDrawn="1"/>
          </p:nvSpPr>
          <p:spPr bwMode="auto">
            <a:xfrm>
              <a:off x="214312" y="2141538"/>
              <a:ext cx="633413" cy="542925"/>
            </a:xfrm>
            <a:custGeom>
              <a:avLst/>
              <a:gdLst>
                <a:gd name="T0" fmla="*/ 19 w 37"/>
                <a:gd name="T1" fmla="*/ 0 h 32"/>
                <a:gd name="T2" fmla="*/ 0 w 37"/>
                <a:gd name="T3" fmla="*/ 18 h 32"/>
                <a:gd name="T4" fmla="*/ 7 w 37"/>
                <a:gd name="T5" fmla="*/ 32 h 32"/>
                <a:gd name="T6" fmla="*/ 7 w 37"/>
                <a:gd name="T7" fmla="*/ 24 h 32"/>
                <a:gd name="T8" fmla="*/ 5 w 37"/>
                <a:gd name="T9" fmla="*/ 18 h 32"/>
                <a:gd name="T10" fmla="*/ 19 w 37"/>
                <a:gd name="T11" fmla="*/ 5 h 32"/>
                <a:gd name="T12" fmla="*/ 32 w 37"/>
                <a:gd name="T13" fmla="*/ 18 h 32"/>
                <a:gd name="T14" fmla="*/ 31 w 37"/>
                <a:gd name="T15" fmla="*/ 25 h 32"/>
                <a:gd name="T16" fmla="*/ 31 w 37"/>
                <a:gd name="T17" fmla="*/ 32 h 32"/>
                <a:gd name="T18" fmla="*/ 37 w 37"/>
                <a:gd name="T19" fmla="*/ 18 h 32"/>
                <a:gd name="T20" fmla="*/ 19 w 37"/>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2">
                  <a:moveTo>
                    <a:pt x="19" y="0"/>
                  </a:moveTo>
                  <a:cubicBezTo>
                    <a:pt x="9" y="0"/>
                    <a:pt x="0" y="8"/>
                    <a:pt x="0" y="18"/>
                  </a:cubicBezTo>
                  <a:cubicBezTo>
                    <a:pt x="0" y="24"/>
                    <a:pt x="3" y="29"/>
                    <a:pt x="7" y="32"/>
                  </a:cubicBezTo>
                  <a:cubicBezTo>
                    <a:pt x="7" y="24"/>
                    <a:pt x="7" y="24"/>
                    <a:pt x="7" y="24"/>
                  </a:cubicBezTo>
                  <a:cubicBezTo>
                    <a:pt x="6" y="22"/>
                    <a:pt x="5" y="20"/>
                    <a:pt x="5" y="18"/>
                  </a:cubicBezTo>
                  <a:cubicBezTo>
                    <a:pt x="5" y="11"/>
                    <a:pt x="11" y="5"/>
                    <a:pt x="19" y="5"/>
                  </a:cubicBezTo>
                  <a:cubicBezTo>
                    <a:pt x="26" y="5"/>
                    <a:pt x="32" y="11"/>
                    <a:pt x="32" y="18"/>
                  </a:cubicBezTo>
                  <a:cubicBezTo>
                    <a:pt x="32" y="21"/>
                    <a:pt x="32" y="23"/>
                    <a:pt x="31" y="25"/>
                  </a:cubicBezTo>
                  <a:cubicBezTo>
                    <a:pt x="31" y="32"/>
                    <a:pt x="31" y="32"/>
                    <a:pt x="31" y="32"/>
                  </a:cubicBezTo>
                  <a:cubicBezTo>
                    <a:pt x="35" y="29"/>
                    <a:pt x="37" y="24"/>
                    <a:pt x="37" y="18"/>
                  </a:cubicBezTo>
                  <a:cubicBezTo>
                    <a:pt x="37" y="8"/>
                    <a:pt x="2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userDrawn="1"/>
          </p:nvSpPr>
          <p:spPr bwMode="auto">
            <a:xfrm>
              <a:off x="-60325" y="1870075"/>
              <a:ext cx="1182688" cy="1135063"/>
            </a:xfrm>
            <a:custGeom>
              <a:avLst/>
              <a:gdLst>
                <a:gd name="T0" fmla="*/ 35 w 69"/>
                <a:gd name="T1" fmla="*/ 0 h 67"/>
                <a:gd name="T2" fmla="*/ 0 w 69"/>
                <a:gd name="T3" fmla="*/ 34 h 67"/>
                <a:gd name="T4" fmla="*/ 23 w 69"/>
                <a:gd name="T5" fmla="*/ 66 h 67"/>
                <a:gd name="T6" fmla="*/ 23 w 69"/>
                <a:gd name="T7" fmla="*/ 61 h 67"/>
                <a:gd name="T8" fmla="*/ 5 w 69"/>
                <a:gd name="T9" fmla="*/ 34 h 67"/>
                <a:gd name="T10" fmla="*/ 35 w 69"/>
                <a:gd name="T11" fmla="*/ 5 h 67"/>
                <a:gd name="T12" fmla="*/ 64 w 69"/>
                <a:gd name="T13" fmla="*/ 34 h 67"/>
                <a:gd name="T14" fmla="*/ 47 w 69"/>
                <a:gd name="T15" fmla="*/ 61 h 67"/>
                <a:gd name="T16" fmla="*/ 47 w 69"/>
                <a:gd name="T17" fmla="*/ 67 h 67"/>
                <a:gd name="T18" fmla="*/ 69 w 69"/>
                <a:gd name="T19" fmla="*/ 34 h 67"/>
                <a:gd name="T20" fmla="*/ 35 w 69"/>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7">
                  <a:moveTo>
                    <a:pt x="35" y="0"/>
                  </a:moveTo>
                  <a:cubicBezTo>
                    <a:pt x="16" y="0"/>
                    <a:pt x="0" y="15"/>
                    <a:pt x="0" y="34"/>
                  </a:cubicBezTo>
                  <a:cubicBezTo>
                    <a:pt x="0" y="49"/>
                    <a:pt x="10" y="61"/>
                    <a:pt x="23" y="66"/>
                  </a:cubicBezTo>
                  <a:cubicBezTo>
                    <a:pt x="23" y="61"/>
                    <a:pt x="23" y="61"/>
                    <a:pt x="23" y="61"/>
                  </a:cubicBezTo>
                  <a:cubicBezTo>
                    <a:pt x="12" y="56"/>
                    <a:pt x="5" y="46"/>
                    <a:pt x="5" y="34"/>
                  </a:cubicBezTo>
                  <a:cubicBezTo>
                    <a:pt x="5" y="18"/>
                    <a:pt x="19" y="5"/>
                    <a:pt x="35" y="5"/>
                  </a:cubicBezTo>
                  <a:cubicBezTo>
                    <a:pt x="51" y="5"/>
                    <a:pt x="64" y="18"/>
                    <a:pt x="64" y="34"/>
                  </a:cubicBezTo>
                  <a:cubicBezTo>
                    <a:pt x="64" y="46"/>
                    <a:pt x="57" y="57"/>
                    <a:pt x="47" y="61"/>
                  </a:cubicBezTo>
                  <a:cubicBezTo>
                    <a:pt x="47" y="67"/>
                    <a:pt x="47" y="67"/>
                    <a:pt x="47" y="67"/>
                  </a:cubicBezTo>
                  <a:cubicBezTo>
                    <a:pt x="60" y="62"/>
                    <a:pt x="69" y="49"/>
                    <a:pt x="69" y="34"/>
                  </a:cubicBezTo>
                  <a:cubicBezTo>
                    <a:pt x="69" y="15"/>
                    <a:pt x="54" y="0"/>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userDrawn="1"/>
          </p:nvSpPr>
          <p:spPr bwMode="auto">
            <a:xfrm>
              <a:off x="-420688" y="2243138"/>
              <a:ext cx="2468563" cy="3778250"/>
            </a:xfrm>
            <a:custGeom>
              <a:avLst/>
              <a:gdLst>
                <a:gd name="T0" fmla="*/ 139 w 144"/>
                <a:gd name="T1" fmla="*/ 95 h 223"/>
                <a:gd name="T2" fmla="*/ 138 w 144"/>
                <a:gd name="T3" fmla="*/ 87 h 223"/>
                <a:gd name="T4" fmla="*/ 126 w 144"/>
                <a:gd name="T5" fmla="*/ 77 h 223"/>
                <a:gd name="T6" fmla="*/ 115 w 144"/>
                <a:gd name="T7" fmla="*/ 87 h 223"/>
                <a:gd name="T8" fmla="*/ 115 w 144"/>
                <a:gd name="T9" fmla="*/ 79 h 223"/>
                <a:gd name="T10" fmla="*/ 103 w 144"/>
                <a:gd name="T11" fmla="*/ 70 h 223"/>
                <a:gd name="T12" fmla="*/ 91 w 144"/>
                <a:gd name="T13" fmla="*/ 79 h 223"/>
                <a:gd name="T14" fmla="*/ 91 w 144"/>
                <a:gd name="T15" fmla="*/ 72 h 223"/>
                <a:gd name="T16" fmla="*/ 79 w 144"/>
                <a:gd name="T17" fmla="*/ 63 h 223"/>
                <a:gd name="T18" fmla="*/ 67 w 144"/>
                <a:gd name="T19" fmla="*/ 70 h 223"/>
                <a:gd name="T20" fmla="*/ 67 w 144"/>
                <a:gd name="T21" fmla="*/ 9 h 223"/>
                <a:gd name="T22" fmla="*/ 56 w 144"/>
                <a:gd name="T23" fmla="*/ 0 h 223"/>
                <a:gd name="T24" fmla="*/ 44 w 144"/>
                <a:gd name="T25" fmla="*/ 9 h 223"/>
                <a:gd name="T26" fmla="*/ 44 w 144"/>
                <a:gd name="T27" fmla="*/ 129 h 223"/>
                <a:gd name="T28" fmla="*/ 44 w 144"/>
                <a:gd name="T29" fmla="*/ 130 h 223"/>
                <a:gd name="T30" fmla="*/ 44 w 144"/>
                <a:gd name="T31" fmla="*/ 133 h 223"/>
                <a:gd name="T32" fmla="*/ 44 w 144"/>
                <a:gd name="T33" fmla="*/ 136 h 223"/>
                <a:gd name="T34" fmla="*/ 24 w 144"/>
                <a:gd name="T35" fmla="*/ 96 h 223"/>
                <a:gd name="T36" fmla="*/ 9 w 144"/>
                <a:gd name="T37" fmla="*/ 93 h 223"/>
                <a:gd name="T38" fmla="*/ 3 w 144"/>
                <a:gd name="T39" fmla="*/ 107 h 223"/>
                <a:gd name="T40" fmla="*/ 31 w 144"/>
                <a:gd name="T41" fmla="*/ 175 h 223"/>
                <a:gd name="T42" fmla="*/ 52 w 144"/>
                <a:gd name="T43" fmla="*/ 202 h 223"/>
                <a:gd name="T44" fmla="*/ 58 w 144"/>
                <a:gd name="T45" fmla="*/ 216 h 223"/>
                <a:gd name="T46" fmla="*/ 133 w 144"/>
                <a:gd name="T47" fmla="*/ 215 h 223"/>
                <a:gd name="T48" fmla="*/ 141 w 144"/>
                <a:gd name="T49" fmla="*/ 188 h 223"/>
                <a:gd name="T50" fmla="*/ 143 w 144"/>
                <a:gd name="T51" fmla="*/ 146 h 223"/>
                <a:gd name="T52" fmla="*/ 139 w 144"/>
                <a:gd name="T53"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223">
                  <a:moveTo>
                    <a:pt x="139" y="95"/>
                  </a:moveTo>
                  <a:cubicBezTo>
                    <a:pt x="138" y="87"/>
                    <a:pt x="138" y="87"/>
                    <a:pt x="138" y="87"/>
                  </a:cubicBezTo>
                  <a:cubicBezTo>
                    <a:pt x="138" y="82"/>
                    <a:pt x="133" y="77"/>
                    <a:pt x="126" y="77"/>
                  </a:cubicBezTo>
                  <a:cubicBezTo>
                    <a:pt x="120" y="77"/>
                    <a:pt x="115" y="82"/>
                    <a:pt x="115" y="87"/>
                  </a:cubicBezTo>
                  <a:cubicBezTo>
                    <a:pt x="115" y="79"/>
                    <a:pt x="115" y="79"/>
                    <a:pt x="115" y="79"/>
                  </a:cubicBezTo>
                  <a:cubicBezTo>
                    <a:pt x="115" y="74"/>
                    <a:pt x="109" y="70"/>
                    <a:pt x="103" y="70"/>
                  </a:cubicBezTo>
                  <a:cubicBezTo>
                    <a:pt x="96" y="70"/>
                    <a:pt x="91" y="74"/>
                    <a:pt x="91" y="79"/>
                  </a:cubicBezTo>
                  <a:cubicBezTo>
                    <a:pt x="91" y="72"/>
                    <a:pt x="91" y="72"/>
                    <a:pt x="91" y="72"/>
                  </a:cubicBezTo>
                  <a:cubicBezTo>
                    <a:pt x="91" y="67"/>
                    <a:pt x="86" y="63"/>
                    <a:pt x="79" y="63"/>
                  </a:cubicBezTo>
                  <a:cubicBezTo>
                    <a:pt x="73" y="63"/>
                    <a:pt x="68" y="66"/>
                    <a:pt x="67" y="70"/>
                  </a:cubicBezTo>
                  <a:cubicBezTo>
                    <a:pt x="67" y="9"/>
                    <a:pt x="67" y="9"/>
                    <a:pt x="67" y="9"/>
                  </a:cubicBezTo>
                  <a:cubicBezTo>
                    <a:pt x="67" y="4"/>
                    <a:pt x="62" y="0"/>
                    <a:pt x="56" y="0"/>
                  </a:cubicBezTo>
                  <a:cubicBezTo>
                    <a:pt x="49" y="0"/>
                    <a:pt x="44" y="4"/>
                    <a:pt x="44" y="9"/>
                  </a:cubicBezTo>
                  <a:cubicBezTo>
                    <a:pt x="44" y="129"/>
                    <a:pt x="44" y="129"/>
                    <a:pt x="44" y="129"/>
                  </a:cubicBezTo>
                  <a:cubicBezTo>
                    <a:pt x="44" y="130"/>
                    <a:pt x="44" y="130"/>
                    <a:pt x="44" y="130"/>
                  </a:cubicBezTo>
                  <a:cubicBezTo>
                    <a:pt x="44" y="131"/>
                    <a:pt x="44" y="132"/>
                    <a:pt x="44" y="133"/>
                  </a:cubicBezTo>
                  <a:cubicBezTo>
                    <a:pt x="44" y="136"/>
                    <a:pt x="44" y="136"/>
                    <a:pt x="44" y="136"/>
                  </a:cubicBezTo>
                  <a:cubicBezTo>
                    <a:pt x="24" y="96"/>
                    <a:pt x="24" y="96"/>
                    <a:pt x="24" y="96"/>
                  </a:cubicBezTo>
                  <a:cubicBezTo>
                    <a:pt x="22" y="92"/>
                    <a:pt x="15" y="90"/>
                    <a:pt x="9" y="93"/>
                  </a:cubicBezTo>
                  <a:cubicBezTo>
                    <a:pt x="3" y="96"/>
                    <a:pt x="0" y="102"/>
                    <a:pt x="3" y="107"/>
                  </a:cubicBezTo>
                  <a:cubicBezTo>
                    <a:pt x="31" y="175"/>
                    <a:pt x="31" y="175"/>
                    <a:pt x="31" y="175"/>
                  </a:cubicBezTo>
                  <a:cubicBezTo>
                    <a:pt x="34" y="180"/>
                    <a:pt x="44" y="187"/>
                    <a:pt x="52" y="202"/>
                  </a:cubicBezTo>
                  <a:cubicBezTo>
                    <a:pt x="56" y="211"/>
                    <a:pt x="58" y="216"/>
                    <a:pt x="58" y="216"/>
                  </a:cubicBezTo>
                  <a:cubicBezTo>
                    <a:pt x="58" y="216"/>
                    <a:pt x="73" y="223"/>
                    <a:pt x="133" y="215"/>
                  </a:cubicBezTo>
                  <a:cubicBezTo>
                    <a:pt x="133" y="215"/>
                    <a:pt x="138" y="204"/>
                    <a:pt x="141" y="188"/>
                  </a:cubicBezTo>
                  <a:cubicBezTo>
                    <a:pt x="141" y="188"/>
                    <a:pt x="144" y="159"/>
                    <a:pt x="143" y="146"/>
                  </a:cubicBezTo>
                  <a:cubicBezTo>
                    <a:pt x="142" y="126"/>
                    <a:pt x="140" y="112"/>
                    <a:pt x="139" y="95"/>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userDrawn="1"/>
          </p:nvSpPr>
          <p:spPr bwMode="auto">
            <a:xfrm>
              <a:off x="-420688" y="2243138"/>
              <a:ext cx="2468563" cy="3709988"/>
            </a:xfrm>
            <a:custGeom>
              <a:avLst/>
              <a:gdLst>
                <a:gd name="T0" fmla="*/ 83 w 144"/>
                <a:gd name="T1" fmla="*/ 219 h 219"/>
                <a:gd name="T2" fmla="*/ 58 w 144"/>
                <a:gd name="T3" fmla="*/ 216 h 219"/>
                <a:gd name="T4" fmla="*/ 51 w 144"/>
                <a:gd name="T5" fmla="*/ 202 h 219"/>
                <a:gd name="T6" fmla="*/ 31 w 144"/>
                <a:gd name="T7" fmla="*/ 175 h 219"/>
                <a:gd name="T8" fmla="*/ 9 w 144"/>
                <a:gd name="T9" fmla="*/ 93 h 219"/>
                <a:gd name="T10" fmla="*/ 24 w 144"/>
                <a:gd name="T11" fmla="*/ 96 h 219"/>
                <a:gd name="T12" fmla="*/ 43 w 144"/>
                <a:gd name="T13" fmla="*/ 133 h 219"/>
                <a:gd name="T14" fmla="*/ 44 w 144"/>
                <a:gd name="T15" fmla="*/ 129 h 219"/>
                <a:gd name="T16" fmla="*/ 56 w 144"/>
                <a:gd name="T17" fmla="*/ 0 h 219"/>
                <a:gd name="T18" fmla="*/ 68 w 144"/>
                <a:gd name="T19" fmla="*/ 69 h 219"/>
                <a:gd name="T20" fmla="*/ 91 w 144"/>
                <a:gd name="T21" fmla="*/ 72 h 219"/>
                <a:gd name="T22" fmla="*/ 103 w 144"/>
                <a:gd name="T23" fmla="*/ 70 h 219"/>
                <a:gd name="T24" fmla="*/ 115 w 144"/>
                <a:gd name="T25" fmla="*/ 84 h 219"/>
                <a:gd name="T26" fmla="*/ 139 w 144"/>
                <a:gd name="T27" fmla="*/ 87 h 219"/>
                <a:gd name="T28" fmla="*/ 141 w 144"/>
                <a:gd name="T29" fmla="*/ 121 h 219"/>
                <a:gd name="T30" fmla="*/ 141 w 144"/>
                <a:gd name="T31" fmla="*/ 188 h 219"/>
                <a:gd name="T32" fmla="*/ 133 w 144"/>
                <a:gd name="T33" fmla="*/ 215 h 219"/>
                <a:gd name="T34" fmla="*/ 83 w 144"/>
                <a:gd name="T35" fmla="*/ 219 h 219"/>
                <a:gd name="T36" fmla="*/ 83 w 144"/>
                <a:gd name="T37" fmla="*/ 219 h 219"/>
                <a:gd name="T38" fmla="*/ 133 w 144"/>
                <a:gd name="T39" fmla="*/ 214 h 219"/>
                <a:gd name="T40" fmla="*/ 143 w 144"/>
                <a:gd name="T41" fmla="*/ 146 h 219"/>
                <a:gd name="T42" fmla="*/ 139 w 144"/>
                <a:gd name="T43" fmla="*/ 95 h 219"/>
                <a:gd name="T44" fmla="*/ 126 w 144"/>
                <a:gd name="T45" fmla="*/ 78 h 219"/>
                <a:gd name="T46" fmla="*/ 114 w 144"/>
                <a:gd name="T47" fmla="*/ 87 h 219"/>
                <a:gd name="T48" fmla="*/ 103 w 144"/>
                <a:gd name="T49" fmla="*/ 70 h 219"/>
                <a:gd name="T50" fmla="*/ 91 w 144"/>
                <a:gd name="T51" fmla="*/ 79 h 219"/>
                <a:gd name="T52" fmla="*/ 79 w 144"/>
                <a:gd name="T53" fmla="*/ 63 h 219"/>
                <a:gd name="T54" fmla="*/ 67 w 144"/>
                <a:gd name="T55" fmla="*/ 72 h 219"/>
                <a:gd name="T56" fmla="*/ 56 w 144"/>
                <a:gd name="T57" fmla="*/ 0 h 219"/>
                <a:gd name="T58" fmla="*/ 44 w 144"/>
                <a:gd name="T59" fmla="*/ 129 h 219"/>
                <a:gd name="T60" fmla="*/ 44 w 144"/>
                <a:gd name="T61" fmla="*/ 133 h 219"/>
                <a:gd name="T62" fmla="*/ 24 w 144"/>
                <a:gd name="T63" fmla="*/ 96 h 219"/>
                <a:gd name="T64" fmla="*/ 9 w 144"/>
                <a:gd name="T65" fmla="*/ 94 h 219"/>
                <a:gd name="T66" fmla="*/ 31 w 144"/>
                <a:gd name="T67" fmla="*/ 175 h 219"/>
                <a:gd name="T68" fmla="*/ 52 w 144"/>
                <a:gd name="T69" fmla="*/ 2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219">
                  <a:moveTo>
                    <a:pt x="83" y="219"/>
                  </a:moveTo>
                  <a:cubicBezTo>
                    <a:pt x="83" y="219"/>
                    <a:pt x="83" y="219"/>
                    <a:pt x="83" y="219"/>
                  </a:cubicBezTo>
                  <a:cubicBezTo>
                    <a:pt x="64" y="219"/>
                    <a:pt x="58" y="216"/>
                    <a:pt x="58" y="216"/>
                  </a:cubicBezTo>
                  <a:cubicBezTo>
                    <a:pt x="58" y="216"/>
                    <a:pt x="58" y="216"/>
                    <a:pt x="58" y="216"/>
                  </a:cubicBezTo>
                  <a:cubicBezTo>
                    <a:pt x="58" y="216"/>
                    <a:pt x="58" y="216"/>
                    <a:pt x="58" y="216"/>
                  </a:cubicBezTo>
                  <a:cubicBezTo>
                    <a:pt x="58" y="216"/>
                    <a:pt x="56" y="211"/>
                    <a:pt x="51" y="202"/>
                  </a:cubicBezTo>
                  <a:cubicBezTo>
                    <a:pt x="46" y="192"/>
                    <a:pt x="41" y="186"/>
                    <a:pt x="36" y="182"/>
                  </a:cubicBezTo>
                  <a:cubicBezTo>
                    <a:pt x="34" y="179"/>
                    <a:pt x="32" y="177"/>
                    <a:pt x="31" y="175"/>
                  </a:cubicBezTo>
                  <a:cubicBezTo>
                    <a:pt x="2" y="107"/>
                    <a:pt x="2" y="107"/>
                    <a:pt x="2" y="107"/>
                  </a:cubicBezTo>
                  <a:cubicBezTo>
                    <a:pt x="0" y="102"/>
                    <a:pt x="3" y="96"/>
                    <a:pt x="9" y="93"/>
                  </a:cubicBezTo>
                  <a:cubicBezTo>
                    <a:pt x="11" y="92"/>
                    <a:pt x="14" y="92"/>
                    <a:pt x="16" y="92"/>
                  </a:cubicBezTo>
                  <a:cubicBezTo>
                    <a:pt x="20" y="92"/>
                    <a:pt x="23" y="93"/>
                    <a:pt x="24" y="96"/>
                  </a:cubicBezTo>
                  <a:cubicBezTo>
                    <a:pt x="43" y="135"/>
                    <a:pt x="43" y="135"/>
                    <a:pt x="43" y="135"/>
                  </a:cubicBezTo>
                  <a:cubicBezTo>
                    <a:pt x="43" y="133"/>
                    <a:pt x="43" y="133"/>
                    <a:pt x="43" y="133"/>
                  </a:cubicBezTo>
                  <a:cubicBezTo>
                    <a:pt x="43" y="132"/>
                    <a:pt x="43" y="131"/>
                    <a:pt x="44" y="130"/>
                  </a:cubicBezTo>
                  <a:cubicBezTo>
                    <a:pt x="44" y="129"/>
                    <a:pt x="44" y="129"/>
                    <a:pt x="44" y="129"/>
                  </a:cubicBezTo>
                  <a:cubicBezTo>
                    <a:pt x="44" y="9"/>
                    <a:pt x="44" y="9"/>
                    <a:pt x="44" y="9"/>
                  </a:cubicBezTo>
                  <a:cubicBezTo>
                    <a:pt x="44" y="4"/>
                    <a:pt x="49" y="0"/>
                    <a:pt x="56" y="0"/>
                  </a:cubicBezTo>
                  <a:cubicBezTo>
                    <a:pt x="62" y="0"/>
                    <a:pt x="68" y="4"/>
                    <a:pt x="68" y="9"/>
                  </a:cubicBezTo>
                  <a:cubicBezTo>
                    <a:pt x="68" y="69"/>
                    <a:pt x="68" y="69"/>
                    <a:pt x="68" y="69"/>
                  </a:cubicBezTo>
                  <a:cubicBezTo>
                    <a:pt x="69" y="65"/>
                    <a:pt x="74" y="63"/>
                    <a:pt x="79" y="63"/>
                  </a:cubicBezTo>
                  <a:cubicBezTo>
                    <a:pt x="86" y="63"/>
                    <a:pt x="91" y="67"/>
                    <a:pt x="91" y="72"/>
                  </a:cubicBezTo>
                  <a:cubicBezTo>
                    <a:pt x="91" y="76"/>
                    <a:pt x="91" y="76"/>
                    <a:pt x="91" y="76"/>
                  </a:cubicBezTo>
                  <a:cubicBezTo>
                    <a:pt x="93" y="72"/>
                    <a:pt x="97" y="70"/>
                    <a:pt x="103" y="70"/>
                  </a:cubicBezTo>
                  <a:cubicBezTo>
                    <a:pt x="109" y="70"/>
                    <a:pt x="115" y="74"/>
                    <a:pt x="115" y="79"/>
                  </a:cubicBezTo>
                  <a:cubicBezTo>
                    <a:pt x="115" y="84"/>
                    <a:pt x="115" y="84"/>
                    <a:pt x="115" y="84"/>
                  </a:cubicBezTo>
                  <a:cubicBezTo>
                    <a:pt x="116" y="80"/>
                    <a:pt x="121" y="77"/>
                    <a:pt x="126" y="77"/>
                  </a:cubicBezTo>
                  <a:cubicBezTo>
                    <a:pt x="133" y="77"/>
                    <a:pt x="139" y="81"/>
                    <a:pt x="139" y="87"/>
                  </a:cubicBezTo>
                  <a:cubicBezTo>
                    <a:pt x="139" y="95"/>
                    <a:pt x="139" y="95"/>
                    <a:pt x="139" y="95"/>
                  </a:cubicBezTo>
                  <a:cubicBezTo>
                    <a:pt x="140" y="104"/>
                    <a:pt x="140" y="112"/>
                    <a:pt x="141" y="121"/>
                  </a:cubicBezTo>
                  <a:cubicBezTo>
                    <a:pt x="142" y="129"/>
                    <a:pt x="143" y="137"/>
                    <a:pt x="143" y="146"/>
                  </a:cubicBezTo>
                  <a:cubicBezTo>
                    <a:pt x="144" y="159"/>
                    <a:pt x="141" y="187"/>
                    <a:pt x="141" y="188"/>
                  </a:cubicBezTo>
                  <a:cubicBezTo>
                    <a:pt x="138" y="204"/>
                    <a:pt x="133" y="215"/>
                    <a:pt x="133" y="215"/>
                  </a:cubicBezTo>
                  <a:cubicBezTo>
                    <a:pt x="133" y="215"/>
                    <a:pt x="133" y="215"/>
                    <a:pt x="133" y="215"/>
                  </a:cubicBezTo>
                  <a:cubicBezTo>
                    <a:pt x="133" y="215"/>
                    <a:pt x="133" y="215"/>
                    <a:pt x="133" y="215"/>
                  </a:cubicBezTo>
                  <a:cubicBezTo>
                    <a:pt x="114" y="218"/>
                    <a:pt x="97" y="219"/>
                    <a:pt x="83" y="219"/>
                  </a:cubicBezTo>
                  <a:moveTo>
                    <a:pt x="58" y="216"/>
                  </a:moveTo>
                  <a:cubicBezTo>
                    <a:pt x="59" y="216"/>
                    <a:pt x="65" y="219"/>
                    <a:pt x="83" y="219"/>
                  </a:cubicBezTo>
                  <a:cubicBezTo>
                    <a:pt x="83" y="219"/>
                    <a:pt x="83" y="219"/>
                    <a:pt x="83" y="219"/>
                  </a:cubicBezTo>
                  <a:cubicBezTo>
                    <a:pt x="97" y="219"/>
                    <a:pt x="113" y="217"/>
                    <a:pt x="133" y="214"/>
                  </a:cubicBezTo>
                  <a:cubicBezTo>
                    <a:pt x="133" y="213"/>
                    <a:pt x="138" y="203"/>
                    <a:pt x="141" y="188"/>
                  </a:cubicBezTo>
                  <a:cubicBezTo>
                    <a:pt x="141" y="187"/>
                    <a:pt x="143" y="159"/>
                    <a:pt x="143" y="146"/>
                  </a:cubicBezTo>
                  <a:cubicBezTo>
                    <a:pt x="142" y="137"/>
                    <a:pt x="141" y="129"/>
                    <a:pt x="141" y="121"/>
                  </a:cubicBezTo>
                  <a:cubicBezTo>
                    <a:pt x="140" y="112"/>
                    <a:pt x="139" y="104"/>
                    <a:pt x="139" y="95"/>
                  </a:cubicBezTo>
                  <a:cubicBezTo>
                    <a:pt x="138" y="87"/>
                    <a:pt x="138" y="87"/>
                    <a:pt x="138" y="87"/>
                  </a:cubicBezTo>
                  <a:cubicBezTo>
                    <a:pt x="138" y="82"/>
                    <a:pt x="133" y="78"/>
                    <a:pt x="126" y="78"/>
                  </a:cubicBezTo>
                  <a:cubicBezTo>
                    <a:pt x="120" y="78"/>
                    <a:pt x="115" y="82"/>
                    <a:pt x="115" y="87"/>
                  </a:cubicBezTo>
                  <a:cubicBezTo>
                    <a:pt x="114" y="87"/>
                    <a:pt x="114" y="87"/>
                    <a:pt x="114" y="87"/>
                  </a:cubicBezTo>
                  <a:cubicBezTo>
                    <a:pt x="114" y="79"/>
                    <a:pt x="114" y="79"/>
                    <a:pt x="114" y="79"/>
                  </a:cubicBezTo>
                  <a:cubicBezTo>
                    <a:pt x="114" y="74"/>
                    <a:pt x="109" y="70"/>
                    <a:pt x="103" y="70"/>
                  </a:cubicBezTo>
                  <a:cubicBezTo>
                    <a:pt x="96" y="70"/>
                    <a:pt x="91" y="74"/>
                    <a:pt x="91" y="79"/>
                  </a:cubicBezTo>
                  <a:cubicBezTo>
                    <a:pt x="91" y="79"/>
                    <a:pt x="91" y="79"/>
                    <a:pt x="91" y="79"/>
                  </a:cubicBezTo>
                  <a:cubicBezTo>
                    <a:pt x="91" y="72"/>
                    <a:pt x="91" y="72"/>
                    <a:pt x="91" y="72"/>
                  </a:cubicBezTo>
                  <a:cubicBezTo>
                    <a:pt x="91" y="67"/>
                    <a:pt x="85" y="63"/>
                    <a:pt x="79" y="63"/>
                  </a:cubicBezTo>
                  <a:cubicBezTo>
                    <a:pt x="73" y="63"/>
                    <a:pt x="69" y="66"/>
                    <a:pt x="68" y="70"/>
                  </a:cubicBezTo>
                  <a:cubicBezTo>
                    <a:pt x="67" y="72"/>
                    <a:pt x="67" y="72"/>
                    <a:pt x="67" y="72"/>
                  </a:cubicBezTo>
                  <a:cubicBezTo>
                    <a:pt x="67" y="9"/>
                    <a:pt x="67" y="9"/>
                    <a:pt x="67" y="9"/>
                  </a:cubicBezTo>
                  <a:cubicBezTo>
                    <a:pt x="67" y="4"/>
                    <a:pt x="62" y="0"/>
                    <a:pt x="56" y="0"/>
                  </a:cubicBezTo>
                  <a:cubicBezTo>
                    <a:pt x="49" y="0"/>
                    <a:pt x="44" y="4"/>
                    <a:pt x="44" y="9"/>
                  </a:cubicBezTo>
                  <a:cubicBezTo>
                    <a:pt x="44" y="129"/>
                    <a:pt x="44" y="129"/>
                    <a:pt x="44" y="129"/>
                  </a:cubicBezTo>
                  <a:cubicBezTo>
                    <a:pt x="44" y="129"/>
                    <a:pt x="44" y="129"/>
                    <a:pt x="44" y="130"/>
                  </a:cubicBezTo>
                  <a:cubicBezTo>
                    <a:pt x="44" y="131"/>
                    <a:pt x="44" y="132"/>
                    <a:pt x="44" y="133"/>
                  </a:cubicBezTo>
                  <a:cubicBezTo>
                    <a:pt x="44" y="137"/>
                    <a:pt x="44" y="137"/>
                    <a:pt x="44" y="137"/>
                  </a:cubicBezTo>
                  <a:cubicBezTo>
                    <a:pt x="24" y="96"/>
                    <a:pt x="24" y="96"/>
                    <a:pt x="24" y="96"/>
                  </a:cubicBezTo>
                  <a:cubicBezTo>
                    <a:pt x="22" y="94"/>
                    <a:pt x="19" y="92"/>
                    <a:pt x="16" y="92"/>
                  </a:cubicBezTo>
                  <a:cubicBezTo>
                    <a:pt x="14" y="92"/>
                    <a:pt x="11" y="93"/>
                    <a:pt x="9" y="94"/>
                  </a:cubicBezTo>
                  <a:cubicBezTo>
                    <a:pt x="4" y="96"/>
                    <a:pt x="1" y="102"/>
                    <a:pt x="3" y="107"/>
                  </a:cubicBezTo>
                  <a:cubicBezTo>
                    <a:pt x="31" y="175"/>
                    <a:pt x="31" y="175"/>
                    <a:pt x="31" y="175"/>
                  </a:cubicBezTo>
                  <a:cubicBezTo>
                    <a:pt x="32" y="177"/>
                    <a:pt x="34" y="179"/>
                    <a:pt x="37" y="181"/>
                  </a:cubicBezTo>
                  <a:cubicBezTo>
                    <a:pt x="41" y="186"/>
                    <a:pt x="47" y="192"/>
                    <a:pt x="52" y="202"/>
                  </a:cubicBezTo>
                  <a:cubicBezTo>
                    <a:pt x="56" y="210"/>
                    <a:pt x="58" y="215"/>
                    <a:pt x="58" y="216"/>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p:cNvSpPr>
            <p:nvPr userDrawn="1"/>
          </p:nvSpPr>
          <p:spPr bwMode="auto">
            <a:xfrm>
              <a:off x="368300" y="2293938"/>
              <a:ext cx="325438" cy="322263"/>
            </a:xfrm>
            <a:custGeom>
              <a:avLst/>
              <a:gdLst>
                <a:gd name="T0" fmla="*/ 12 w 19"/>
                <a:gd name="T1" fmla="*/ 0 h 19"/>
                <a:gd name="T2" fmla="*/ 12 w 19"/>
                <a:gd name="T3" fmla="*/ 0 h 19"/>
                <a:gd name="T4" fmla="*/ 6 w 19"/>
                <a:gd name="T5" fmla="*/ 0 h 19"/>
                <a:gd name="T6" fmla="*/ 0 w 19"/>
                <a:gd name="T7" fmla="*/ 6 h 19"/>
                <a:gd name="T8" fmla="*/ 0 w 19"/>
                <a:gd name="T9" fmla="*/ 13 h 19"/>
                <a:gd name="T10" fmla="*/ 6 w 19"/>
                <a:gd name="T11" fmla="*/ 19 h 19"/>
                <a:gd name="T12" fmla="*/ 7 w 19"/>
                <a:gd name="T13" fmla="*/ 19 h 19"/>
                <a:gd name="T14" fmla="*/ 13 w 19"/>
                <a:gd name="T15" fmla="*/ 19 h 19"/>
                <a:gd name="T16" fmla="*/ 19 w 19"/>
                <a:gd name="T17" fmla="*/ 13 h 19"/>
                <a:gd name="T18" fmla="*/ 19 w 19"/>
                <a:gd name="T19" fmla="*/ 6 h 19"/>
                <a:gd name="T20" fmla="*/ 12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2" y="0"/>
                  </a:moveTo>
                  <a:cubicBezTo>
                    <a:pt x="12" y="0"/>
                    <a:pt x="12" y="0"/>
                    <a:pt x="12" y="0"/>
                  </a:cubicBezTo>
                  <a:cubicBezTo>
                    <a:pt x="6" y="0"/>
                    <a:pt x="6" y="0"/>
                    <a:pt x="6" y="0"/>
                  </a:cubicBezTo>
                  <a:cubicBezTo>
                    <a:pt x="3" y="0"/>
                    <a:pt x="0" y="3"/>
                    <a:pt x="0" y="6"/>
                  </a:cubicBezTo>
                  <a:cubicBezTo>
                    <a:pt x="0" y="13"/>
                    <a:pt x="0" y="13"/>
                    <a:pt x="0" y="13"/>
                  </a:cubicBezTo>
                  <a:cubicBezTo>
                    <a:pt x="0" y="17"/>
                    <a:pt x="3" y="19"/>
                    <a:pt x="6" y="19"/>
                  </a:cubicBezTo>
                  <a:cubicBezTo>
                    <a:pt x="7" y="19"/>
                    <a:pt x="7" y="19"/>
                    <a:pt x="7" y="19"/>
                  </a:cubicBezTo>
                  <a:cubicBezTo>
                    <a:pt x="13" y="19"/>
                    <a:pt x="13" y="19"/>
                    <a:pt x="13" y="19"/>
                  </a:cubicBezTo>
                  <a:cubicBezTo>
                    <a:pt x="16" y="19"/>
                    <a:pt x="19" y="16"/>
                    <a:pt x="19" y="13"/>
                  </a:cubicBezTo>
                  <a:cubicBezTo>
                    <a:pt x="19" y="6"/>
                    <a:pt x="19" y="6"/>
                    <a:pt x="19" y="6"/>
                  </a:cubicBezTo>
                  <a:cubicBezTo>
                    <a:pt x="19" y="2"/>
                    <a:pt x="16"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0"/>
            <p:cNvSpPr>
              <a:spLocks/>
            </p:cNvSpPr>
            <p:nvPr userDrawn="1"/>
          </p:nvSpPr>
          <p:spPr bwMode="auto">
            <a:xfrm>
              <a:off x="-352425" y="3835400"/>
              <a:ext cx="377825" cy="373063"/>
            </a:xfrm>
            <a:custGeom>
              <a:avLst/>
              <a:gdLst>
                <a:gd name="T0" fmla="*/ 12 w 22"/>
                <a:gd name="T1" fmla="*/ 0 h 22"/>
                <a:gd name="T2" fmla="*/ 10 w 22"/>
                <a:gd name="T3" fmla="*/ 1 h 22"/>
                <a:gd name="T4" fmla="*/ 4 w 22"/>
                <a:gd name="T5" fmla="*/ 3 h 22"/>
                <a:gd name="T6" fmla="*/ 1 w 22"/>
                <a:gd name="T7" fmla="*/ 12 h 22"/>
                <a:gd name="T8" fmla="*/ 4 w 22"/>
                <a:gd name="T9" fmla="*/ 18 h 22"/>
                <a:gd name="T10" fmla="*/ 10 w 22"/>
                <a:gd name="T11" fmla="*/ 22 h 22"/>
                <a:gd name="T12" fmla="*/ 12 w 22"/>
                <a:gd name="T13" fmla="*/ 21 h 22"/>
                <a:gd name="T14" fmla="*/ 18 w 22"/>
                <a:gd name="T15" fmla="*/ 18 h 22"/>
                <a:gd name="T16" fmla="*/ 21 w 22"/>
                <a:gd name="T17" fmla="*/ 10 h 22"/>
                <a:gd name="T18" fmla="*/ 18 w 22"/>
                <a:gd name="T19" fmla="*/ 4 h 22"/>
                <a:gd name="T20" fmla="*/ 12 w 22"/>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2">
                  <a:moveTo>
                    <a:pt x="12" y="0"/>
                  </a:moveTo>
                  <a:cubicBezTo>
                    <a:pt x="11" y="0"/>
                    <a:pt x="10" y="0"/>
                    <a:pt x="10" y="1"/>
                  </a:cubicBezTo>
                  <a:cubicBezTo>
                    <a:pt x="4" y="3"/>
                    <a:pt x="4" y="3"/>
                    <a:pt x="4" y="3"/>
                  </a:cubicBezTo>
                  <a:cubicBezTo>
                    <a:pt x="1" y="5"/>
                    <a:pt x="0" y="9"/>
                    <a:pt x="1" y="12"/>
                  </a:cubicBezTo>
                  <a:cubicBezTo>
                    <a:pt x="4" y="18"/>
                    <a:pt x="4" y="18"/>
                    <a:pt x="4" y="18"/>
                  </a:cubicBezTo>
                  <a:cubicBezTo>
                    <a:pt x="5" y="20"/>
                    <a:pt x="8" y="22"/>
                    <a:pt x="10" y="22"/>
                  </a:cubicBezTo>
                  <a:cubicBezTo>
                    <a:pt x="11" y="22"/>
                    <a:pt x="12" y="21"/>
                    <a:pt x="12" y="21"/>
                  </a:cubicBezTo>
                  <a:cubicBezTo>
                    <a:pt x="18" y="18"/>
                    <a:pt x="18" y="18"/>
                    <a:pt x="18" y="18"/>
                  </a:cubicBezTo>
                  <a:cubicBezTo>
                    <a:pt x="21" y="17"/>
                    <a:pt x="22" y="13"/>
                    <a:pt x="21" y="10"/>
                  </a:cubicBezTo>
                  <a:cubicBezTo>
                    <a:pt x="18" y="4"/>
                    <a:pt x="18" y="4"/>
                    <a:pt x="18" y="4"/>
                  </a:cubicBezTo>
                  <a:cubicBezTo>
                    <a:pt x="17" y="2"/>
                    <a:pt x="15"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11"/>
            <p:cNvSpPr>
              <a:spLocks noChangeArrowheads="1"/>
            </p:cNvSpPr>
            <p:nvPr userDrawn="1"/>
          </p:nvSpPr>
          <p:spPr bwMode="auto">
            <a:xfrm>
              <a:off x="300037" y="5784850"/>
              <a:ext cx="1798638" cy="42386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2"/>
            <p:cNvSpPr>
              <a:spLocks noChangeArrowheads="1"/>
            </p:cNvSpPr>
            <p:nvPr userDrawn="1"/>
          </p:nvSpPr>
          <p:spPr bwMode="auto">
            <a:xfrm>
              <a:off x="179387" y="5970588"/>
              <a:ext cx="2073276" cy="2762250"/>
            </a:xfrm>
            <a:prstGeom prst="rect">
              <a:avLst/>
            </a:prstGeom>
            <a:solidFill>
              <a:srgbClr val="515A66"/>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13966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6000" y="0"/>
            <a:ext cx="6096000" cy="6858000"/>
          </a:xfrm>
          <a:prstGeom prst="rect">
            <a:avLst/>
          </a:prstGeom>
          <a:ln w="28575">
            <a:noFill/>
          </a:ln>
        </p:spPr>
      </p:pic>
    </p:spTree>
    <p:extLst>
      <p:ext uri="{BB962C8B-B14F-4D97-AF65-F5344CB8AC3E}">
        <p14:creationId xmlns:p14="http://schemas.microsoft.com/office/powerpoint/2010/main" val="387308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5281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7497191"/>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49" r:id="rId3"/>
    <p:sldLayoutId id="2147483652" r:id="rId4"/>
    <p:sldLayoutId id="2147483650"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6">
            <a:extLst>
              <a:ext uri="{FF2B5EF4-FFF2-40B4-BE49-F238E27FC236}">
                <a16:creationId xmlns:a16="http://schemas.microsoft.com/office/drawing/2014/main" id="{5A504B6B-C09A-42F9-8BEA-D7AC870C6F96}"/>
              </a:ext>
            </a:extLst>
          </p:cNvPr>
          <p:cNvSpPr txBox="1"/>
          <p:nvPr/>
        </p:nvSpPr>
        <p:spPr>
          <a:xfrm>
            <a:off x="3357489" y="3013501"/>
            <a:ext cx="5477022" cy="830997"/>
          </a:xfrm>
          <a:prstGeom prst="rect">
            <a:avLst/>
          </a:prstGeom>
          <a:noFill/>
        </p:spPr>
        <p:txBody>
          <a:bodyPr wrap="square" rtlCol="0">
            <a:spAutoFit/>
          </a:bodyPr>
          <a:lstStyle/>
          <a:p>
            <a:pPr>
              <a:lnSpc>
                <a:spcPct val="120000"/>
              </a:lnSpc>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年度工作总结报告</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86">
            <a:extLst>
              <a:ext uri="{FF2B5EF4-FFF2-40B4-BE49-F238E27FC236}">
                <a16:creationId xmlns:a16="http://schemas.microsoft.com/office/drawing/2014/main" id="{583D8595-015A-4651-B047-2C2563E06F24}"/>
              </a:ext>
            </a:extLst>
          </p:cNvPr>
          <p:cNvSpPr txBox="1"/>
          <p:nvPr/>
        </p:nvSpPr>
        <p:spPr>
          <a:xfrm>
            <a:off x="9683261" y="4657077"/>
            <a:ext cx="1810044" cy="461665"/>
          </a:xfrm>
          <a:prstGeom prst="rect">
            <a:avLst/>
          </a:prstGeom>
          <a:noFill/>
        </p:spPr>
        <p:txBody>
          <a:bodyPr wrap="square" rtlCol="0">
            <a:spAutoFit/>
          </a:bodyPr>
          <a:lstStyle/>
          <a:p>
            <a:pPr>
              <a:lnSpc>
                <a:spcPct val="12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2017.01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别磊</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725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916738" y="639763"/>
            <a:ext cx="4686300" cy="1169988"/>
          </a:xfrm>
          <a:custGeom>
            <a:avLst/>
            <a:gdLst>
              <a:gd name="T0" fmla="*/ 20 w 532"/>
              <a:gd name="T1" fmla="*/ 0 h 133"/>
              <a:gd name="T2" fmla="*/ 512 w 532"/>
              <a:gd name="T3" fmla="*/ 0 h 133"/>
              <a:gd name="T4" fmla="*/ 532 w 532"/>
              <a:gd name="T5" fmla="*/ 19 h 133"/>
              <a:gd name="T6" fmla="*/ 532 w 532"/>
              <a:gd name="T7" fmla="*/ 113 h 133"/>
              <a:gd name="T8" fmla="*/ 512 w 532"/>
              <a:gd name="T9" fmla="*/ 133 h 133"/>
              <a:gd name="T10" fmla="*/ 20 w 532"/>
              <a:gd name="T11" fmla="*/ 133 h 133"/>
              <a:gd name="T12" fmla="*/ 0 w 532"/>
              <a:gd name="T13" fmla="*/ 113 h 133"/>
              <a:gd name="T14" fmla="*/ 0 w 532"/>
              <a:gd name="T15" fmla="*/ 19 h 133"/>
              <a:gd name="T16" fmla="*/ 20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20" y="0"/>
                </a:moveTo>
                <a:cubicBezTo>
                  <a:pt x="512" y="0"/>
                  <a:pt x="512" y="0"/>
                  <a:pt x="512" y="0"/>
                </a:cubicBezTo>
                <a:cubicBezTo>
                  <a:pt x="523" y="0"/>
                  <a:pt x="532" y="9"/>
                  <a:pt x="532" y="19"/>
                </a:cubicBezTo>
                <a:cubicBezTo>
                  <a:pt x="532" y="113"/>
                  <a:pt x="532" y="113"/>
                  <a:pt x="532" y="113"/>
                </a:cubicBezTo>
                <a:cubicBezTo>
                  <a:pt x="532" y="124"/>
                  <a:pt x="523" y="133"/>
                  <a:pt x="512" y="133"/>
                </a:cubicBezTo>
                <a:cubicBezTo>
                  <a:pt x="20" y="133"/>
                  <a:pt x="20" y="133"/>
                  <a:pt x="20" y="133"/>
                </a:cubicBezTo>
                <a:cubicBezTo>
                  <a:pt x="9" y="133"/>
                  <a:pt x="0" y="124"/>
                  <a:pt x="0" y="113"/>
                </a:cubicBezTo>
                <a:cubicBezTo>
                  <a:pt x="0" y="19"/>
                  <a:pt x="0" y="19"/>
                  <a:pt x="0" y="19"/>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6961188" y="684213"/>
            <a:ext cx="4597400" cy="1081088"/>
          </a:xfrm>
          <a:custGeom>
            <a:avLst/>
            <a:gdLst>
              <a:gd name="T0" fmla="*/ 15 w 522"/>
              <a:gd name="T1" fmla="*/ 0 h 123"/>
              <a:gd name="T2" fmla="*/ 508 w 522"/>
              <a:gd name="T3" fmla="*/ 0 h 123"/>
              <a:gd name="T4" fmla="*/ 509 w 522"/>
              <a:gd name="T5" fmla="*/ 0 h 123"/>
              <a:gd name="T6" fmla="*/ 521 w 522"/>
              <a:gd name="T7" fmla="*/ 9 h 123"/>
              <a:gd name="T8" fmla="*/ 522 w 522"/>
              <a:gd name="T9" fmla="*/ 14 h 123"/>
              <a:gd name="T10" fmla="*/ 522 w 522"/>
              <a:gd name="T11" fmla="*/ 109 h 123"/>
              <a:gd name="T12" fmla="*/ 522 w 522"/>
              <a:gd name="T13" fmla="*/ 111 h 123"/>
              <a:gd name="T14" fmla="*/ 512 w 522"/>
              <a:gd name="T15" fmla="*/ 122 h 123"/>
              <a:gd name="T16" fmla="*/ 507 w 522"/>
              <a:gd name="T17" fmla="*/ 123 h 123"/>
              <a:gd name="T18" fmla="*/ 14 w 522"/>
              <a:gd name="T19" fmla="*/ 123 h 123"/>
              <a:gd name="T20" fmla="*/ 13 w 522"/>
              <a:gd name="T21" fmla="*/ 123 h 123"/>
              <a:gd name="T22" fmla="*/ 1 w 522"/>
              <a:gd name="T23" fmla="*/ 114 h 123"/>
              <a:gd name="T24" fmla="*/ 0 w 522"/>
              <a:gd name="T25" fmla="*/ 108 h 123"/>
              <a:gd name="T26" fmla="*/ 0 w 522"/>
              <a:gd name="T27" fmla="*/ 14 h 123"/>
              <a:gd name="T28" fmla="*/ 0 w 522"/>
              <a:gd name="T29" fmla="*/ 12 h 123"/>
              <a:gd name="T30" fmla="*/ 10 w 522"/>
              <a:gd name="T31" fmla="*/ 1 h 123"/>
              <a:gd name="T32" fmla="*/ 15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15" y="0"/>
                </a:moveTo>
                <a:cubicBezTo>
                  <a:pt x="508" y="0"/>
                  <a:pt x="508" y="0"/>
                  <a:pt x="508" y="0"/>
                </a:cubicBezTo>
                <a:cubicBezTo>
                  <a:pt x="509" y="0"/>
                  <a:pt x="509" y="0"/>
                  <a:pt x="509" y="0"/>
                </a:cubicBezTo>
                <a:cubicBezTo>
                  <a:pt x="515" y="1"/>
                  <a:pt x="519" y="4"/>
                  <a:pt x="521" y="9"/>
                </a:cubicBezTo>
                <a:cubicBezTo>
                  <a:pt x="522" y="11"/>
                  <a:pt x="522" y="13"/>
                  <a:pt x="522" y="14"/>
                </a:cubicBezTo>
                <a:cubicBezTo>
                  <a:pt x="522" y="109"/>
                  <a:pt x="522" y="109"/>
                  <a:pt x="522" y="109"/>
                </a:cubicBezTo>
                <a:cubicBezTo>
                  <a:pt x="522" y="111"/>
                  <a:pt x="522" y="111"/>
                  <a:pt x="522" y="111"/>
                </a:cubicBezTo>
                <a:cubicBezTo>
                  <a:pt x="521" y="116"/>
                  <a:pt x="517" y="120"/>
                  <a:pt x="512" y="122"/>
                </a:cubicBezTo>
                <a:cubicBezTo>
                  <a:pt x="511" y="123"/>
                  <a:pt x="509" y="123"/>
                  <a:pt x="507" y="123"/>
                </a:cubicBezTo>
                <a:cubicBezTo>
                  <a:pt x="14" y="123"/>
                  <a:pt x="14" y="123"/>
                  <a:pt x="14" y="123"/>
                </a:cubicBezTo>
                <a:cubicBezTo>
                  <a:pt x="13" y="123"/>
                  <a:pt x="13" y="123"/>
                  <a:pt x="13" y="123"/>
                </a:cubicBezTo>
                <a:cubicBezTo>
                  <a:pt x="7" y="122"/>
                  <a:pt x="3" y="119"/>
                  <a:pt x="1" y="114"/>
                </a:cubicBezTo>
                <a:cubicBezTo>
                  <a:pt x="0" y="112"/>
                  <a:pt x="0" y="110"/>
                  <a:pt x="0" y="108"/>
                </a:cubicBezTo>
                <a:cubicBezTo>
                  <a:pt x="0" y="14"/>
                  <a:pt x="0" y="14"/>
                  <a:pt x="0" y="14"/>
                </a:cubicBezTo>
                <a:cubicBezTo>
                  <a:pt x="0" y="12"/>
                  <a:pt x="0" y="12"/>
                  <a:pt x="0" y="12"/>
                </a:cubicBezTo>
                <a:cubicBezTo>
                  <a:pt x="1" y="7"/>
                  <a:pt x="5" y="3"/>
                  <a:pt x="10" y="1"/>
                </a:cubicBezTo>
                <a:cubicBezTo>
                  <a:pt x="11" y="0"/>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092950" y="349250"/>
            <a:ext cx="1762125" cy="1749425"/>
          </a:xfrm>
          <a:custGeom>
            <a:avLst/>
            <a:gdLst>
              <a:gd name="T0" fmla="*/ 117 w 200"/>
              <a:gd name="T1" fmla="*/ 7 h 199"/>
              <a:gd name="T2" fmla="*/ 193 w 200"/>
              <a:gd name="T3" fmla="*/ 83 h 199"/>
              <a:gd name="T4" fmla="*/ 195 w 200"/>
              <a:gd name="T5" fmla="*/ 85 h 199"/>
              <a:gd name="T6" fmla="*/ 199 w 200"/>
              <a:gd name="T7" fmla="*/ 94 h 199"/>
              <a:gd name="T8" fmla="*/ 199 w 200"/>
              <a:gd name="T9" fmla="*/ 96 h 199"/>
              <a:gd name="T10" fmla="*/ 198 w 200"/>
              <a:gd name="T11" fmla="*/ 108 h 199"/>
              <a:gd name="T12" fmla="*/ 197 w 200"/>
              <a:gd name="T13" fmla="*/ 110 h 199"/>
              <a:gd name="T14" fmla="*/ 192 w 200"/>
              <a:gd name="T15" fmla="*/ 117 h 199"/>
              <a:gd name="T16" fmla="*/ 116 w 200"/>
              <a:gd name="T17" fmla="*/ 193 h 199"/>
              <a:gd name="T18" fmla="*/ 114 w 200"/>
              <a:gd name="T19" fmla="*/ 194 h 199"/>
              <a:gd name="T20" fmla="*/ 106 w 200"/>
              <a:gd name="T21" fmla="*/ 198 h 199"/>
              <a:gd name="T22" fmla="*/ 103 w 200"/>
              <a:gd name="T23" fmla="*/ 199 h 199"/>
              <a:gd name="T24" fmla="*/ 92 w 200"/>
              <a:gd name="T25" fmla="*/ 198 h 199"/>
              <a:gd name="T26" fmla="*/ 90 w 200"/>
              <a:gd name="T27" fmla="*/ 197 h 199"/>
              <a:gd name="T28" fmla="*/ 83 w 200"/>
              <a:gd name="T29" fmla="*/ 192 h 199"/>
              <a:gd name="T30" fmla="*/ 7 w 200"/>
              <a:gd name="T31" fmla="*/ 116 h 199"/>
              <a:gd name="T32" fmla="*/ 5 w 200"/>
              <a:gd name="T33" fmla="*/ 114 h 199"/>
              <a:gd name="T34" fmla="*/ 1 w 200"/>
              <a:gd name="T35" fmla="*/ 105 h 199"/>
              <a:gd name="T36" fmla="*/ 1 w 200"/>
              <a:gd name="T37" fmla="*/ 103 h 199"/>
              <a:gd name="T38" fmla="*/ 2 w 200"/>
              <a:gd name="T39" fmla="*/ 91 h 199"/>
              <a:gd name="T40" fmla="*/ 3 w 200"/>
              <a:gd name="T41" fmla="*/ 89 h 199"/>
              <a:gd name="T42" fmla="*/ 7 w 200"/>
              <a:gd name="T43" fmla="*/ 82 h 199"/>
              <a:gd name="T44" fmla="*/ 83 w 200"/>
              <a:gd name="T45" fmla="*/ 6 h 199"/>
              <a:gd name="T46" fmla="*/ 85 w 200"/>
              <a:gd name="T47" fmla="*/ 5 h 199"/>
              <a:gd name="T48" fmla="*/ 94 w 200"/>
              <a:gd name="T49" fmla="*/ 1 h 199"/>
              <a:gd name="T50" fmla="*/ 96 w 200"/>
              <a:gd name="T51" fmla="*/ 0 h 199"/>
              <a:gd name="T52" fmla="*/ 108 w 200"/>
              <a:gd name="T53" fmla="*/ 1 h 199"/>
              <a:gd name="T54" fmla="*/ 110 w 200"/>
              <a:gd name="T55" fmla="*/ 2 h 199"/>
              <a:gd name="T56" fmla="*/ 117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119938" y="376238"/>
            <a:ext cx="1700213" cy="16970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7323138" y="577850"/>
            <a:ext cx="1303338" cy="1292225"/>
          </a:xfrm>
          <a:custGeom>
            <a:avLst/>
            <a:gdLst>
              <a:gd name="T0" fmla="*/ 410 w 821"/>
              <a:gd name="T1" fmla="*/ 0 h 814"/>
              <a:gd name="T2" fmla="*/ 821 w 821"/>
              <a:gd name="T3" fmla="*/ 404 h 814"/>
              <a:gd name="T4" fmla="*/ 410 w 821"/>
              <a:gd name="T5" fmla="*/ 814 h 814"/>
              <a:gd name="T6" fmla="*/ 0 w 821"/>
              <a:gd name="T7" fmla="*/ 404 h 814"/>
              <a:gd name="T8" fmla="*/ 410 w 821"/>
              <a:gd name="T9" fmla="*/ 0 h 814"/>
              <a:gd name="T10" fmla="*/ 410 w 821"/>
              <a:gd name="T11" fmla="*/ 0 h 814"/>
            </a:gdLst>
            <a:ahLst/>
            <a:cxnLst>
              <a:cxn ang="0">
                <a:pos x="T0" y="T1"/>
              </a:cxn>
              <a:cxn ang="0">
                <a:pos x="T2" y="T3"/>
              </a:cxn>
              <a:cxn ang="0">
                <a:pos x="T4" y="T5"/>
              </a:cxn>
              <a:cxn ang="0">
                <a:pos x="T6" y="T7"/>
              </a:cxn>
              <a:cxn ang="0">
                <a:pos x="T8" y="T9"/>
              </a:cxn>
              <a:cxn ang="0">
                <a:pos x="T10" y="T11"/>
              </a:cxn>
            </a:cxnLst>
            <a:rect l="0" t="0" r="r" b="b"/>
            <a:pathLst>
              <a:path w="821" h="814">
                <a:moveTo>
                  <a:pt x="410" y="0"/>
                </a:moveTo>
                <a:lnTo>
                  <a:pt x="821" y="404"/>
                </a:lnTo>
                <a:lnTo>
                  <a:pt x="410" y="814"/>
                </a:lnTo>
                <a:lnTo>
                  <a:pt x="0" y="404"/>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7383463" y="630238"/>
            <a:ext cx="1181100" cy="1179513"/>
          </a:xfrm>
          <a:custGeom>
            <a:avLst/>
            <a:gdLst>
              <a:gd name="T0" fmla="*/ 372 w 744"/>
              <a:gd name="T1" fmla="*/ 0 h 743"/>
              <a:gd name="T2" fmla="*/ 744 w 744"/>
              <a:gd name="T3" fmla="*/ 371 h 743"/>
              <a:gd name="T4" fmla="*/ 372 w 744"/>
              <a:gd name="T5" fmla="*/ 743 h 743"/>
              <a:gd name="T6" fmla="*/ 0 w 744"/>
              <a:gd name="T7" fmla="*/ 371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1"/>
                </a:lnTo>
                <a:lnTo>
                  <a:pt x="372" y="743"/>
                </a:lnTo>
                <a:lnTo>
                  <a:pt x="0"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8959850" y="806450"/>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8"/>
          <p:cNvSpPr>
            <a:spLocks/>
          </p:cNvSpPr>
          <p:nvPr/>
        </p:nvSpPr>
        <p:spPr bwMode="auto">
          <a:xfrm>
            <a:off x="7816056" y="982230"/>
            <a:ext cx="307975" cy="484188"/>
          </a:xfrm>
          <a:custGeom>
            <a:avLst/>
            <a:gdLst>
              <a:gd name="T0" fmla="*/ 0 w 35"/>
              <a:gd name="T1" fmla="*/ 53 h 55"/>
              <a:gd name="T2" fmla="*/ 13 w 35"/>
              <a:gd name="T3" fmla="*/ 55 h 55"/>
              <a:gd name="T4" fmla="*/ 35 w 35"/>
              <a:gd name="T5" fmla="*/ 40 h 55"/>
              <a:gd name="T6" fmla="*/ 30 w 35"/>
              <a:gd name="T7" fmla="*/ 28 h 55"/>
              <a:gd name="T8" fmla="*/ 25 w 35"/>
              <a:gd name="T9" fmla="*/ 26 h 55"/>
              <a:gd name="T10" fmla="*/ 35 w 35"/>
              <a:gd name="T11" fmla="*/ 14 h 55"/>
              <a:gd name="T12" fmla="*/ 16 w 35"/>
              <a:gd name="T13" fmla="*/ 0 h 55"/>
              <a:gd name="T14" fmla="*/ 1 w 35"/>
              <a:gd name="T15" fmla="*/ 2 h 55"/>
              <a:gd name="T16" fmla="*/ 2 w 35"/>
              <a:gd name="T17" fmla="*/ 11 h 55"/>
              <a:gd name="T18" fmla="*/ 14 w 35"/>
              <a:gd name="T19" fmla="*/ 8 h 55"/>
              <a:gd name="T20" fmla="*/ 23 w 35"/>
              <a:gd name="T21" fmla="*/ 15 h 55"/>
              <a:gd name="T22" fmla="*/ 20 w 35"/>
              <a:gd name="T23" fmla="*/ 20 h 55"/>
              <a:gd name="T24" fmla="*/ 10 w 35"/>
              <a:gd name="T25" fmla="*/ 22 h 55"/>
              <a:gd name="T26" fmla="*/ 7 w 35"/>
              <a:gd name="T27" fmla="*/ 22 h 55"/>
              <a:gd name="T28" fmla="*/ 7 w 35"/>
              <a:gd name="T29" fmla="*/ 31 h 55"/>
              <a:gd name="T30" fmla="*/ 11 w 35"/>
              <a:gd name="T31" fmla="*/ 31 h 55"/>
              <a:gd name="T32" fmla="*/ 24 w 35"/>
              <a:gd name="T33" fmla="*/ 39 h 55"/>
              <a:gd name="T34" fmla="*/ 13 w 35"/>
              <a:gd name="T35" fmla="*/ 47 h 55"/>
              <a:gd name="T36" fmla="*/ 0 w 35"/>
              <a:gd name="T37" fmla="*/ 44 h 55"/>
              <a:gd name="T38" fmla="*/ 0 w 35"/>
              <a:gd name="T3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0" y="53"/>
                </a:moveTo>
                <a:cubicBezTo>
                  <a:pt x="4" y="55"/>
                  <a:pt x="9" y="55"/>
                  <a:pt x="13" y="55"/>
                </a:cubicBezTo>
                <a:cubicBezTo>
                  <a:pt x="27" y="55"/>
                  <a:pt x="35" y="49"/>
                  <a:pt x="35" y="40"/>
                </a:cubicBezTo>
                <a:cubicBezTo>
                  <a:pt x="35" y="35"/>
                  <a:pt x="33" y="30"/>
                  <a:pt x="30" y="28"/>
                </a:cubicBezTo>
                <a:cubicBezTo>
                  <a:pt x="29" y="27"/>
                  <a:pt x="27" y="27"/>
                  <a:pt x="25" y="26"/>
                </a:cubicBezTo>
                <a:cubicBezTo>
                  <a:pt x="31" y="25"/>
                  <a:pt x="35" y="20"/>
                  <a:pt x="35" y="14"/>
                </a:cubicBezTo>
                <a:cubicBezTo>
                  <a:pt x="35" y="5"/>
                  <a:pt x="28" y="0"/>
                  <a:pt x="16" y="0"/>
                </a:cubicBezTo>
                <a:cubicBezTo>
                  <a:pt x="11" y="0"/>
                  <a:pt x="7" y="0"/>
                  <a:pt x="1" y="2"/>
                </a:cubicBezTo>
                <a:cubicBezTo>
                  <a:pt x="2" y="11"/>
                  <a:pt x="2" y="11"/>
                  <a:pt x="2" y="11"/>
                </a:cubicBezTo>
                <a:cubicBezTo>
                  <a:pt x="5" y="9"/>
                  <a:pt x="10" y="8"/>
                  <a:pt x="14" y="8"/>
                </a:cubicBezTo>
                <a:cubicBezTo>
                  <a:pt x="20" y="8"/>
                  <a:pt x="23" y="11"/>
                  <a:pt x="23" y="15"/>
                </a:cubicBezTo>
                <a:cubicBezTo>
                  <a:pt x="23" y="17"/>
                  <a:pt x="22" y="19"/>
                  <a:pt x="20" y="20"/>
                </a:cubicBezTo>
                <a:cubicBezTo>
                  <a:pt x="18" y="22"/>
                  <a:pt x="14" y="22"/>
                  <a:pt x="10" y="22"/>
                </a:cubicBezTo>
                <a:cubicBezTo>
                  <a:pt x="9" y="22"/>
                  <a:pt x="8" y="22"/>
                  <a:pt x="7" y="22"/>
                </a:cubicBezTo>
                <a:cubicBezTo>
                  <a:pt x="7" y="31"/>
                  <a:pt x="7" y="31"/>
                  <a:pt x="7" y="31"/>
                </a:cubicBezTo>
                <a:cubicBezTo>
                  <a:pt x="8" y="31"/>
                  <a:pt x="9" y="31"/>
                  <a:pt x="11" y="31"/>
                </a:cubicBezTo>
                <a:cubicBezTo>
                  <a:pt x="19" y="31"/>
                  <a:pt x="24" y="33"/>
                  <a:pt x="24" y="39"/>
                </a:cubicBezTo>
                <a:cubicBezTo>
                  <a:pt x="24" y="44"/>
                  <a:pt x="20" y="47"/>
                  <a:pt x="13" y="47"/>
                </a:cubicBezTo>
                <a:cubicBezTo>
                  <a:pt x="8" y="47"/>
                  <a:pt x="5" y="46"/>
                  <a:pt x="0" y="44"/>
                </a:cubicBezTo>
                <a:cubicBezTo>
                  <a:pt x="0" y="53"/>
                  <a:pt x="0" y="53"/>
                  <a:pt x="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文本框 76"/>
          <p:cNvSpPr txBox="1"/>
          <p:nvPr/>
        </p:nvSpPr>
        <p:spPr>
          <a:xfrm>
            <a:off x="9110209" y="866418"/>
            <a:ext cx="2366962" cy="400110"/>
          </a:xfrm>
          <a:prstGeom prst="rect">
            <a:avLst/>
          </a:prstGeom>
          <a:noFill/>
        </p:spPr>
        <p:txBody>
          <a:bodyPr wrap="square" rtlCol="0">
            <a:spAutoFit/>
          </a:bodyPr>
          <a:lstStyle/>
          <a:p>
            <a:r>
              <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工作层次和定位</a:t>
            </a:r>
          </a:p>
        </p:txBody>
      </p:sp>
      <p:sp>
        <p:nvSpPr>
          <p:cNvPr id="54" name="文本框 90">
            <a:extLst>
              <a:ext uri="{FF2B5EF4-FFF2-40B4-BE49-F238E27FC236}">
                <a16:creationId xmlns:a16="http://schemas.microsoft.com/office/drawing/2014/main" id="{E99713CD-8818-4560-804D-8C7BA2A42A91}"/>
              </a:ext>
            </a:extLst>
          </p:cNvPr>
          <p:cNvSpPr txBox="1"/>
          <p:nvPr/>
        </p:nvSpPr>
        <p:spPr>
          <a:xfrm>
            <a:off x="2181734" y="351076"/>
            <a:ext cx="2210862" cy="369332"/>
          </a:xfrm>
          <a:prstGeom prst="rect">
            <a:avLst/>
          </a:prstGeom>
          <a:noFill/>
        </p:spPr>
        <p:txBody>
          <a:bodyPr wrap="none" rtlCol="0">
            <a:spAutoFit/>
          </a:bodyPr>
          <a:lstStyle/>
          <a:p>
            <a:r>
              <a:rPr lang="en-US" altLang="zh-CN" b="1" dirty="0"/>
              <a:t>2017-2018</a:t>
            </a:r>
            <a:r>
              <a:rPr lang="zh-CN" altLang="en-US" b="1" dirty="0"/>
              <a:t>工作建议</a:t>
            </a:r>
          </a:p>
        </p:txBody>
      </p:sp>
      <p:sp>
        <p:nvSpPr>
          <p:cNvPr id="46" name="Freeform 60">
            <a:extLst>
              <a:ext uri="{FF2B5EF4-FFF2-40B4-BE49-F238E27FC236}">
                <a16:creationId xmlns:a16="http://schemas.microsoft.com/office/drawing/2014/main" id="{F28C91A5-D253-458B-8BA2-32FEF55C95C4}"/>
              </a:ext>
            </a:extLst>
          </p:cNvPr>
          <p:cNvSpPr>
            <a:spLocks/>
          </p:cNvSpPr>
          <p:nvPr/>
        </p:nvSpPr>
        <p:spPr bwMode="auto">
          <a:xfrm>
            <a:off x="1007063" y="1413639"/>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文本框 26">
            <a:extLst>
              <a:ext uri="{FF2B5EF4-FFF2-40B4-BE49-F238E27FC236}">
                <a16:creationId xmlns:a16="http://schemas.microsoft.com/office/drawing/2014/main" id="{D2D067D7-5EDB-46B6-A616-FB77511A2104}"/>
              </a:ext>
            </a:extLst>
          </p:cNvPr>
          <p:cNvSpPr txBox="1"/>
          <p:nvPr/>
        </p:nvSpPr>
        <p:spPr>
          <a:xfrm>
            <a:off x="940215" y="2213240"/>
            <a:ext cx="10662823" cy="1249188"/>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对于企业促活，预备队专家的在很大程度上帮助我们在华为的价值观，企业文化，专业技术领域等方面对客户企业进行更高层次的沟通，我们解决方案技术经理主要以配合为主，在提升自身的以上方面水平的同时，主要以技术支持的工作内容和定位来进行工作。希望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年对于解决方案技术经理的职位能够在工作层次，内容，职位定位等多方面能够加强，与实际的职位相符，从而加强团队中对于个人职业发展的信心和满意度。另外有如下建议：</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Rectangle 47">
            <a:extLst>
              <a:ext uri="{FF2B5EF4-FFF2-40B4-BE49-F238E27FC236}">
                <a16:creationId xmlns:a16="http://schemas.microsoft.com/office/drawing/2014/main" id="{92A1E0A3-C98D-4B8C-9056-4707A5EDF5AF}"/>
              </a:ext>
            </a:extLst>
          </p:cNvPr>
          <p:cNvSpPr/>
          <p:nvPr/>
        </p:nvSpPr>
        <p:spPr>
          <a:xfrm>
            <a:off x="940215" y="3665928"/>
            <a:ext cx="10536956" cy="2456057"/>
          </a:xfrm>
          <a:prstGeom prst="rect">
            <a:avLst/>
          </a:prstGeom>
        </p:spPr>
        <p:txBody>
          <a:bodyPr wrap="square">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对于工作内容进行分层，最大化个人能力和为团队创造的价值。</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对于工作内容进行横向分层。每个人的以往的行业背景都不相同，应该基于背景优势进行工作内容分层，使团队的能力范围覆盖面更广。</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对于工作内容进行纵向分层。每个人的以往的技术背景都不相同，应该基于技术能力优势进行更专业的研究和发展方向，使团队的技术能力和储备更深厚。</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7606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12192000" cy="6858000"/>
          </a:xfrm>
          <a:prstGeom prst="rect">
            <a:avLst/>
          </a:prstGeom>
          <a:solidFill>
            <a:srgbClr val="E2E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5334000" y="5783263"/>
            <a:ext cx="6858000" cy="1074738"/>
          </a:xfrm>
          <a:prstGeom prst="rect">
            <a:avLst/>
          </a:prstGeom>
          <a:solidFill>
            <a:srgbClr val="D5E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0" y="296863"/>
            <a:ext cx="12192000" cy="4938713"/>
          </a:xfrm>
          <a:custGeom>
            <a:avLst/>
            <a:gdLst>
              <a:gd name="T0" fmla="*/ 0 w 4320"/>
              <a:gd name="T1" fmla="*/ 1728 h 3111"/>
              <a:gd name="T2" fmla="*/ 4320 w 4320"/>
              <a:gd name="T3" fmla="*/ 1728 h 3111"/>
              <a:gd name="T4" fmla="*/ 4320 w 4320"/>
              <a:gd name="T5" fmla="*/ 1383 h 3111"/>
              <a:gd name="T6" fmla="*/ 0 w 4320"/>
              <a:gd name="T7" fmla="*/ 1383 h 3111"/>
              <a:gd name="T8" fmla="*/ 0 w 4320"/>
              <a:gd name="T9" fmla="*/ 1728 h 3111"/>
              <a:gd name="T10" fmla="*/ 0 w 4320"/>
              <a:gd name="T11" fmla="*/ 3111 h 3111"/>
              <a:gd name="T12" fmla="*/ 4320 w 4320"/>
              <a:gd name="T13" fmla="*/ 3111 h 3111"/>
              <a:gd name="T14" fmla="*/ 4320 w 4320"/>
              <a:gd name="T15" fmla="*/ 2765 h 3111"/>
              <a:gd name="T16" fmla="*/ 0 w 4320"/>
              <a:gd name="T17" fmla="*/ 2765 h 3111"/>
              <a:gd name="T18" fmla="*/ 0 w 4320"/>
              <a:gd name="T19" fmla="*/ 3111 h 3111"/>
              <a:gd name="T20" fmla="*/ 0 w 4320"/>
              <a:gd name="T21" fmla="*/ 2419 h 3111"/>
              <a:gd name="T22" fmla="*/ 4320 w 4320"/>
              <a:gd name="T23" fmla="*/ 2419 h 3111"/>
              <a:gd name="T24" fmla="*/ 4320 w 4320"/>
              <a:gd name="T25" fmla="*/ 2074 h 3111"/>
              <a:gd name="T26" fmla="*/ 0 w 4320"/>
              <a:gd name="T27" fmla="*/ 2074 h 3111"/>
              <a:gd name="T28" fmla="*/ 0 w 4320"/>
              <a:gd name="T29" fmla="*/ 2419 h 3111"/>
              <a:gd name="T30" fmla="*/ 0 w 4320"/>
              <a:gd name="T31" fmla="*/ 0 h 3111"/>
              <a:gd name="T32" fmla="*/ 0 w 4320"/>
              <a:gd name="T33" fmla="*/ 346 h 3111"/>
              <a:gd name="T34" fmla="*/ 4320 w 4320"/>
              <a:gd name="T35" fmla="*/ 346 h 3111"/>
              <a:gd name="T36" fmla="*/ 4320 w 4320"/>
              <a:gd name="T37" fmla="*/ 0 h 3111"/>
              <a:gd name="T38" fmla="*/ 0 w 4320"/>
              <a:gd name="T39" fmla="*/ 0 h 3111"/>
              <a:gd name="T40" fmla="*/ 0 w 4320"/>
              <a:gd name="T41" fmla="*/ 1037 h 3111"/>
              <a:gd name="T42" fmla="*/ 4320 w 4320"/>
              <a:gd name="T43" fmla="*/ 1037 h 3111"/>
              <a:gd name="T44" fmla="*/ 4320 w 4320"/>
              <a:gd name="T45" fmla="*/ 691 h 3111"/>
              <a:gd name="T46" fmla="*/ 0 w 4320"/>
              <a:gd name="T47" fmla="*/ 691 h 3111"/>
              <a:gd name="T48" fmla="*/ 0 w 4320"/>
              <a:gd name="T49" fmla="*/ 1037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0" h="3111">
                <a:moveTo>
                  <a:pt x="0" y="1728"/>
                </a:moveTo>
                <a:lnTo>
                  <a:pt x="4320" y="1728"/>
                </a:lnTo>
                <a:lnTo>
                  <a:pt x="4320" y="1383"/>
                </a:lnTo>
                <a:lnTo>
                  <a:pt x="0" y="1383"/>
                </a:lnTo>
                <a:lnTo>
                  <a:pt x="0" y="1728"/>
                </a:lnTo>
                <a:close/>
                <a:moveTo>
                  <a:pt x="0" y="3111"/>
                </a:moveTo>
                <a:lnTo>
                  <a:pt x="4320" y="3111"/>
                </a:lnTo>
                <a:lnTo>
                  <a:pt x="4320" y="2765"/>
                </a:lnTo>
                <a:lnTo>
                  <a:pt x="0" y="2765"/>
                </a:lnTo>
                <a:lnTo>
                  <a:pt x="0" y="3111"/>
                </a:lnTo>
                <a:close/>
                <a:moveTo>
                  <a:pt x="0" y="2419"/>
                </a:moveTo>
                <a:lnTo>
                  <a:pt x="4320" y="2419"/>
                </a:lnTo>
                <a:lnTo>
                  <a:pt x="4320" y="2074"/>
                </a:lnTo>
                <a:lnTo>
                  <a:pt x="0" y="2074"/>
                </a:lnTo>
                <a:lnTo>
                  <a:pt x="0" y="2419"/>
                </a:lnTo>
                <a:close/>
                <a:moveTo>
                  <a:pt x="0" y="0"/>
                </a:moveTo>
                <a:lnTo>
                  <a:pt x="0" y="346"/>
                </a:lnTo>
                <a:lnTo>
                  <a:pt x="4320" y="346"/>
                </a:lnTo>
                <a:lnTo>
                  <a:pt x="4320" y="0"/>
                </a:lnTo>
                <a:lnTo>
                  <a:pt x="0" y="0"/>
                </a:lnTo>
                <a:close/>
                <a:moveTo>
                  <a:pt x="0" y="1037"/>
                </a:moveTo>
                <a:lnTo>
                  <a:pt x="4320" y="1037"/>
                </a:lnTo>
                <a:lnTo>
                  <a:pt x="4320" y="691"/>
                </a:lnTo>
                <a:lnTo>
                  <a:pt x="0" y="691"/>
                </a:lnTo>
                <a:lnTo>
                  <a:pt x="0" y="10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7062788" y="3589338"/>
            <a:ext cx="500063" cy="2193925"/>
          </a:xfrm>
          <a:prstGeom prst="rect">
            <a:avLst/>
          </a:prstGeom>
          <a:solidFill>
            <a:srgbClr val="FDB8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p:cNvSpPr>
            <a:spLocks noChangeArrowheads="1"/>
          </p:cNvSpPr>
          <p:nvPr/>
        </p:nvSpPr>
        <p:spPr bwMode="auto">
          <a:xfrm>
            <a:off x="7313613" y="3589338"/>
            <a:ext cx="249238" cy="2193925"/>
          </a:xfrm>
          <a:prstGeom prst="rect">
            <a:avLst/>
          </a:prstGeom>
          <a:solidFill>
            <a:srgbClr val="E5A8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p:cNvSpPr>
            <a:spLocks noChangeArrowheads="1"/>
          </p:cNvSpPr>
          <p:nvPr/>
        </p:nvSpPr>
        <p:spPr bwMode="auto">
          <a:xfrm>
            <a:off x="7786688" y="3040063"/>
            <a:ext cx="501650" cy="2743200"/>
          </a:xfrm>
          <a:prstGeom prst="rect">
            <a:avLst/>
          </a:prstGeom>
          <a:solidFill>
            <a:srgbClr val="00B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1"/>
          <p:cNvSpPr>
            <a:spLocks noChangeArrowheads="1"/>
          </p:cNvSpPr>
          <p:nvPr/>
        </p:nvSpPr>
        <p:spPr bwMode="auto">
          <a:xfrm>
            <a:off x="8037513" y="3040063"/>
            <a:ext cx="250825" cy="2743200"/>
          </a:xfrm>
          <a:prstGeom prst="rect">
            <a:avLst/>
          </a:prstGeom>
          <a:solidFill>
            <a:srgbClr val="05A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6927850" y="5783263"/>
            <a:ext cx="1360488" cy="1074738"/>
          </a:xfrm>
          <a:custGeom>
            <a:avLst/>
            <a:gdLst>
              <a:gd name="T0" fmla="*/ 857 w 857"/>
              <a:gd name="T1" fmla="*/ 0 h 677"/>
              <a:gd name="T2" fmla="*/ 541 w 857"/>
              <a:gd name="T3" fmla="*/ 0 h 677"/>
              <a:gd name="T4" fmla="*/ 0 w 857"/>
              <a:gd name="T5" fmla="*/ 677 h 677"/>
              <a:gd name="T6" fmla="*/ 563 w 857"/>
              <a:gd name="T7" fmla="*/ 677 h 677"/>
              <a:gd name="T8" fmla="*/ 857 w 857"/>
              <a:gd name="T9" fmla="*/ 0 h 677"/>
            </a:gdLst>
            <a:ahLst/>
            <a:cxnLst>
              <a:cxn ang="0">
                <a:pos x="T0" y="T1"/>
              </a:cxn>
              <a:cxn ang="0">
                <a:pos x="T2" y="T3"/>
              </a:cxn>
              <a:cxn ang="0">
                <a:pos x="T4" y="T5"/>
              </a:cxn>
              <a:cxn ang="0">
                <a:pos x="T6" y="T7"/>
              </a:cxn>
              <a:cxn ang="0">
                <a:pos x="T8" y="T9"/>
              </a:cxn>
            </a:cxnLst>
            <a:rect l="0" t="0" r="r" b="b"/>
            <a:pathLst>
              <a:path w="857" h="677">
                <a:moveTo>
                  <a:pt x="857" y="0"/>
                </a:moveTo>
                <a:lnTo>
                  <a:pt x="541" y="0"/>
                </a:lnTo>
                <a:lnTo>
                  <a:pt x="0" y="677"/>
                </a:lnTo>
                <a:lnTo>
                  <a:pt x="563" y="677"/>
                </a:lnTo>
                <a:lnTo>
                  <a:pt x="857" y="0"/>
                </a:lnTo>
                <a:close/>
              </a:path>
            </a:pathLst>
          </a:custGeom>
          <a:solidFill>
            <a:srgbClr val="05A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7367588" y="5783263"/>
            <a:ext cx="920750" cy="1074738"/>
          </a:xfrm>
          <a:custGeom>
            <a:avLst/>
            <a:gdLst>
              <a:gd name="T0" fmla="*/ 580 w 580"/>
              <a:gd name="T1" fmla="*/ 0 h 677"/>
              <a:gd name="T2" fmla="*/ 422 w 580"/>
              <a:gd name="T3" fmla="*/ 0 h 677"/>
              <a:gd name="T4" fmla="*/ 0 w 580"/>
              <a:gd name="T5" fmla="*/ 677 h 677"/>
              <a:gd name="T6" fmla="*/ 286 w 580"/>
              <a:gd name="T7" fmla="*/ 677 h 677"/>
              <a:gd name="T8" fmla="*/ 580 w 580"/>
              <a:gd name="T9" fmla="*/ 0 h 677"/>
            </a:gdLst>
            <a:ahLst/>
            <a:cxnLst>
              <a:cxn ang="0">
                <a:pos x="T0" y="T1"/>
              </a:cxn>
              <a:cxn ang="0">
                <a:pos x="T2" y="T3"/>
              </a:cxn>
              <a:cxn ang="0">
                <a:pos x="T4" y="T5"/>
              </a:cxn>
              <a:cxn ang="0">
                <a:pos x="T6" y="T7"/>
              </a:cxn>
              <a:cxn ang="0">
                <a:pos x="T8" y="T9"/>
              </a:cxn>
            </a:cxnLst>
            <a:rect l="0" t="0" r="r" b="b"/>
            <a:pathLst>
              <a:path w="580" h="677">
                <a:moveTo>
                  <a:pt x="580" y="0"/>
                </a:moveTo>
                <a:lnTo>
                  <a:pt x="422" y="0"/>
                </a:lnTo>
                <a:lnTo>
                  <a:pt x="0" y="677"/>
                </a:lnTo>
                <a:lnTo>
                  <a:pt x="286" y="677"/>
                </a:lnTo>
                <a:lnTo>
                  <a:pt x="580" y="0"/>
                </a:lnTo>
                <a:close/>
              </a:path>
            </a:pathLst>
          </a:custGeom>
          <a:solidFill>
            <a:srgbClr val="03A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4"/>
          <p:cNvSpPr>
            <a:spLocks noChangeArrowheads="1"/>
          </p:cNvSpPr>
          <p:nvPr/>
        </p:nvSpPr>
        <p:spPr bwMode="auto">
          <a:xfrm>
            <a:off x="8512175" y="3589338"/>
            <a:ext cx="501650" cy="219392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15"/>
          <p:cNvSpPr>
            <a:spLocks noChangeArrowheads="1"/>
          </p:cNvSpPr>
          <p:nvPr/>
        </p:nvSpPr>
        <p:spPr bwMode="auto">
          <a:xfrm>
            <a:off x="8763000" y="3589338"/>
            <a:ext cx="250825" cy="2193925"/>
          </a:xfrm>
          <a:prstGeom prst="rect">
            <a:avLst/>
          </a:prstGeom>
          <a:solidFill>
            <a:srgbClr val="7FB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8345488" y="5783263"/>
            <a:ext cx="835025" cy="1074738"/>
          </a:xfrm>
          <a:custGeom>
            <a:avLst/>
            <a:gdLst>
              <a:gd name="T0" fmla="*/ 105 w 526"/>
              <a:gd name="T1" fmla="*/ 0 h 677"/>
              <a:gd name="T2" fmla="*/ 421 w 526"/>
              <a:gd name="T3" fmla="*/ 0 h 677"/>
              <a:gd name="T4" fmla="*/ 526 w 526"/>
              <a:gd name="T5" fmla="*/ 677 h 677"/>
              <a:gd name="T6" fmla="*/ 0 w 526"/>
              <a:gd name="T7" fmla="*/ 677 h 677"/>
              <a:gd name="T8" fmla="*/ 105 w 526"/>
              <a:gd name="T9" fmla="*/ 0 h 677"/>
            </a:gdLst>
            <a:ahLst/>
            <a:cxnLst>
              <a:cxn ang="0">
                <a:pos x="T0" y="T1"/>
              </a:cxn>
              <a:cxn ang="0">
                <a:pos x="T2" y="T3"/>
              </a:cxn>
              <a:cxn ang="0">
                <a:pos x="T4" y="T5"/>
              </a:cxn>
              <a:cxn ang="0">
                <a:pos x="T6" y="T7"/>
              </a:cxn>
              <a:cxn ang="0">
                <a:pos x="T8" y="T9"/>
              </a:cxn>
            </a:cxnLst>
            <a:rect l="0" t="0" r="r" b="b"/>
            <a:pathLst>
              <a:path w="526" h="677">
                <a:moveTo>
                  <a:pt x="105" y="0"/>
                </a:moveTo>
                <a:lnTo>
                  <a:pt x="421" y="0"/>
                </a:lnTo>
                <a:lnTo>
                  <a:pt x="526" y="677"/>
                </a:lnTo>
                <a:lnTo>
                  <a:pt x="0" y="677"/>
                </a:lnTo>
                <a:lnTo>
                  <a:pt x="105" y="0"/>
                </a:lnTo>
                <a:close/>
              </a:path>
            </a:pathLst>
          </a:custGeom>
          <a:solidFill>
            <a:srgbClr val="7FB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8763000" y="5783263"/>
            <a:ext cx="417513" cy="1074738"/>
          </a:xfrm>
          <a:custGeom>
            <a:avLst/>
            <a:gdLst>
              <a:gd name="T0" fmla="*/ 158 w 263"/>
              <a:gd name="T1" fmla="*/ 0 h 677"/>
              <a:gd name="T2" fmla="*/ 0 w 263"/>
              <a:gd name="T3" fmla="*/ 0 h 677"/>
              <a:gd name="T4" fmla="*/ 0 w 263"/>
              <a:gd name="T5" fmla="*/ 677 h 677"/>
              <a:gd name="T6" fmla="*/ 263 w 263"/>
              <a:gd name="T7" fmla="*/ 677 h 677"/>
              <a:gd name="T8" fmla="*/ 158 w 263"/>
              <a:gd name="T9" fmla="*/ 0 h 677"/>
            </a:gdLst>
            <a:ahLst/>
            <a:cxnLst>
              <a:cxn ang="0">
                <a:pos x="T0" y="T1"/>
              </a:cxn>
              <a:cxn ang="0">
                <a:pos x="T2" y="T3"/>
              </a:cxn>
              <a:cxn ang="0">
                <a:pos x="T4" y="T5"/>
              </a:cxn>
              <a:cxn ang="0">
                <a:pos x="T6" y="T7"/>
              </a:cxn>
              <a:cxn ang="0">
                <a:pos x="T8" y="T9"/>
              </a:cxn>
            </a:cxnLst>
            <a:rect l="0" t="0" r="r" b="b"/>
            <a:pathLst>
              <a:path w="263" h="677">
                <a:moveTo>
                  <a:pt x="158" y="0"/>
                </a:moveTo>
                <a:lnTo>
                  <a:pt x="0" y="0"/>
                </a:lnTo>
                <a:lnTo>
                  <a:pt x="0" y="677"/>
                </a:lnTo>
                <a:lnTo>
                  <a:pt x="263" y="677"/>
                </a:lnTo>
                <a:lnTo>
                  <a:pt x="158" y="0"/>
                </a:lnTo>
                <a:close/>
              </a:path>
            </a:pathLst>
          </a:custGeom>
          <a:solidFill>
            <a:srgbClr val="73A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18"/>
          <p:cNvSpPr>
            <a:spLocks noChangeArrowheads="1"/>
          </p:cNvSpPr>
          <p:nvPr/>
        </p:nvSpPr>
        <p:spPr bwMode="auto">
          <a:xfrm>
            <a:off x="9237663" y="2490788"/>
            <a:ext cx="501650" cy="3292475"/>
          </a:xfrm>
          <a:prstGeom prst="rect">
            <a:avLst/>
          </a:prstGeom>
          <a:solidFill>
            <a:srgbClr val="993E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9"/>
          <p:cNvSpPr>
            <a:spLocks noChangeArrowheads="1"/>
          </p:cNvSpPr>
          <p:nvPr/>
        </p:nvSpPr>
        <p:spPr bwMode="auto">
          <a:xfrm>
            <a:off x="9488488" y="2490788"/>
            <a:ext cx="250825" cy="3292475"/>
          </a:xfrm>
          <a:prstGeom prst="rect">
            <a:avLst/>
          </a:prstGeom>
          <a:solidFill>
            <a:srgbClr val="851E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0"/>
          <p:cNvSpPr>
            <a:spLocks noChangeArrowheads="1"/>
          </p:cNvSpPr>
          <p:nvPr/>
        </p:nvSpPr>
        <p:spPr bwMode="auto">
          <a:xfrm>
            <a:off x="9963150" y="1946275"/>
            <a:ext cx="500063" cy="3836988"/>
          </a:xfrm>
          <a:prstGeom prst="rect">
            <a:avLst/>
          </a:prstGeom>
          <a:solidFill>
            <a:srgbClr val="ED1B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1"/>
          <p:cNvSpPr>
            <a:spLocks noChangeArrowheads="1"/>
          </p:cNvSpPr>
          <p:nvPr/>
        </p:nvSpPr>
        <p:spPr bwMode="auto">
          <a:xfrm>
            <a:off x="10213975" y="1946275"/>
            <a:ext cx="249238" cy="3836988"/>
          </a:xfrm>
          <a:prstGeom prst="rect">
            <a:avLst/>
          </a:prstGeom>
          <a:solidFill>
            <a:srgbClr val="D718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
          <p:cNvSpPr>
            <a:spLocks/>
          </p:cNvSpPr>
          <p:nvPr/>
        </p:nvSpPr>
        <p:spPr bwMode="auto">
          <a:xfrm>
            <a:off x="5476875" y="5783263"/>
            <a:ext cx="2085975" cy="1074738"/>
          </a:xfrm>
          <a:custGeom>
            <a:avLst/>
            <a:gdLst>
              <a:gd name="T0" fmla="*/ 1314 w 1314"/>
              <a:gd name="T1" fmla="*/ 0 h 677"/>
              <a:gd name="T2" fmla="*/ 999 w 1314"/>
              <a:gd name="T3" fmla="*/ 0 h 677"/>
              <a:gd name="T4" fmla="*/ 0 w 1314"/>
              <a:gd name="T5" fmla="*/ 677 h 677"/>
              <a:gd name="T6" fmla="*/ 597 w 1314"/>
              <a:gd name="T7" fmla="*/ 677 h 677"/>
              <a:gd name="T8" fmla="*/ 1314 w 1314"/>
              <a:gd name="T9" fmla="*/ 0 h 677"/>
            </a:gdLst>
            <a:ahLst/>
            <a:cxnLst>
              <a:cxn ang="0">
                <a:pos x="T0" y="T1"/>
              </a:cxn>
              <a:cxn ang="0">
                <a:pos x="T2" y="T3"/>
              </a:cxn>
              <a:cxn ang="0">
                <a:pos x="T4" y="T5"/>
              </a:cxn>
              <a:cxn ang="0">
                <a:pos x="T6" y="T7"/>
              </a:cxn>
              <a:cxn ang="0">
                <a:pos x="T8" y="T9"/>
              </a:cxn>
            </a:cxnLst>
            <a:rect l="0" t="0" r="r" b="b"/>
            <a:pathLst>
              <a:path w="1314" h="677">
                <a:moveTo>
                  <a:pt x="1314" y="0"/>
                </a:moveTo>
                <a:lnTo>
                  <a:pt x="999" y="0"/>
                </a:lnTo>
                <a:lnTo>
                  <a:pt x="0" y="677"/>
                </a:lnTo>
                <a:lnTo>
                  <a:pt x="597" y="677"/>
                </a:lnTo>
                <a:lnTo>
                  <a:pt x="1314" y="0"/>
                </a:lnTo>
                <a:close/>
              </a:path>
            </a:pathLst>
          </a:custGeom>
          <a:solidFill>
            <a:srgbClr val="E5A8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3"/>
          <p:cNvSpPr>
            <a:spLocks/>
          </p:cNvSpPr>
          <p:nvPr/>
        </p:nvSpPr>
        <p:spPr bwMode="auto">
          <a:xfrm>
            <a:off x="5934075" y="5783263"/>
            <a:ext cx="1628775" cy="1074738"/>
          </a:xfrm>
          <a:custGeom>
            <a:avLst/>
            <a:gdLst>
              <a:gd name="T0" fmla="*/ 1026 w 1026"/>
              <a:gd name="T1" fmla="*/ 0 h 677"/>
              <a:gd name="T2" fmla="*/ 869 w 1026"/>
              <a:gd name="T3" fmla="*/ 0 h 677"/>
              <a:gd name="T4" fmla="*/ 0 w 1026"/>
              <a:gd name="T5" fmla="*/ 677 h 677"/>
              <a:gd name="T6" fmla="*/ 310 w 1026"/>
              <a:gd name="T7" fmla="*/ 677 h 677"/>
              <a:gd name="T8" fmla="*/ 1026 w 1026"/>
              <a:gd name="T9" fmla="*/ 0 h 677"/>
            </a:gdLst>
            <a:ahLst/>
            <a:cxnLst>
              <a:cxn ang="0">
                <a:pos x="T0" y="T1"/>
              </a:cxn>
              <a:cxn ang="0">
                <a:pos x="T2" y="T3"/>
              </a:cxn>
              <a:cxn ang="0">
                <a:pos x="T4" y="T5"/>
              </a:cxn>
              <a:cxn ang="0">
                <a:pos x="T6" y="T7"/>
              </a:cxn>
              <a:cxn ang="0">
                <a:pos x="T8" y="T9"/>
              </a:cxn>
            </a:cxnLst>
            <a:rect l="0" t="0" r="r" b="b"/>
            <a:pathLst>
              <a:path w="1026" h="677">
                <a:moveTo>
                  <a:pt x="1026" y="0"/>
                </a:moveTo>
                <a:lnTo>
                  <a:pt x="869" y="0"/>
                </a:lnTo>
                <a:lnTo>
                  <a:pt x="0" y="677"/>
                </a:lnTo>
                <a:lnTo>
                  <a:pt x="310" y="677"/>
                </a:lnTo>
                <a:lnTo>
                  <a:pt x="1026" y="0"/>
                </a:lnTo>
                <a:close/>
              </a:path>
            </a:pathLst>
          </a:custGeom>
          <a:solidFill>
            <a:srgbClr val="D099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4"/>
          <p:cNvSpPr>
            <a:spLocks/>
          </p:cNvSpPr>
          <p:nvPr/>
        </p:nvSpPr>
        <p:spPr bwMode="auto">
          <a:xfrm>
            <a:off x="9237663" y="5783263"/>
            <a:ext cx="1360488" cy="1074738"/>
          </a:xfrm>
          <a:custGeom>
            <a:avLst/>
            <a:gdLst>
              <a:gd name="T0" fmla="*/ 0 w 857"/>
              <a:gd name="T1" fmla="*/ 0 h 677"/>
              <a:gd name="T2" fmla="*/ 316 w 857"/>
              <a:gd name="T3" fmla="*/ 0 h 677"/>
              <a:gd name="T4" fmla="*/ 857 w 857"/>
              <a:gd name="T5" fmla="*/ 677 h 677"/>
              <a:gd name="T6" fmla="*/ 294 w 857"/>
              <a:gd name="T7" fmla="*/ 677 h 677"/>
              <a:gd name="T8" fmla="*/ 0 w 857"/>
              <a:gd name="T9" fmla="*/ 0 h 677"/>
            </a:gdLst>
            <a:ahLst/>
            <a:cxnLst>
              <a:cxn ang="0">
                <a:pos x="T0" y="T1"/>
              </a:cxn>
              <a:cxn ang="0">
                <a:pos x="T2" y="T3"/>
              </a:cxn>
              <a:cxn ang="0">
                <a:pos x="T4" y="T5"/>
              </a:cxn>
              <a:cxn ang="0">
                <a:pos x="T6" y="T7"/>
              </a:cxn>
              <a:cxn ang="0">
                <a:pos x="T8" y="T9"/>
              </a:cxn>
            </a:cxnLst>
            <a:rect l="0" t="0" r="r" b="b"/>
            <a:pathLst>
              <a:path w="857" h="677">
                <a:moveTo>
                  <a:pt x="0" y="0"/>
                </a:moveTo>
                <a:lnTo>
                  <a:pt x="316" y="0"/>
                </a:lnTo>
                <a:lnTo>
                  <a:pt x="857" y="677"/>
                </a:lnTo>
                <a:lnTo>
                  <a:pt x="294" y="677"/>
                </a:lnTo>
                <a:lnTo>
                  <a:pt x="0" y="0"/>
                </a:lnTo>
                <a:close/>
              </a:path>
            </a:pathLst>
          </a:custGeom>
          <a:solidFill>
            <a:srgbClr val="851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
          <p:cNvSpPr>
            <a:spLocks/>
          </p:cNvSpPr>
          <p:nvPr/>
        </p:nvSpPr>
        <p:spPr bwMode="auto">
          <a:xfrm>
            <a:off x="9488488" y="5783263"/>
            <a:ext cx="1109663" cy="1074738"/>
          </a:xfrm>
          <a:custGeom>
            <a:avLst/>
            <a:gdLst>
              <a:gd name="T0" fmla="*/ 158 w 699"/>
              <a:gd name="T1" fmla="*/ 0 h 677"/>
              <a:gd name="T2" fmla="*/ 0 w 699"/>
              <a:gd name="T3" fmla="*/ 0 h 677"/>
              <a:gd name="T4" fmla="*/ 415 w 699"/>
              <a:gd name="T5" fmla="*/ 677 h 677"/>
              <a:gd name="T6" fmla="*/ 699 w 699"/>
              <a:gd name="T7" fmla="*/ 677 h 677"/>
              <a:gd name="T8" fmla="*/ 158 w 699"/>
              <a:gd name="T9" fmla="*/ 0 h 677"/>
            </a:gdLst>
            <a:ahLst/>
            <a:cxnLst>
              <a:cxn ang="0">
                <a:pos x="T0" y="T1"/>
              </a:cxn>
              <a:cxn ang="0">
                <a:pos x="T2" y="T3"/>
              </a:cxn>
              <a:cxn ang="0">
                <a:pos x="T4" y="T5"/>
              </a:cxn>
              <a:cxn ang="0">
                <a:pos x="T6" y="T7"/>
              </a:cxn>
              <a:cxn ang="0">
                <a:pos x="T8" y="T9"/>
              </a:cxn>
            </a:cxnLst>
            <a:rect l="0" t="0" r="r" b="b"/>
            <a:pathLst>
              <a:path w="699" h="677">
                <a:moveTo>
                  <a:pt x="158" y="0"/>
                </a:moveTo>
                <a:lnTo>
                  <a:pt x="0" y="0"/>
                </a:lnTo>
                <a:lnTo>
                  <a:pt x="415" y="677"/>
                </a:lnTo>
                <a:lnTo>
                  <a:pt x="699" y="677"/>
                </a:lnTo>
                <a:lnTo>
                  <a:pt x="158" y="0"/>
                </a:lnTo>
                <a:close/>
              </a:path>
            </a:pathLst>
          </a:custGeom>
          <a:solidFill>
            <a:srgbClr val="6E0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6"/>
          <p:cNvSpPr>
            <a:spLocks/>
          </p:cNvSpPr>
          <p:nvPr/>
        </p:nvSpPr>
        <p:spPr bwMode="auto">
          <a:xfrm>
            <a:off x="9963150" y="5783263"/>
            <a:ext cx="2085975" cy="1074738"/>
          </a:xfrm>
          <a:custGeom>
            <a:avLst/>
            <a:gdLst>
              <a:gd name="T0" fmla="*/ 0 w 1314"/>
              <a:gd name="T1" fmla="*/ 0 h 677"/>
              <a:gd name="T2" fmla="*/ 315 w 1314"/>
              <a:gd name="T3" fmla="*/ 0 h 677"/>
              <a:gd name="T4" fmla="*/ 1314 w 1314"/>
              <a:gd name="T5" fmla="*/ 677 h 677"/>
              <a:gd name="T6" fmla="*/ 717 w 1314"/>
              <a:gd name="T7" fmla="*/ 677 h 677"/>
              <a:gd name="T8" fmla="*/ 0 w 1314"/>
              <a:gd name="T9" fmla="*/ 0 h 677"/>
            </a:gdLst>
            <a:ahLst/>
            <a:cxnLst>
              <a:cxn ang="0">
                <a:pos x="T0" y="T1"/>
              </a:cxn>
              <a:cxn ang="0">
                <a:pos x="T2" y="T3"/>
              </a:cxn>
              <a:cxn ang="0">
                <a:pos x="T4" y="T5"/>
              </a:cxn>
              <a:cxn ang="0">
                <a:pos x="T6" y="T7"/>
              </a:cxn>
              <a:cxn ang="0">
                <a:pos x="T8" y="T9"/>
              </a:cxn>
            </a:cxnLst>
            <a:rect l="0" t="0" r="r" b="b"/>
            <a:pathLst>
              <a:path w="1314" h="677">
                <a:moveTo>
                  <a:pt x="0" y="0"/>
                </a:moveTo>
                <a:lnTo>
                  <a:pt x="315" y="0"/>
                </a:lnTo>
                <a:lnTo>
                  <a:pt x="1314" y="677"/>
                </a:lnTo>
                <a:lnTo>
                  <a:pt x="717" y="677"/>
                </a:lnTo>
                <a:lnTo>
                  <a:pt x="0" y="0"/>
                </a:lnTo>
                <a:close/>
              </a:path>
            </a:pathLst>
          </a:custGeom>
          <a:solidFill>
            <a:srgbClr val="D71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7"/>
          <p:cNvSpPr>
            <a:spLocks/>
          </p:cNvSpPr>
          <p:nvPr/>
        </p:nvSpPr>
        <p:spPr bwMode="auto">
          <a:xfrm>
            <a:off x="10213975" y="5783263"/>
            <a:ext cx="1835150" cy="1074738"/>
          </a:xfrm>
          <a:custGeom>
            <a:avLst/>
            <a:gdLst>
              <a:gd name="T0" fmla="*/ 157 w 1156"/>
              <a:gd name="T1" fmla="*/ 0 h 677"/>
              <a:gd name="T2" fmla="*/ 0 w 1156"/>
              <a:gd name="T3" fmla="*/ 0 h 677"/>
              <a:gd name="T4" fmla="*/ 870 w 1156"/>
              <a:gd name="T5" fmla="*/ 677 h 677"/>
              <a:gd name="T6" fmla="*/ 1156 w 1156"/>
              <a:gd name="T7" fmla="*/ 677 h 677"/>
              <a:gd name="T8" fmla="*/ 157 w 1156"/>
              <a:gd name="T9" fmla="*/ 0 h 677"/>
            </a:gdLst>
            <a:ahLst/>
            <a:cxnLst>
              <a:cxn ang="0">
                <a:pos x="T0" y="T1"/>
              </a:cxn>
              <a:cxn ang="0">
                <a:pos x="T2" y="T3"/>
              </a:cxn>
              <a:cxn ang="0">
                <a:pos x="T4" y="T5"/>
              </a:cxn>
              <a:cxn ang="0">
                <a:pos x="T6" y="T7"/>
              </a:cxn>
              <a:cxn ang="0">
                <a:pos x="T8" y="T9"/>
              </a:cxn>
            </a:cxnLst>
            <a:rect l="0" t="0" r="r" b="b"/>
            <a:pathLst>
              <a:path w="1156" h="677">
                <a:moveTo>
                  <a:pt x="157" y="0"/>
                </a:moveTo>
                <a:lnTo>
                  <a:pt x="0" y="0"/>
                </a:lnTo>
                <a:lnTo>
                  <a:pt x="870" y="677"/>
                </a:lnTo>
                <a:lnTo>
                  <a:pt x="1156" y="677"/>
                </a:lnTo>
                <a:lnTo>
                  <a:pt x="157" y="0"/>
                </a:lnTo>
                <a:close/>
              </a:path>
            </a:pathLst>
          </a:custGeom>
          <a:solidFill>
            <a:srgbClr val="C414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28"/>
          <p:cNvSpPr>
            <a:spLocks noChangeArrowheads="1"/>
          </p:cNvSpPr>
          <p:nvPr/>
        </p:nvSpPr>
        <p:spPr bwMode="auto">
          <a:xfrm>
            <a:off x="9853613" y="868363"/>
            <a:ext cx="719138" cy="717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9"/>
          <p:cNvSpPr>
            <a:spLocks noEditPoints="1"/>
          </p:cNvSpPr>
          <p:nvPr/>
        </p:nvSpPr>
        <p:spPr bwMode="auto">
          <a:xfrm>
            <a:off x="9785350" y="798513"/>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1"/>
                  <a:pt x="849" y="150"/>
                  <a:pt x="600" y="150"/>
                </a:cubicBezTo>
                <a:cubicBezTo>
                  <a:pt x="352" y="150"/>
                  <a:pt x="150" y="351"/>
                  <a:pt x="150" y="600"/>
                </a:cubicBezTo>
                <a:cubicBezTo>
                  <a:pt x="150" y="849"/>
                  <a:pt x="352" y="1050"/>
                  <a:pt x="600" y="1050"/>
                </a:cubicBezTo>
                <a:cubicBezTo>
                  <a:pt x="849" y="1050"/>
                  <a:pt x="1050" y="849"/>
                  <a:pt x="1050" y="600"/>
                </a:cubicBezTo>
                <a:close/>
              </a:path>
            </a:pathLst>
          </a:custGeom>
          <a:solidFill>
            <a:srgbClr val="ED1B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0"/>
          <p:cNvSpPr>
            <a:spLocks/>
          </p:cNvSpPr>
          <p:nvPr/>
        </p:nvSpPr>
        <p:spPr bwMode="auto">
          <a:xfrm>
            <a:off x="10213975" y="798513"/>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1"/>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rgbClr val="D71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1"/>
          <p:cNvSpPr>
            <a:spLocks noEditPoints="1"/>
          </p:cNvSpPr>
          <p:nvPr/>
        </p:nvSpPr>
        <p:spPr bwMode="auto">
          <a:xfrm>
            <a:off x="9948863" y="1009650"/>
            <a:ext cx="528638" cy="427038"/>
          </a:xfrm>
          <a:custGeom>
            <a:avLst/>
            <a:gdLst>
              <a:gd name="T0" fmla="*/ 718 w 742"/>
              <a:gd name="T1" fmla="*/ 247 h 598"/>
              <a:gd name="T2" fmla="*/ 672 w 742"/>
              <a:gd name="T3" fmla="*/ 247 h 598"/>
              <a:gd name="T4" fmla="*/ 606 w 742"/>
              <a:gd name="T5" fmla="*/ 135 h 598"/>
              <a:gd name="T6" fmla="*/ 628 w 742"/>
              <a:gd name="T7" fmla="*/ 14 h 598"/>
              <a:gd name="T8" fmla="*/ 488 w 742"/>
              <a:gd name="T9" fmla="*/ 73 h 598"/>
              <a:gd name="T10" fmla="*/ 392 w 742"/>
              <a:gd name="T11" fmla="*/ 61 h 598"/>
              <a:gd name="T12" fmla="*/ 129 w 742"/>
              <a:gd name="T13" fmla="*/ 198 h 598"/>
              <a:gd name="T14" fmla="*/ 79 w 742"/>
              <a:gd name="T15" fmla="*/ 198 h 598"/>
              <a:gd name="T16" fmla="*/ 48 w 742"/>
              <a:gd name="T17" fmla="*/ 185 h 598"/>
              <a:gd name="T18" fmla="*/ 35 w 742"/>
              <a:gd name="T19" fmla="*/ 154 h 598"/>
              <a:gd name="T20" fmla="*/ 79 w 742"/>
              <a:gd name="T21" fmla="*/ 110 h 598"/>
              <a:gd name="T22" fmla="*/ 110 w 742"/>
              <a:gd name="T23" fmla="*/ 123 h 598"/>
              <a:gd name="T24" fmla="*/ 135 w 742"/>
              <a:gd name="T25" fmla="*/ 123 h 598"/>
              <a:gd name="T26" fmla="*/ 135 w 742"/>
              <a:gd name="T27" fmla="*/ 98 h 598"/>
              <a:gd name="T28" fmla="*/ 79 w 742"/>
              <a:gd name="T29" fmla="*/ 75 h 598"/>
              <a:gd name="T30" fmla="*/ 0 w 742"/>
              <a:gd name="T31" fmla="*/ 154 h 598"/>
              <a:gd name="T32" fmla="*/ 23 w 742"/>
              <a:gd name="T33" fmla="*/ 210 h 598"/>
              <a:gd name="T34" fmla="*/ 79 w 742"/>
              <a:gd name="T35" fmla="*/ 233 h 598"/>
              <a:gd name="T36" fmla="*/ 115 w 742"/>
              <a:gd name="T37" fmla="*/ 233 h 598"/>
              <a:gd name="T38" fmla="*/ 106 w 742"/>
              <a:gd name="T39" fmla="*/ 297 h 598"/>
              <a:gd name="T40" fmla="*/ 164 w 742"/>
              <a:gd name="T41" fmla="*/ 446 h 598"/>
              <a:gd name="T42" fmla="*/ 139 w 742"/>
              <a:gd name="T43" fmla="*/ 581 h 598"/>
              <a:gd name="T44" fmla="*/ 153 w 742"/>
              <a:gd name="T45" fmla="*/ 598 h 598"/>
              <a:gd name="T46" fmla="*/ 254 w 742"/>
              <a:gd name="T47" fmla="*/ 598 h 598"/>
              <a:gd name="T48" fmla="*/ 273 w 742"/>
              <a:gd name="T49" fmla="*/ 581 h 598"/>
              <a:gd name="T50" fmla="*/ 278 w 742"/>
              <a:gd name="T51" fmla="*/ 515 h 598"/>
              <a:gd name="T52" fmla="*/ 392 w 742"/>
              <a:gd name="T53" fmla="*/ 532 h 598"/>
              <a:gd name="T54" fmla="*/ 479 w 742"/>
              <a:gd name="T55" fmla="*/ 523 h 598"/>
              <a:gd name="T56" fmla="*/ 483 w 742"/>
              <a:gd name="T57" fmla="*/ 581 h 598"/>
              <a:gd name="T58" fmla="*/ 502 w 742"/>
              <a:gd name="T59" fmla="*/ 598 h 598"/>
              <a:gd name="T60" fmla="*/ 603 w 742"/>
              <a:gd name="T61" fmla="*/ 598 h 598"/>
              <a:gd name="T62" fmla="*/ 617 w 742"/>
              <a:gd name="T63" fmla="*/ 581 h 598"/>
              <a:gd name="T64" fmla="*/ 596 w 742"/>
              <a:gd name="T65" fmla="*/ 468 h 598"/>
              <a:gd name="T66" fmla="*/ 654 w 742"/>
              <a:gd name="T67" fmla="*/ 396 h 598"/>
              <a:gd name="T68" fmla="*/ 718 w 742"/>
              <a:gd name="T69" fmla="*/ 396 h 598"/>
              <a:gd name="T70" fmla="*/ 742 w 742"/>
              <a:gd name="T71" fmla="*/ 371 h 598"/>
              <a:gd name="T72" fmla="*/ 742 w 742"/>
              <a:gd name="T73" fmla="*/ 272 h 598"/>
              <a:gd name="T74" fmla="*/ 718 w 742"/>
              <a:gd name="T75" fmla="*/ 247 h 598"/>
              <a:gd name="T76" fmla="*/ 493 w 742"/>
              <a:gd name="T77" fmla="*/ 140 h 598"/>
              <a:gd name="T78" fmla="*/ 471 w 742"/>
              <a:gd name="T79" fmla="*/ 152 h 598"/>
              <a:gd name="T80" fmla="*/ 392 w 742"/>
              <a:gd name="T81" fmla="*/ 141 h 598"/>
              <a:gd name="T82" fmla="*/ 298 w 742"/>
              <a:gd name="T83" fmla="*/ 156 h 598"/>
              <a:gd name="T84" fmla="*/ 292 w 742"/>
              <a:gd name="T85" fmla="*/ 157 h 598"/>
              <a:gd name="T86" fmla="*/ 276 w 742"/>
              <a:gd name="T87" fmla="*/ 146 h 598"/>
              <a:gd name="T88" fmla="*/ 286 w 742"/>
              <a:gd name="T89" fmla="*/ 124 h 598"/>
              <a:gd name="T90" fmla="*/ 392 w 742"/>
              <a:gd name="T91" fmla="*/ 107 h 598"/>
              <a:gd name="T92" fmla="*/ 481 w 742"/>
              <a:gd name="T93" fmla="*/ 118 h 598"/>
              <a:gd name="T94" fmla="*/ 493 w 742"/>
              <a:gd name="T95" fmla="*/ 140 h 598"/>
              <a:gd name="T96" fmla="*/ 574 w 742"/>
              <a:gd name="T97" fmla="*/ 271 h 598"/>
              <a:gd name="T98" fmla="*/ 538 w 742"/>
              <a:gd name="T99" fmla="*/ 235 h 598"/>
              <a:gd name="T100" fmla="*/ 574 w 742"/>
              <a:gd name="T101" fmla="*/ 198 h 598"/>
              <a:gd name="T102" fmla="*/ 611 w 742"/>
              <a:gd name="T103" fmla="*/ 235 h 598"/>
              <a:gd name="T104" fmla="*/ 574 w 742"/>
              <a:gd name="T105" fmla="*/ 271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2" h="598">
                <a:moveTo>
                  <a:pt x="718" y="247"/>
                </a:moveTo>
                <a:cubicBezTo>
                  <a:pt x="672" y="247"/>
                  <a:pt x="672" y="247"/>
                  <a:pt x="672" y="247"/>
                </a:cubicBezTo>
                <a:cubicBezTo>
                  <a:pt x="662" y="204"/>
                  <a:pt x="640" y="166"/>
                  <a:pt x="606" y="135"/>
                </a:cubicBezTo>
                <a:cubicBezTo>
                  <a:pt x="623" y="91"/>
                  <a:pt x="646" y="20"/>
                  <a:pt x="628" y="14"/>
                </a:cubicBezTo>
                <a:cubicBezTo>
                  <a:pt x="577" y="0"/>
                  <a:pt x="518" y="46"/>
                  <a:pt x="488" y="73"/>
                </a:cubicBezTo>
                <a:cubicBezTo>
                  <a:pt x="459" y="66"/>
                  <a:pt x="427" y="61"/>
                  <a:pt x="392" y="61"/>
                </a:cubicBezTo>
                <a:cubicBezTo>
                  <a:pt x="263" y="61"/>
                  <a:pt x="170" y="117"/>
                  <a:pt x="129" y="198"/>
                </a:cubicBezTo>
                <a:cubicBezTo>
                  <a:pt x="79" y="198"/>
                  <a:pt x="79" y="198"/>
                  <a:pt x="79" y="198"/>
                </a:cubicBezTo>
                <a:cubicBezTo>
                  <a:pt x="67" y="198"/>
                  <a:pt x="56" y="193"/>
                  <a:pt x="48" y="185"/>
                </a:cubicBezTo>
                <a:cubicBezTo>
                  <a:pt x="39" y="177"/>
                  <a:pt x="35" y="166"/>
                  <a:pt x="35" y="154"/>
                </a:cubicBezTo>
                <a:cubicBezTo>
                  <a:pt x="35" y="130"/>
                  <a:pt x="55" y="110"/>
                  <a:pt x="79" y="110"/>
                </a:cubicBezTo>
                <a:cubicBezTo>
                  <a:pt x="91" y="110"/>
                  <a:pt x="102" y="114"/>
                  <a:pt x="110" y="123"/>
                </a:cubicBezTo>
                <a:cubicBezTo>
                  <a:pt x="117" y="130"/>
                  <a:pt x="128" y="130"/>
                  <a:pt x="135" y="123"/>
                </a:cubicBezTo>
                <a:cubicBezTo>
                  <a:pt x="142" y="116"/>
                  <a:pt x="142" y="105"/>
                  <a:pt x="135" y="98"/>
                </a:cubicBezTo>
                <a:cubicBezTo>
                  <a:pt x="120" y="83"/>
                  <a:pt x="100" y="75"/>
                  <a:pt x="79" y="75"/>
                </a:cubicBezTo>
                <a:cubicBezTo>
                  <a:pt x="35" y="75"/>
                  <a:pt x="0" y="110"/>
                  <a:pt x="0" y="154"/>
                </a:cubicBezTo>
                <a:cubicBezTo>
                  <a:pt x="0" y="175"/>
                  <a:pt x="8" y="195"/>
                  <a:pt x="23" y="210"/>
                </a:cubicBezTo>
                <a:cubicBezTo>
                  <a:pt x="38" y="225"/>
                  <a:pt x="58" y="233"/>
                  <a:pt x="79" y="233"/>
                </a:cubicBezTo>
                <a:cubicBezTo>
                  <a:pt x="115" y="233"/>
                  <a:pt x="115" y="233"/>
                  <a:pt x="115" y="233"/>
                </a:cubicBezTo>
                <a:cubicBezTo>
                  <a:pt x="109" y="253"/>
                  <a:pt x="106" y="275"/>
                  <a:pt x="106" y="297"/>
                </a:cubicBezTo>
                <a:cubicBezTo>
                  <a:pt x="106" y="353"/>
                  <a:pt x="126" y="405"/>
                  <a:pt x="164" y="446"/>
                </a:cubicBezTo>
                <a:cubicBezTo>
                  <a:pt x="139" y="581"/>
                  <a:pt x="139" y="581"/>
                  <a:pt x="139" y="581"/>
                </a:cubicBezTo>
                <a:cubicBezTo>
                  <a:pt x="137" y="591"/>
                  <a:pt x="143" y="598"/>
                  <a:pt x="153" y="598"/>
                </a:cubicBezTo>
                <a:cubicBezTo>
                  <a:pt x="254" y="598"/>
                  <a:pt x="254" y="598"/>
                  <a:pt x="254" y="598"/>
                </a:cubicBezTo>
                <a:cubicBezTo>
                  <a:pt x="264" y="598"/>
                  <a:pt x="272" y="591"/>
                  <a:pt x="273" y="581"/>
                </a:cubicBezTo>
                <a:cubicBezTo>
                  <a:pt x="278" y="515"/>
                  <a:pt x="278" y="515"/>
                  <a:pt x="278" y="515"/>
                </a:cubicBezTo>
                <a:cubicBezTo>
                  <a:pt x="312" y="526"/>
                  <a:pt x="350" y="532"/>
                  <a:pt x="392" y="532"/>
                </a:cubicBezTo>
                <a:cubicBezTo>
                  <a:pt x="423" y="532"/>
                  <a:pt x="452" y="529"/>
                  <a:pt x="479" y="523"/>
                </a:cubicBezTo>
                <a:cubicBezTo>
                  <a:pt x="483" y="581"/>
                  <a:pt x="483" y="581"/>
                  <a:pt x="483" y="581"/>
                </a:cubicBezTo>
                <a:cubicBezTo>
                  <a:pt x="484" y="591"/>
                  <a:pt x="493" y="598"/>
                  <a:pt x="502" y="598"/>
                </a:cubicBezTo>
                <a:cubicBezTo>
                  <a:pt x="603" y="598"/>
                  <a:pt x="603" y="598"/>
                  <a:pt x="603" y="598"/>
                </a:cubicBezTo>
                <a:cubicBezTo>
                  <a:pt x="613" y="598"/>
                  <a:pt x="619" y="591"/>
                  <a:pt x="617" y="581"/>
                </a:cubicBezTo>
                <a:cubicBezTo>
                  <a:pt x="596" y="468"/>
                  <a:pt x="596" y="468"/>
                  <a:pt x="596" y="468"/>
                </a:cubicBezTo>
                <a:cubicBezTo>
                  <a:pt x="621" y="447"/>
                  <a:pt x="640" y="423"/>
                  <a:pt x="654" y="396"/>
                </a:cubicBezTo>
                <a:cubicBezTo>
                  <a:pt x="718" y="396"/>
                  <a:pt x="718" y="396"/>
                  <a:pt x="718" y="396"/>
                </a:cubicBezTo>
                <a:cubicBezTo>
                  <a:pt x="731" y="396"/>
                  <a:pt x="742" y="385"/>
                  <a:pt x="742" y="371"/>
                </a:cubicBezTo>
                <a:cubicBezTo>
                  <a:pt x="742" y="272"/>
                  <a:pt x="742" y="272"/>
                  <a:pt x="742" y="272"/>
                </a:cubicBezTo>
                <a:cubicBezTo>
                  <a:pt x="742" y="258"/>
                  <a:pt x="731" y="247"/>
                  <a:pt x="718" y="247"/>
                </a:cubicBezTo>
                <a:close/>
                <a:moveTo>
                  <a:pt x="493" y="140"/>
                </a:moveTo>
                <a:cubicBezTo>
                  <a:pt x="490" y="149"/>
                  <a:pt x="480" y="155"/>
                  <a:pt x="471" y="152"/>
                </a:cubicBezTo>
                <a:cubicBezTo>
                  <a:pt x="447" y="145"/>
                  <a:pt x="420" y="141"/>
                  <a:pt x="392" y="141"/>
                </a:cubicBezTo>
                <a:cubicBezTo>
                  <a:pt x="358" y="141"/>
                  <a:pt x="326" y="146"/>
                  <a:pt x="298" y="156"/>
                </a:cubicBezTo>
                <a:cubicBezTo>
                  <a:pt x="296" y="157"/>
                  <a:pt x="294" y="157"/>
                  <a:pt x="292" y="157"/>
                </a:cubicBezTo>
                <a:cubicBezTo>
                  <a:pt x="285" y="157"/>
                  <a:pt x="278" y="153"/>
                  <a:pt x="276" y="146"/>
                </a:cubicBezTo>
                <a:cubicBezTo>
                  <a:pt x="273" y="137"/>
                  <a:pt x="277" y="127"/>
                  <a:pt x="286" y="124"/>
                </a:cubicBezTo>
                <a:cubicBezTo>
                  <a:pt x="318" y="112"/>
                  <a:pt x="354" y="107"/>
                  <a:pt x="392" y="107"/>
                </a:cubicBezTo>
                <a:cubicBezTo>
                  <a:pt x="423" y="107"/>
                  <a:pt x="453" y="111"/>
                  <a:pt x="481" y="118"/>
                </a:cubicBezTo>
                <a:cubicBezTo>
                  <a:pt x="490" y="121"/>
                  <a:pt x="495" y="131"/>
                  <a:pt x="493" y="140"/>
                </a:cubicBezTo>
                <a:close/>
                <a:moveTo>
                  <a:pt x="574" y="271"/>
                </a:moveTo>
                <a:cubicBezTo>
                  <a:pt x="554" y="271"/>
                  <a:pt x="538" y="255"/>
                  <a:pt x="538" y="235"/>
                </a:cubicBezTo>
                <a:cubicBezTo>
                  <a:pt x="538" y="214"/>
                  <a:pt x="554" y="198"/>
                  <a:pt x="574" y="198"/>
                </a:cubicBezTo>
                <a:cubicBezTo>
                  <a:pt x="594" y="198"/>
                  <a:pt x="611" y="214"/>
                  <a:pt x="611" y="235"/>
                </a:cubicBezTo>
                <a:cubicBezTo>
                  <a:pt x="611" y="255"/>
                  <a:pt x="594" y="271"/>
                  <a:pt x="574" y="271"/>
                </a:cubicBezTo>
                <a:close/>
              </a:path>
            </a:pathLst>
          </a:custGeom>
          <a:solidFill>
            <a:srgbClr val="ED1B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32"/>
          <p:cNvSpPr>
            <a:spLocks noChangeArrowheads="1"/>
          </p:cNvSpPr>
          <p:nvPr/>
        </p:nvSpPr>
        <p:spPr bwMode="auto">
          <a:xfrm>
            <a:off x="8404225" y="2497138"/>
            <a:ext cx="717550"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3"/>
          <p:cNvSpPr>
            <a:spLocks noEditPoints="1"/>
          </p:cNvSpPr>
          <p:nvPr/>
        </p:nvSpPr>
        <p:spPr bwMode="auto">
          <a:xfrm>
            <a:off x="8334375" y="2427288"/>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4" y="1095"/>
                  <a:pt x="782" y="1172"/>
                </a:cubicBezTo>
                <a:cubicBezTo>
                  <a:pt x="600" y="1426"/>
                  <a:pt x="600" y="1426"/>
                  <a:pt x="600" y="1426"/>
                </a:cubicBezTo>
                <a:lnTo>
                  <a:pt x="418" y="1172"/>
                </a:lnTo>
                <a:close/>
                <a:moveTo>
                  <a:pt x="1050" y="600"/>
                </a:moveTo>
                <a:cubicBezTo>
                  <a:pt x="1050" y="352"/>
                  <a:pt x="849" y="150"/>
                  <a:pt x="600" y="150"/>
                </a:cubicBezTo>
                <a:cubicBezTo>
                  <a:pt x="351" y="150"/>
                  <a:pt x="150" y="352"/>
                  <a:pt x="150" y="600"/>
                </a:cubicBezTo>
                <a:cubicBezTo>
                  <a:pt x="150" y="849"/>
                  <a:pt x="351" y="1050"/>
                  <a:pt x="600" y="1050"/>
                </a:cubicBezTo>
                <a:cubicBezTo>
                  <a:pt x="849" y="1050"/>
                  <a:pt x="1050" y="849"/>
                  <a:pt x="1050" y="60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4"/>
          <p:cNvSpPr>
            <a:spLocks/>
          </p:cNvSpPr>
          <p:nvPr/>
        </p:nvSpPr>
        <p:spPr bwMode="auto">
          <a:xfrm>
            <a:off x="8763000" y="2427288"/>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4"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rgbClr val="7FB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5"/>
          <p:cNvSpPr>
            <a:spLocks noEditPoints="1"/>
          </p:cNvSpPr>
          <p:nvPr/>
        </p:nvSpPr>
        <p:spPr bwMode="auto">
          <a:xfrm>
            <a:off x="8559800" y="2611438"/>
            <a:ext cx="406400" cy="431800"/>
          </a:xfrm>
          <a:custGeom>
            <a:avLst/>
            <a:gdLst>
              <a:gd name="T0" fmla="*/ 511 w 568"/>
              <a:gd name="T1" fmla="*/ 149 h 605"/>
              <a:gd name="T2" fmla="*/ 492 w 568"/>
              <a:gd name="T3" fmla="*/ 79 h 605"/>
              <a:gd name="T4" fmla="*/ 229 w 568"/>
              <a:gd name="T5" fmla="*/ 149 h 605"/>
              <a:gd name="T6" fmla="*/ 511 w 568"/>
              <a:gd name="T7" fmla="*/ 149 h 605"/>
              <a:gd name="T8" fmla="*/ 43 w 568"/>
              <a:gd name="T9" fmla="*/ 146 h 605"/>
              <a:gd name="T10" fmla="*/ 479 w 568"/>
              <a:gd name="T11" fmla="*/ 29 h 605"/>
              <a:gd name="T12" fmla="*/ 476 w 568"/>
              <a:gd name="T13" fmla="*/ 18 h 605"/>
              <a:gd name="T14" fmla="*/ 451 w 568"/>
              <a:gd name="T15" fmla="*/ 3 h 605"/>
              <a:gd name="T16" fmla="*/ 55 w 568"/>
              <a:gd name="T17" fmla="*/ 110 h 605"/>
              <a:gd name="T18" fmla="*/ 40 w 568"/>
              <a:gd name="T19" fmla="*/ 134 h 605"/>
              <a:gd name="T20" fmla="*/ 43 w 568"/>
              <a:gd name="T21" fmla="*/ 146 h 605"/>
              <a:gd name="T22" fmla="*/ 271 w 568"/>
              <a:gd name="T23" fmla="*/ 387 h 605"/>
              <a:gd name="T24" fmla="*/ 337 w 568"/>
              <a:gd name="T25" fmla="*/ 453 h 605"/>
              <a:gd name="T26" fmla="*/ 568 w 568"/>
              <a:gd name="T27" fmla="*/ 453 h 605"/>
              <a:gd name="T28" fmla="*/ 568 w 568"/>
              <a:gd name="T29" fmla="*/ 322 h 605"/>
              <a:gd name="T30" fmla="*/ 337 w 568"/>
              <a:gd name="T31" fmla="*/ 322 h 605"/>
              <a:gd name="T32" fmla="*/ 271 w 568"/>
              <a:gd name="T33" fmla="*/ 387 h 605"/>
              <a:gd name="T34" fmla="*/ 370 w 568"/>
              <a:gd name="T35" fmla="*/ 387 h 605"/>
              <a:gd name="T36" fmla="*/ 335 w 568"/>
              <a:gd name="T37" fmla="*/ 422 h 605"/>
              <a:gd name="T38" fmla="*/ 301 w 568"/>
              <a:gd name="T39" fmla="*/ 387 h 605"/>
              <a:gd name="T40" fmla="*/ 335 w 568"/>
              <a:gd name="T41" fmla="*/ 353 h 605"/>
              <a:gd name="T42" fmla="*/ 370 w 568"/>
              <a:gd name="T43" fmla="*/ 387 h 605"/>
              <a:gd name="T44" fmla="*/ 540 w 568"/>
              <a:gd name="T45" fmla="*/ 170 h 605"/>
              <a:gd name="T46" fmla="*/ 28 w 568"/>
              <a:gd name="T47" fmla="*/ 170 h 605"/>
              <a:gd name="T48" fmla="*/ 0 w 568"/>
              <a:gd name="T49" fmla="*/ 198 h 605"/>
              <a:gd name="T50" fmla="*/ 0 w 568"/>
              <a:gd name="T51" fmla="*/ 577 h 605"/>
              <a:gd name="T52" fmla="*/ 28 w 568"/>
              <a:gd name="T53" fmla="*/ 605 h 605"/>
              <a:gd name="T54" fmla="*/ 540 w 568"/>
              <a:gd name="T55" fmla="*/ 605 h 605"/>
              <a:gd name="T56" fmla="*/ 568 w 568"/>
              <a:gd name="T57" fmla="*/ 577 h 605"/>
              <a:gd name="T58" fmla="*/ 568 w 568"/>
              <a:gd name="T59" fmla="*/ 474 h 605"/>
              <a:gd name="T60" fmla="*/ 337 w 568"/>
              <a:gd name="T61" fmla="*/ 474 h 605"/>
              <a:gd name="T62" fmla="*/ 250 w 568"/>
              <a:gd name="T63" fmla="*/ 387 h 605"/>
              <a:gd name="T64" fmla="*/ 337 w 568"/>
              <a:gd name="T65" fmla="*/ 301 h 605"/>
              <a:gd name="T66" fmla="*/ 568 w 568"/>
              <a:gd name="T67" fmla="*/ 301 h 605"/>
              <a:gd name="T68" fmla="*/ 568 w 568"/>
              <a:gd name="T69" fmla="*/ 198 h 605"/>
              <a:gd name="T70" fmla="*/ 540 w 568"/>
              <a:gd name="T71" fmla="*/ 17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8" h="605">
                <a:moveTo>
                  <a:pt x="511" y="149"/>
                </a:moveTo>
                <a:cubicBezTo>
                  <a:pt x="492" y="79"/>
                  <a:pt x="492" y="79"/>
                  <a:pt x="492" y="79"/>
                </a:cubicBezTo>
                <a:cubicBezTo>
                  <a:pt x="229" y="149"/>
                  <a:pt x="229" y="149"/>
                  <a:pt x="229" y="149"/>
                </a:cubicBezTo>
                <a:lnTo>
                  <a:pt x="511" y="149"/>
                </a:lnTo>
                <a:close/>
                <a:moveTo>
                  <a:pt x="43" y="146"/>
                </a:moveTo>
                <a:cubicBezTo>
                  <a:pt x="479" y="29"/>
                  <a:pt x="479" y="29"/>
                  <a:pt x="479" y="29"/>
                </a:cubicBezTo>
                <a:cubicBezTo>
                  <a:pt x="476" y="18"/>
                  <a:pt x="476" y="18"/>
                  <a:pt x="476" y="18"/>
                </a:cubicBezTo>
                <a:cubicBezTo>
                  <a:pt x="473" y="7"/>
                  <a:pt x="462" y="0"/>
                  <a:pt x="451" y="3"/>
                </a:cubicBezTo>
                <a:cubicBezTo>
                  <a:pt x="55" y="110"/>
                  <a:pt x="55" y="110"/>
                  <a:pt x="55" y="110"/>
                </a:cubicBezTo>
                <a:cubicBezTo>
                  <a:pt x="44" y="112"/>
                  <a:pt x="37" y="124"/>
                  <a:pt x="40" y="134"/>
                </a:cubicBezTo>
                <a:lnTo>
                  <a:pt x="43" y="146"/>
                </a:lnTo>
                <a:close/>
                <a:moveTo>
                  <a:pt x="271" y="387"/>
                </a:moveTo>
                <a:cubicBezTo>
                  <a:pt x="271" y="423"/>
                  <a:pt x="301" y="453"/>
                  <a:pt x="337" y="453"/>
                </a:cubicBezTo>
                <a:cubicBezTo>
                  <a:pt x="568" y="453"/>
                  <a:pt x="568" y="453"/>
                  <a:pt x="568" y="453"/>
                </a:cubicBezTo>
                <a:cubicBezTo>
                  <a:pt x="568" y="322"/>
                  <a:pt x="568" y="322"/>
                  <a:pt x="568" y="322"/>
                </a:cubicBezTo>
                <a:cubicBezTo>
                  <a:pt x="337" y="322"/>
                  <a:pt x="337" y="322"/>
                  <a:pt x="337" y="322"/>
                </a:cubicBezTo>
                <a:cubicBezTo>
                  <a:pt x="301" y="322"/>
                  <a:pt x="271" y="351"/>
                  <a:pt x="271" y="387"/>
                </a:cubicBezTo>
                <a:close/>
                <a:moveTo>
                  <a:pt x="370" y="387"/>
                </a:moveTo>
                <a:cubicBezTo>
                  <a:pt x="370" y="406"/>
                  <a:pt x="355" y="422"/>
                  <a:pt x="335" y="422"/>
                </a:cubicBezTo>
                <a:cubicBezTo>
                  <a:pt x="316" y="422"/>
                  <a:pt x="301" y="406"/>
                  <a:pt x="301" y="387"/>
                </a:cubicBezTo>
                <a:cubicBezTo>
                  <a:pt x="301" y="368"/>
                  <a:pt x="316" y="353"/>
                  <a:pt x="335" y="353"/>
                </a:cubicBezTo>
                <a:cubicBezTo>
                  <a:pt x="355" y="353"/>
                  <a:pt x="370" y="368"/>
                  <a:pt x="370" y="387"/>
                </a:cubicBezTo>
                <a:close/>
                <a:moveTo>
                  <a:pt x="540" y="170"/>
                </a:moveTo>
                <a:cubicBezTo>
                  <a:pt x="28" y="170"/>
                  <a:pt x="28" y="170"/>
                  <a:pt x="28" y="170"/>
                </a:cubicBezTo>
                <a:cubicBezTo>
                  <a:pt x="13" y="170"/>
                  <a:pt x="0" y="183"/>
                  <a:pt x="0" y="198"/>
                </a:cubicBezTo>
                <a:cubicBezTo>
                  <a:pt x="0" y="577"/>
                  <a:pt x="0" y="577"/>
                  <a:pt x="0" y="577"/>
                </a:cubicBezTo>
                <a:cubicBezTo>
                  <a:pt x="0" y="592"/>
                  <a:pt x="13" y="605"/>
                  <a:pt x="28" y="605"/>
                </a:cubicBezTo>
                <a:cubicBezTo>
                  <a:pt x="540" y="605"/>
                  <a:pt x="540" y="605"/>
                  <a:pt x="540" y="605"/>
                </a:cubicBezTo>
                <a:cubicBezTo>
                  <a:pt x="555" y="605"/>
                  <a:pt x="568" y="592"/>
                  <a:pt x="568" y="577"/>
                </a:cubicBezTo>
                <a:cubicBezTo>
                  <a:pt x="568" y="474"/>
                  <a:pt x="568" y="474"/>
                  <a:pt x="568" y="474"/>
                </a:cubicBezTo>
                <a:cubicBezTo>
                  <a:pt x="337" y="474"/>
                  <a:pt x="337" y="474"/>
                  <a:pt x="337" y="474"/>
                </a:cubicBezTo>
                <a:cubicBezTo>
                  <a:pt x="289" y="474"/>
                  <a:pt x="250" y="435"/>
                  <a:pt x="250" y="387"/>
                </a:cubicBezTo>
                <a:cubicBezTo>
                  <a:pt x="250" y="340"/>
                  <a:pt x="289" y="301"/>
                  <a:pt x="337" y="301"/>
                </a:cubicBezTo>
                <a:cubicBezTo>
                  <a:pt x="568" y="301"/>
                  <a:pt x="568" y="301"/>
                  <a:pt x="568" y="301"/>
                </a:cubicBezTo>
                <a:cubicBezTo>
                  <a:pt x="568" y="198"/>
                  <a:pt x="568" y="198"/>
                  <a:pt x="568" y="198"/>
                </a:cubicBezTo>
                <a:cubicBezTo>
                  <a:pt x="568" y="183"/>
                  <a:pt x="555" y="170"/>
                  <a:pt x="540" y="1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36"/>
          <p:cNvSpPr>
            <a:spLocks noChangeArrowheads="1"/>
          </p:cNvSpPr>
          <p:nvPr/>
        </p:nvSpPr>
        <p:spPr bwMode="auto">
          <a:xfrm>
            <a:off x="7678738" y="1947863"/>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7"/>
          <p:cNvSpPr>
            <a:spLocks noEditPoints="1"/>
          </p:cNvSpPr>
          <p:nvPr/>
        </p:nvSpPr>
        <p:spPr bwMode="auto">
          <a:xfrm>
            <a:off x="7608888" y="1879600"/>
            <a:ext cx="857250" cy="1017588"/>
          </a:xfrm>
          <a:custGeom>
            <a:avLst/>
            <a:gdLst>
              <a:gd name="T0" fmla="*/ 418 w 1200"/>
              <a:gd name="T1" fmla="*/ 1171 h 1425"/>
              <a:gd name="T2" fmla="*/ 0 w 1200"/>
              <a:gd name="T3" fmla="*/ 600 h 1425"/>
              <a:gd name="T4" fmla="*/ 600 w 1200"/>
              <a:gd name="T5" fmla="*/ 0 h 1425"/>
              <a:gd name="T6" fmla="*/ 1200 w 1200"/>
              <a:gd name="T7" fmla="*/ 600 h 1425"/>
              <a:gd name="T8" fmla="*/ 782 w 1200"/>
              <a:gd name="T9" fmla="*/ 1171 h 1425"/>
              <a:gd name="T10" fmla="*/ 600 w 1200"/>
              <a:gd name="T11" fmla="*/ 1425 h 1425"/>
              <a:gd name="T12" fmla="*/ 418 w 1200"/>
              <a:gd name="T13" fmla="*/ 1171 h 1425"/>
              <a:gd name="T14" fmla="*/ 1050 w 1200"/>
              <a:gd name="T15" fmla="*/ 600 h 1425"/>
              <a:gd name="T16" fmla="*/ 600 w 1200"/>
              <a:gd name="T17" fmla="*/ 150 h 1425"/>
              <a:gd name="T18" fmla="*/ 150 w 1200"/>
              <a:gd name="T19" fmla="*/ 600 h 1425"/>
              <a:gd name="T20" fmla="*/ 600 w 1200"/>
              <a:gd name="T21" fmla="*/ 1050 h 1425"/>
              <a:gd name="T22" fmla="*/ 1050 w 1200"/>
              <a:gd name="T23" fmla="*/ 60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5">
                <a:moveTo>
                  <a:pt x="418" y="1171"/>
                </a:moveTo>
                <a:cubicBezTo>
                  <a:pt x="175" y="1094"/>
                  <a:pt x="0" y="868"/>
                  <a:pt x="0" y="600"/>
                </a:cubicBezTo>
                <a:cubicBezTo>
                  <a:pt x="0" y="268"/>
                  <a:pt x="269" y="0"/>
                  <a:pt x="600" y="0"/>
                </a:cubicBezTo>
                <a:cubicBezTo>
                  <a:pt x="931" y="0"/>
                  <a:pt x="1200" y="268"/>
                  <a:pt x="1200" y="600"/>
                </a:cubicBezTo>
                <a:cubicBezTo>
                  <a:pt x="1200" y="868"/>
                  <a:pt x="1024" y="1094"/>
                  <a:pt x="782" y="1171"/>
                </a:cubicBezTo>
                <a:cubicBezTo>
                  <a:pt x="600" y="1425"/>
                  <a:pt x="600" y="1425"/>
                  <a:pt x="600" y="1425"/>
                </a:cubicBezTo>
                <a:lnTo>
                  <a:pt x="418" y="1171"/>
                </a:lnTo>
                <a:close/>
                <a:moveTo>
                  <a:pt x="1050" y="600"/>
                </a:moveTo>
                <a:cubicBezTo>
                  <a:pt x="1050" y="351"/>
                  <a:pt x="848" y="150"/>
                  <a:pt x="600" y="150"/>
                </a:cubicBezTo>
                <a:cubicBezTo>
                  <a:pt x="351" y="150"/>
                  <a:pt x="150" y="351"/>
                  <a:pt x="150" y="600"/>
                </a:cubicBezTo>
                <a:cubicBezTo>
                  <a:pt x="150" y="848"/>
                  <a:pt x="351" y="1050"/>
                  <a:pt x="600" y="1050"/>
                </a:cubicBezTo>
                <a:cubicBezTo>
                  <a:pt x="848" y="1050"/>
                  <a:pt x="1050" y="848"/>
                  <a:pt x="1050" y="600"/>
                </a:cubicBezTo>
                <a:close/>
              </a:path>
            </a:pathLst>
          </a:custGeom>
          <a:solidFill>
            <a:srgbClr val="00B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8"/>
          <p:cNvSpPr>
            <a:spLocks/>
          </p:cNvSpPr>
          <p:nvPr/>
        </p:nvSpPr>
        <p:spPr bwMode="auto">
          <a:xfrm>
            <a:off x="8037513" y="1879600"/>
            <a:ext cx="428625" cy="1017588"/>
          </a:xfrm>
          <a:custGeom>
            <a:avLst/>
            <a:gdLst>
              <a:gd name="T0" fmla="*/ 0 w 600"/>
              <a:gd name="T1" fmla="*/ 150 h 1425"/>
              <a:gd name="T2" fmla="*/ 450 w 600"/>
              <a:gd name="T3" fmla="*/ 600 h 1425"/>
              <a:gd name="T4" fmla="*/ 0 w 600"/>
              <a:gd name="T5" fmla="*/ 1050 h 1425"/>
              <a:gd name="T6" fmla="*/ 0 w 600"/>
              <a:gd name="T7" fmla="*/ 1050 h 1425"/>
              <a:gd name="T8" fmla="*/ 0 w 600"/>
              <a:gd name="T9" fmla="*/ 1425 h 1425"/>
              <a:gd name="T10" fmla="*/ 182 w 600"/>
              <a:gd name="T11" fmla="*/ 1171 h 1425"/>
              <a:gd name="T12" fmla="*/ 600 w 600"/>
              <a:gd name="T13" fmla="*/ 600 h 1425"/>
              <a:gd name="T14" fmla="*/ 0 w 600"/>
              <a:gd name="T15" fmla="*/ 0 h 1425"/>
              <a:gd name="T16" fmla="*/ 0 w 600"/>
              <a:gd name="T17" fmla="*/ 0 h 1425"/>
              <a:gd name="T18" fmla="*/ 0 w 600"/>
              <a:gd name="T19" fmla="*/ 150 h 1425"/>
              <a:gd name="T20" fmla="*/ 0 w 600"/>
              <a:gd name="T21" fmla="*/ 15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5">
                <a:moveTo>
                  <a:pt x="0" y="150"/>
                </a:moveTo>
                <a:cubicBezTo>
                  <a:pt x="248" y="150"/>
                  <a:pt x="450" y="351"/>
                  <a:pt x="450" y="600"/>
                </a:cubicBezTo>
                <a:cubicBezTo>
                  <a:pt x="450" y="848"/>
                  <a:pt x="248" y="1050"/>
                  <a:pt x="0" y="1050"/>
                </a:cubicBezTo>
                <a:cubicBezTo>
                  <a:pt x="0" y="1050"/>
                  <a:pt x="0" y="1050"/>
                  <a:pt x="0" y="1050"/>
                </a:cubicBezTo>
                <a:cubicBezTo>
                  <a:pt x="0" y="1425"/>
                  <a:pt x="0" y="1425"/>
                  <a:pt x="0" y="1425"/>
                </a:cubicBezTo>
                <a:cubicBezTo>
                  <a:pt x="182" y="1171"/>
                  <a:pt x="182" y="1171"/>
                  <a:pt x="182" y="1171"/>
                </a:cubicBezTo>
                <a:cubicBezTo>
                  <a:pt x="424" y="1094"/>
                  <a:pt x="600" y="868"/>
                  <a:pt x="600" y="600"/>
                </a:cubicBezTo>
                <a:cubicBezTo>
                  <a:pt x="600" y="268"/>
                  <a:pt x="331" y="0"/>
                  <a:pt x="0" y="0"/>
                </a:cubicBezTo>
                <a:cubicBezTo>
                  <a:pt x="0" y="0"/>
                  <a:pt x="0" y="0"/>
                  <a:pt x="0" y="0"/>
                </a:cubicBezTo>
                <a:cubicBezTo>
                  <a:pt x="0" y="150"/>
                  <a:pt x="0" y="150"/>
                  <a:pt x="0" y="150"/>
                </a:cubicBezTo>
                <a:cubicBezTo>
                  <a:pt x="0" y="150"/>
                  <a:pt x="0" y="150"/>
                  <a:pt x="0" y="150"/>
                </a:cubicBezTo>
                <a:close/>
              </a:path>
            </a:pathLst>
          </a:custGeom>
          <a:solidFill>
            <a:srgbClr val="05A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9"/>
          <p:cNvSpPr>
            <a:spLocks noEditPoints="1"/>
          </p:cNvSpPr>
          <p:nvPr/>
        </p:nvSpPr>
        <p:spPr bwMode="auto">
          <a:xfrm>
            <a:off x="7805738" y="2100263"/>
            <a:ext cx="469900" cy="414338"/>
          </a:xfrm>
          <a:custGeom>
            <a:avLst/>
            <a:gdLst>
              <a:gd name="T0" fmla="*/ 632 w 658"/>
              <a:gd name="T1" fmla="*/ 0 h 581"/>
              <a:gd name="T2" fmla="*/ 114 w 658"/>
              <a:gd name="T3" fmla="*/ 0 h 581"/>
              <a:gd name="T4" fmla="*/ 88 w 658"/>
              <a:gd name="T5" fmla="*/ 26 h 581"/>
              <a:gd name="T6" fmla="*/ 88 w 658"/>
              <a:gd name="T7" fmla="*/ 41 h 581"/>
              <a:gd name="T8" fmla="*/ 658 w 658"/>
              <a:gd name="T9" fmla="*/ 41 h 581"/>
              <a:gd name="T10" fmla="*/ 658 w 658"/>
              <a:gd name="T11" fmla="*/ 26 h 581"/>
              <a:gd name="T12" fmla="*/ 632 w 658"/>
              <a:gd name="T13" fmla="*/ 0 h 581"/>
              <a:gd name="T14" fmla="*/ 88 w 658"/>
              <a:gd name="T15" fmla="*/ 183 h 581"/>
              <a:gd name="T16" fmla="*/ 544 w 658"/>
              <a:gd name="T17" fmla="*/ 183 h 581"/>
              <a:gd name="T18" fmla="*/ 593 w 658"/>
              <a:gd name="T19" fmla="*/ 232 h 581"/>
              <a:gd name="T20" fmla="*/ 593 w 658"/>
              <a:gd name="T21" fmla="*/ 375 h 581"/>
              <a:gd name="T22" fmla="*/ 632 w 658"/>
              <a:gd name="T23" fmla="*/ 375 h 581"/>
              <a:gd name="T24" fmla="*/ 658 w 658"/>
              <a:gd name="T25" fmla="*/ 349 h 581"/>
              <a:gd name="T26" fmla="*/ 658 w 658"/>
              <a:gd name="T27" fmla="*/ 105 h 581"/>
              <a:gd name="T28" fmla="*/ 88 w 658"/>
              <a:gd name="T29" fmla="*/ 105 h 581"/>
              <a:gd name="T30" fmla="*/ 88 w 658"/>
              <a:gd name="T31" fmla="*/ 183 h 581"/>
              <a:gd name="T32" fmla="*/ 544 w 658"/>
              <a:gd name="T33" fmla="*/ 207 h 581"/>
              <a:gd name="T34" fmla="*/ 25 w 658"/>
              <a:gd name="T35" fmla="*/ 207 h 581"/>
              <a:gd name="T36" fmla="*/ 0 w 658"/>
              <a:gd name="T37" fmla="*/ 232 h 581"/>
              <a:gd name="T38" fmla="*/ 0 w 658"/>
              <a:gd name="T39" fmla="*/ 555 h 581"/>
              <a:gd name="T40" fmla="*/ 25 w 658"/>
              <a:gd name="T41" fmla="*/ 581 h 581"/>
              <a:gd name="T42" fmla="*/ 544 w 658"/>
              <a:gd name="T43" fmla="*/ 581 h 581"/>
              <a:gd name="T44" fmla="*/ 569 w 658"/>
              <a:gd name="T45" fmla="*/ 555 h 581"/>
              <a:gd name="T46" fmla="*/ 569 w 658"/>
              <a:gd name="T47" fmla="*/ 232 h 581"/>
              <a:gd name="T48" fmla="*/ 544 w 658"/>
              <a:gd name="T49" fmla="*/ 207 h 581"/>
              <a:gd name="T50" fmla="*/ 365 w 658"/>
              <a:gd name="T51" fmla="*/ 262 h 581"/>
              <a:gd name="T52" fmla="*/ 517 w 658"/>
              <a:gd name="T53" fmla="*/ 262 h 581"/>
              <a:gd name="T54" fmla="*/ 517 w 658"/>
              <a:gd name="T55" fmla="*/ 361 h 581"/>
              <a:gd name="T56" fmla="*/ 365 w 658"/>
              <a:gd name="T57" fmla="*/ 361 h 581"/>
              <a:gd name="T58" fmla="*/ 365 w 658"/>
              <a:gd name="T59" fmla="*/ 262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8" h="581">
                <a:moveTo>
                  <a:pt x="632" y="0"/>
                </a:moveTo>
                <a:cubicBezTo>
                  <a:pt x="114" y="0"/>
                  <a:pt x="114" y="0"/>
                  <a:pt x="114" y="0"/>
                </a:cubicBezTo>
                <a:cubicBezTo>
                  <a:pt x="100" y="0"/>
                  <a:pt x="88" y="12"/>
                  <a:pt x="88" y="26"/>
                </a:cubicBezTo>
                <a:cubicBezTo>
                  <a:pt x="88" y="41"/>
                  <a:pt x="88" y="41"/>
                  <a:pt x="88" y="41"/>
                </a:cubicBezTo>
                <a:cubicBezTo>
                  <a:pt x="658" y="41"/>
                  <a:pt x="658" y="41"/>
                  <a:pt x="658" y="41"/>
                </a:cubicBezTo>
                <a:cubicBezTo>
                  <a:pt x="658" y="26"/>
                  <a:pt x="658" y="26"/>
                  <a:pt x="658" y="26"/>
                </a:cubicBezTo>
                <a:cubicBezTo>
                  <a:pt x="658" y="12"/>
                  <a:pt x="646" y="0"/>
                  <a:pt x="632" y="0"/>
                </a:cubicBezTo>
                <a:close/>
                <a:moveTo>
                  <a:pt x="88" y="183"/>
                </a:moveTo>
                <a:cubicBezTo>
                  <a:pt x="544" y="183"/>
                  <a:pt x="544" y="183"/>
                  <a:pt x="544" y="183"/>
                </a:cubicBezTo>
                <a:cubicBezTo>
                  <a:pt x="571" y="183"/>
                  <a:pt x="593" y="205"/>
                  <a:pt x="593" y="232"/>
                </a:cubicBezTo>
                <a:cubicBezTo>
                  <a:pt x="593" y="375"/>
                  <a:pt x="593" y="375"/>
                  <a:pt x="593" y="375"/>
                </a:cubicBezTo>
                <a:cubicBezTo>
                  <a:pt x="632" y="375"/>
                  <a:pt x="632" y="375"/>
                  <a:pt x="632" y="375"/>
                </a:cubicBezTo>
                <a:cubicBezTo>
                  <a:pt x="646" y="375"/>
                  <a:pt x="658" y="363"/>
                  <a:pt x="658" y="349"/>
                </a:cubicBezTo>
                <a:cubicBezTo>
                  <a:pt x="658" y="105"/>
                  <a:pt x="658" y="105"/>
                  <a:pt x="658" y="105"/>
                </a:cubicBezTo>
                <a:cubicBezTo>
                  <a:pt x="88" y="105"/>
                  <a:pt x="88" y="105"/>
                  <a:pt x="88" y="105"/>
                </a:cubicBezTo>
                <a:lnTo>
                  <a:pt x="88" y="183"/>
                </a:lnTo>
                <a:close/>
                <a:moveTo>
                  <a:pt x="544" y="207"/>
                </a:moveTo>
                <a:cubicBezTo>
                  <a:pt x="25" y="207"/>
                  <a:pt x="25" y="207"/>
                  <a:pt x="25" y="207"/>
                </a:cubicBezTo>
                <a:cubicBezTo>
                  <a:pt x="11" y="207"/>
                  <a:pt x="0" y="218"/>
                  <a:pt x="0" y="232"/>
                </a:cubicBezTo>
                <a:cubicBezTo>
                  <a:pt x="0" y="555"/>
                  <a:pt x="0" y="555"/>
                  <a:pt x="0" y="555"/>
                </a:cubicBezTo>
                <a:cubicBezTo>
                  <a:pt x="0" y="569"/>
                  <a:pt x="11" y="581"/>
                  <a:pt x="25" y="581"/>
                </a:cubicBezTo>
                <a:cubicBezTo>
                  <a:pt x="544" y="581"/>
                  <a:pt x="544" y="581"/>
                  <a:pt x="544" y="581"/>
                </a:cubicBezTo>
                <a:cubicBezTo>
                  <a:pt x="558" y="581"/>
                  <a:pt x="569" y="569"/>
                  <a:pt x="569" y="555"/>
                </a:cubicBezTo>
                <a:cubicBezTo>
                  <a:pt x="569" y="232"/>
                  <a:pt x="569" y="232"/>
                  <a:pt x="569" y="232"/>
                </a:cubicBezTo>
                <a:cubicBezTo>
                  <a:pt x="569" y="218"/>
                  <a:pt x="558" y="207"/>
                  <a:pt x="544" y="207"/>
                </a:cubicBezTo>
                <a:close/>
                <a:moveTo>
                  <a:pt x="365" y="262"/>
                </a:moveTo>
                <a:cubicBezTo>
                  <a:pt x="517" y="262"/>
                  <a:pt x="517" y="262"/>
                  <a:pt x="517" y="262"/>
                </a:cubicBezTo>
                <a:cubicBezTo>
                  <a:pt x="517" y="361"/>
                  <a:pt x="517" y="361"/>
                  <a:pt x="517" y="361"/>
                </a:cubicBezTo>
                <a:cubicBezTo>
                  <a:pt x="365" y="361"/>
                  <a:pt x="365" y="361"/>
                  <a:pt x="365" y="361"/>
                </a:cubicBezTo>
                <a:lnTo>
                  <a:pt x="365" y="262"/>
                </a:lnTo>
                <a:close/>
              </a:path>
            </a:pathLst>
          </a:custGeom>
          <a:solidFill>
            <a:srgbClr val="00B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0"/>
          <p:cNvSpPr>
            <a:spLocks noChangeArrowheads="1"/>
          </p:cNvSpPr>
          <p:nvPr/>
        </p:nvSpPr>
        <p:spPr bwMode="auto">
          <a:xfrm>
            <a:off x="6954838" y="2497138"/>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1"/>
          <p:cNvSpPr>
            <a:spLocks noEditPoints="1"/>
          </p:cNvSpPr>
          <p:nvPr/>
        </p:nvSpPr>
        <p:spPr bwMode="auto">
          <a:xfrm>
            <a:off x="6884988" y="2427288"/>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rgbClr val="FDB8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2"/>
          <p:cNvSpPr>
            <a:spLocks/>
          </p:cNvSpPr>
          <p:nvPr/>
        </p:nvSpPr>
        <p:spPr bwMode="auto">
          <a:xfrm>
            <a:off x="7313613" y="2427288"/>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rgbClr val="E5A8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3"/>
          <p:cNvSpPr>
            <a:spLocks noEditPoints="1"/>
          </p:cNvSpPr>
          <p:nvPr/>
        </p:nvSpPr>
        <p:spPr bwMode="auto">
          <a:xfrm>
            <a:off x="7054850" y="2600325"/>
            <a:ext cx="515938" cy="381000"/>
          </a:xfrm>
          <a:custGeom>
            <a:avLst/>
            <a:gdLst>
              <a:gd name="T0" fmla="*/ 370 w 721"/>
              <a:gd name="T1" fmla="*/ 323 h 533"/>
              <a:gd name="T2" fmla="*/ 574 w 721"/>
              <a:gd name="T3" fmla="*/ 350 h 533"/>
              <a:gd name="T4" fmla="*/ 573 w 721"/>
              <a:gd name="T5" fmla="*/ 211 h 533"/>
              <a:gd name="T6" fmla="*/ 427 w 721"/>
              <a:gd name="T7" fmla="*/ 183 h 533"/>
              <a:gd name="T8" fmla="*/ 549 w 721"/>
              <a:gd name="T9" fmla="*/ 215 h 533"/>
              <a:gd name="T10" fmla="*/ 410 w 721"/>
              <a:gd name="T11" fmla="*/ 249 h 533"/>
              <a:gd name="T12" fmla="*/ 427 w 721"/>
              <a:gd name="T13" fmla="*/ 207 h 533"/>
              <a:gd name="T14" fmla="*/ 549 w 721"/>
              <a:gd name="T15" fmla="*/ 215 h 533"/>
              <a:gd name="T16" fmla="*/ 173 w 721"/>
              <a:gd name="T17" fmla="*/ 367 h 533"/>
              <a:gd name="T18" fmla="*/ 27 w 721"/>
              <a:gd name="T19" fmla="*/ 394 h 533"/>
              <a:gd name="T20" fmla="*/ 25 w 721"/>
              <a:gd name="T21" fmla="*/ 533 h 533"/>
              <a:gd name="T22" fmla="*/ 229 w 721"/>
              <a:gd name="T23" fmla="*/ 506 h 533"/>
              <a:gd name="T24" fmla="*/ 43 w 721"/>
              <a:gd name="T25" fmla="*/ 433 h 533"/>
              <a:gd name="T26" fmla="*/ 60 w 721"/>
              <a:gd name="T27" fmla="*/ 391 h 533"/>
              <a:gd name="T28" fmla="*/ 183 w 721"/>
              <a:gd name="T29" fmla="*/ 399 h 533"/>
              <a:gd name="T30" fmla="*/ 43 w 721"/>
              <a:gd name="T31" fmla="*/ 433 h 533"/>
              <a:gd name="T32" fmla="*/ 695 w 721"/>
              <a:gd name="T33" fmla="*/ 394 h 533"/>
              <a:gd name="T34" fmla="*/ 549 w 721"/>
              <a:gd name="T35" fmla="*/ 367 h 533"/>
              <a:gd name="T36" fmla="*/ 492 w 721"/>
              <a:gd name="T37" fmla="*/ 506 h 533"/>
              <a:gd name="T38" fmla="*/ 696 w 721"/>
              <a:gd name="T39" fmla="*/ 533 h 533"/>
              <a:gd name="T40" fmla="*/ 532 w 721"/>
              <a:gd name="T41" fmla="*/ 433 h 533"/>
              <a:gd name="T42" fmla="*/ 549 w 721"/>
              <a:gd name="T43" fmla="*/ 391 h 533"/>
              <a:gd name="T44" fmla="*/ 671 w 721"/>
              <a:gd name="T45" fmla="*/ 399 h 533"/>
              <a:gd name="T46" fmla="*/ 532 w 721"/>
              <a:gd name="T47" fmla="*/ 433 h 533"/>
              <a:gd name="T48" fmla="*/ 452 w 721"/>
              <a:gd name="T49" fmla="*/ 167 h 533"/>
              <a:gd name="T50" fmla="*/ 450 w 721"/>
              <a:gd name="T51" fmla="*/ 27 h 533"/>
              <a:gd name="T52" fmla="*/ 304 w 721"/>
              <a:gd name="T53" fmla="*/ 0 h 533"/>
              <a:gd name="T54" fmla="*/ 248 w 721"/>
              <a:gd name="T55" fmla="*/ 140 h 533"/>
              <a:gd name="T56" fmla="*/ 295 w 721"/>
              <a:gd name="T57" fmla="*/ 32 h 533"/>
              <a:gd name="T58" fmla="*/ 417 w 721"/>
              <a:gd name="T59" fmla="*/ 24 h 533"/>
              <a:gd name="T60" fmla="*/ 434 w 721"/>
              <a:gd name="T61" fmla="*/ 66 h 533"/>
              <a:gd name="T62" fmla="*/ 295 w 721"/>
              <a:gd name="T63" fmla="*/ 32 h 533"/>
              <a:gd name="T64" fmla="*/ 417 w 721"/>
              <a:gd name="T65" fmla="*/ 367 h 533"/>
              <a:gd name="T66" fmla="*/ 271 w 721"/>
              <a:gd name="T67" fmla="*/ 394 h 533"/>
              <a:gd name="T68" fmla="*/ 270 w 721"/>
              <a:gd name="T69" fmla="*/ 533 h 533"/>
              <a:gd name="T70" fmla="*/ 474 w 721"/>
              <a:gd name="T71" fmla="*/ 506 h 533"/>
              <a:gd name="T72" fmla="*/ 287 w 721"/>
              <a:gd name="T73" fmla="*/ 433 h 533"/>
              <a:gd name="T74" fmla="*/ 304 w 721"/>
              <a:gd name="T75" fmla="*/ 391 h 533"/>
              <a:gd name="T76" fmla="*/ 427 w 721"/>
              <a:gd name="T77" fmla="*/ 399 h 533"/>
              <a:gd name="T78" fmla="*/ 287 w 721"/>
              <a:gd name="T79" fmla="*/ 433 h 533"/>
              <a:gd name="T80" fmla="*/ 330 w 721"/>
              <a:gd name="T81" fmla="*/ 350 h 533"/>
              <a:gd name="T82" fmla="*/ 328 w 721"/>
              <a:gd name="T83" fmla="*/ 211 h 533"/>
              <a:gd name="T84" fmla="*/ 182 w 721"/>
              <a:gd name="T85" fmla="*/ 183 h 533"/>
              <a:gd name="T86" fmla="*/ 125 w 721"/>
              <a:gd name="T87" fmla="*/ 323 h 533"/>
              <a:gd name="T88" fmla="*/ 172 w 721"/>
              <a:gd name="T89" fmla="*/ 215 h 533"/>
              <a:gd name="T90" fmla="*/ 295 w 721"/>
              <a:gd name="T91" fmla="*/ 207 h 533"/>
              <a:gd name="T92" fmla="*/ 312 w 721"/>
              <a:gd name="T93" fmla="*/ 249 h 533"/>
              <a:gd name="T94" fmla="*/ 172 w 721"/>
              <a:gd name="T95" fmla="*/ 21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1" h="533">
                <a:moveTo>
                  <a:pt x="393" y="211"/>
                </a:moveTo>
                <a:cubicBezTo>
                  <a:pt x="370" y="323"/>
                  <a:pt x="370" y="323"/>
                  <a:pt x="370" y="323"/>
                </a:cubicBezTo>
                <a:cubicBezTo>
                  <a:pt x="367" y="338"/>
                  <a:pt x="377" y="350"/>
                  <a:pt x="392" y="350"/>
                </a:cubicBezTo>
                <a:cubicBezTo>
                  <a:pt x="574" y="350"/>
                  <a:pt x="574" y="350"/>
                  <a:pt x="574" y="350"/>
                </a:cubicBezTo>
                <a:cubicBezTo>
                  <a:pt x="589" y="350"/>
                  <a:pt x="599" y="338"/>
                  <a:pt x="596" y="323"/>
                </a:cubicBezTo>
                <a:cubicBezTo>
                  <a:pt x="573" y="211"/>
                  <a:pt x="573" y="211"/>
                  <a:pt x="573" y="211"/>
                </a:cubicBezTo>
                <a:cubicBezTo>
                  <a:pt x="570" y="196"/>
                  <a:pt x="555" y="183"/>
                  <a:pt x="539" y="183"/>
                </a:cubicBezTo>
                <a:cubicBezTo>
                  <a:pt x="427" y="183"/>
                  <a:pt x="427" y="183"/>
                  <a:pt x="427" y="183"/>
                </a:cubicBezTo>
                <a:cubicBezTo>
                  <a:pt x="411" y="183"/>
                  <a:pt x="396" y="196"/>
                  <a:pt x="393" y="211"/>
                </a:cubicBezTo>
                <a:close/>
                <a:moveTo>
                  <a:pt x="549" y="215"/>
                </a:moveTo>
                <a:cubicBezTo>
                  <a:pt x="556" y="249"/>
                  <a:pt x="556" y="249"/>
                  <a:pt x="556" y="249"/>
                </a:cubicBezTo>
                <a:cubicBezTo>
                  <a:pt x="410" y="249"/>
                  <a:pt x="410" y="249"/>
                  <a:pt x="410" y="249"/>
                </a:cubicBezTo>
                <a:cubicBezTo>
                  <a:pt x="417" y="215"/>
                  <a:pt x="417" y="215"/>
                  <a:pt x="417" y="215"/>
                </a:cubicBezTo>
                <a:cubicBezTo>
                  <a:pt x="418" y="212"/>
                  <a:pt x="423" y="207"/>
                  <a:pt x="427" y="207"/>
                </a:cubicBezTo>
                <a:cubicBezTo>
                  <a:pt x="539" y="207"/>
                  <a:pt x="539" y="207"/>
                  <a:pt x="539" y="207"/>
                </a:cubicBezTo>
                <a:cubicBezTo>
                  <a:pt x="543" y="207"/>
                  <a:pt x="548" y="212"/>
                  <a:pt x="549" y="215"/>
                </a:cubicBezTo>
                <a:close/>
                <a:moveTo>
                  <a:pt x="206" y="394"/>
                </a:moveTo>
                <a:cubicBezTo>
                  <a:pt x="203" y="379"/>
                  <a:pt x="188" y="367"/>
                  <a:pt x="173" y="367"/>
                </a:cubicBezTo>
                <a:cubicBezTo>
                  <a:pt x="60" y="367"/>
                  <a:pt x="60" y="367"/>
                  <a:pt x="60" y="367"/>
                </a:cubicBezTo>
                <a:cubicBezTo>
                  <a:pt x="45" y="367"/>
                  <a:pt x="30" y="379"/>
                  <a:pt x="27" y="394"/>
                </a:cubicBezTo>
                <a:cubicBezTo>
                  <a:pt x="3" y="506"/>
                  <a:pt x="3" y="506"/>
                  <a:pt x="3" y="506"/>
                </a:cubicBezTo>
                <a:cubicBezTo>
                  <a:pt x="0" y="521"/>
                  <a:pt x="10" y="533"/>
                  <a:pt x="25" y="533"/>
                </a:cubicBezTo>
                <a:cubicBezTo>
                  <a:pt x="207" y="533"/>
                  <a:pt x="207" y="533"/>
                  <a:pt x="207" y="533"/>
                </a:cubicBezTo>
                <a:cubicBezTo>
                  <a:pt x="223" y="533"/>
                  <a:pt x="233" y="521"/>
                  <a:pt x="229" y="506"/>
                </a:cubicBezTo>
                <a:lnTo>
                  <a:pt x="206" y="394"/>
                </a:lnTo>
                <a:close/>
                <a:moveTo>
                  <a:pt x="43" y="433"/>
                </a:moveTo>
                <a:cubicBezTo>
                  <a:pt x="50" y="399"/>
                  <a:pt x="50" y="399"/>
                  <a:pt x="50" y="399"/>
                </a:cubicBezTo>
                <a:cubicBezTo>
                  <a:pt x="51" y="395"/>
                  <a:pt x="56" y="391"/>
                  <a:pt x="60" y="391"/>
                </a:cubicBezTo>
                <a:cubicBezTo>
                  <a:pt x="173" y="391"/>
                  <a:pt x="173" y="391"/>
                  <a:pt x="173" y="391"/>
                </a:cubicBezTo>
                <a:cubicBezTo>
                  <a:pt x="177" y="391"/>
                  <a:pt x="182" y="395"/>
                  <a:pt x="183" y="399"/>
                </a:cubicBezTo>
                <a:cubicBezTo>
                  <a:pt x="190" y="433"/>
                  <a:pt x="190" y="433"/>
                  <a:pt x="190" y="433"/>
                </a:cubicBezTo>
                <a:lnTo>
                  <a:pt x="43" y="433"/>
                </a:lnTo>
                <a:close/>
                <a:moveTo>
                  <a:pt x="718" y="506"/>
                </a:moveTo>
                <a:cubicBezTo>
                  <a:pt x="695" y="394"/>
                  <a:pt x="695" y="394"/>
                  <a:pt x="695" y="394"/>
                </a:cubicBezTo>
                <a:cubicBezTo>
                  <a:pt x="692" y="379"/>
                  <a:pt x="677" y="367"/>
                  <a:pt x="661" y="367"/>
                </a:cubicBezTo>
                <a:cubicBezTo>
                  <a:pt x="549" y="367"/>
                  <a:pt x="549" y="367"/>
                  <a:pt x="549" y="367"/>
                </a:cubicBezTo>
                <a:cubicBezTo>
                  <a:pt x="534" y="367"/>
                  <a:pt x="519" y="379"/>
                  <a:pt x="515" y="394"/>
                </a:cubicBezTo>
                <a:cubicBezTo>
                  <a:pt x="492" y="506"/>
                  <a:pt x="492" y="506"/>
                  <a:pt x="492" y="506"/>
                </a:cubicBezTo>
                <a:cubicBezTo>
                  <a:pt x="489" y="521"/>
                  <a:pt x="499" y="533"/>
                  <a:pt x="514" y="533"/>
                </a:cubicBezTo>
                <a:cubicBezTo>
                  <a:pt x="696" y="533"/>
                  <a:pt x="696" y="533"/>
                  <a:pt x="696" y="533"/>
                </a:cubicBezTo>
                <a:cubicBezTo>
                  <a:pt x="711" y="533"/>
                  <a:pt x="721" y="521"/>
                  <a:pt x="718" y="506"/>
                </a:cubicBezTo>
                <a:close/>
                <a:moveTo>
                  <a:pt x="532" y="433"/>
                </a:moveTo>
                <a:cubicBezTo>
                  <a:pt x="539" y="399"/>
                  <a:pt x="539" y="399"/>
                  <a:pt x="539" y="399"/>
                </a:cubicBezTo>
                <a:cubicBezTo>
                  <a:pt x="540" y="395"/>
                  <a:pt x="545" y="391"/>
                  <a:pt x="549" y="391"/>
                </a:cubicBezTo>
                <a:cubicBezTo>
                  <a:pt x="661" y="391"/>
                  <a:pt x="661" y="391"/>
                  <a:pt x="661" y="391"/>
                </a:cubicBezTo>
                <a:cubicBezTo>
                  <a:pt x="665" y="391"/>
                  <a:pt x="671" y="395"/>
                  <a:pt x="671" y="399"/>
                </a:cubicBezTo>
                <a:cubicBezTo>
                  <a:pt x="678" y="433"/>
                  <a:pt x="678" y="433"/>
                  <a:pt x="678" y="433"/>
                </a:cubicBezTo>
                <a:lnTo>
                  <a:pt x="532" y="433"/>
                </a:lnTo>
                <a:close/>
                <a:moveTo>
                  <a:pt x="270" y="167"/>
                </a:moveTo>
                <a:cubicBezTo>
                  <a:pt x="452" y="167"/>
                  <a:pt x="452" y="167"/>
                  <a:pt x="452" y="167"/>
                </a:cubicBezTo>
                <a:cubicBezTo>
                  <a:pt x="467" y="167"/>
                  <a:pt x="477" y="155"/>
                  <a:pt x="474" y="140"/>
                </a:cubicBezTo>
                <a:cubicBezTo>
                  <a:pt x="450" y="27"/>
                  <a:pt x="450" y="27"/>
                  <a:pt x="450" y="27"/>
                </a:cubicBezTo>
                <a:cubicBezTo>
                  <a:pt x="447" y="12"/>
                  <a:pt x="432" y="0"/>
                  <a:pt x="417" y="0"/>
                </a:cubicBezTo>
                <a:cubicBezTo>
                  <a:pt x="304" y="0"/>
                  <a:pt x="304" y="0"/>
                  <a:pt x="304" y="0"/>
                </a:cubicBezTo>
                <a:cubicBezTo>
                  <a:pt x="289" y="0"/>
                  <a:pt x="274" y="12"/>
                  <a:pt x="271" y="27"/>
                </a:cubicBezTo>
                <a:cubicBezTo>
                  <a:pt x="248" y="140"/>
                  <a:pt x="248" y="140"/>
                  <a:pt x="248" y="140"/>
                </a:cubicBezTo>
                <a:cubicBezTo>
                  <a:pt x="245" y="155"/>
                  <a:pt x="254" y="167"/>
                  <a:pt x="270" y="167"/>
                </a:cubicBezTo>
                <a:close/>
                <a:moveTo>
                  <a:pt x="295" y="32"/>
                </a:moveTo>
                <a:cubicBezTo>
                  <a:pt x="295" y="28"/>
                  <a:pt x="300" y="24"/>
                  <a:pt x="304" y="24"/>
                </a:cubicBezTo>
                <a:cubicBezTo>
                  <a:pt x="417" y="24"/>
                  <a:pt x="417" y="24"/>
                  <a:pt x="417" y="24"/>
                </a:cubicBezTo>
                <a:cubicBezTo>
                  <a:pt x="421" y="24"/>
                  <a:pt x="426" y="28"/>
                  <a:pt x="427" y="32"/>
                </a:cubicBezTo>
                <a:cubicBezTo>
                  <a:pt x="434" y="66"/>
                  <a:pt x="434" y="66"/>
                  <a:pt x="434" y="66"/>
                </a:cubicBezTo>
                <a:cubicBezTo>
                  <a:pt x="287" y="66"/>
                  <a:pt x="287" y="66"/>
                  <a:pt x="287" y="66"/>
                </a:cubicBezTo>
                <a:lnTo>
                  <a:pt x="295" y="32"/>
                </a:lnTo>
                <a:close/>
                <a:moveTo>
                  <a:pt x="450" y="394"/>
                </a:moveTo>
                <a:cubicBezTo>
                  <a:pt x="447" y="379"/>
                  <a:pt x="432" y="367"/>
                  <a:pt x="417" y="367"/>
                </a:cubicBezTo>
                <a:cubicBezTo>
                  <a:pt x="304" y="367"/>
                  <a:pt x="304" y="367"/>
                  <a:pt x="304" y="367"/>
                </a:cubicBezTo>
                <a:cubicBezTo>
                  <a:pt x="289" y="367"/>
                  <a:pt x="274" y="379"/>
                  <a:pt x="271" y="394"/>
                </a:cubicBezTo>
                <a:cubicBezTo>
                  <a:pt x="248" y="506"/>
                  <a:pt x="248" y="506"/>
                  <a:pt x="248" y="506"/>
                </a:cubicBezTo>
                <a:cubicBezTo>
                  <a:pt x="245" y="521"/>
                  <a:pt x="254" y="533"/>
                  <a:pt x="270" y="533"/>
                </a:cubicBezTo>
                <a:cubicBezTo>
                  <a:pt x="452" y="533"/>
                  <a:pt x="452" y="533"/>
                  <a:pt x="452" y="533"/>
                </a:cubicBezTo>
                <a:cubicBezTo>
                  <a:pt x="467" y="533"/>
                  <a:pt x="477" y="521"/>
                  <a:pt x="474" y="506"/>
                </a:cubicBezTo>
                <a:lnTo>
                  <a:pt x="450" y="394"/>
                </a:lnTo>
                <a:close/>
                <a:moveTo>
                  <a:pt x="287" y="433"/>
                </a:moveTo>
                <a:cubicBezTo>
                  <a:pt x="295" y="399"/>
                  <a:pt x="295" y="399"/>
                  <a:pt x="295" y="399"/>
                </a:cubicBezTo>
                <a:cubicBezTo>
                  <a:pt x="295" y="395"/>
                  <a:pt x="300" y="391"/>
                  <a:pt x="304" y="391"/>
                </a:cubicBezTo>
                <a:cubicBezTo>
                  <a:pt x="417" y="391"/>
                  <a:pt x="417" y="391"/>
                  <a:pt x="417" y="391"/>
                </a:cubicBezTo>
                <a:cubicBezTo>
                  <a:pt x="421" y="391"/>
                  <a:pt x="426" y="395"/>
                  <a:pt x="427" y="399"/>
                </a:cubicBezTo>
                <a:cubicBezTo>
                  <a:pt x="434" y="433"/>
                  <a:pt x="434" y="433"/>
                  <a:pt x="434" y="433"/>
                </a:cubicBezTo>
                <a:lnTo>
                  <a:pt x="287" y="433"/>
                </a:lnTo>
                <a:close/>
                <a:moveTo>
                  <a:pt x="148" y="350"/>
                </a:moveTo>
                <a:cubicBezTo>
                  <a:pt x="330" y="350"/>
                  <a:pt x="330" y="350"/>
                  <a:pt x="330" y="350"/>
                </a:cubicBezTo>
                <a:cubicBezTo>
                  <a:pt x="345" y="350"/>
                  <a:pt x="355" y="338"/>
                  <a:pt x="352" y="323"/>
                </a:cubicBezTo>
                <a:cubicBezTo>
                  <a:pt x="328" y="211"/>
                  <a:pt x="328" y="211"/>
                  <a:pt x="328" y="211"/>
                </a:cubicBezTo>
                <a:cubicBezTo>
                  <a:pt x="325" y="196"/>
                  <a:pt x="310" y="183"/>
                  <a:pt x="295" y="183"/>
                </a:cubicBezTo>
                <a:cubicBezTo>
                  <a:pt x="182" y="183"/>
                  <a:pt x="182" y="183"/>
                  <a:pt x="182" y="183"/>
                </a:cubicBezTo>
                <a:cubicBezTo>
                  <a:pt x="167" y="183"/>
                  <a:pt x="152" y="196"/>
                  <a:pt x="149" y="211"/>
                </a:cubicBezTo>
                <a:cubicBezTo>
                  <a:pt x="125" y="323"/>
                  <a:pt x="125" y="323"/>
                  <a:pt x="125" y="323"/>
                </a:cubicBezTo>
                <a:cubicBezTo>
                  <a:pt x="122" y="338"/>
                  <a:pt x="132" y="350"/>
                  <a:pt x="148" y="350"/>
                </a:cubicBezTo>
                <a:close/>
                <a:moveTo>
                  <a:pt x="172" y="215"/>
                </a:moveTo>
                <a:cubicBezTo>
                  <a:pt x="173" y="212"/>
                  <a:pt x="178" y="207"/>
                  <a:pt x="182" y="207"/>
                </a:cubicBezTo>
                <a:cubicBezTo>
                  <a:pt x="295" y="207"/>
                  <a:pt x="295" y="207"/>
                  <a:pt x="295" y="207"/>
                </a:cubicBezTo>
                <a:cubicBezTo>
                  <a:pt x="299" y="207"/>
                  <a:pt x="304" y="212"/>
                  <a:pt x="305" y="215"/>
                </a:cubicBezTo>
                <a:cubicBezTo>
                  <a:pt x="312" y="249"/>
                  <a:pt x="312" y="249"/>
                  <a:pt x="312" y="249"/>
                </a:cubicBezTo>
                <a:cubicBezTo>
                  <a:pt x="165" y="249"/>
                  <a:pt x="165" y="249"/>
                  <a:pt x="165" y="249"/>
                </a:cubicBezTo>
                <a:lnTo>
                  <a:pt x="172" y="215"/>
                </a:lnTo>
                <a:close/>
              </a:path>
            </a:pathLst>
          </a:custGeom>
          <a:solidFill>
            <a:srgbClr val="FDB8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44"/>
          <p:cNvSpPr>
            <a:spLocks noChangeArrowheads="1"/>
          </p:cNvSpPr>
          <p:nvPr/>
        </p:nvSpPr>
        <p:spPr bwMode="auto">
          <a:xfrm>
            <a:off x="9128125" y="1395413"/>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noEditPoints="1"/>
          </p:cNvSpPr>
          <p:nvPr/>
        </p:nvSpPr>
        <p:spPr bwMode="auto">
          <a:xfrm>
            <a:off x="9059863" y="1325563"/>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rgbClr val="912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6"/>
          <p:cNvSpPr>
            <a:spLocks/>
          </p:cNvSpPr>
          <p:nvPr/>
        </p:nvSpPr>
        <p:spPr bwMode="auto">
          <a:xfrm>
            <a:off x="9488488" y="1325563"/>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rgbClr val="6E0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7"/>
          <p:cNvSpPr>
            <a:spLocks noEditPoints="1"/>
          </p:cNvSpPr>
          <p:nvPr/>
        </p:nvSpPr>
        <p:spPr bwMode="auto">
          <a:xfrm>
            <a:off x="9272588" y="1538288"/>
            <a:ext cx="431800" cy="433388"/>
          </a:xfrm>
          <a:custGeom>
            <a:avLst/>
            <a:gdLst>
              <a:gd name="T0" fmla="*/ 181 w 605"/>
              <a:gd name="T1" fmla="*/ 302 h 605"/>
              <a:gd name="T2" fmla="*/ 293 w 605"/>
              <a:gd name="T3" fmla="*/ 302 h 605"/>
              <a:gd name="T4" fmla="*/ 237 w 605"/>
              <a:gd name="T5" fmla="*/ 155 h 605"/>
              <a:gd name="T6" fmla="*/ 237 w 605"/>
              <a:gd name="T7" fmla="*/ 450 h 605"/>
              <a:gd name="T8" fmla="*/ 237 w 605"/>
              <a:gd name="T9" fmla="*/ 155 h 605"/>
              <a:gd name="T10" fmla="*/ 352 w 605"/>
              <a:gd name="T11" fmla="*/ 315 h 605"/>
              <a:gd name="T12" fmla="*/ 299 w 605"/>
              <a:gd name="T13" fmla="*/ 347 h 605"/>
              <a:gd name="T14" fmla="*/ 315 w 605"/>
              <a:gd name="T15" fmla="*/ 381 h 605"/>
              <a:gd name="T16" fmla="*/ 297 w 605"/>
              <a:gd name="T17" fmla="*/ 381 h 605"/>
              <a:gd name="T18" fmla="*/ 250 w 605"/>
              <a:gd name="T19" fmla="*/ 378 h 605"/>
              <a:gd name="T20" fmla="*/ 237 w 605"/>
              <a:gd name="T21" fmla="*/ 431 h 605"/>
              <a:gd name="T22" fmla="*/ 224 w 605"/>
              <a:gd name="T23" fmla="*/ 378 h 605"/>
              <a:gd name="T24" fmla="*/ 177 w 605"/>
              <a:gd name="T25" fmla="*/ 380 h 605"/>
              <a:gd name="T26" fmla="*/ 159 w 605"/>
              <a:gd name="T27" fmla="*/ 380 h 605"/>
              <a:gd name="T28" fmla="*/ 174 w 605"/>
              <a:gd name="T29" fmla="*/ 346 h 605"/>
              <a:gd name="T30" fmla="*/ 122 w 605"/>
              <a:gd name="T31" fmla="*/ 315 h 605"/>
              <a:gd name="T32" fmla="*/ 122 w 605"/>
              <a:gd name="T33" fmla="*/ 289 h 605"/>
              <a:gd name="T34" fmla="*/ 175 w 605"/>
              <a:gd name="T35" fmla="*/ 258 h 605"/>
              <a:gd name="T36" fmla="*/ 159 w 605"/>
              <a:gd name="T37" fmla="*/ 224 h 605"/>
              <a:gd name="T38" fmla="*/ 193 w 605"/>
              <a:gd name="T39" fmla="*/ 240 h 605"/>
              <a:gd name="T40" fmla="*/ 224 w 605"/>
              <a:gd name="T41" fmla="*/ 187 h 605"/>
              <a:gd name="T42" fmla="*/ 250 w 605"/>
              <a:gd name="T43" fmla="*/ 187 h 605"/>
              <a:gd name="T44" fmla="*/ 281 w 605"/>
              <a:gd name="T45" fmla="*/ 240 h 605"/>
              <a:gd name="T46" fmla="*/ 315 w 605"/>
              <a:gd name="T47" fmla="*/ 224 h 605"/>
              <a:gd name="T48" fmla="*/ 300 w 605"/>
              <a:gd name="T49" fmla="*/ 258 h 605"/>
              <a:gd name="T50" fmla="*/ 352 w 605"/>
              <a:gd name="T51" fmla="*/ 289 h 605"/>
              <a:gd name="T52" fmla="*/ 605 w 605"/>
              <a:gd name="T53" fmla="*/ 76 h 605"/>
              <a:gd name="T54" fmla="*/ 75 w 605"/>
              <a:gd name="T55" fmla="*/ 0 h 605"/>
              <a:gd name="T56" fmla="*/ 0 w 605"/>
              <a:gd name="T57" fmla="*/ 529 h 605"/>
              <a:gd name="T58" fmla="*/ 529 w 605"/>
              <a:gd name="T59" fmla="*/ 605 h 605"/>
              <a:gd name="T60" fmla="*/ 605 w 605"/>
              <a:gd name="T61" fmla="*/ 76 h 605"/>
              <a:gd name="T62" fmla="*/ 54 w 605"/>
              <a:gd name="T63" fmla="*/ 302 h 605"/>
              <a:gd name="T64" fmla="*/ 421 w 605"/>
              <a:gd name="T65" fmla="*/ 302 h 605"/>
              <a:gd name="T66" fmla="*/ 529 w 605"/>
              <a:gd name="T67" fmla="*/ 272 h 605"/>
              <a:gd name="T68" fmla="*/ 510 w 605"/>
              <a:gd name="T69" fmla="*/ 399 h 605"/>
              <a:gd name="T70" fmla="*/ 491 w 605"/>
              <a:gd name="T71" fmla="*/ 272 h 605"/>
              <a:gd name="T72" fmla="*/ 510 w 605"/>
              <a:gd name="T73" fmla="*/ 204 h 605"/>
              <a:gd name="T74" fmla="*/ 529 w 605"/>
              <a:gd name="T75" fmla="*/ 27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5" h="605">
                <a:moveTo>
                  <a:pt x="237" y="246"/>
                </a:moveTo>
                <a:cubicBezTo>
                  <a:pt x="206" y="246"/>
                  <a:pt x="181" y="271"/>
                  <a:pt x="181" y="302"/>
                </a:cubicBezTo>
                <a:cubicBezTo>
                  <a:pt x="181" y="333"/>
                  <a:pt x="206" y="359"/>
                  <a:pt x="237" y="359"/>
                </a:cubicBezTo>
                <a:cubicBezTo>
                  <a:pt x="268" y="359"/>
                  <a:pt x="293" y="333"/>
                  <a:pt x="293" y="302"/>
                </a:cubicBezTo>
                <a:cubicBezTo>
                  <a:pt x="293" y="271"/>
                  <a:pt x="268" y="246"/>
                  <a:pt x="237" y="246"/>
                </a:cubicBezTo>
                <a:close/>
                <a:moveTo>
                  <a:pt x="237" y="155"/>
                </a:moveTo>
                <a:cubicBezTo>
                  <a:pt x="155" y="155"/>
                  <a:pt x="89" y="221"/>
                  <a:pt x="89" y="302"/>
                </a:cubicBezTo>
                <a:cubicBezTo>
                  <a:pt x="89" y="384"/>
                  <a:pt x="155" y="450"/>
                  <a:pt x="237" y="450"/>
                </a:cubicBezTo>
                <a:cubicBezTo>
                  <a:pt x="319" y="450"/>
                  <a:pt x="385" y="384"/>
                  <a:pt x="385" y="302"/>
                </a:cubicBezTo>
                <a:cubicBezTo>
                  <a:pt x="385" y="221"/>
                  <a:pt x="319" y="155"/>
                  <a:pt x="237" y="155"/>
                </a:cubicBezTo>
                <a:close/>
                <a:moveTo>
                  <a:pt x="365" y="302"/>
                </a:moveTo>
                <a:cubicBezTo>
                  <a:pt x="365" y="310"/>
                  <a:pt x="360" y="315"/>
                  <a:pt x="352" y="315"/>
                </a:cubicBezTo>
                <a:cubicBezTo>
                  <a:pt x="313" y="315"/>
                  <a:pt x="313" y="315"/>
                  <a:pt x="313" y="315"/>
                </a:cubicBezTo>
                <a:cubicBezTo>
                  <a:pt x="311" y="327"/>
                  <a:pt x="306" y="338"/>
                  <a:pt x="299" y="347"/>
                </a:cubicBezTo>
                <a:cubicBezTo>
                  <a:pt x="315" y="363"/>
                  <a:pt x="315" y="363"/>
                  <a:pt x="315" y="363"/>
                </a:cubicBezTo>
                <a:cubicBezTo>
                  <a:pt x="320" y="368"/>
                  <a:pt x="320" y="376"/>
                  <a:pt x="315" y="381"/>
                </a:cubicBezTo>
                <a:cubicBezTo>
                  <a:pt x="313" y="383"/>
                  <a:pt x="310" y="385"/>
                  <a:pt x="306" y="385"/>
                </a:cubicBezTo>
                <a:cubicBezTo>
                  <a:pt x="303" y="385"/>
                  <a:pt x="300" y="383"/>
                  <a:pt x="297" y="381"/>
                </a:cubicBezTo>
                <a:cubicBezTo>
                  <a:pt x="281" y="365"/>
                  <a:pt x="281" y="365"/>
                  <a:pt x="281" y="365"/>
                </a:cubicBezTo>
                <a:cubicBezTo>
                  <a:pt x="272" y="371"/>
                  <a:pt x="262" y="376"/>
                  <a:pt x="250" y="378"/>
                </a:cubicBezTo>
                <a:cubicBezTo>
                  <a:pt x="250" y="418"/>
                  <a:pt x="250" y="418"/>
                  <a:pt x="250" y="418"/>
                </a:cubicBezTo>
                <a:cubicBezTo>
                  <a:pt x="250" y="425"/>
                  <a:pt x="244" y="431"/>
                  <a:pt x="237" y="431"/>
                </a:cubicBezTo>
                <a:cubicBezTo>
                  <a:pt x="230" y="431"/>
                  <a:pt x="224" y="425"/>
                  <a:pt x="224" y="418"/>
                </a:cubicBezTo>
                <a:cubicBezTo>
                  <a:pt x="224" y="378"/>
                  <a:pt x="224" y="378"/>
                  <a:pt x="224" y="378"/>
                </a:cubicBezTo>
                <a:cubicBezTo>
                  <a:pt x="213" y="376"/>
                  <a:pt x="202" y="371"/>
                  <a:pt x="193" y="365"/>
                </a:cubicBezTo>
                <a:cubicBezTo>
                  <a:pt x="177" y="380"/>
                  <a:pt x="177" y="380"/>
                  <a:pt x="177" y="380"/>
                </a:cubicBezTo>
                <a:cubicBezTo>
                  <a:pt x="174" y="383"/>
                  <a:pt x="171" y="384"/>
                  <a:pt x="168" y="384"/>
                </a:cubicBezTo>
                <a:cubicBezTo>
                  <a:pt x="164" y="384"/>
                  <a:pt x="161" y="383"/>
                  <a:pt x="159" y="380"/>
                </a:cubicBezTo>
                <a:cubicBezTo>
                  <a:pt x="153" y="375"/>
                  <a:pt x="153" y="367"/>
                  <a:pt x="159" y="362"/>
                </a:cubicBezTo>
                <a:cubicBezTo>
                  <a:pt x="174" y="346"/>
                  <a:pt x="174" y="346"/>
                  <a:pt x="174" y="346"/>
                </a:cubicBezTo>
                <a:cubicBezTo>
                  <a:pt x="168" y="337"/>
                  <a:pt x="164" y="327"/>
                  <a:pt x="162" y="315"/>
                </a:cubicBezTo>
                <a:cubicBezTo>
                  <a:pt x="122" y="315"/>
                  <a:pt x="122" y="315"/>
                  <a:pt x="122" y="315"/>
                </a:cubicBezTo>
                <a:cubicBezTo>
                  <a:pt x="115" y="315"/>
                  <a:pt x="109" y="310"/>
                  <a:pt x="109" y="302"/>
                </a:cubicBezTo>
                <a:cubicBezTo>
                  <a:pt x="109" y="295"/>
                  <a:pt x="115" y="289"/>
                  <a:pt x="122" y="289"/>
                </a:cubicBezTo>
                <a:cubicBezTo>
                  <a:pt x="162" y="289"/>
                  <a:pt x="162" y="289"/>
                  <a:pt x="162" y="289"/>
                </a:cubicBezTo>
                <a:cubicBezTo>
                  <a:pt x="164" y="278"/>
                  <a:pt x="168" y="267"/>
                  <a:pt x="175" y="258"/>
                </a:cubicBezTo>
                <a:cubicBezTo>
                  <a:pt x="159" y="242"/>
                  <a:pt x="159" y="242"/>
                  <a:pt x="159" y="242"/>
                </a:cubicBezTo>
                <a:cubicBezTo>
                  <a:pt x="153" y="237"/>
                  <a:pt x="153" y="229"/>
                  <a:pt x="159" y="224"/>
                </a:cubicBezTo>
                <a:cubicBezTo>
                  <a:pt x="164" y="218"/>
                  <a:pt x="172" y="218"/>
                  <a:pt x="177" y="224"/>
                </a:cubicBezTo>
                <a:cubicBezTo>
                  <a:pt x="193" y="240"/>
                  <a:pt x="193" y="240"/>
                  <a:pt x="193" y="240"/>
                </a:cubicBezTo>
                <a:cubicBezTo>
                  <a:pt x="202" y="233"/>
                  <a:pt x="213" y="229"/>
                  <a:pt x="224" y="227"/>
                </a:cubicBezTo>
                <a:cubicBezTo>
                  <a:pt x="224" y="187"/>
                  <a:pt x="224" y="187"/>
                  <a:pt x="224" y="187"/>
                </a:cubicBezTo>
                <a:cubicBezTo>
                  <a:pt x="224" y="180"/>
                  <a:pt x="230" y="174"/>
                  <a:pt x="237" y="174"/>
                </a:cubicBezTo>
                <a:cubicBezTo>
                  <a:pt x="244" y="174"/>
                  <a:pt x="250" y="180"/>
                  <a:pt x="250" y="187"/>
                </a:cubicBezTo>
                <a:cubicBezTo>
                  <a:pt x="250" y="227"/>
                  <a:pt x="250" y="227"/>
                  <a:pt x="250" y="227"/>
                </a:cubicBezTo>
                <a:cubicBezTo>
                  <a:pt x="262" y="229"/>
                  <a:pt x="272" y="234"/>
                  <a:pt x="281" y="240"/>
                </a:cubicBezTo>
                <a:cubicBezTo>
                  <a:pt x="297" y="224"/>
                  <a:pt x="297" y="224"/>
                  <a:pt x="297" y="224"/>
                </a:cubicBezTo>
                <a:cubicBezTo>
                  <a:pt x="302" y="219"/>
                  <a:pt x="310" y="219"/>
                  <a:pt x="315" y="224"/>
                </a:cubicBezTo>
                <a:cubicBezTo>
                  <a:pt x="320" y="229"/>
                  <a:pt x="320" y="237"/>
                  <a:pt x="315" y="242"/>
                </a:cubicBezTo>
                <a:cubicBezTo>
                  <a:pt x="300" y="258"/>
                  <a:pt x="300" y="258"/>
                  <a:pt x="300" y="258"/>
                </a:cubicBezTo>
                <a:cubicBezTo>
                  <a:pt x="306" y="267"/>
                  <a:pt x="311" y="278"/>
                  <a:pt x="313" y="289"/>
                </a:cubicBezTo>
                <a:cubicBezTo>
                  <a:pt x="352" y="289"/>
                  <a:pt x="352" y="289"/>
                  <a:pt x="352" y="289"/>
                </a:cubicBezTo>
                <a:cubicBezTo>
                  <a:pt x="360" y="289"/>
                  <a:pt x="365" y="295"/>
                  <a:pt x="365" y="302"/>
                </a:cubicBezTo>
                <a:close/>
                <a:moveTo>
                  <a:pt x="605" y="76"/>
                </a:moveTo>
                <a:cubicBezTo>
                  <a:pt x="605" y="34"/>
                  <a:pt x="570" y="0"/>
                  <a:pt x="529" y="0"/>
                </a:cubicBezTo>
                <a:cubicBezTo>
                  <a:pt x="75" y="0"/>
                  <a:pt x="75" y="0"/>
                  <a:pt x="75" y="0"/>
                </a:cubicBezTo>
                <a:cubicBezTo>
                  <a:pt x="34" y="0"/>
                  <a:pt x="0" y="34"/>
                  <a:pt x="0" y="76"/>
                </a:cubicBezTo>
                <a:cubicBezTo>
                  <a:pt x="0" y="529"/>
                  <a:pt x="0" y="529"/>
                  <a:pt x="0" y="529"/>
                </a:cubicBezTo>
                <a:cubicBezTo>
                  <a:pt x="0" y="571"/>
                  <a:pt x="34" y="605"/>
                  <a:pt x="75" y="605"/>
                </a:cubicBezTo>
                <a:cubicBezTo>
                  <a:pt x="529" y="605"/>
                  <a:pt x="529" y="605"/>
                  <a:pt x="529" y="605"/>
                </a:cubicBezTo>
                <a:cubicBezTo>
                  <a:pt x="571" y="605"/>
                  <a:pt x="605" y="571"/>
                  <a:pt x="605" y="529"/>
                </a:cubicBezTo>
                <a:lnTo>
                  <a:pt x="605" y="76"/>
                </a:lnTo>
                <a:close/>
                <a:moveTo>
                  <a:pt x="237" y="486"/>
                </a:moveTo>
                <a:cubicBezTo>
                  <a:pt x="136" y="486"/>
                  <a:pt x="54" y="404"/>
                  <a:pt x="54" y="302"/>
                </a:cubicBezTo>
                <a:cubicBezTo>
                  <a:pt x="54" y="201"/>
                  <a:pt x="136" y="119"/>
                  <a:pt x="237" y="119"/>
                </a:cubicBezTo>
                <a:cubicBezTo>
                  <a:pt x="339" y="119"/>
                  <a:pt x="421" y="201"/>
                  <a:pt x="421" y="302"/>
                </a:cubicBezTo>
                <a:cubicBezTo>
                  <a:pt x="421" y="404"/>
                  <a:pt x="339" y="486"/>
                  <a:pt x="237" y="486"/>
                </a:cubicBezTo>
                <a:close/>
                <a:moveTo>
                  <a:pt x="529" y="272"/>
                </a:moveTo>
                <a:cubicBezTo>
                  <a:pt x="529" y="380"/>
                  <a:pt x="529" y="380"/>
                  <a:pt x="529" y="380"/>
                </a:cubicBezTo>
                <a:cubicBezTo>
                  <a:pt x="529" y="390"/>
                  <a:pt x="521" y="399"/>
                  <a:pt x="510" y="399"/>
                </a:cubicBezTo>
                <a:cubicBezTo>
                  <a:pt x="499" y="399"/>
                  <a:pt x="491" y="390"/>
                  <a:pt x="491" y="380"/>
                </a:cubicBezTo>
                <a:cubicBezTo>
                  <a:pt x="491" y="272"/>
                  <a:pt x="491" y="272"/>
                  <a:pt x="491" y="272"/>
                </a:cubicBezTo>
                <a:cubicBezTo>
                  <a:pt x="480" y="266"/>
                  <a:pt x="473" y="254"/>
                  <a:pt x="473" y="241"/>
                </a:cubicBezTo>
                <a:cubicBezTo>
                  <a:pt x="473" y="221"/>
                  <a:pt x="490" y="204"/>
                  <a:pt x="510" y="204"/>
                </a:cubicBezTo>
                <a:cubicBezTo>
                  <a:pt x="530" y="204"/>
                  <a:pt x="547" y="221"/>
                  <a:pt x="547" y="241"/>
                </a:cubicBezTo>
                <a:cubicBezTo>
                  <a:pt x="547" y="254"/>
                  <a:pt x="540" y="266"/>
                  <a:pt x="529" y="272"/>
                </a:cubicBezTo>
                <a:close/>
              </a:path>
            </a:pathLst>
          </a:custGeom>
          <a:solidFill>
            <a:srgbClr val="912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文本框 98"/>
          <p:cNvSpPr txBox="1"/>
          <p:nvPr/>
        </p:nvSpPr>
        <p:spPr>
          <a:xfrm>
            <a:off x="568947" y="1037027"/>
            <a:ext cx="5839998" cy="5681171"/>
          </a:xfrm>
          <a:prstGeom prst="rect">
            <a:avLst/>
          </a:prstGeom>
          <a:noFill/>
        </p:spPr>
        <p:txBody>
          <a:bodyPr wrap="square" rtlCol="0">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从个人经历和能力来看，有丰富的开发，全项目周期（项目分析，项目规划，项目建立，项目实施，项目交付，项目总结）项目管理经验，对于敏捷，</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，自动化转型等方面有多年的实际项目和实施经验，尤其在为内外部客户提供解决方案的咨询，设计，实施等方面。</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年希望在能够完成团队和个人目标的同时，个人工作能够基于发挥个人既有技术和背景优势，侧重于以下几方面：</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团队目标和个人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KPI</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作为最高优先级，全力完成组织制定的目标和工作任务。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在工作内容的纵向方面作为重点，发挥个人经验优势，整合组织现有资源，对解决方案工作（流程，内容，实施，能力等方面）开展行之有效的落地和推进。</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在工作内容的横向方面，投入大部分精力继续在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Agile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Cloud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三方面进行深入研究，结合不同行业，项目类型等，对国内外业界常用工具和平台进行选型，研究，场景适用性分析，</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Demo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实施等方面进行。</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90">
            <a:extLst>
              <a:ext uri="{FF2B5EF4-FFF2-40B4-BE49-F238E27FC236}">
                <a16:creationId xmlns:a16="http://schemas.microsoft.com/office/drawing/2014/main" id="{C38FB703-A0E3-4E34-A846-66A21DB776DC}"/>
              </a:ext>
            </a:extLst>
          </p:cNvPr>
          <p:cNvSpPr txBox="1"/>
          <p:nvPr/>
        </p:nvSpPr>
        <p:spPr>
          <a:xfrm>
            <a:off x="2181734" y="351076"/>
            <a:ext cx="2313454" cy="369332"/>
          </a:xfrm>
          <a:prstGeom prst="rect">
            <a:avLst/>
          </a:prstGeom>
          <a:noFill/>
        </p:spPr>
        <p:txBody>
          <a:bodyPr wrap="none" rtlCol="0">
            <a:spAutoFit/>
          </a:bodyPr>
          <a:lstStyle/>
          <a:p>
            <a:r>
              <a:rPr lang="en-US" altLang="zh-CN" b="1" dirty="0"/>
              <a:t>2018</a:t>
            </a:r>
            <a:r>
              <a:rPr lang="zh-CN" altLang="en-US" b="1" dirty="0"/>
              <a:t>年个人工作计划</a:t>
            </a:r>
          </a:p>
        </p:txBody>
      </p:sp>
    </p:spTree>
    <p:extLst>
      <p:ext uri="{BB962C8B-B14F-4D97-AF65-F5344CB8AC3E}">
        <p14:creationId xmlns:p14="http://schemas.microsoft.com/office/powerpoint/2010/main" val="1501710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8"/>
          <p:cNvSpPr>
            <a:spLocks/>
          </p:cNvSpPr>
          <p:nvPr/>
        </p:nvSpPr>
        <p:spPr bwMode="auto">
          <a:xfrm>
            <a:off x="2239537" y="5101969"/>
            <a:ext cx="4566032" cy="950897"/>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F189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2239537" y="3861194"/>
            <a:ext cx="4566032" cy="949168"/>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76A4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2239537" y="2620418"/>
            <a:ext cx="4566032" cy="949168"/>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rgbClr val="20A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5"/>
          <p:cNvSpPr>
            <a:spLocks/>
          </p:cNvSpPr>
          <p:nvPr/>
        </p:nvSpPr>
        <p:spPr bwMode="auto">
          <a:xfrm>
            <a:off x="2239537" y="1379642"/>
            <a:ext cx="4566032" cy="949168"/>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8F7E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360" y="1178239"/>
            <a:ext cx="5119200" cy="1491293"/>
          </a:xfrm>
          <a:prstGeom prst="rect">
            <a:avLst/>
          </a:prstGeom>
        </p:spPr>
      </p:pic>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360" y="2420602"/>
            <a:ext cx="5119200" cy="1491293"/>
          </a:xfrm>
          <a:prstGeom prst="rect">
            <a:avLst/>
          </a:prstGeom>
        </p:spPr>
      </p:pic>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360" y="3662965"/>
            <a:ext cx="5119200" cy="1491293"/>
          </a:xfrm>
          <a:prstGeom prst="rect">
            <a:avLst/>
          </a:prstGeom>
        </p:spPr>
      </p:pic>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2360" y="4905327"/>
            <a:ext cx="5119200" cy="1491293"/>
          </a:xfrm>
          <a:prstGeom prst="rect">
            <a:avLst/>
          </a:prstGeom>
        </p:spPr>
      </p:pic>
      <p:grpSp>
        <p:nvGrpSpPr>
          <p:cNvPr id="42" name="组合 41"/>
          <p:cNvGrpSpPr/>
          <p:nvPr/>
        </p:nvGrpSpPr>
        <p:grpSpPr>
          <a:xfrm>
            <a:off x="2549006" y="5409142"/>
            <a:ext cx="344487" cy="336550"/>
            <a:chOff x="4503738" y="9809163"/>
            <a:chExt cx="344487" cy="336550"/>
          </a:xfrm>
        </p:grpSpPr>
        <p:sp>
          <p:nvSpPr>
            <p:cNvPr id="33" name="Freeform 23"/>
            <p:cNvSpPr>
              <a:spLocks noEditPoints="1"/>
            </p:cNvSpPr>
            <p:nvPr/>
          </p:nvSpPr>
          <p:spPr bwMode="auto">
            <a:xfrm>
              <a:off x="4503738" y="9809163"/>
              <a:ext cx="344487" cy="336550"/>
            </a:xfrm>
            <a:custGeom>
              <a:avLst/>
              <a:gdLst>
                <a:gd name="T0" fmla="*/ 105 w 108"/>
                <a:gd name="T1" fmla="*/ 95 h 107"/>
                <a:gd name="T2" fmla="*/ 76 w 108"/>
                <a:gd name="T3" fmla="*/ 66 h 107"/>
                <a:gd name="T4" fmla="*/ 83 w 108"/>
                <a:gd name="T5" fmla="*/ 42 h 107"/>
                <a:gd name="T6" fmla="*/ 42 w 108"/>
                <a:gd name="T7" fmla="*/ 0 h 107"/>
                <a:gd name="T8" fmla="*/ 0 w 108"/>
                <a:gd name="T9" fmla="*/ 42 h 107"/>
                <a:gd name="T10" fmla="*/ 42 w 108"/>
                <a:gd name="T11" fmla="*/ 83 h 107"/>
                <a:gd name="T12" fmla="*/ 66 w 108"/>
                <a:gd name="T13" fmla="*/ 76 h 107"/>
                <a:gd name="T14" fmla="*/ 95 w 108"/>
                <a:gd name="T15" fmla="*/ 105 h 107"/>
                <a:gd name="T16" fmla="*/ 100 w 108"/>
                <a:gd name="T17" fmla="*/ 107 h 107"/>
                <a:gd name="T18" fmla="*/ 105 w 108"/>
                <a:gd name="T19" fmla="*/ 105 h 107"/>
                <a:gd name="T20" fmla="*/ 105 w 108"/>
                <a:gd name="T21" fmla="*/ 95 h 107"/>
                <a:gd name="T22" fmla="*/ 7 w 108"/>
                <a:gd name="T23" fmla="*/ 42 h 107"/>
                <a:gd name="T24" fmla="*/ 42 w 108"/>
                <a:gd name="T25" fmla="*/ 7 h 107"/>
                <a:gd name="T26" fmla="*/ 76 w 108"/>
                <a:gd name="T27" fmla="*/ 42 h 107"/>
                <a:gd name="T28" fmla="*/ 42 w 108"/>
                <a:gd name="T29" fmla="*/ 76 h 107"/>
                <a:gd name="T30" fmla="*/ 7 w 108"/>
                <a:gd name="T31"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4"/>
            <p:cNvSpPr>
              <a:spLocks/>
            </p:cNvSpPr>
            <p:nvPr/>
          </p:nvSpPr>
          <p:spPr bwMode="auto">
            <a:xfrm>
              <a:off x="4567238" y="9869488"/>
              <a:ext cx="138112" cy="138113"/>
            </a:xfrm>
            <a:custGeom>
              <a:avLst/>
              <a:gdLst>
                <a:gd name="T0" fmla="*/ 39 w 43"/>
                <a:gd name="T1" fmla="*/ 18 h 44"/>
                <a:gd name="T2" fmla="*/ 25 w 43"/>
                <a:gd name="T3" fmla="*/ 18 h 44"/>
                <a:gd name="T4" fmla="*/ 25 w 43"/>
                <a:gd name="T5" fmla="*/ 4 h 44"/>
                <a:gd name="T6" fmla="*/ 21 w 43"/>
                <a:gd name="T7" fmla="*/ 0 h 44"/>
                <a:gd name="T8" fmla="*/ 18 w 43"/>
                <a:gd name="T9" fmla="*/ 4 h 44"/>
                <a:gd name="T10" fmla="*/ 18 w 43"/>
                <a:gd name="T11" fmla="*/ 18 h 44"/>
                <a:gd name="T12" fmla="*/ 3 w 43"/>
                <a:gd name="T13" fmla="*/ 18 h 44"/>
                <a:gd name="T14" fmla="*/ 0 w 43"/>
                <a:gd name="T15" fmla="*/ 22 h 44"/>
                <a:gd name="T16" fmla="*/ 3 w 43"/>
                <a:gd name="T17" fmla="*/ 26 h 44"/>
                <a:gd name="T18" fmla="*/ 18 w 43"/>
                <a:gd name="T19" fmla="*/ 26 h 44"/>
                <a:gd name="T20" fmla="*/ 18 w 43"/>
                <a:gd name="T21" fmla="*/ 40 h 44"/>
                <a:gd name="T22" fmla="*/ 21 w 43"/>
                <a:gd name="T23" fmla="*/ 44 h 44"/>
                <a:gd name="T24" fmla="*/ 25 w 43"/>
                <a:gd name="T25" fmla="*/ 40 h 44"/>
                <a:gd name="T26" fmla="*/ 25 w 43"/>
                <a:gd name="T27" fmla="*/ 26 h 44"/>
                <a:gd name="T28" fmla="*/ 39 w 43"/>
                <a:gd name="T29" fmla="*/ 26 h 44"/>
                <a:gd name="T30" fmla="*/ 43 w 43"/>
                <a:gd name="T31" fmla="*/ 22 h 44"/>
                <a:gd name="T32" fmla="*/ 39 w 43"/>
                <a:gd name="T33"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4">
                  <a:moveTo>
                    <a:pt x="39" y="18"/>
                  </a:moveTo>
                  <a:cubicBezTo>
                    <a:pt x="25" y="18"/>
                    <a:pt x="25" y="18"/>
                    <a:pt x="25" y="18"/>
                  </a:cubicBezTo>
                  <a:cubicBezTo>
                    <a:pt x="25" y="4"/>
                    <a:pt x="25" y="4"/>
                    <a:pt x="25" y="4"/>
                  </a:cubicBezTo>
                  <a:cubicBezTo>
                    <a:pt x="25" y="2"/>
                    <a:pt x="23" y="0"/>
                    <a:pt x="21" y="0"/>
                  </a:cubicBezTo>
                  <a:cubicBezTo>
                    <a:pt x="19" y="0"/>
                    <a:pt x="18" y="2"/>
                    <a:pt x="18" y="4"/>
                  </a:cubicBezTo>
                  <a:cubicBezTo>
                    <a:pt x="18" y="18"/>
                    <a:pt x="18" y="18"/>
                    <a:pt x="18" y="18"/>
                  </a:cubicBezTo>
                  <a:cubicBezTo>
                    <a:pt x="3" y="18"/>
                    <a:pt x="3" y="18"/>
                    <a:pt x="3" y="18"/>
                  </a:cubicBezTo>
                  <a:cubicBezTo>
                    <a:pt x="1" y="18"/>
                    <a:pt x="0" y="20"/>
                    <a:pt x="0" y="22"/>
                  </a:cubicBezTo>
                  <a:cubicBezTo>
                    <a:pt x="0" y="24"/>
                    <a:pt x="1" y="26"/>
                    <a:pt x="3" y="26"/>
                  </a:cubicBezTo>
                  <a:cubicBezTo>
                    <a:pt x="18" y="26"/>
                    <a:pt x="18" y="26"/>
                    <a:pt x="18" y="26"/>
                  </a:cubicBezTo>
                  <a:cubicBezTo>
                    <a:pt x="18" y="40"/>
                    <a:pt x="18" y="40"/>
                    <a:pt x="18" y="40"/>
                  </a:cubicBezTo>
                  <a:cubicBezTo>
                    <a:pt x="18" y="42"/>
                    <a:pt x="19" y="44"/>
                    <a:pt x="21" y="44"/>
                  </a:cubicBezTo>
                  <a:cubicBezTo>
                    <a:pt x="23" y="44"/>
                    <a:pt x="25" y="42"/>
                    <a:pt x="25" y="40"/>
                  </a:cubicBezTo>
                  <a:cubicBezTo>
                    <a:pt x="25" y="26"/>
                    <a:pt x="25" y="26"/>
                    <a:pt x="25" y="26"/>
                  </a:cubicBezTo>
                  <a:cubicBezTo>
                    <a:pt x="39" y="26"/>
                    <a:pt x="39" y="26"/>
                    <a:pt x="39" y="26"/>
                  </a:cubicBezTo>
                  <a:cubicBezTo>
                    <a:pt x="41" y="26"/>
                    <a:pt x="43" y="24"/>
                    <a:pt x="43" y="22"/>
                  </a:cubicBezTo>
                  <a:cubicBezTo>
                    <a:pt x="43" y="20"/>
                    <a:pt x="41" y="18"/>
                    <a:pt x="39"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2415656" y="1605403"/>
            <a:ext cx="608012" cy="365125"/>
            <a:chOff x="4370388" y="1439863"/>
            <a:chExt cx="608012" cy="365125"/>
          </a:xfrm>
        </p:grpSpPr>
        <p:sp>
          <p:nvSpPr>
            <p:cNvPr id="35" name="Freeform 25"/>
            <p:cNvSpPr>
              <a:spLocks noEditPoints="1"/>
            </p:cNvSpPr>
            <p:nvPr/>
          </p:nvSpPr>
          <p:spPr bwMode="auto">
            <a:xfrm>
              <a:off x="4605338" y="1439863"/>
              <a:ext cx="373062" cy="365125"/>
            </a:xfrm>
            <a:custGeom>
              <a:avLst/>
              <a:gdLst>
                <a:gd name="T0" fmla="*/ 117 w 117"/>
                <a:gd name="T1" fmla="*/ 58 h 116"/>
                <a:gd name="T2" fmla="*/ 101 w 117"/>
                <a:gd name="T3" fmla="*/ 51 h 116"/>
                <a:gd name="T4" fmla="*/ 106 w 117"/>
                <a:gd name="T5" fmla="*/ 39 h 116"/>
                <a:gd name="T6" fmla="*/ 99 w 117"/>
                <a:gd name="T7" fmla="*/ 26 h 116"/>
                <a:gd name="T8" fmla="*/ 86 w 117"/>
                <a:gd name="T9" fmla="*/ 24 h 116"/>
                <a:gd name="T10" fmla="*/ 87 w 117"/>
                <a:gd name="T11" fmla="*/ 7 h 116"/>
                <a:gd name="T12" fmla="*/ 74 w 117"/>
                <a:gd name="T13" fmla="*/ 17 h 116"/>
                <a:gd name="T14" fmla="*/ 65 w 117"/>
                <a:gd name="T15" fmla="*/ 7 h 116"/>
                <a:gd name="T16" fmla="*/ 51 w 117"/>
                <a:gd name="T17" fmla="*/ 7 h 116"/>
                <a:gd name="T18" fmla="*/ 43 w 117"/>
                <a:gd name="T19" fmla="*/ 17 h 116"/>
                <a:gd name="T20" fmla="*/ 29 w 117"/>
                <a:gd name="T21" fmla="*/ 7 h 116"/>
                <a:gd name="T22" fmla="*/ 30 w 117"/>
                <a:gd name="T23" fmla="*/ 24 h 116"/>
                <a:gd name="T24" fmla="*/ 18 w 117"/>
                <a:gd name="T25" fmla="*/ 26 h 116"/>
                <a:gd name="T26" fmla="*/ 10 w 117"/>
                <a:gd name="T27" fmla="*/ 39 h 116"/>
                <a:gd name="T28" fmla="*/ 15 w 117"/>
                <a:gd name="T29" fmla="*/ 51 h 116"/>
                <a:gd name="T30" fmla="*/ 0 w 117"/>
                <a:gd name="T31" fmla="*/ 58 h 116"/>
                <a:gd name="T32" fmla="*/ 15 w 117"/>
                <a:gd name="T33" fmla="*/ 65 h 116"/>
                <a:gd name="T34" fmla="*/ 10 w 117"/>
                <a:gd name="T35" fmla="*/ 77 h 116"/>
                <a:gd name="T36" fmla="*/ 18 w 117"/>
                <a:gd name="T37" fmla="*/ 90 h 116"/>
                <a:gd name="T38" fmla="*/ 30 w 117"/>
                <a:gd name="T39" fmla="*/ 92 h 116"/>
                <a:gd name="T40" fmla="*/ 29 w 117"/>
                <a:gd name="T41" fmla="*/ 108 h 116"/>
                <a:gd name="T42" fmla="*/ 43 w 117"/>
                <a:gd name="T43" fmla="*/ 99 h 116"/>
                <a:gd name="T44" fmla="*/ 51 w 117"/>
                <a:gd name="T45" fmla="*/ 109 h 116"/>
                <a:gd name="T46" fmla="*/ 65 w 117"/>
                <a:gd name="T47" fmla="*/ 109 h 116"/>
                <a:gd name="T48" fmla="*/ 74 w 117"/>
                <a:gd name="T49" fmla="*/ 99 h 116"/>
                <a:gd name="T50" fmla="*/ 87 w 117"/>
                <a:gd name="T51" fmla="*/ 108 h 116"/>
                <a:gd name="T52" fmla="*/ 86 w 117"/>
                <a:gd name="T53" fmla="*/ 92 h 116"/>
                <a:gd name="T54" fmla="*/ 99 w 117"/>
                <a:gd name="T55" fmla="*/ 90 h 116"/>
                <a:gd name="T56" fmla="*/ 106 w 117"/>
                <a:gd name="T57" fmla="*/ 77 h 116"/>
                <a:gd name="T58" fmla="*/ 101 w 117"/>
                <a:gd name="T59" fmla="*/ 65 h 116"/>
                <a:gd name="T60" fmla="*/ 58 w 117"/>
                <a:gd name="T61" fmla="*/ 94 h 116"/>
                <a:gd name="T62" fmla="*/ 58 w 117"/>
                <a:gd name="T63" fmla="*/ 21 h 116"/>
                <a:gd name="T64" fmla="*/ 58 w 117"/>
                <a:gd name="T65"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p:cNvSpPr>
              <a:spLocks noEditPoints="1"/>
            </p:cNvSpPr>
            <p:nvPr/>
          </p:nvSpPr>
          <p:spPr bwMode="auto">
            <a:xfrm>
              <a:off x="4370388" y="1552576"/>
              <a:ext cx="244475" cy="242888"/>
            </a:xfrm>
            <a:custGeom>
              <a:avLst/>
              <a:gdLst>
                <a:gd name="T0" fmla="*/ 70 w 77"/>
                <a:gd name="T1" fmla="*/ 31 h 77"/>
                <a:gd name="T2" fmla="*/ 64 w 77"/>
                <a:gd name="T3" fmla="*/ 31 h 77"/>
                <a:gd name="T4" fmla="*/ 61 w 77"/>
                <a:gd name="T5" fmla="*/ 26 h 77"/>
                <a:gd name="T6" fmla="*/ 66 w 77"/>
                <a:gd name="T7" fmla="*/ 21 h 77"/>
                <a:gd name="T8" fmla="*/ 66 w 77"/>
                <a:gd name="T9" fmla="*/ 11 h 77"/>
                <a:gd name="T10" fmla="*/ 56 w 77"/>
                <a:gd name="T11" fmla="*/ 11 h 77"/>
                <a:gd name="T12" fmla="*/ 51 w 77"/>
                <a:gd name="T13" fmla="*/ 16 h 77"/>
                <a:gd name="T14" fmla="*/ 46 w 77"/>
                <a:gd name="T15" fmla="*/ 14 h 77"/>
                <a:gd name="T16" fmla="*/ 46 w 77"/>
                <a:gd name="T17" fmla="*/ 7 h 77"/>
                <a:gd name="T18" fmla="*/ 39 w 77"/>
                <a:gd name="T19" fmla="*/ 0 h 77"/>
                <a:gd name="T20" fmla="*/ 32 w 77"/>
                <a:gd name="T21" fmla="*/ 7 h 77"/>
                <a:gd name="T22" fmla="*/ 32 w 77"/>
                <a:gd name="T23" fmla="*/ 14 h 77"/>
                <a:gd name="T24" fmla="*/ 26 w 77"/>
                <a:gd name="T25" fmla="*/ 16 h 77"/>
                <a:gd name="T26" fmla="*/ 22 w 77"/>
                <a:gd name="T27" fmla="*/ 11 h 77"/>
                <a:gd name="T28" fmla="*/ 11 w 77"/>
                <a:gd name="T29" fmla="*/ 11 h 77"/>
                <a:gd name="T30" fmla="*/ 11 w 77"/>
                <a:gd name="T31" fmla="*/ 21 h 77"/>
                <a:gd name="T32" fmla="*/ 16 w 77"/>
                <a:gd name="T33" fmla="*/ 26 h 77"/>
                <a:gd name="T34" fmla="*/ 14 w 77"/>
                <a:gd name="T35" fmla="*/ 31 h 77"/>
                <a:gd name="T36" fmla="*/ 7 w 77"/>
                <a:gd name="T37" fmla="*/ 31 h 77"/>
                <a:gd name="T38" fmla="*/ 0 w 77"/>
                <a:gd name="T39" fmla="*/ 38 h 77"/>
                <a:gd name="T40" fmla="*/ 7 w 77"/>
                <a:gd name="T41" fmla="*/ 46 h 77"/>
                <a:gd name="T42" fmla="*/ 14 w 77"/>
                <a:gd name="T43" fmla="*/ 46 h 77"/>
                <a:gd name="T44" fmla="*/ 16 w 77"/>
                <a:gd name="T45" fmla="*/ 51 h 77"/>
                <a:gd name="T46" fmla="*/ 11 w 77"/>
                <a:gd name="T47" fmla="*/ 56 h 77"/>
                <a:gd name="T48" fmla="*/ 11 w 77"/>
                <a:gd name="T49" fmla="*/ 66 h 77"/>
                <a:gd name="T50" fmla="*/ 22 w 77"/>
                <a:gd name="T51" fmla="*/ 66 h 77"/>
                <a:gd name="T52" fmla="*/ 26 w 77"/>
                <a:gd name="T53" fmla="*/ 61 h 77"/>
                <a:gd name="T54" fmla="*/ 32 w 77"/>
                <a:gd name="T55" fmla="*/ 63 h 77"/>
                <a:gd name="T56" fmla="*/ 32 w 77"/>
                <a:gd name="T57" fmla="*/ 70 h 77"/>
                <a:gd name="T58" fmla="*/ 39 w 77"/>
                <a:gd name="T59" fmla="*/ 77 h 77"/>
                <a:gd name="T60" fmla="*/ 46 w 77"/>
                <a:gd name="T61" fmla="*/ 70 h 77"/>
                <a:gd name="T62" fmla="*/ 46 w 77"/>
                <a:gd name="T63" fmla="*/ 63 h 77"/>
                <a:gd name="T64" fmla="*/ 51 w 77"/>
                <a:gd name="T65" fmla="*/ 61 h 77"/>
                <a:gd name="T66" fmla="*/ 56 w 77"/>
                <a:gd name="T67" fmla="*/ 66 h 77"/>
                <a:gd name="T68" fmla="*/ 66 w 77"/>
                <a:gd name="T69" fmla="*/ 66 h 77"/>
                <a:gd name="T70" fmla="*/ 66 w 77"/>
                <a:gd name="T71" fmla="*/ 56 h 77"/>
                <a:gd name="T72" fmla="*/ 61 w 77"/>
                <a:gd name="T73" fmla="*/ 51 h 77"/>
                <a:gd name="T74" fmla="*/ 64 w 77"/>
                <a:gd name="T75" fmla="*/ 46 h 77"/>
                <a:gd name="T76" fmla="*/ 70 w 77"/>
                <a:gd name="T77" fmla="*/ 46 h 77"/>
                <a:gd name="T78" fmla="*/ 77 w 77"/>
                <a:gd name="T79" fmla="*/ 38 h 77"/>
                <a:gd name="T80" fmla="*/ 70 w 77"/>
                <a:gd name="T81" fmla="*/ 31 h 77"/>
                <a:gd name="T82" fmla="*/ 39 w 77"/>
                <a:gd name="T83" fmla="*/ 57 h 77"/>
                <a:gd name="T84" fmla="*/ 20 w 77"/>
                <a:gd name="T85" fmla="*/ 38 h 77"/>
                <a:gd name="T86" fmla="*/ 39 w 77"/>
                <a:gd name="T87" fmla="*/ 20 h 77"/>
                <a:gd name="T88" fmla="*/ 57 w 77"/>
                <a:gd name="T89" fmla="*/ 38 h 77"/>
                <a:gd name="T90" fmla="*/ 39 w 77"/>
                <a:gd name="T91"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2501381" y="4149606"/>
            <a:ext cx="433387" cy="374650"/>
            <a:chOff x="4456113" y="6981826"/>
            <a:chExt cx="433387" cy="374650"/>
          </a:xfrm>
        </p:grpSpPr>
        <p:sp>
          <p:nvSpPr>
            <p:cNvPr id="37" name="Freeform 27"/>
            <p:cNvSpPr>
              <a:spLocks noEditPoints="1"/>
            </p:cNvSpPr>
            <p:nvPr/>
          </p:nvSpPr>
          <p:spPr bwMode="auto">
            <a:xfrm>
              <a:off x="4456113" y="6981826"/>
              <a:ext cx="306387" cy="374650"/>
            </a:xfrm>
            <a:custGeom>
              <a:avLst/>
              <a:gdLst>
                <a:gd name="T0" fmla="*/ 67 w 96"/>
                <a:gd name="T1" fmla="*/ 48 h 119"/>
                <a:gd name="T2" fmla="*/ 76 w 96"/>
                <a:gd name="T3" fmla="*/ 28 h 119"/>
                <a:gd name="T4" fmla="*/ 48 w 96"/>
                <a:gd name="T5" fmla="*/ 0 h 119"/>
                <a:gd name="T6" fmla="*/ 20 w 96"/>
                <a:gd name="T7" fmla="*/ 28 h 119"/>
                <a:gd name="T8" fmla="*/ 29 w 96"/>
                <a:gd name="T9" fmla="*/ 48 h 119"/>
                <a:gd name="T10" fmla="*/ 0 w 96"/>
                <a:gd name="T11" fmla="*/ 92 h 119"/>
                <a:gd name="T12" fmla="*/ 0 w 96"/>
                <a:gd name="T13" fmla="*/ 119 h 119"/>
                <a:gd name="T14" fmla="*/ 96 w 96"/>
                <a:gd name="T15" fmla="*/ 119 h 119"/>
                <a:gd name="T16" fmla="*/ 96 w 96"/>
                <a:gd name="T17" fmla="*/ 92 h 119"/>
                <a:gd name="T18" fmla="*/ 67 w 96"/>
                <a:gd name="T19" fmla="*/ 48 h 119"/>
                <a:gd name="T20" fmla="*/ 27 w 96"/>
                <a:gd name="T21" fmla="*/ 28 h 119"/>
                <a:gd name="T22" fmla="*/ 48 w 96"/>
                <a:gd name="T23" fmla="*/ 8 h 119"/>
                <a:gd name="T24" fmla="*/ 69 w 96"/>
                <a:gd name="T25" fmla="*/ 28 h 119"/>
                <a:gd name="T26" fmla="*/ 59 w 96"/>
                <a:gd name="T27" fmla="*/ 46 h 119"/>
                <a:gd name="T28" fmla="*/ 48 w 96"/>
                <a:gd name="T29" fmla="*/ 49 h 119"/>
                <a:gd name="T30" fmla="*/ 37 w 96"/>
                <a:gd name="T31" fmla="*/ 46 h 119"/>
                <a:gd name="T32" fmla="*/ 27 w 96"/>
                <a:gd name="T33" fmla="*/ 28 h 119"/>
                <a:gd name="T34" fmla="*/ 83 w 96"/>
                <a:gd name="T35" fmla="*/ 107 h 119"/>
                <a:gd name="T36" fmla="*/ 13 w 96"/>
                <a:gd name="T37" fmla="*/ 107 h 119"/>
                <a:gd name="T38" fmla="*/ 13 w 96"/>
                <a:gd name="T39" fmla="*/ 92 h 119"/>
                <a:gd name="T40" fmla="*/ 48 w 96"/>
                <a:gd name="T41" fmla="*/ 57 h 119"/>
                <a:gd name="T42" fmla="*/ 83 w 96"/>
                <a:gd name="T43" fmla="*/ 92 h 119"/>
                <a:gd name="T44" fmla="*/ 83 w 96"/>
                <a:gd name="T45"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p:cNvSpPr>
              <a:spLocks/>
            </p:cNvSpPr>
            <p:nvPr/>
          </p:nvSpPr>
          <p:spPr bwMode="auto">
            <a:xfrm>
              <a:off x="4749800" y="6988176"/>
              <a:ext cx="139700" cy="195263"/>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9"/>
            <p:cNvSpPr>
              <a:spLocks noChangeArrowheads="1"/>
            </p:cNvSpPr>
            <p:nvPr/>
          </p:nvSpPr>
          <p:spPr bwMode="auto">
            <a:xfrm>
              <a:off x="4803775" y="7196138"/>
              <a:ext cx="34925"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Freeform 30"/>
          <p:cNvSpPr>
            <a:spLocks noEditPoints="1"/>
          </p:cNvSpPr>
          <p:nvPr/>
        </p:nvSpPr>
        <p:spPr bwMode="auto">
          <a:xfrm>
            <a:off x="2458518" y="2903976"/>
            <a:ext cx="525462" cy="379413"/>
          </a:xfrm>
          <a:custGeom>
            <a:avLst/>
            <a:gdLst>
              <a:gd name="T0" fmla="*/ 47 w 165"/>
              <a:gd name="T1" fmla="*/ 57 h 121"/>
              <a:gd name="T2" fmla="*/ 60 w 165"/>
              <a:gd name="T3" fmla="*/ 82 h 121"/>
              <a:gd name="T4" fmla="*/ 98 w 165"/>
              <a:gd name="T5" fmla="*/ 78 h 121"/>
              <a:gd name="T6" fmla="*/ 104 w 165"/>
              <a:gd name="T7" fmla="*/ 68 h 121"/>
              <a:gd name="T8" fmla="*/ 77 w 165"/>
              <a:gd name="T9" fmla="*/ 28 h 121"/>
              <a:gd name="T10" fmla="*/ 141 w 165"/>
              <a:gd name="T11" fmla="*/ 121 h 121"/>
              <a:gd name="T12" fmla="*/ 117 w 165"/>
              <a:gd name="T13" fmla="*/ 91 h 121"/>
              <a:gd name="T14" fmla="*/ 77 w 165"/>
              <a:gd name="T15" fmla="*/ 94 h 121"/>
              <a:gd name="T16" fmla="*/ 30 w 165"/>
              <a:gd name="T17" fmla="*/ 115 h 121"/>
              <a:gd name="T18" fmla="*/ 30 w 165"/>
              <a:gd name="T19" fmla="*/ 55 h 121"/>
              <a:gd name="T20" fmla="*/ 43 w 165"/>
              <a:gd name="T21" fmla="*/ 45 h 121"/>
              <a:gd name="T22" fmla="*/ 34 w 165"/>
              <a:gd name="T23" fmla="*/ 39 h 121"/>
              <a:gd name="T24" fmla="*/ 5 w 165"/>
              <a:gd name="T25" fmla="*/ 24 h 121"/>
              <a:gd name="T26" fmla="*/ 42 w 165"/>
              <a:gd name="T27" fmla="*/ 24 h 121"/>
              <a:gd name="T28" fmla="*/ 50 w 165"/>
              <a:gd name="T29" fmla="*/ 32 h 121"/>
              <a:gd name="T30" fmla="*/ 104 w 165"/>
              <a:gd name="T31" fmla="*/ 33 h 121"/>
              <a:gd name="T32" fmla="*/ 110 w 165"/>
              <a:gd name="T33" fmla="*/ 24 h 121"/>
              <a:gd name="T34" fmla="*/ 159 w 165"/>
              <a:gd name="T35" fmla="*/ 24 h 121"/>
              <a:gd name="T36" fmla="*/ 118 w 165"/>
              <a:gd name="T37" fmla="*/ 42 h 121"/>
              <a:gd name="T38" fmla="*/ 113 w 165"/>
              <a:gd name="T39" fmla="*/ 57 h 121"/>
              <a:gd name="T40" fmla="*/ 125 w 165"/>
              <a:gd name="T41" fmla="*/ 79 h 121"/>
              <a:gd name="T42" fmla="*/ 165 w 165"/>
              <a:gd name="T43" fmla="*/ 97 h 121"/>
              <a:gd name="T44" fmla="*/ 41 w 165"/>
              <a:gd name="T45" fmla="*/ 64 h 121"/>
              <a:gd name="T46" fmla="*/ 7 w 165"/>
              <a:gd name="T47" fmla="*/ 85 h 121"/>
              <a:gd name="T48" fmla="*/ 53 w 165"/>
              <a:gd name="T49" fmla="*/ 85 h 121"/>
              <a:gd name="T50" fmla="*/ 116 w 165"/>
              <a:gd name="T51" fmla="*/ 27 h 121"/>
              <a:gd name="T52" fmla="*/ 123 w 165"/>
              <a:gd name="T53" fmla="*/ 39 h 121"/>
              <a:gd name="T54" fmla="*/ 153 w 165"/>
              <a:gd name="T55" fmla="*/ 24 h 121"/>
              <a:gd name="T56" fmla="*/ 116 w 165"/>
              <a:gd name="T57" fmla="*/ 24 h 121"/>
              <a:gd name="T58" fmla="*/ 23 w 165"/>
              <a:gd name="T59" fmla="*/ 12 h 121"/>
              <a:gd name="T60" fmla="*/ 23 w 165"/>
              <a:gd name="T61" fmla="*/ 37 h 121"/>
              <a:gd name="T62" fmla="*/ 28 w 165"/>
              <a:gd name="T63" fmla="*/ 27 h 121"/>
              <a:gd name="T64" fmla="*/ 158 w 165"/>
              <a:gd name="T65" fmla="*/ 97 h 121"/>
              <a:gd name="T66" fmla="*/ 123 w 165"/>
              <a:gd name="T67" fmla="*/ 97 h 121"/>
              <a:gd name="T68" fmla="*/ 158 w 165"/>
              <a:gd name="T69" fmla="*/ 9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文本框 43"/>
          <p:cNvSpPr txBox="1"/>
          <p:nvPr/>
        </p:nvSpPr>
        <p:spPr>
          <a:xfrm>
            <a:off x="3108492" y="1635750"/>
            <a:ext cx="380232" cy="461665"/>
          </a:xfrm>
          <a:prstGeom prst="rect">
            <a:avLst/>
          </a:prstGeom>
          <a:noFill/>
        </p:spPr>
        <p:txBody>
          <a:bodyPr wrap="none" rtlCol="0">
            <a:spAutoFit/>
          </a:bodyPr>
          <a:lstStyle/>
          <a:p>
            <a:r>
              <a:rPr lang="en-US" altLang="zh-CN" sz="2400" dirty="0">
                <a:solidFill>
                  <a:srgbClr val="8F7EB9"/>
                </a:solidFill>
                <a:latin typeface="Agency FB" panose="020B0503020202020204" pitchFamily="34" charset="0"/>
              </a:rPr>
              <a:t>01</a:t>
            </a:r>
            <a:endParaRPr lang="zh-CN" altLang="en-US" sz="2400" dirty="0">
              <a:solidFill>
                <a:srgbClr val="8F7EB9"/>
              </a:solidFill>
              <a:latin typeface="Agency FB" panose="020B0503020202020204" pitchFamily="34" charset="0"/>
            </a:endParaRPr>
          </a:p>
        </p:txBody>
      </p:sp>
      <p:sp>
        <p:nvSpPr>
          <p:cNvPr id="46" name="文本框 45"/>
          <p:cNvSpPr txBox="1"/>
          <p:nvPr/>
        </p:nvSpPr>
        <p:spPr>
          <a:xfrm>
            <a:off x="3108492" y="4117878"/>
            <a:ext cx="447558" cy="461665"/>
          </a:xfrm>
          <a:prstGeom prst="rect">
            <a:avLst/>
          </a:prstGeom>
          <a:noFill/>
        </p:spPr>
        <p:txBody>
          <a:bodyPr wrap="none" rtlCol="0">
            <a:spAutoFit/>
          </a:bodyPr>
          <a:lstStyle/>
          <a:p>
            <a:r>
              <a:rPr lang="en-US" altLang="zh-CN" sz="2400" dirty="0">
                <a:solidFill>
                  <a:srgbClr val="76A42D"/>
                </a:solidFill>
                <a:latin typeface="Agency FB" panose="020B0503020202020204" pitchFamily="34" charset="0"/>
              </a:rPr>
              <a:t>03</a:t>
            </a:r>
            <a:endParaRPr lang="zh-CN" altLang="en-US" sz="2400" dirty="0">
              <a:solidFill>
                <a:srgbClr val="76A42D"/>
              </a:solidFill>
              <a:latin typeface="Agency FB" panose="020B0503020202020204" pitchFamily="34" charset="0"/>
            </a:endParaRPr>
          </a:p>
        </p:txBody>
      </p:sp>
      <p:sp>
        <p:nvSpPr>
          <p:cNvPr id="45" name="文本框 44"/>
          <p:cNvSpPr txBox="1"/>
          <p:nvPr/>
        </p:nvSpPr>
        <p:spPr>
          <a:xfrm>
            <a:off x="3108492" y="2876814"/>
            <a:ext cx="437940" cy="461665"/>
          </a:xfrm>
          <a:prstGeom prst="rect">
            <a:avLst/>
          </a:prstGeom>
          <a:noFill/>
        </p:spPr>
        <p:txBody>
          <a:bodyPr wrap="none" rtlCol="0">
            <a:spAutoFit/>
          </a:bodyPr>
          <a:lstStyle/>
          <a:p>
            <a:r>
              <a:rPr lang="en-US" altLang="zh-CN" sz="2400" dirty="0">
                <a:solidFill>
                  <a:srgbClr val="20A0D5"/>
                </a:solidFill>
                <a:latin typeface="Agency FB" panose="020B0503020202020204" pitchFamily="34" charset="0"/>
              </a:rPr>
              <a:t>02</a:t>
            </a:r>
            <a:endParaRPr lang="zh-CN" altLang="en-US" sz="2400" dirty="0">
              <a:solidFill>
                <a:srgbClr val="20A0D5"/>
              </a:solidFill>
              <a:latin typeface="Agency FB" panose="020B0503020202020204" pitchFamily="34" charset="0"/>
            </a:endParaRPr>
          </a:p>
        </p:txBody>
      </p:sp>
      <p:sp>
        <p:nvSpPr>
          <p:cNvPr id="47" name="文本框 46"/>
          <p:cNvSpPr txBox="1"/>
          <p:nvPr/>
        </p:nvSpPr>
        <p:spPr>
          <a:xfrm>
            <a:off x="3108492" y="5358941"/>
            <a:ext cx="436338" cy="461665"/>
          </a:xfrm>
          <a:prstGeom prst="rect">
            <a:avLst/>
          </a:prstGeom>
          <a:noFill/>
        </p:spPr>
        <p:txBody>
          <a:bodyPr wrap="none" rtlCol="0">
            <a:spAutoFit/>
          </a:bodyPr>
          <a:lstStyle/>
          <a:p>
            <a:r>
              <a:rPr lang="en-US" altLang="zh-CN" sz="2400" dirty="0">
                <a:solidFill>
                  <a:srgbClr val="F1891A"/>
                </a:solidFill>
                <a:latin typeface="Agency FB" panose="020B0503020202020204" pitchFamily="34" charset="0"/>
              </a:rPr>
              <a:t>04</a:t>
            </a:r>
            <a:endParaRPr lang="zh-CN" altLang="en-US" sz="2400" dirty="0">
              <a:solidFill>
                <a:srgbClr val="F1891A"/>
              </a:solidFill>
              <a:latin typeface="Agency FB" panose="020B0503020202020204" pitchFamily="34" charset="0"/>
            </a:endParaRPr>
          </a:p>
        </p:txBody>
      </p:sp>
      <p:sp>
        <p:nvSpPr>
          <p:cNvPr id="56" name="文本框 55"/>
          <p:cNvSpPr txBox="1"/>
          <p:nvPr/>
        </p:nvSpPr>
        <p:spPr>
          <a:xfrm>
            <a:off x="3842943" y="1681916"/>
            <a:ext cx="2082621" cy="646331"/>
          </a:xfrm>
          <a:prstGeom prst="rect">
            <a:avLst/>
          </a:prstGeom>
          <a:noFill/>
        </p:spPr>
        <p:txBody>
          <a:bodyPr wrap="none" rtlCol="0">
            <a:spAutoFit/>
          </a:bodyPr>
          <a:lstStyle/>
          <a:p>
            <a:r>
              <a:rPr lang="en-US" altLang="zh-CN" dirty="0">
                <a:solidFill>
                  <a:schemeClr val="bg1"/>
                </a:solidFill>
                <a:ea typeface="Arial Unicode MS" panose="020B0604020202020204" pitchFamily="34" charset="-122"/>
              </a:rPr>
              <a:t>2017</a:t>
            </a:r>
            <a:r>
              <a:rPr lang="zh-CN" altLang="en-US" dirty="0">
                <a:solidFill>
                  <a:schemeClr val="bg1"/>
                </a:solidFill>
                <a:ea typeface="Arial Unicode MS" panose="020B0604020202020204" pitchFamily="34" charset="-122"/>
              </a:rPr>
              <a:t>年度工作概述</a:t>
            </a:r>
          </a:p>
          <a:p>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 name="文本框 56"/>
          <p:cNvSpPr txBox="1"/>
          <p:nvPr/>
        </p:nvSpPr>
        <p:spPr>
          <a:xfrm>
            <a:off x="3842943" y="2918861"/>
            <a:ext cx="2313454" cy="369332"/>
          </a:xfrm>
          <a:prstGeom prst="rect">
            <a:avLst/>
          </a:prstGeom>
          <a:noFill/>
        </p:spPr>
        <p:txBody>
          <a:bodyPr wrap="none" rtlCol="0">
            <a:spAutoFit/>
          </a:bodyPr>
          <a:lstStyle/>
          <a:p>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2017</a:t>
            </a:r>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年工作完成情况</a:t>
            </a:r>
          </a:p>
        </p:txBody>
      </p:sp>
      <p:sp>
        <p:nvSpPr>
          <p:cNvPr id="58" name="文本框 57"/>
          <p:cNvSpPr txBox="1"/>
          <p:nvPr/>
        </p:nvSpPr>
        <p:spPr>
          <a:xfrm>
            <a:off x="3842943" y="4155806"/>
            <a:ext cx="2274982" cy="369332"/>
          </a:xfrm>
          <a:prstGeom prst="rect">
            <a:avLst/>
          </a:prstGeom>
          <a:noFill/>
        </p:spPr>
        <p:txBody>
          <a:bodyPr wrap="none" rtlCol="0">
            <a:spAutoFit/>
          </a:bodyPr>
          <a:lstStyle/>
          <a:p>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2017-2018</a:t>
            </a:r>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工作建议</a:t>
            </a:r>
          </a:p>
        </p:txBody>
      </p:sp>
      <p:sp>
        <p:nvSpPr>
          <p:cNvPr id="59" name="文本框 58"/>
          <p:cNvSpPr txBox="1"/>
          <p:nvPr/>
        </p:nvSpPr>
        <p:spPr>
          <a:xfrm>
            <a:off x="3842943" y="5392751"/>
            <a:ext cx="2313454" cy="369332"/>
          </a:xfrm>
          <a:prstGeom prst="rect">
            <a:avLst/>
          </a:prstGeom>
          <a:noFill/>
        </p:spPr>
        <p:txBody>
          <a:bodyPr wrap="none" rtlCol="0">
            <a:spAutoFit/>
          </a:bodyPr>
          <a:lstStyle/>
          <a:p>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2018</a:t>
            </a:r>
            <a:r>
              <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年个人工作计划</a:t>
            </a:r>
          </a:p>
        </p:txBody>
      </p:sp>
      <p:sp>
        <p:nvSpPr>
          <p:cNvPr id="30" name="文本框 90">
            <a:extLst>
              <a:ext uri="{FF2B5EF4-FFF2-40B4-BE49-F238E27FC236}">
                <a16:creationId xmlns:a16="http://schemas.microsoft.com/office/drawing/2014/main" id="{8CE08FD9-EEF8-4104-A2F9-FFC31D5C86FE}"/>
              </a:ext>
            </a:extLst>
          </p:cNvPr>
          <p:cNvSpPr txBox="1"/>
          <p:nvPr/>
        </p:nvSpPr>
        <p:spPr>
          <a:xfrm>
            <a:off x="2181734" y="351076"/>
            <a:ext cx="646331" cy="369332"/>
          </a:xfrm>
          <a:prstGeom prst="rect">
            <a:avLst/>
          </a:prstGeom>
          <a:noFill/>
        </p:spPr>
        <p:txBody>
          <a:bodyPr wrap="none" rtlCol="0">
            <a:spAutoFit/>
          </a:bodyPr>
          <a:lstStyle/>
          <a:p>
            <a:r>
              <a:rPr lang="zh-CN" altLang="en-US" b="1" dirty="0">
                <a:ea typeface="Arial Unicode MS" panose="020B0604020202020204" pitchFamily="34" charset="-122"/>
              </a:rPr>
              <a:t>目录</a:t>
            </a:r>
          </a:p>
        </p:txBody>
      </p:sp>
    </p:spTree>
    <p:extLst>
      <p:ext uri="{BB962C8B-B14F-4D97-AF65-F5344CB8AC3E}">
        <p14:creationId xmlns:p14="http://schemas.microsoft.com/office/powerpoint/2010/main" val="22542634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618978" y="1308295"/>
            <a:ext cx="5866228" cy="5410712"/>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2017.5.26</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加入到华为软件开发云团队。</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入职后通过一段时间的自我学习和同事们的帮助，</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周后融入到解决方案这个团队，继而开始可以独立地为客户进行产品功能讲解，技术文章和竞品分析等输出，企业促活，技术支持，提供解决方案（咨询，设计和实施），担当培训讲师等工作。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年本人的主要工作和能力主要体现在以下方面：</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技术水平及产品专业能力。基于软件开发云产品的各个服务功能进行模拟客户真实场景全流程打通。特别负责项目管理，部署两个服务领域，同时对其他服务也进行深入研究。</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能力。基于十年的软件开发和管理经验，可以为客户提供项目全生命周期的解决方案。特别对于软件开发云产品的部署服务，可以为客户提供任何线下部署工作迁移到软件开发云的解决方案，并且用自动化脚本实现并优化自动化部署，落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最后环节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持续部署。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专业领域及培训能力。在项目管理，敏捷开发，自动化部署等知识领域可以进行课程培训和专业指导。</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7" name="Group 22"/>
          <p:cNvGrpSpPr>
            <a:grpSpLocks noChangeAspect="1"/>
          </p:cNvGrpSpPr>
          <p:nvPr/>
        </p:nvGrpSpPr>
        <p:grpSpPr bwMode="auto">
          <a:xfrm>
            <a:off x="7743825" y="455613"/>
            <a:ext cx="2628900" cy="5856287"/>
            <a:chOff x="4878" y="287"/>
            <a:chExt cx="1656" cy="3689"/>
          </a:xfrm>
          <a:effectLst>
            <a:outerShdw blurRad="50800" dist="101600" dir="2700000" algn="tl" rotWithShape="0">
              <a:prstClr val="black">
                <a:alpha val="40000"/>
              </a:prstClr>
            </a:outerShdw>
          </a:effectLst>
        </p:grpSpPr>
        <p:sp>
          <p:nvSpPr>
            <p:cNvPr id="18" name="AutoShape 21"/>
            <p:cNvSpPr>
              <a:spLocks noChangeAspect="1" noChangeArrowheads="1" noTextEdit="1"/>
            </p:cNvSpPr>
            <p:nvPr/>
          </p:nvSpPr>
          <p:spPr bwMode="auto">
            <a:xfrm>
              <a:off x="4878" y="287"/>
              <a:ext cx="1656" cy="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23"/>
            <p:cNvSpPr>
              <a:spLocks noChangeArrowheads="1"/>
            </p:cNvSpPr>
            <p:nvPr/>
          </p:nvSpPr>
          <p:spPr bwMode="auto">
            <a:xfrm>
              <a:off x="5539" y="287"/>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24"/>
            <p:cNvSpPr>
              <a:spLocks noChangeArrowheads="1"/>
            </p:cNvSpPr>
            <p:nvPr/>
          </p:nvSpPr>
          <p:spPr bwMode="auto">
            <a:xfrm>
              <a:off x="4878" y="961"/>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25"/>
            <p:cNvSpPr>
              <a:spLocks noChangeArrowheads="1"/>
            </p:cNvSpPr>
            <p:nvPr/>
          </p:nvSpPr>
          <p:spPr bwMode="auto">
            <a:xfrm>
              <a:off x="5539" y="1633"/>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6"/>
            <p:cNvSpPr>
              <a:spLocks noChangeArrowheads="1"/>
            </p:cNvSpPr>
            <p:nvPr/>
          </p:nvSpPr>
          <p:spPr bwMode="auto">
            <a:xfrm>
              <a:off x="5539" y="2979"/>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27"/>
            <p:cNvSpPr>
              <a:spLocks noChangeArrowheads="1"/>
            </p:cNvSpPr>
            <p:nvPr/>
          </p:nvSpPr>
          <p:spPr bwMode="auto">
            <a:xfrm>
              <a:off x="4878" y="2307"/>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3"/>
            <p:cNvSpPr>
              <a:spLocks/>
            </p:cNvSpPr>
            <p:nvPr/>
          </p:nvSpPr>
          <p:spPr bwMode="auto">
            <a:xfrm>
              <a:off x="5283" y="1341"/>
              <a:ext cx="755" cy="236"/>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rgbClr val="FEB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4"/>
            <p:cNvSpPr>
              <a:spLocks/>
            </p:cNvSpPr>
            <p:nvPr/>
          </p:nvSpPr>
          <p:spPr bwMode="auto">
            <a:xfrm>
              <a:off x="5370" y="3384"/>
              <a:ext cx="754" cy="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7BA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5"/>
            <p:cNvSpPr>
              <a:spLocks/>
            </p:cNvSpPr>
            <p:nvPr/>
          </p:nvSpPr>
          <p:spPr bwMode="auto">
            <a:xfrm>
              <a:off x="5283" y="2689"/>
              <a:ext cx="755" cy="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rgbClr val="CA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6"/>
            <p:cNvSpPr>
              <a:spLocks/>
            </p:cNvSpPr>
            <p:nvPr/>
          </p:nvSpPr>
          <p:spPr bwMode="auto">
            <a:xfrm>
              <a:off x="5383" y="2012"/>
              <a:ext cx="753" cy="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720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7"/>
            <p:cNvSpPr>
              <a:spLocks/>
            </p:cNvSpPr>
            <p:nvPr/>
          </p:nvSpPr>
          <p:spPr bwMode="auto">
            <a:xfrm>
              <a:off x="5383" y="650"/>
              <a:ext cx="753" cy="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rgbClr val="1DC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548640"/>
            <a:ext cx="1386488" cy="1386488"/>
          </a:xfrm>
          <a:prstGeom prst="rect">
            <a:avLst/>
          </a:prstGeom>
          <a:effectLst>
            <a:outerShdw blurRad="50800" dist="38100" dir="2700000" algn="tl" rotWithShape="0">
              <a:prstClr val="black">
                <a:alpha val="40000"/>
              </a:prstClr>
            </a:outerShdw>
          </a:effectLst>
        </p:spPr>
      </p:pic>
      <p:pic>
        <p:nvPicPr>
          <p:cNvPr id="73" name="图片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9568" y="1614982"/>
            <a:ext cx="1386488" cy="1386488"/>
          </a:xfrm>
          <a:prstGeom prst="rect">
            <a:avLst/>
          </a:prstGeom>
          <a:effectLst>
            <a:outerShdw blurRad="50800" dist="38100" dir="2700000" algn="tl" rotWithShape="0">
              <a:prstClr val="black">
                <a:alpha val="40000"/>
              </a:prstClr>
            </a:outerShdw>
          </a:effectLst>
        </p:spPr>
      </p:pic>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9568" y="3756519"/>
            <a:ext cx="1386488" cy="1386488"/>
          </a:xfrm>
          <a:prstGeom prst="rect">
            <a:avLst/>
          </a:prstGeom>
          <a:effectLst>
            <a:outerShdw blurRad="50800" dist="38100" dir="2700000" algn="tl" rotWithShape="0">
              <a:prstClr val="black">
                <a:alpha val="40000"/>
              </a:prstClr>
            </a:outerShdw>
          </a:effectLst>
        </p:spPr>
      </p:pic>
      <p:pic>
        <p:nvPicPr>
          <p:cNvPr id="75" name="图片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4813429"/>
            <a:ext cx="1386488" cy="1386488"/>
          </a:xfrm>
          <a:prstGeom prst="rect">
            <a:avLst/>
          </a:prstGeom>
          <a:effectLst>
            <a:outerShdw blurRad="50800" dist="38100" dir="2700000" algn="tl" rotWithShape="0">
              <a:prstClr val="black">
                <a:alpha val="40000"/>
              </a:prstClr>
            </a:outerShdw>
          </a:effectLst>
        </p:spPr>
      </p:pic>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2681782"/>
            <a:ext cx="1386488" cy="1386488"/>
          </a:xfrm>
          <a:prstGeom prst="rect">
            <a:avLst/>
          </a:prstGeom>
          <a:effectLst>
            <a:outerShdw blurRad="50800" dist="38100" dir="2700000" algn="tl" rotWithShape="0">
              <a:prstClr val="black">
                <a:alpha val="40000"/>
              </a:prstClr>
            </a:outerShdw>
          </a:effectLst>
        </p:spPr>
      </p:pic>
      <p:sp>
        <p:nvSpPr>
          <p:cNvPr id="79" name="Freeform 910"/>
          <p:cNvSpPr>
            <a:spLocks/>
          </p:cNvSpPr>
          <p:nvPr/>
        </p:nvSpPr>
        <p:spPr bwMode="auto">
          <a:xfrm>
            <a:off x="8105746" y="1852294"/>
            <a:ext cx="882940" cy="890918"/>
          </a:xfrm>
          <a:custGeom>
            <a:avLst/>
            <a:gdLst>
              <a:gd name="T0" fmla="*/ 140 w 280"/>
              <a:gd name="T1" fmla="*/ 0 h 283"/>
              <a:gd name="T2" fmla="*/ 0 w 280"/>
              <a:gd name="T3" fmla="*/ 122 h 283"/>
              <a:gd name="T4" fmla="*/ 34 w 280"/>
              <a:gd name="T5" fmla="*/ 104 h 283"/>
              <a:gd name="T6" fmla="*/ 70 w 280"/>
              <a:gd name="T7" fmla="*/ 124 h 283"/>
              <a:gd name="T8" fmla="*/ 105 w 280"/>
              <a:gd name="T9" fmla="*/ 104 h 283"/>
              <a:gd name="T10" fmla="*/ 135 w 280"/>
              <a:gd name="T11" fmla="*/ 117 h 283"/>
              <a:gd name="T12" fmla="*/ 135 w 280"/>
              <a:gd name="T13" fmla="*/ 194 h 283"/>
              <a:gd name="T14" fmla="*/ 129 w 280"/>
              <a:gd name="T15" fmla="*/ 194 h 283"/>
              <a:gd name="T16" fmla="*/ 129 w 280"/>
              <a:gd name="T17" fmla="*/ 222 h 283"/>
              <a:gd name="T18" fmla="*/ 129 w 280"/>
              <a:gd name="T19" fmla="*/ 250 h 283"/>
              <a:gd name="T20" fmla="*/ 127 w 280"/>
              <a:gd name="T21" fmla="*/ 259 h 283"/>
              <a:gd name="T22" fmla="*/ 117 w 280"/>
              <a:gd name="T23" fmla="*/ 264 h 283"/>
              <a:gd name="T24" fmla="*/ 113 w 280"/>
              <a:gd name="T25" fmla="*/ 264 h 283"/>
              <a:gd name="T26" fmla="*/ 107 w 280"/>
              <a:gd name="T27" fmla="*/ 261 h 283"/>
              <a:gd name="T28" fmla="*/ 105 w 280"/>
              <a:gd name="T29" fmla="*/ 257 h 283"/>
              <a:gd name="T30" fmla="*/ 104 w 280"/>
              <a:gd name="T31" fmla="*/ 251 h 283"/>
              <a:gd name="T32" fmla="*/ 101 w 280"/>
              <a:gd name="T33" fmla="*/ 244 h 283"/>
              <a:gd name="T34" fmla="*/ 93 w 280"/>
              <a:gd name="T35" fmla="*/ 240 h 283"/>
              <a:gd name="T36" fmla="*/ 86 w 280"/>
              <a:gd name="T37" fmla="*/ 243 h 283"/>
              <a:gd name="T38" fmla="*/ 83 w 280"/>
              <a:gd name="T39" fmla="*/ 251 h 283"/>
              <a:gd name="T40" fmla="*/ 85 w 280"/>
              <a:gd name="T41" fmla="*/ 264 h 283"/>
              <a:gd name="T42" fmla="*/ 91 w 280"/>
              <a:gd name="T43" fmla="*/ 274 h 283"/>
              <a:gd name="T44" fmla="*/ 107 w 280"/>
              <a:gd name="T45" fmla="*/ 282 h 283"/>
              <a:gd name="T46" fmla="*/ 117 w 280"/>
              <a:gd name="T47" fmla="*/ 283 h 283"/>
              <a:gd name="T48" fmla="*/ 117 w 280"/>
              <a:gd name="T49" fmla="*/ 283 h 283"/>
              <a:gd name="T50" fmla="*/ 117 w 280"/>
              <a:gd name="T51" fmla="*/ 283 h 283"/>
              <a:gd name="T52" fmla="*/ 117 w 280"/>
              <a:gd name="T53" fmla="*/ 283 h 283"/>
              <a:gd name="T54" fmla="*/ 117 w 280"/>
              <a:gd name="T55" fmla="*/ 283 h 283"/>
              <a:gd name="T56" fmla="*/ 117 w 280"/>
              <a:gd name="T57" fmla="*/ 283 h 283"/>
              <a:gd name="T58" fmla="*/ 117 w 280"/>
              <a:gd name="T59" fmla="*/ 283 h 283"/>
              <a:gd name="T60" fmla="*/ 117 w 280"/>
              <a:gd name="T61" fmla="*/ 283 h 283"/>
              <a:gd name="T62" fmla="*/ 143 w 280"/>
              <a:gd name="T63" fmla="*/ 272 h 283"/>
              <a:gd name="T64" fmla="*/ 151 w 280"/>
              <a:gd name="T65" fmla="*/ 250 h 283"/>
              <a:gd name="T66" fmla="*/ 151 w 280"/>
              <a:gd name="T67" fmla="*/ 250 h 283"/>
              <a:gd name="T68" fmla="*/ 151 w 280"/>
              <a:gd name="T69" fmla="*/ 250 h 283"/>
              <a:gd name="T70" fmla="*/ 151 w 280"/>
              <a:gd name="T71" fmla="*/ 222 h 283"/>
              <a:gd name="T72" fmla="*/ 151 w 280"/>
              <a:gd name="T73" fmla="*/ 194 h 283"/>
              <a:gd name="T74" fmla="*/ 145 w 280"/>
              <a:gd name="T75" fmla="*/ 194 h 283"/>
              <a:gd name="T76" fmla="*/ 145 w 280"/>
              <a:gd name="T77" fmla="*/ 117 h 283"/>
              <a:gd name="T78" fmla="*/ 175 w 280"/>
              <a:gd name="T79" fmla="*/ 105 h 283"/>
              <a:gd name="T80" fmla="*/ 210 w 280"/>
              <a:gd name="T81" fmla="*/ 124 h 283"/>
              <a:gd name="T82" fmla="*/ 246 w 280"/>
              <a:gd name="T83" fmla="*/ 105 h 283"/>
              <a:gd name="T84" fmla="*/ 280 w 280"/>
              <a:gd name="T85" fmla="*/ 123 h 283"/>
              <a:gd name="T86" fmla="*/ 140 w 280"/>
              <a:gd name="T8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283">
                <a:moveTo>
                  <a:pt x="140" y="0"/>
                </a:moveTo>
                <a:cubicBezTo>
                  <a:pt x="68" y="0"/>
                  <a:pt x="9" y="54"/>
                  <a:pt x="0" y="122"/>
                </a:cubicBezTo>
                <a:cubicBezTo>
                  <a:pt x="7" y="112"/>
                  <a:pt x="20" y="104"/>
                  <a:pt x="34" y="104"/>
                </a:cubicBezTo>
                <a:cubicBezTo>
                  <a:pt x="50" y="104"/>
                  <a:pt x="63" y="112"/>
                  <a:pt x="70" y="124"/>
                </a:cubicBezTo>
                <a:cubicBezTo>
                  <a:pt x="76" y="113"/>
                  <a:pt x="89" y="104"/>
                  <a:pt x="105" y="104"/>
                </a:cubicBezTo>
                <a:cubicBezTo>
                  <a:pt x="117" y="104"/>
                  <a:pt x="128" y="110"/>
                  <a:pt x="135" y="117"/>
                </a:cubicBezTo>
                <a:cubicBezTo>
                  <a:pt x="135" y="194"/>
                  <a:pt x="135" y="194"/>
                  <a:pt x="135" y="194"/>
                </a:cubicBezTo>
                <a:cubicBezTo>
                  <a:pt x="129" y="194"/>
                  <a:pt x="129" y="194"/>
                  <a:pt x="129" y="194"/>
                </a:cubicBezTo>
                <a:cubicBezTo>
                  <a:pt x="129" y="194"/>
                  <a:pt x="129" y="208"/>
                  <a:pt x="129" y="222"/>
                </a:cubicBezTo>
                <a:cubicBezTo>
                  <a:pt x="129" y="236"/>
                  <a:pt x="129" y="250"/>
                  <a:pt x="129" y="250"/>
                </a:cubicBezTo>
                <a:cubicBezTo>
                  <a:pt x="129" y="252"/>
                  <a:pt x="129" y="256"/>
                  <a:pt x="127" y="259"/>
                </a:cubicBezTo>
                <a:cubicBezTo>
                  <a:pt x="125" y="262"/>
                  <a:pt x="122" y="264"/>
                  <a:pt x="117" y="264"/>
                </a:cubicBezTo>
                <a:cubicBezTo>
                  <a:pt x="116" y="264"/>
                  <a:pt x="115" y="264"/>
                  <a:pt x="113" y="264"/>
                </a:cubicBezTo>
                <a:cubicBezTo>
                  <a:pt x="111" y="263"/>
                  <a:pt x="109" y="262"/>
                  <a:pt x="107" y="261"/>
                </a:cubicBezTo>
                <a:cubicBezTo>
                  <a:pt x="106" y="259"/>
                  <a:pt x="106" y="258"/>
                  <a:pt x="105" y="257"/>
                </a:cubicBezTo>
                <a:cubicBezTo>
                  <a:pt x="104" y="255"/>
                  <a:pt x="104" y="253"/>
                  <a:pt x="104" y="251"/>
                </a:cubicBezTo>
                <a:cubicBezTo>
                  <a:pt x="104" y="248"/>
                  <a:pt x="103" y="245"/>
                  <a:pt x="101" y="244"/>
                </a:cubicBezTo>
                <a:cubicBezTo>
                  <a:pt x="99" y="242"/>
                  <a:pt x="96" y="240"/>
                  <a:pt x="93" y="240"/>
                </a:cubicBezTo>
                <a:cubicBezTo>
                  <a:pt x="90" y="240"/>
                  <a:pt x="88" y="242"/>
                  <a:pt x="86" y="243"/>
                </a:cubicBezTo>
                <a:cubicBezTo>
                  <a:pt x="84" y="245"/>
                  <a:pt x="83" y="248"/>
                  <a:pt x="83" y="251"/>
                </a:cubicBezTo>
                <a:cubicBezTo>
                  <a:pt x="83" y="256"/>
                  <a:pt x="83" y="260"/>
                  <a:pt x="85" y="264"/>
                </a:cubicBezTo>
                <a:cubicBezTo>
                  <a:pt x="86" y="267"/>
                  <a:pt x="88" y="271"/>
                  <a:pt x="91" y="274"/>
                </a:cubicBezTo>
                <a:cubicBezTo>
                  <a:pt x="96" y="278"/>
                  <a:pt x="102" y="281"/>
                  <a:pt x="107" y="282"/>
                </a:cubicBezTo>
                <a:cubicBezTo>
                  <a:pt x="112" y="283"/>
                  <a:pt x="116"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29" y="283"/>
                  <a:pt x="137" y="278"/>
                  <a:pt x="143" y="272"/>
                </a:cubicBezTo>
                <a:cubicBezTo>
                  <a:pt x="148" y="265"/>
                  <a:pt x="150" y="257"/>
                  <a:pt x="151" y="250"/>
                </a:cubicBezTo>
                <a:cubicBezTo>
                  <a:pt x="151" y="250"/>
                  <a:pt x="151" y="250"/>
                  <a:pt x="151" y="250"/>
                </a:cubicBezTo>
                <a:cubicBezTo>
                  <a:pt x="151" y="250"/>
                  <a:pt x="151" y="250"/>
                  <a:pt x="151" y="250"/>
                </a:cubicBezTo>
                <a:cubicBezTo>
                  <a:pt x="151" y="222"/>
                  <a:pt x="151" y="222"/>
                  <a:pt x="151" y="222"/>
                </a:cubicBezTo>
                <a:cubicBezTo>
                  <a:pt x="151" y="194"/>
                  <a:pt x="151" y="194"/>
                  <a:pt x="151" y="194"/>
                </a:cubicBezTo>
                <a:cubicBezTo>
                  <a:pt x="145" y="194"/>
                  <a:pt x="145" y="194"/>
                  <a:pt x="145" y="194"/>
                </a:cubicBezTo>
                <a:cubicBezTo>
                  <a:pt x="145" y="117"/>
                  <a:pt x="145" y="117"/>
                  <a:pt x="145" y="117"/>
                </a:cubicBezTo>
                <a:cubicBezTo>
                  <a:pt x="152" y="109"/>
                  <a:pt x="163" y="104"/>
                  <a:pt x="175" y="105"/>
                </a:cubicBezTo>
                <a:cubicBezTo>
                  <a:pt x="191" y="105"/>
                  <a:pt x="204" y="113"/>
                  <a:pt x="210" y="124"/>
                </a:cubicBezTo>
                <a:cubicBezTo>
                  <a:pt x="217" y="113"/>
                  <a:pt x="230" y="105"/>
                  <a:pt x="246" y="105"/>
                </a:cubicBezTo>
                <a:cubicBezTo>
                  <a:pt x="260" y="105"/>
                  <a:pt x="273" y="112"/>
                  <a:pt x="280" y="123"/>
                </a:cubicBezTo>
                <a:cubicBezTo>
                  <a:pt x="271" y="54"/>
                  <a:pt x="212" y="0"/>
                  <a:pt x="140" y="0"/>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07"/>
          <p:cNvSpPr>
            <a:spLocks noChangeAspect="1" noEditPoints="1"/>
          </p:cNvSpPr>
          <p:nvPr/>
        </p:nvSpPr>
        <p:spPr bwMode="auto">
          <a:xfrm>
            <a:off x="9226056" y="2898285"/>
            <a:ext cx="645496" cy="943007"/>
          </a:xfrm>
          <a:custGeom>
            <a:avLst/>
            <a:gdLst>
              <a:gd name="T0" fmla="*/ 151 w 243"/>
              <a:gd name="T1" fmla="*/ 4 h 354"/>
              <a:gd name="T2" fmla="*/ 236 w 243"/>
              <a:gd name="T3" fmla="*/ 91 h 354"/>
              <a:gd name="T4" fmla="*/ 212 w 243"/>
              <a:gd name="T5" fmla="*/ 202 h 354"/>
              <a:gd name="T6" fmla="*/ 201 w 243"/>
              <a:gd name="T7" fmla="*/ 243 h 354"/>
              <a:gd name="T8" fmla="*/ 199 w 243"/>
              <a:gd name="T9" fmla="*/ 276 h 354"/>
              <a:gd name="T10" fmla="*/ 183 w 243"/>
              <a:gd name="T11" fmla="*/ 322 h 354"/>
              <a:gd name="T12" fmla="*/ 143 w 243"/>
              <a:gd name="T13" fmla="*/ 354 h 354"/>
              <a:gd name="T14" fmla="*/ 63 w 243"/>
              <a:gd name="T15" fmla="*/ 328 h 354"/>
              <a:gd name="T16" fmla="*/ 43 w 243"/>
              <a:gd name="T17" fmla="*/ 281 h 354"/>
              <a:gd name="T18" fmla="*/ 43 w 243"/>
              <a:gd name="T19" fmla="*/ 253 h 354"/>
              <a:gd name="T20" fmla="*/ 39 w 243"/>
              <a:gd name="T21" fmla="*/ 231 h 354"/>
              <a:gd name="T22" fmla="*/ 10 w 243"/>
              <a:gd name="T23" fmla="*/ 163 h 354"/>
              <a:gd name="T24" fmla="*/ 74 w 243"/>
              <a:gd name="T25" fmla="*/ 10 h 354"/>
              <a:gd name="T26" fmla="*/ 114 w 243"/>
              <a:gd name="T27" fmla="*/ 0 h 354"/>
              <a:gd name="T28" fmla="*/ 121 w 243"/>
              <a:gd name="T29" fmla="*/ 245 h 354"/>
              <a:gd name="T30" fmla="*/ 180 w 243"/>
              <a:gd name="T31" fmla="*/ 233 h 354"/>
              <a:gd name="T32" fmla="*/ 205 w 243"/>
              <a:gd name="T33" fmla="*/ 168 h 354"/>
              <a:gd name="T34" fmla="*/ 182 w 243"/>
              <a:gd name="T35" fmla="*/ 44 h 354"/>
              <a:gd name="T36" fmla="*/ 26 w 243"/>
              <a:gd name="T37" fmla="*/ 138 h 354"/>
              <a:gd name="T38" fmla="*/ 62 w 243"/>
              <a:gd name="T39" fmla="*/ 235 h 354"/>
              <a:gd name="T40" fmla="*/ 121 w 243"/>
              <a:gd name="T41" fmla="*/ 245 h 354"/>
              <a:gd name="T42" fmla="*/ 74 w 243"/>
              <a:gd name="T43" fmla="*/ 254 h 354"/>
              <a:gd name="T44" fmla="*/ 74 w 243"/>
              <a:gd name="T45" fmla="*/ 274 h 354"/>
              <a:gd name="T46" fmla="*/ 169 w 243"/>
              <a:gd name="T47" fmla="*/ 274 h 354"/>
              <a:gd name="T48" fmla="*/ 169 w 243"/>
              <a:gd name="T49" fmla="*/ 254 h 354"/>
              <a:gd name="T50" fmla="*/ 121 w 243"/>
              <a:gd name="T51" fmla="*/ 283 h 354"/>
              <a:gd name="T52" fmla="*/ 64 w 243"/>
              <a:gd name="T53" fmla="*/ 289 h 354"/>
              <a:gd name="T54" fmla="*/ 140 w 243"/>
              <a:gd name="T55" fmla="*/ 303 h 354"/>
              <a:gd name="T56" fmla="*/ 178 w 243"/>
              <a:gd name="T57" fmla="*/ 297 h 354"/>
              <a:gd name="T58" fmla="*/ 121 w 243"/>
              <a:gd name="T59" fmla="*/ 283 h 354"/>
              <a:gd name="T60" fmla="*/ 100 w 243"/>
              <a:gd name="T61" fmla="*/ 332 h 354"/>
              <a:gd name="T62" fmla="*/ 159 w 243"/>
              <a:gd name="T63" fmla="*/ 3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6"/>
          <p:cNvSpPr>
            <a:spLocks noChangeAspect="1" noEditPoints="1"/>
          </p:cNvSpPr>
          <p:nvPr/>
        </p:nvSpPr>
        <p:spPr bwMode="auto">
          <a:xfrm>
            <a:off x="8132831" y="3992856"/>
            <a:ext cx="825364" cy="904291"/>
          </a:xfrm>
          <a:custGeom>
            <a:avLst/>
            <a:gdLst>
              <a:gd name="T0" fmla="*/ 62 w 183"/>
              <a:gd name="T1" fmla="*/ 22 h 200"/>
              <a:gd name="T2" fmla="*/ 36 w 183"/>
              <a:gd name="T3" fmla="*/ 11 h 200"/>
              <a:gd name="T4" fmla="*/ 0 w 183"/>
              <a:gd name="T5" fmla="*/ 48 h 200"/>
              <a:gd name="T6" fmla="*/ 9 w 183"/>
              <a:gd name="T7" fmla="*/ 73 h 200"/>
              <a:gd name="T8" fmla="*/ 62 w 183"/>
              <a:gd name="T9" fmla="*/ 22 h 200"/>
              <a:gd name="T10" fmla="*/ 147 w 183"/>
              <a:gd name="T11" fmla="*/ 11 h 200"/>
              <a:gd name="T12" fmla="*/ 119 w 183"/>
              <a:gd name="T13" fmla="*/ 23 h 200"/>
              <a:gd name="T14" fmla="*/ 170 w 183"/>
              <a:gd name="T15" fmla="*/ 76 h 200"/>
              <a:gd name="T16" fmla="*/ 183 w 183"/>
              <a:gd name="T17" fmla="*/ 48 h 200"/>
              <a:gd name="T18" fmla="*/ 147 w 183"/>
              <a:gd name="T19" fmla="*/ 11 h 200"/>
              <a:gd name="T20" fmla="*/ 169 w 183"/>
              <a:gd name="T21" fmla="*/ 103 h 200"/>
              <a:gd name="T22" fmla="*/ 96 w 183"/>
              <a:gd name="T23" fmla="*/ 23 h 200"/>
              <a:gd name="T24" fmla="*/ 96 w 183"/>
              <a:gd name="T25" fmla="*/ 6 h 200"/>
              <a:gd name="T26" fmla="*/ 98 w 183"/>
              <a:gd name="T27" fmla="*/ 6 h 200"/>
              <a:gd name="T28" fmla="*/ 102 w 183"/>
              <a:gd name="T29" fmla="*/ 3 h 200"/>
              <a:gd name="T30" fmla="*/ 98 w 183"/>
              <a:gd name="T31" fmla="*/ 0 h 200"/>
              <a:gd name="T32" fmla="*/ 81 w 183"/>
              <a:gd name="T33" fmla="*/ 0 h 200"/>
              <a:gd name="T34" fmla="*/ 78 w 183"/>
              <a:gd name="T35" fmla="*/ 3 h 200"/>
              <a:gd name="T36" fmla="*/ 81 w 183"/>
              <a:gd name="T37" fmla="*/ 6 h 200"/>
              <a:gd name="T38" fmla="*/ 84 w 183"/>
              <a:gd name="T39" fmla="*/ 6 h 200"/>
              <a:gd name="T40" fmla="*/ 84 w 183"/>
              <a:gd name="T41" fmla="*/ 23 h 200"/>
              <a:gd name="T42" fmla="*/ 9 w 183"/>
              <a:gd name="T43" fmla="*/ 103 h 200"/>
              <a:gd name="T44" fmla="*/ 38 w 183"/>
              <a:gd name="T45" fmla="*/ 164 h 200"/>
              <a:gd name="T46" fmla="*/ 29 w 183"/>
              <a:gd name="T47" fmla="*/ 190 h 200"/>
              <a:gd name="T48" fmla="*/ 33 w 183"/>
              <a:gd name="T49" fmla="*/ 198 h 200"/>
              <a:gd name="T50" fmla="*/ 35 w 183"/>
              <a:gd name="T51" fmla="*/ 199 h 200"/>
              <a:gd name="T52" fmla="*/ 43 w 183"/>
              <a:gd name="T53" fmla="*/ 196 h 200"/>
              <a:gd name="T54" fmla="*/ 53 w 183"/>
              <a:gd name="T55" fmla="*/ 174 h 200"/>
              <a:gd name="T56" fmla="*/ 89 w 183"/>
              <a:gd name="T57" fmla="*/ 183 h 200"/>
              <a:gd name="T58" fmla="*/ 125 w 183"/>
              <a:gd name="T59" fmla="*/ 174 h 200"/>
              <a:gd name="T60" fmla="*/ 136 w 183"/>
              <a:gd name="T61" fmla="*/ 196 h 200"/>
              <a:gd name="T62" fmla="*/ 144 w 183"/>
              <a:gd name="T63" fmla="*/ 199 h 200"/>
              <a:gd name="T64" fmla="*/ 146 w 183"/>
              <a:gd name="T65" fmla="*/ 198 h 200"/>
              <a:gd name="T66" fmla="*/ 149 w 183"/>
              <a:gd name="T67" fmla="*/ 190 h 200"/>
              <a:gd name="T68" fmla="*/ 141 w 183"/>
              <a:gd name="T69" fmla="*/ 164 h 200"/>
              <a:gd name="T70" fmla="*/ 169 w 183"/>
              <a:gd name="T71" fmla="*/ 103 h 200"/>
              <a:gd name="T72" fmla="*/ 89 w 183"/>
              <a:gd name="T73" fmla="*/ 167 h 200"/>
              <a:gd name="T74" fmla="*/ 25 w 183"/>
              <a:gd name="T75" fmla="*/ 103 h 200"/>
              <a:gd name="T76" fmla="*/ 89 w 183"/>
              <a:gd name="T77" fmla="*/ 39 h 200"/>
              <a:gd name="T78" fmla="*/ 153 w 183"/>
              <a:gd name="T79" fmla="*/ 103 h 200"/>
              <a:gd name="T80" fmla="*/ 89 w 183"/>
              <a:gd name="T81" fmla="*/ 167 h 200"/>
              <a:gd name="T82" fmla="*/ 97 w 183"/>
              <a:gd name="T83" fmla="*/ 111 h 200"/>
              <a:gd name="T84" fmla="*/ 100 w 183"/>
              <a:gd name="T85" fmla="*/ 103 h 200"/>
              <a:gd name="T86" fmla="*/ 91 w 183"/>
              <a:gd name="T87" fmla="*/ 92 h 200"/>
              <a:gd name="T88" fmla="*/ 91 w 183"/>
              <a:gd name="T89" fmla="*/ 55 h 200"/>
              <a:gd name="T90" fmla="*/ 89 w 183"/>
              <a:gd name="T91" fmla="*/ 53 h 200"/>
              <a:gd name="T92" fmla="*/ 87 w 183"/>
              <a:gd name="T93" fmla="*/ 55 h 200"/>
              <a:gd name="T94" fmla="*/ 87 w 183"/>
              <a:gd name="T95" fmla="*/ 92 h 200"/>
              <a:gd name="T96" fmla="*/ 78 w 183"/>
              <a:gd name="T97" fmla="*/ 103 h 200"/>
              <a:gd name="T98" fmla="*/ 89 w 183"/>
              <a:gd name="T99" fmla="*/ 114 h 200"/>
              <a:gd name="T100" fmla="*/ 93 w 183"/>
              <a:gd name="T101" fmla="*/ 113 h 200"/>
              <a:gd name="T102" fmla="*/ 104 w 183"/>
              <a:gd name="T103" fmla="*/ 131 h 200"/>
              <a:gd name="T104" fmla="*/ 107 w 183"/>
              <a:gd name="T105" fmla="*/ 132 h 200"/>
              <a:gd name="T106" fmla="*/ 108 w 183"/>
              <a:gd name="T107" fmla="*/ 129 h 200"/>
              <a:gd name="T108" fmla="*/ 97 w 183"/>
              <a:gd name="T109"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00">
                <a:moveTo>
                  <a:pt x="62" y="22"/>
                </a:moveTo>
                <a:cubicBezTo>
                  <a:pt x="56" y="15"/>
                  <a:pt x="46" y="11"/>
                  <a:pt x="36" y="11"/>
                </a:cubicBezTo>
                <a:cubicBezTo>
                  <a:pt x="16" y="11"/>
                  <a:pt x="0" y="28"/>
                  <a:pt x="0" y="48"/>
                </a:cubicBezTo>
                <a:cubicBezTo>
                  <a:pt x="0" y="57"/>
                  <a:pt x="3" y="66"/>
                  <a:pt x="9" y="73"/>
                </a:cubicBezTo>
                <a:cubicBezTo>
                  <a:pt x="18" y="49"/>
                  <a:pt x="38" y="30"/>
                  <a:pt x="62" y="22"/>
                </a:cubicBezTo>
                <a:close/>
                <a:moveTo>
                  <a:pt x="147" y="11"/>
                </a:moveTo>
                <a:cubicBezTo>
                  <a:pt x="136" y="11"/>
                  <a:pt x="126" y="16"/>
                  <a:pt x="119" y="23"/>
                </a:cubicBezTo>
                <a:cubicBezTo>
                  <a:pt x="143" y="32"/>
                  <a:pt x="162" y="52"/>
                  <a:pt x="170" y="76"/>
                </a:cubicBezTo>
                <a:cubicBezTo>
                  <a:pt x="178" y="69"/>
                  <a:pt x="183" y="59"/>
                  <a:pt x="183" y="48"/>
                </a:cubicBezTo>
                <a:cubicBezTo>
                  <a:pt x="183" y="28"/>
                  <a:pt x="167" y="11"/>
                  <a:pt x="147" y="11"/>
                </a:cubicBezTo>
                <a:close/>
                <a:moveTo>
                  <a:pt x="169" y="103"/>
                </a:moveTo>
                <a:cubicBezTo>
                  <a:pt x="169" y="61"/>
                  <a:pt x="137" y="26"/>
                  <a:pt x="96" y="23"/>
                </a:cubicBezTo>
                <a:cubicBezTo>
                  <a:pt x="96" y="6"/>
                  <a:pt x="96" y="6"/>
                  <a:pt x="96" y="6"/>
                </a:cubicBezTo>
                <a:cubicBezTo>
                  <a:pt x="98" y="6"/>
                  <a:pt x="98" y="6"/>
                  <a:pt x="98" y="6"/>
                </a:cubicBezTo>
                <a:cubicBezTo>
                  <a:pt x="100" y="6"/>
                  <a:pt x="102" y="5"/>
                  <a:pt x="102" y="3"/>
                </a:cubicBezTo>
                <a:cubicBezTo>
                  <a:pt x="102" y="1"/>
                  <a:pt x="100" y="0"/>
                  <a:pt x="98" y="0"/>
                </a:cubicBezTo>
                <a:cubicBezTo>
                  <a:pt x="81" y="0"/>
                  <a:pt x="81" y="0"/>
                  <a:pt x="81" y="0"/>
                </a:cubicBezTo>
                <a:cubicBezTo>
                  <a:pt x="80" y="0"/>
                  <a:pt x="78" y="1"/>
                  <a:pt x="78" y="3"/>
                </a:cubicBezTo>
                <a:cubicBezTo>
                  <a:pt x="78" y="5"/>
                  <a:pt x="80" y="6"/>
                  <a:pt x="81" y="6"/>
                </a:cubicBezTo>
                <a:cubicBezTo>
                  <a:pt x="84" y="6"/>
                  <a:pt x="84" y="6"/>
                  <a:pt x="84" y="6"/>
                </a:cubicBezTo>
                <a:cubicBezTo>
                  <a:pt x="84" y="23"/>
                  <a:pt x="84" y="23"/>
                  <a:pt x="84" y="23"/>
                </a:cubicBezTo>
                <a:cubicBezTo>
                  <a:pt x="42" y="25"/>
                  <a:pt x="9" y="60"/>
                  <a:pt x="9" y="103"/>
                </a:cubicBezTo>
                <a:cubicBezTo>
                  <a:pt x="9" y="127"/>
                  <a:pt x="20" y="150"/>
                  <a:pt x="38" y="164"/>
                </a:cubicBezTo>
                <a:cubicBezTo>
                  <a:pt x="29" y="190"/>
                  <a:pt x="29" y="190"/>
                  <a:pt x="29" y="190"/>
                </a:cubicBezTo>
                <a:cubicBezTo>
                  <a:pt x="28" y="194"/>
                  <a:pt x="30" y="197"/>
                  <a:pt x="33" y="198"/>
                </a:cubicBezTo>
                <a:cubicBezTo>
                  <a:pt x="35" y="199"/>
                  <a:pt x="35" y="199"/>
                  <a:pt x="35" y="199"/>
                </a:cubicBezTo>
                <a:cubicBezTo>
                  <a:pt x="38" y="200"/>
                  <a:pt x="41" y="199"/>
                  <a:pt x="43" y="196"/>
                </a:cubicBezTo>
                <a:cubicBezTo>
                  <a:pt x="53" y="174"/>
                  <a:pt x="53" y="174"/>
                  <a:pt x="53" y="174"/>
                </a:cubicBezTo>
                <a:cubicBezTo>
                  <a:pt x="64" y="180"/>
                  <a:pt x="76" y="183"/>
                  <a:pt x="89" y="183"/>
                </a:cubicBezTo>
                <a:cubicBezTo>
                  <a:pt x="102" y="183"/>
                  <a:pt x="114" y="180"/>
                  <a:pt x="125" y="174"/>
                </a:cubicBezTo>
                <a:cubicBezTo>
                  <a:pt x="136" y="196"/>
                  <a:pt x="136" y="196"/>
                  <a:pt x="136" y="196"/>
                </a:cubicBezTo>
                <a:cubicBezTo>
                  <a:pt x="137" y="199"/>
                  <a:pt x="141" y="200"/>
                  <a:pt x="144" y="199"/>
                </a:cubicBezTo>
                <a:cubicBezTo>
                  <a:pt x="146" y="198"/>
                  <a:pt x="146" y="198"/>
                  <a:pt x="146" y="198"/>
                </a:cubicBezTo>
                <a:cubicBezTo>
                  <a:pt x="149" y="197"/>
                  <a:pt x="150" y="194"/>
                  <a:pt x="149" y="190"/>
                </a:cubicBezTo>
                <a:cubicBezTo>
                  <a:pt x="141" y="164"/>
                  <a:pt x="141" y="164"/>
                  <a:pt x="141" y="164"/>
                </a:cubicBezTo>
                <a:cubicBezTo>
                  <a:pt x="158" y="149"/>
                  <a:pt x="169" y="127"/>
                  <a:pt x="169" y="103"/>
                </a:cubicBezTo>
                <a:close/>
                <a:moveTo>
                  <a:pt x="89" y="167"/>
                </a:moveTo>
                <a:cubicBezTo>
                  <a:pt x="54" y="167"/>
                  <a:pt x="25" y="138"/>
                  <a:pt x="25" y="103"/>
                </a:cubicBezTo>
                <a:cubicBezTo>
                  <a:pt x="25" y="67"/>
                  <a:pt x="54" y="39"/>
                  <a:pt x="89" y="39"/>
                </a:cubicBezTo>
                <a:cubicBezTo>
                  <a:pt x="124" y="39"/>
                  <a:pt x="153" y="67"/>
                  <a:pt x="153" y="103"/>
                </a:cubicBezTo>
                <a:cubicBezTo>
                  <a:pt x="153" y="138"/>
                  <a:pt x="124" y="167"/>
                  <a:pt x="89" y="167"/>
                </a:cubicBezTo>
                <a:close/>
                <a:moveTo>
                  <a:pt x="97" y="111"/>
                </a:moveTo>
                <a:cubicBezTo>
                  <a:pt x="99" y="109"/>
                  <a:pt x="100" y="106"/>
                  <a:pt x="100" y="103"/>
                </a:cubicBezTo>
                <a:cubicBezTo>
                  <a:pt x="100" y="97"/>
                  <a:pt x="96" y="93"/>
                  <a:pt x="91" y="92"/>
                </a:cubicBezTo>
                <a:cubicBezTo>
                  <a:pt x="91" y="55"/>
                  <a:pt x="91" y="55"/>
                  <a:pt x="91" y="55"/>
                </a:cubicBezTo>
                <a:cubicBezTo>
                  <a:pt x="91" y="54"/>
                  <a:pt x="90" y="53"/>
                  <a:pt x="89" y="53"/>
                </a:cubicBezTo>
                <a:cubicBezTo>
                  <a:pt x="88" y="53"/>
                  <a:pt x="87" y="54"/>
                  <a:pt x="87" y="55"/>
                </a:cubicBezTo>
                <a:cubicBezTo>
                  <a:pt x="87" y="92"/>
                  <a:pt x="87" y="92"/>
                  <a:pt x="87" y="92"/>
                </a:cubicBezTo>
                <a:cubicBezTo>
                  <a:pt x="82" y="93"/>
                  <a:pt x="78" y="97"/>
                  <a:pt x="78" y="103"/>
                </a:cubicBezTo>
                <a:cubicBezTo>
                  <a:pt x="78" y="109"/>
                  <a:pt x="83" y="114"/>
                  <a:pt x="89" y="114"/>
                </a:cubicBezTo>
                <a:cubicBezTo>
                  <a:pt x="90" y="114"/>
                  <a:pt x="92" y="114"/>
                  <a:pt x="93" y="113"/>
                </a:cubicBezTo>
                <a:cubicBezTo>
                  <a:pt x="104" y="131"/>
                  <a:pt x="104" y="131"/>
                  <a:pt x="104" y="131"/>
                </a:cubicBezTo>
                <a:cubicBezTo>
                  <a:pt x="105" y="132"/>
                  <a:pt x="106" y="133"/>
                  <a:pt x="107" y="132"/>
                </a:cubicBezTo>
                <a:cubicBezTo>
                  <a:pt x="108" y="131"/>
                  <a:pt x="109" y="130"/>
                  <a:pt x="108" y="129"/>
                </a:cubicBezTo>
                <a:lnTo>
                  <a:pt x="97" y="11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2" name="组合 81"/>
          <p:cNvGrpSpPr>
            <a:grpSpLocks noChangeAspect="1"/>
          </p:cNvGrpSpPr>
          <p:nvPr/>
        </p:nvGrpSpPr>
        <p:grpSpPr>
          <a:xfrm>
            <a:off x="9115827" y="5075665"/>
            <a:ext cx="948522" cy="812107"/>
            <a:chOff x="2162176" y="-104775"/>
            <a:chExt cx="1655763" cy="1417638"/>
          </a:xfrm>
          <a:solidFill>
            <a:schemeClr val="tx1">
              <a:lumMod val="65000"/>
              <a:lumOff val="35000"/>
            </a:schemeClr>
          </a:solidFill>
        </p:grpSpPr>
        <p:sp>
          <p:nvSpPr>
            <p:cNvPr id="83"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4"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85" name="Freeform 63"/>
          <p:cNvSpPr>
            <a:spLocks noChangeAspect="1" noEditPoints="1"/>
          </p:cNvSpPr>
          <p:nvPr/>
        </p:nvSpPr>
        <p:spPr bwMode="auto">
          <a:xfrm>
            <a:off x="9184430" y="764535"/>
            <a:ext cx="824215" cy="936159"/>
          </a:xfrm>
          <a:custGeom>
            <a:avLst/>
            <a:gdLst>
              <a:gd name="T0" fmla="*/ 319 w 352"/>
              <a:gd name="T1" fmla="*/ 209 h 400"/>
              <a:gd name="T2" fmla="*/ 238 w 352"/>
              <a:gd name="T3" fmla="*/ 134 h 400"/>
              <a:gd name="T4" fmla="*/ 251 w 352"/>
              <a:gd name="T5" fmla="*/ 134 h 400"/>
              <a:gd name="T6" fmla="*/ 313 w 352"/>
              <a:gd name="T7" fmla="*/ 114 h 400"/>
              <a:gd name="T8" fmla="*/ 283 w 352"/>
              <a:gd name="T9" fmla="*/ 96 h 400"/>
              <a:gd name="T10" fmla="*/ 292 w 352"/>
              <a:gd name="T11" fmla="*/ 82 h 400"/>
              <a:gd name="T12" fmla="*/ 289 w 352"/>
              <a:gd name="T13" fmla="*/ 75 h 400"/>
              <a:gd name="T14" fmla="*/ 237 w 352"/>
              <a:gd name="T15" fmla="*/ 97 h 400"/>
              <a:gd name="T16" fmla="*/ 231 w 352"/>
              <a:gd name="T17" fmla="*/ 16 h 400"/>
              <a:gd name="T18" fmla="*/ 142 w 352"/>
              <a:gd name="T19" fmla="*/ 17 h 400"/>
              <a:gd name="T20" fmla="*/ 136 w 352"/>
              <a:gd name="T21" fmla="*/ 108 h 400"/>
              <a:gd name="T22" fmla="*/ 121 w 352"/>
              <a:gd name="T23" fmla="*/ 112 h 400"/>
              <a:gd name="T24" fmla="*/ 111 w 352"/>
              <a:gd name="T25" fmla="*/ 119 h 400"/>
              <a:gd name="T26" fmla="*/ 127 w 352"/>
              <a:gd name="T27" fmla="*/ 130 h 400"/>
              <a:gd name="T28" fmla="*/ 34 w 352"/>
              <a:gd name="T29" fmla="*/ 214 h 400"/>
              <a:gd name="T30" fmla="*/ 149 w 352"/>
              <a:gd name="T31" fmla="*/ 391 h 400"/>
              <a:gd name="T32" fmla="*/ 343 w 352"/>
              <a:gd name="T33" fmla="*/ 268 h 400"/>
              <a:gd name="T34" fmla="*/ 303 w 352"/>
              <a:gd name="T35" fmla="*/ 109 h 400"/>
              <a:gd name="T36" fmla="*/ 251 w 352"/>
              <a:gd name="T37" fmla="*/ 123 h 400"/>
              <a:gd name="T38" fmla="*/ 243 w 352"/>
              <a:gd name="T39" fmla="*/ 122 h 400"/>
              <a:gd name="T40" fmla="*/ 280 w 352"/>
              <a:gd name="T41" fmla="*/ 85 h 400"/>
              <a:gd name="T42" fmla="*/ 239 w 352"/>
              <a:gd name="T43" fmla="*/ 111 h 400"/>
              <a:gd name="T44" fmla="*/ 280 w 352"/>
              <a:gd name="T45" fmla="*/ 85 h 400"/>
              <a:gd name="T46" fmla="*/ 218 w 352"/>
              <a:gd name="T47" fmla="*/ 315 h 400"/>
              <a:gd name="T48" fmla="*/ 183 w 352"/>
              <a:gd name="T49" fmla="*/ 326 h 400"/>
              <a:gd name="T50" fmla="*/ 169 w 352"/>
              <a:gd name="T51" fmla="*/ 344 h 400"/>
              <a:gd name="T52" fmla="*/ 147 w 352"/>
              <a:gd name="T53" fmla="*/ 322 h 400"/>
              <a:gd name="T54" fmla="*/ 122 w 352"/>
              <a:gd name="T55" fmla="*/ 300 h 400"/>
              <a:gd name="T56" fmla="*/ 155 w 352"/>
              <a:gd name="T57" fmla="*/ 280 h 400"/>
              <a:gd name="T58" fmla="*/ 169 w 352"/>
              <a:gd name="T59" fmla="*/ 301 h 400"/>
              <a:gd name="T60" fmla="*/ 142 w 352"/>
              <a:gd name="T61" fmla="*/ 258 h 400"/>
              <a:gd name="T62" fmla="*/ 122 w 352"/>
              <a:gd name="T63" fmla="*/ 225 h 400"/>
              <a:gd name="T64" fmla="*/ 169 w 352"/>
              <a:gd name="T65" fmla="*/ 184 h 400"/>
              <a:gd name="T66" fmla="*/ 183 w 352"/>
              <a:gd name="T67" fmla="*/ 175 h 400"/>
              <a:gd name="T68" fmla="*/ 215 w 352"/>
              <a:gd name="T69" fmla="*/ 194 h 400"/>
              <a:gd name="T70" fmla="*/ 195 w 352"/>
              <a:gd name="T71" fmla="*/ 223 h 400"/>
              <a:gd name="T72" fmla="*/ 183 w 352"/>
              <a:gd name="T73" fmla="*/ 209 h 400"/>
              <a:gd name="T74" fmla="*/ 221 w 352"/>
              <a:gd name="T75" fmla="*/ 252 h 400"/>
              <a:gd name="T76" fmla="*/ 230 w 352"/>
              <a:gd name="T77" fmla="*/ 30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2" h="400">
                <a:moveTo>
                  <a:pt x="343" y="268"/>
                </a:moveTo>
                <a:cubicBezTo>
                  <a:pt x="339" y="245"/>
                  <a:pt x="331" y="231"/>
                  <a:pt x="319" y="209"/>
                </a:cubicBezTo>
                <a:cubicBezTo>
                  <a:pt x="308" y="192"/>
                  <a:pt x="288" y="172"/>
                  <a:pt x="273" y="160"/>
                </a:cubicBezTo>
                <a:cubicBezTo>
                  <a:pt x="262" y="151"/>
                  <a:pt x="249" y="143"/>
                  <a:pt x="238" y="134"/>
                </a:cubicBezTo>
                <a:cubicBezTo>
                  <a:pt x="241" y="134"/>
                  <a:pt x="241" y="134"/>
                  <a:pt x="241" y="134"/>
                </a:cubicBezTo>
                <a:cubicBezTo>
                  <a:pt x="251" y="134"/>
                  <a:pt x="251" y="134"/>
                  <a:pt x="251" y="134"/>
                </a:cubicBezTo>
                <a:cubicBezTo>
                  <a:pt x="258" y="134"/>
                  <a:pt x="266" y="134"/>
                  <a:pt x="274" y="133"/>
                </a:cubicBezTo>
                <a:cubicBezTo>
                  <a:pt x="283" y="132"/>
                  <a:pt x="306" y="128"/>
                  <a:pt x="313" y="114"/>
                </a:cubicBezTo>
                <a:cubicBezTo>
                  <a:pt x="318" y="104"/>
                  <a:pt x="314" y="99"/>
                  <a:pt x="311" y="97"/>
                </a:cubicBezTo>
                <a:cubicBezTo>
                  <a:pt x="306" y="93"/>
                  <a:pt x="295" y="94"/>
                  <a:pt x="283" y="96"/>
                </a:cubicBezTo>
                <a:cubicBezTo>
                  <a:pt x="288" y="92"/>
                  <a:pt x="291" y="88"/>
                  <a:pt x="292" y="84"/>
                </a:cubicBezTo>
                <a:cubicBezTo>
                  <a:pt x="292" y="84"/>
                  <a:pt x="292" y="83"/>
                  <a:pt x="292" y="82"/>
                </a:cubicBezTo>
                <a:cubicBezTo>
                  <a:pt x="292" y="80"/>
                  <a:pt x="292" y="78"/>
                  <a:pt x="290" y="76"/>
                </a:cubicBezTo>
                <a:cubicBezTo>
                  <a:pt x="289" y="75"/>
                  <a:pt x="289" y="75"/>
                  <a:pt x="289" y="75"/>
                </a:cubicBezTo>
                <a:cubicBezTo>
                  <a:pt x="287" y="74"/>
                  <a:pt x="287" y="74"/>
                  <a:pt x="287" y="74"/>
                </a:cubicBezTo>
                <a:cubicBezTo>
                  <a:pt x="272" y="72"/>
                  <a:pt x="251" y="83"/>
                  <a:pt x="237" y="97"/>
                </a:cubicBezTo>
                <a:cubicBezTo>
                  <a:pt x="252" y="77"/>
                  <a:pt x="280" y="51"/>
                  <a:pt x="285" y="30"/>
                </a:cubicBezTo>
                <a:cubicBezTo>
                  <a:pt x="266" y="29"/>
                  <a:pt x="247" y="25"/>
                  <a:pt x="231" y="16"/>
                </a:cubicBezTo>
                <a:cubicBezTo>
                  <a:pt x="216" y="8"/>
                  <a:pt x="209" y="0"/>
                  <a:pt x="191" y="3"/>
                </a:cubicBezTo>
                <a:cubicBezTo>
                  <a:pt x="174" y="5"/>
                  <a:pt x="158" y="13"/>
                  <a:pt x="142" y="17"/>
                </a:cubicBezTo>
                <a:cubicBezTo>
                  <a:pt x="124" y="22"/>
                  <a:pt x="108" y="15"/>
                  <a:pt x="90" y="18"/>
                </a:cubicBezTo>
                <a:cubicBezTo>
                  <a:pt x="87" y="49"/>
                  <a:pt x="125" y="79"/>
                  <a:pt x="136" y="108"/>
                </a:cubicBezTo>
                <a:cubicBezTo>
                  <a:pt x="131" y="109"/>
                  <a:pt x="126" y="110"/>
                  <a:pt x="121" y="112"/>
                </a:cubicBezTo>
                <a:cubicBezTo>
                  <a:pt x="121" y="112"/>
                  <a:pt x="121" y="112"/>
                  <a:pt x="121" y="112"/>
                </a:cubicBezTo>
                <a:cubicBezTo>
                  <a:pt x="118" y="113"/>
                  <a:pt x="115" y="114"/>
                  <a:pt x="114" y="116"/>
                </a:cubicBezTo>
                <a:cubicBezTo>
                  <a:pt x="111" y="119"/>
                  <a:pt x="111" y="119"/>
                  <a:pt x="111" y="119"/>
                </a:cubicBezTo>
                <a:cubicBezTo>
                  <a:pt x="113" y="123"/>
                  <a:pt x="113" y="123"/>
                  <a:pt x="113" y="123"/>
                </a:cubicBezTo>
                <a:cubicBezTo>
                  <a:pt x="116" y="127"/>
                  <a:pt x="120" y="129"/>
                  <a:pt x="127" y="130"/>
                </a:cubicBezTo>
                <a:cubicBezTo>
                  <a:pt x="113" y="139"/>
                  <a:pt x="96" y="149"/>
                  <a:pt x="84" y="159"/>
                </a:cubicBezTo>
                <a:cubicBezTo>
                  <a:pt x="69" y="172"/>
                  <a:pt x="46" y="198"/>
                  <a:pt x="34" y="214"/>
                </a:cubicBezTo>
                <a:cubicBezTo>
                  <a:pt x="13" y="240"/>
                  <a:pt x="0" y="275"/>
                  <a:pt x="6" y="307"/>
                </a:cubicBezTo>
                <a:cubicBezTo>
                  <a:pt x="18" y="370"/>
                  <a:pt x="92" y="391"/>
                  <a:pt x="149" y="391"/>
                </a:cubicBezTo>
                <a:cubicBezTo>
                  <a:pt x="212" y="391"/>
                  <a:pt x="293" y="400"/>
                  <a:pt x="335" y="348"/>
                </a:cubicBezTo>
                <a:cubicBezTo>
                  <a:pt x="352" y="327"/>
                  <a:pt x="347" y="295"/>
                  <a:pt x="343" y="268"/>
                </a:cubicBezTo>
                <a:close/>
                <a:moveTo>
                  <a:pt x="305" y="105"/>
                </a:moveTo>
                <a:cubicBezTo>
                  <a:pt x="305" y="105"/>
                  <a:pt x="305" y="106"/>
                  <a:pt x="303" y="109"/>
                </a:cubicBezTo>
                <a:cubicBezTo>
                  <a:pt x="299" y="117"/>
                  <a:pt x="284" y="121"/>
                  <a:pt x="273" y="123"/>
                </a:cubicBezTo>
                <a:cubicBezTo>
                  <a:pt x="266" y="124"/>
                  <a:pt x="258" y="124"/>
                  <a:pt x="251" y="123"/>
                </a:cubicBezTo>
                <a:cubicBezTo>
                  <a:pt x="243" y="123"/>
                  <a:pt x="243" y="123"/>
                  <a:pt x="243" y="123"/>
                </a:cubicBezTo>
                <a:cubicBezTo>
                  <a:pt x="243" y="122"/>
                  <a:pt x="243" y="122"/>
                  <a:pt x="243" y="122"/>
                </a:cubicBezTo>
                <a:cubicBezTo>
                  <a:pt x="263" y="112"/>
                  <a:pt x="300" y="101"/>
                  <a:pt x="305" y="105"/>
                </a:cubicBezTo>
                <a:close/>
                <a:moveTo>
                  <a:pt x="280" y="85"/>
                </a:moveTo>
                <a:cubicBezTo>
                  <a:pt x="275" y="90"/>
                  <a:pt x="260" y="99"/>
                  <a:pt x="251" y="104"/>
                </a:cubicBezTo>
                <a:cubicBezTo>
                  <a:pt x="247" y="106"/>
                  <a:pt x="243" y="108"/>
                  <a:pt x="239" y="111"/>
                </a:cubicBezTo>
                <a:cubicBezTo>
                  <a:pt x="239" y="111"/>
                  <a:pt x="239" y="111"/>
                  <a:pt x="239" y="111"/>
                </a:cubicBezTo>
                <a:cubicBezTo>
                  <a:pt x="249" y="98"/>
                  <a:pt x="267" y="86"/>
                  <a:pt x="280" y="85"/>
                </a:cubicBezTo>
                <a:close/>
                <a:moveTo>
                  <a:pt x="230" y="301"/>
                </a:moveTo>
                <a:cubicBezTo>
                  <a:pt x="227" y="306"/>
                  <a:pt x="223" y="311"/>
                  <a:pt x="218" y="315"/>
                </a:cubicBezTo>
                <a:cubicBezTo>
                  <a:pt x="213" y="319"/>
                  <a:pt x="208" y="322"/>
                  <a:pt x="203" y="323"/>
                </a:cubicBezTo>
                <a:cubicBezTo>
                  <a:pt x="197" y="325"/>
                  <a:pt x="191" y="326"/>
                  <a:pt x="183" y="326"/>
                </a:cubicBezTo>
                <a:cubicBezTo>
                  <a:pt x="183" y="344"/>
                  <a:pt x="183" y="344"/>
                  <a:pt x="183" y="344"/>
                </a:cubicBezTo>
                <a:cubicBezTo>
                  <a:pt x="169" y="344"/>
                  <a:pt x="169" y="344"/>
                  <a:pt x="169" y="344"/>
                </a:cubicBezTo>
                <a:cubicBezTo>
                  <a:pt x="169" y="326"/>
                  <a:pt x="169" y="326"/>
                  <a:pt x="169" y="326"/>
                </a:cubicBezTo>
                <a:cubicBezTo>
                  <a:pt x="160" y="326"/>
                  <a:pt x="152" y="324"/>
                  <a:pt x="147" y="322"/>
                </a:cubicBezTo>
                <a:cubicBezTo>
                  <a:pt x="141" y="320"/>
                  <a:pt x="136" y="317"/>
                  <a:pt x="132" y="313"/>
                </a:cubicBezTo>
                <a:cubicBezTo>
                  <a:pt x="127" y="309"/>
                  <a:pt x="124" y="305"/>
                  <a:pt x="122" y="300"/>
                </a:cubicBezTo>
                <a:cubicBezTo>
                  <a:pt x="120" y="296"/>
                  <a:pt x="118" y="291"/>
                  <a:pt x="117" y="284"/>
                </a:cubicBezTo>
                <a:cubicBezTo>
                  <a:pt x="155" y="280"/>
                  <a:pt x="155" y="280"/>
                  <a:pt x="155" y="280"/>
                </a:cubicBezTo>
                <a:cubicBezTo>
                  <a:pt x="156" y="286"/>
                  <a:pt x="158" y="291"/>
                  <a:pt x="160" y="293"/>
                </a:cubicBezTo>
                <a:cubicBezTo>
                  <a:pt x="162" y="296"/>
                  <a:pt x="165" y="299"/>
                  <a:pt x="169" y="301"/>
                </a:cubicBezTo>
                <a:cubicBezTo>
                  <a:pt x="169" y="267"/>
                  <a:pt x="169" y="267"/>
                  <a:pt x="169" y="267"/>
                </a:cubicBezTo>
                <a:cubicBezTo>
                  <a:pt x="156" y="264"/>
                  <a:pt x="147" y="261"/>
                  <a:pt x="142" y="258"/>
                </a:cubicBezTo>
                <a:cubicBezTo>
                  <a:pt x="137" y="255"/>
                  <a:pt x="132" y="251"/>
                  <a:pt x="128" y="246"/>
                </a:cubicBezTo>
                <a:cubicBezTo>
                  <a:pt x="124" y="240"/>
                  <a:pt x="122" y="233"/>
                  <a:pt x="122" y="225"/>
                </a:cubicBezTo>
                <a:cubicBezTo>
                  <a:pt x="122" y="213"/>
                  <a:pt x="126" y="204"/>
                  <a:pt x="134" y="196"/>
                </a:cubicBezTo>
                <a:cubicBezTo>
                  <a:pt x="142" y="189"/>
                  <a:pt x="154" y="185"/>
                  <a:pt x="169" y="184"/>
                </a:cubicBezTo>
                <a:cubicBezTo>
                  <a:pt x="169" y="175"/>
                  <a:pt x="169" y="175"/>
                  <a:pt x="169" y="175"/>
                </a:cubicBezTo>
                <a:cubicBezTo>
                  <a:pt x="183" y="175"/>
                  <a:pt x="183" y="175"/>
                  <a:pt x="183" y="175"/>
                </a:cubicBezTo>
                <a:cubicBezTo>
                  <a:pt x="183" y="184"/>
                  <a:pt x="183" y="184"/>
                  <a:pt x="183" y="184"/>
                </a:cubicBezTo>
                <a:cubicBezTo>
                  <a:pt x="197" y="185"/>
                  <a:pt x="208" y="188"/>
                  <a:pt x="215" y="194"/>
                </a:cubicBezTo>
                <a:cubicBezTo>
                  <a:pt x="223" y="200"/>
                  <a:pt x="228" y="208"/>
                  <a:pt x="230" y="218"/>
                </a:cubicBezTo>
                <a:cubicBezTo>
                  <a:pt x="195" y="223"/>
                  <a:pt x="195" y="223"/>
                  <a:pt x="195" y="223"/>
                </a:cubicBezTo>
                <a:cubicBezTo>
                  <a:pt x="193" y="219"/>
                  <a:pt x="191" y="216"/>
                  <a:pt x="190" y="214"/>
                </a:cubicBezTo>
                <a:cubicBezTo>
                  <a:pt x="189" y="212"/>
                  <a:pt x="186" y="211"/>
                  <a:pt x="183" y="209"/>
                </a:cubicBezTo>
                <a:cubicBezTo>
                  <a:pt x="183" y="236"/>
                  <a:pt x="183" y="236"/>
                  <a:pt x="183" y="236"/>
                </a:cubicBezTo>
                <a:cubicBezTo>
                  <a:pt x="202" y="241"/>
                  <a:pt x="215" y="247"/>
                  <a:pt x="221" y="252"/>
                </a:cubicBezTo>
                <a:cubicBezTo>
                  <a:pt x="230" y="260"/>
                  <a:pt x="234" y="270"/>
                  <a:pt x="234" y="282"/>
                </a:cubicBezTo>
                <a:cubicBezTo>
                  <a:pt x="234" y="288"/>
                  <a:pt x="233" y="295"/>
                  <a:pt x="230" y="301"/>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90">
            <a:extLst>
              <a:ext uri="{FF2B5EF4-FFF2-40B4-BE49-F238E27FC236}">
                <a16:creationId xmlns:a16="http://schemas.microsoft.com/office/drawing/2014/main" id="{F6D0A507-3090-4028-9407-6B09B457BE14}"/>
              </a:ext>
            </a:extLst>
          </p:cNvPr>
          <p:cNvSpPr txBox="1"/>
          <p:nvPr/>
        </p:nvSpPr>
        <p:spPr>
          <a:xfrm>
            <a:off x="2181734" y="351076"/>
            <a:ext cx="2082621" cy="369332"/>
          </a:xfrm>
          <a:prstGeom prst="rect">
            <a:avLst/>
          </a:prstGeom>
          <a:noFill/>
        </p:spPr>
        <p:txBody>
          <a:bodyPr wrap="none" rtlCol="0">
            <a:spAutoFit/>
          </a:bodyPr>
          <a:lstStyle/>
          <a:p>
            <a:r>
              <a:rPr lang="en-US" altLang="zh-CN" b="1" dirty="0">
                <a:ea typeface="Arial Unicode MS" panose="020B0604020202020204" pitchFamily="34" charset="-122"/>
              </a:rPr>
              <a:t>2017</a:t>
            </a:r>
            <a:r>
              <a:rPr lang="zh-CN" altLang="en-US" b="1" dirty="0">
                <a:ea typeface="Arial Unicode MS" panose="020B0604020202020204" pitchFamily="34" charset="-122"/>
              </a:rPr>
              <a:t>年度工作概述</a:t>
            </a:r>
          </a:p>
        </p:txBody>
      </p:sp>
    </p:spTree>
    <p:extLst>
      <p:ext uri="{BB962C8B-B14F-4D97-AF65-F5344CB8AC3E}">
        <p14:creationId xmlns:p14="http://schemas.microsoft.com/office/powerpoint/2010/main" val="25325689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2181734" y="351076"/>
            <a:ext cx="2313454" cy="369332"/>
          </a:xfrm>
          <a:prstGeom prst="rect">
            <a:avLst/>
          </a:prstGeom>
          <a:noFill/>
        </p:spPr>
        <p:txBody>
          <a:bodyPr wrap="none" rtlCol="0">
            <a:spAutoFit/>
          </a:bodyPr>
          <a:lstStyle/>
          <a:p>
            <a:r>
              <a:rPr lang="en-US" altLang="zh-CN" b="1" dirty="0"/>
              <a:t>2017</a:t>
            </a:r>
            <a:r>
              <a:rPr lang="zh-CN" altLang="en-US" b="1" dirty="0"/>
              <a:t>年工作完成情况</a:t>
            </a:r>
          </a:p>
        </p:txBody>
      </p:sp>
      <p:sp>
        <p:nvSpPr>
          <p:cNvPr id="86" name="Freeform 60"/>
          <p:cNvSpPr>
            <a:spLocks/>
          </p:cNvSpPr>
          <p:nvPr/>
        </p:nvSpPr>
        <p:spPr bwMode="auto">
          <a:xfrm>
            <a:off x="774834" y="958330"/>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文本框 86"/>
          <p:cNvSpPr txBox="1"/>
          <p:nvPr/>
        </p:nvSpPr>
        <p:spPr>
          <a:xfrm>
            <a:off x="772420" y="1819376"/>
            <a:ext cx="5798567" cy="4723986"/>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工信部云计算大会接待工作</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软交会</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中软</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ETC</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安徽巢湖营销会议软件开发云培训交流</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大连团队首次线上直播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“敏捷开发：从宣言到实践”</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成都地域系统工程部</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DevCloud</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深度赋能培训</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进阶视频部署讲解词和全部配音工作</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7</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分钟演示视频录制和配音工作</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分享会</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Jenkins+Ansible+Git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部署</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HCDP-CSD</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首期</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HALP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培训（杭州），担任项</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目管理，部署课程的讲师</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分享会</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华为云产品学习分享之网络篇</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有闲有聊</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配音</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 云智沙龙，用户大会，企业促活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1442526" y="1117615"/>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微软雅黑" panose="020B0503020204020204" pitchFamily="34" charset="-122"/>
                <a:ea typeface="微软雅黑" panose="020B0503020204020204" pitchFamily="34" charset="-122"/>
                <a:cs typeface="Arial Unicode MS" panose="020B0604020202020204" pitchFamily="34" charset="-122"/>
              </a:rPr>
              <a:t>个人贡献</a:t>
            </a:r>
          </a:p>
        </p:txBody>
      </p:sp>
      <p:sp>
        <p:nvSpPr>
          <p:cNvPr id="89" name="等腰三角形 88"/>
          <p:cNvSpPr/>
          <p:nvPr/>
        </p:nvSpPr>
        <p:spPr>
          <a:xfrm rot="16200000">
            <a:off x="1367894" y="1185159"/>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六边形 38"/>
          <p:cNvSpPr/>
          <p:nvPr/>
        </p:nvSpPr>
        <p:spPr>
          <a:xfrm rot="16200000">
            <a:off x="8788258" y="3092944"/>
            <a:ext cx="2888574" cy="2490150"/>
          </a:xfrm>
          <a:prstGeom prst="hexagon">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六边形 39"/>
          <p:cNvSpPr/>
          <p:nvPr/>
        </p:nvSpPr>
        <p:spPr>
          <a:xfrm rot="16200000">
            <a:off x="6298108" y="3092945"/>
            <a:ext cx="2888574" cy="2490150"/>
          </a:xfrm>
          <a:prstGeom prst="hexagon">
            <a:avLst/>
          </a:prstGeom>
          <a:solidFill>
            <a:srgbClr val="EC373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六边形 40"/>
          <p:cNvSpPr/>
          <p:nvPr/>
        </p:nvSpPr>
        <p:spPr>
          <a:xfrm rot="16200000">
            <a:off x="7543183" y="834201"/>
            <a:ext cx="2888574" cy="2490150"/>
          </a:xfrm>
          <a:prstGeom prst="hexagon">
            <a:avLst/>
          </a:prstGeom>
          <a:solidFill>
            <a:srgbClr val="F36F00"/>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pSp>
        <p:nvGrpSpPr>
          <p:cNvPr id="45" name="组合 44"/>
          <p:cNvGrpSpPr/>
          <p:nvPr/>
        </p:nvGrpSpPr>
        <p:grpSpPr>
          <a:xfrm>
            <a:off x="10064750" y="720408"/>
            <a:ext cx="290513" cy="258763"/>
            <a:chOff x="10034270" y="674688"/>
            <a:chExt cx="290513" cy="258763"/>
          </a:xfrm>
        </p:grpSpPr>
        <p:sp>
          <p:nvSpPr>
            <p:cNvPr id="46" name="Freeform 75"/>
            <p:cNvSpPr>
              <a:spLocks/>
            </p:cNvSpPr>
            <p:nvPr/>
          </p:nvSpPr>
          <p:spPr bwMode="auto">
            <a:xfrm>
              <a:off x="10061258" y="722313"/>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76"/>
            <p:cNvSpPr>
              <a:spLocks/>
            </p:cNvSpPr>
            <p:nvPr/>
          </p:nvSpPr>
          <p:spPr bwMode="auto">
            <a:xfrm>
              <a:off x="10034270" y="674688"/>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9749473" y="5879148"/>
            <a:ext cx="315912" cy="330200"/>
            <a:chOff x="9734233" y="5894388"/>
            <a:chExt cx="315912" cy="330200"/>
          </a:xfrm>
        </p:grpSpPr>
        <p:sp>
          <p:nvSpPr>
            <p:cNvPr id="50" name="Freeform 78"/>
            <p:cNvSpPr>
              <a:spLocks/>
            </p:cNvSpPr>
            <p:nvPr/>
          </p:nvSpPr>
          <p:spPr bwMode="auto">
            <a:xfrm>
              <a:off x="9734233" y="5916613"/>
              <a:ext cx="282575" cy="307975"/>
            </a:xfrm>
            <a:custGeom>
              <a:avLst/>
              <a:gdLst>
                <a:gd name="T0" fmla="*/ 59 w 75"/>
                <a:gd name="T1" fmla="*/ 44 h 82"/>
                <a:gd name="T2" fmla="*/ 38 w 75"/>
                <a:gd name="T3" fmla="*/ 40 h 82"/>
                <a:gd name="T4" fmla="*/ 35 w 75"/>
                <a:gd name="T5" fmla="*/ 18 h 82"/>
                <a:gd name="T6" fmla="*/ 20 w 75"/>
                <a:gd name="T7" fmla="*/ 0 h 82"/>
                <a:gd name="T8" fmla="*/ 28 w 75"/>
                <a:gd name="T9" fmla="*/ 49 h 82"/>
                <a:gd name="T10" fmla="*/ 75 w 75"/>
                <a:gd name="T11" fmla="*/ 63 h 82"/>
                <a:gd name="T12" fmla="*/ 59 w 75"/>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59" y="44"/>
                  </a:moveTo>
                  <a:cubicBezTo>
                    <a:pt x="59" y="44"/>
                    <a:pt x="53" y="55"/>
                    <a:pt x="38" y="40"/>
                  </a:cubicBezTo>
                  <a:cubicBezTo>
                    <a:pt x="23" y="23"/>
                    <a:pt x="35" y="18"/>
                    <a:pt x="35" y="18"/>
                  </a:cubicBezTo>
                  <a:cubicBezTo>
                    <a:pt x="20" y="0"/>
                    <a:pt x="20" y="0"/>
                    <a:pt x="20" y="0"/>
                  </a:cubicBezTo>
                  <a:cubicBezTo>
                    <a:pt x="20" y="0"/>
                    <a:pt x="0" y="18"/>
                    <a:pt x="28" y="49"/>
                  </a:cubicBezTo>
                  <a:cubicBezTo>
                    <a:pt x="58" y="82"/>
                    <a:pt x="75" y="63"/>
                    <a:pt x="75" y="63"/>
                  </a:cubicBezTo>
                  <a:lnTo>
                    <a:pt x="59" y="44"/>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70770" y="6059488"/>
              <a:ext cx="79375" cy="87313"/>
            </a:xfrm>
            <a:custGeom>
              <a:avLst/>
              <a:gdLst>
                <a:gd name="T0" fmla="*/ 50 w 50"/>
                <a:gd name="T1" fmla="*/ 45 h 55"/>
                <a:gd name="T2" fmla="*/ 38 w 50"/>
                <a:gd name="T3" fmla="*/ 55 h 55"/>
                <a:gd name="T4" fmla="*/ 0 w 50"/>
                <a:gd name="T5" fmla="*/ 10 h 55"/>
                <a:gd name="T6" fmla="*/ 10 w 50"/>
                <a:gd name="T7" fmla="*/ 0 h 55"/>
                <a:gd name="T8" fmla="*/ 50 w 50"/>
                <a:gd name="T9" fmla="*/ 45 h 55"/>
              </a:gdLst>
              <a:ahLst/>
              <a:cxnLst>
                <a:cxn ang="0">
                  <a:pos x="T0" y="T1"/>
                </a:cxn>
                <a:cxn ang="0">
                  <a:pos x="T2" y="T3"/>
                </a:cxn>
                <a:cxn ang="0">
                  <a:pos x="T4" y="T5"/>
                </a:cxn>
                <a:cxn ang="0">
                  <a:pos x="T6" y="T7"/>
                </a:cxn>
                <a:cxn ang="0">
                  <a:pos x="T8" y="T9"/>
                </a:cxn>
              </a:cxnLst>
              <a:rect l="0" t="0" r="r" b="b"/>
              <a:pathLst>
                <a:path w="50" h="55">
                  <a:moveTo>
                    <a:pt x="50" y="45"/>
                  </a:moveTo>
                  <a:lnTo>
                    <a:pt x="38" y="55"/>
                  </a:lnTo>
                  <a:lnTo>
                    <a:pt x="0" y="10"/>
                  </a:lnTo>
                  <a:lnTo>
                    <a:pt x="10" y="0"/>
                  </a:lnTo>
                  <a:lnTo>
                    <a:pt x="50" y="45"/>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9819958" y="5894388"/>
              <a:ext cx="76200" cy="82550"/>
            </a:xfrm>
            <a:custGeom>
              <a:avLst/>
              <a:gdLst>
                <a:gd name="T0" fmla="*/ 48 w 48"/>
                <a:gd name="T1" fmla="*/ 43 h 52"/>
                <a:gd name="T2" fmla="*/ 38 w 48"/>
                <a:gd name="T3" fmla="*/ 52 h 52"/>
                <a:gd name="T4" fmla="*/ 0 w 48"/>
                <a:gd name="T5" fmla="*/ 9 h 52"/>
                <a:gd name="T6" fmla="*/ 10 w 48"/>
                <a:gd name="T7" fmla="*/ 0 h 52"/>
                <a:gd name="T8" fmla="*/ 48 w 48"/>
                <a:gd name="T9" fmla="*/ 43 h 52"/>
              </a:gdLst>
              <a:ahLst/>
              <a:cxnLst>
                <a:cxn ang="0">
                  <a:pos x="T0" y="T1"/>
                </a:cxn>
                <a:cxn ang="0">
                  <a:pos x="T2" y="T3"/>
                </a:cxn>
                <a:cxn ang="0">
                  <a:pos x="T4" y="T5"/>
                </a:cxn>
                <a:cxn ang="0">
                  <a:pos x="T6" y="T7"/>
                </a:cxn>
                <a:cxn ang="0">
                  <a:pos x="T8" y="T9"/>
                </a:cxn>
              </a:cxnLst>
              <a:rect l="0" t="0" r="r" b="b"/>
              <a:pathLst>
                <a:path w="48" h="52">
                  <a:moveTo>
                    <a:pt x="48" y="43"/>
                  </a:moveTo>
                  <a:lnTo>
                    <a:pt x="38" y="52"/>
                  </a:lnTo>
                  <a:lnTo>
                    <a:pt x="0" y="9"/>
                  </a:lnTo>
                  <a:lnTo>
                    <a:pt x="10" y="0"/>
                  </a:lnTo>
                  <a:lnTo>
                    <a:pt x="48" y="43"/>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任意多边形 59"/>
          <p:cNvSpPr>
            <a:spLocks noChangeAspect="1"/>
          </p:cNvSpPr>
          <p:nvPr/>
        </p:nvSpPr>
        <p:spPr>
          <a:xfrm rot="16200000">
            <a:off x="9920782" y="1960422"/>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61" name="任意多边形 60"/>
          <p:cNvSpPr/>
          <p:nvPr/>
        </p:nvSpPr>
        <p:spPr>
          <a:xfrm rot="16200000">
            <a:off x="7430170" y="1960423"/>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62" name="任意多边形 61"/>
          <p:cNvSpPr>
            <a:spLocks noChangeAspect="1"/>
          </p:cNvSpPr>
          <p:nvPr/>
        </p:nvSpPr>
        <p:spPr>
          <a:xfrm rot="5400000" flipV="1">
            <a:off x="8675707" y="1966725"/>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63" name="文本框 62"/>
          <p:cNvSpPr txBox="1"/>
          <p:nvPr/>
        </p:nvSpPr>
        <p:spPr>
          <a:xfrm>
            <a:off x="8659033" y="890624"/>
            <a:ext cx="655949" cy="707886"/>
          </a:xfrm>
          <a:prstGeom prst="rect">
            <a:avLst/>
          </a:prstGeom>
          <a:noFill/>
        </p:spPr>
        <p:txBody>
          <a:bodyPr wrap="none" rtlCol="0">
            <a:spAutoFit/>
          </a:bodyPr>
          <a:lstStyle/>
          <a:p>
            <a:r>
              <a:rPr lang="en-US" altLang="zh-CN" sz="4000" dirty="0">
                <a:solidFill>
                  <a:schemeClr val="bg1"/>
                </a:solidFill>
                <a:latin typeface="Impact" panose="020B0806030902050204" pitchFamily="34" charset="0"/>
              </a:rPr>
              <a:t>01</a:t>
            </a:r>
            <a:endParaRPr lang="zh-CN" altLang="en-US" sz="4000" dirty="0">
              <a:solidFill>
                <a:schemeClr val="bg1"/>
              </a:solidFill>
              <a:latin typeface="Impact" panose="020B0806030902050204" pitchFamily="34" charset="0"/>
            </a:endParaRPr>
          </a:p>
        </p:txBody>
      </p:sp>
      <p:sp>
        <p:nvSpPr>
          <p:cNvPr id="72" name="文本框 71"/>
          <p:cNvSpPr txBox="1"/>
          <p:nvPr/>
        </p:nvSpPr>
        <p:spPr>
          <a:xfrm>
            <a:off x="9843559" y="4852364"/>
            <a:ext cx="732893" cy="707886"/>
          </a:xfrm>
          <a:prstGeom prst="rect">
            <a:avLst/>
          </a:prstGeom>
          <a:noFill/>
        </p:spPr>
        <p:txBody>
          <a:bodyPr wrap="none" rtlCol="0">
            <a:spAutoFit/>
          </a:bodyPr>
          <a:lstStyle/>
          <a:p>
            <a:r>
              <a:rPr lang="en-US" altLang="zh-CN" sz="4000" dirty="0">
                <a:solidFill>
                  <a:schemeClr val="bg1"/>
                </a:solidFill>
                <a:latin typeface="Impact" panose="020B0806030902050204" pitchFamily="34" charset="0"/>
              </a:rPr>
              <a:t>03</a:t>
            </a:r>
            <a:endParaRPr lang="zh-CN" altLang="en-US" sz="4000" dirty="0">
              <a:solidFill>
                <a:schemeClr val="bg1"/>
              </a:solidFill>
              <a:latin typeface="Impact" panose="020B0806030902050204" pitchFamily="34" charset="0"/>
            </a:endParaRPr>
          </a:p>
        </p:txBody>
      </p:sp>
      <p:sp>
        <p:nvSpPr>
          <p:cNvPr id="76" name="文本框 75"/>
          <p:cNvSpPr txBox="1"/>
          <p:nvPr/>
        </p:nvSpPr>
        <p:spPr>
          <a:xfrm>
            <a:off x="7382701" y="4852364"/>
            <a:ext cx="718466" cy="707886"/>
          </a:xfrm>
          <a:prstGeom prst="rect">
            <a:avLst/>
          </a:prstGeom>
          <a:noFill/>
        </p:spPr>
        <p:txBody>
          <a:bodyPr wrap="none" rtlCol="0">
            <a:spAutoFit/>
          </a:bodyPr>
          <a:lstStyle/>
          <a:p>
            <a:r>
              <a:rPr lang="en-US" altLang="zh-CN" sz="4000" dirty="0">
                <a:solidFill>
                  <a:schemeClr val="bg1"/>
                </a:solidFill>
                <a:latin typeface="Impact" panose="020B0806030902050204" pitchFamily="34" charset="0"/>
              </a:rPr>
              <a:t>02</a:t>
            </a:r>
            <a:endParaRPr lang="zh-CN" altLang="en-US" sz="4000" dirty="0">
              <a:solidFill>
                <a:schemeClr val="bg1"/>
              </a:solidFill>
              <a:latin typeface="Impact" panose="020B0806030902050204" pitchFamily="34" charset="0"/>
            </a:endParaRPr>
          </a:p>
        </p:txBody>
      </p:sp>
      <p:sp>
        <p:nvSpPr>
          <p:cNvPr id="77" name="文本框 76"/>
          <p:cNvSpPr txBox="1"/>
          <p:nvPr/>
        </p:nvSpPr>
        <p:spPr>
          <a:xfrm>
            <a:off x="8058447" y="1758385"/>
            <a:ext cx="2006303" cy="369332"/>
          </a:xfrm>
          <a:prstGeom prst="rect">
            <a:avLst/>
          </a:prstGeom>
          <a:noFill/>
        </p:spPr>
        <p:txBody>
          <a:bodyPr wrap="square" rtlCol="0">
            <a:spAutoFit/>
          </a:bodyPr>
          <a:lstStyle/>
          <a:p>
            <a:r>
              <a:rPr lang="zh-CN" altLang="en-US"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个人贡献</a:t>
            </a:r>
          </a:p>
        </p:txBody>
      </p:sp>
      <p:sp>
        <p:nvSpPr>
          <p:cNvPr id="78" name="文本框 77"/>
          <p:cNvSpPr txBox="1"/>
          <p:nvPr/>
        </p:nvSpPr>
        <p:spPr>
          <a:xfrm>
            <a:off x="6738782" y="3889553"/>
            <a:ext cx="2006303" cy="369332"/>
          </a:xfrm>
          <a:prstGeom prst="rect">
            <a:avLst/>
          </a:prstGeom>
          <a:noFill/>
        </p:spPr>
        <p:txBody>
          <a:bodyPr wrap="square" rtlCol="0">
            <a:spAutoFit/>
          </a:bodyPr>
          <a:lstStyle/>
          <a:p>
            <a:r>
              <a:rPr lang="zh-CN" altLang="en-US"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工作输出</a:t>
            </a:r>
          </a:p>
        </p:txBody>
      </p:sp>
      <p:sp>
        <p:nvSpPr>
          <p:cNvPr id="79" name="文本框 78"/>
          <p:cNvSpPr txBox="1"/>
          <p:nvPr/>
        </p:nvSpPr>
        <p:spPr>
          <a:xfrm>
            <a:off x="9254956" y="3889553"/>
            <a:ext cx="2006303" cy="369332"/>
          </a:xfrm>
          <a:prstGeom prst="rect">
            <a:avLst/>
          </a:prstGeom>
          <a:noFill/>
        </p:spPr>
        <p:txBody>
          <a:bodyPr wrap="square" rtlCol="0">
            <a:spAutoFit/>
          </a:bodyPr>
          <a:lstStyle/>
          <a:p>
            <a:r>
              <a:rPr lang="zh-CN" altLang="en-US"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个人提升</a:t>
            </a:r>
          </a:p>
        </p:txBody>
      </p:sp>
    </p:spTree>
    <p:extLst>
      <p:ext uri="{BB962C8B-B14F-4D97-AF65-F5344CB8AC3E}">
        <p14:creationId xmlns:p14="http://schemas.microsoft.com/office/powerpoint/2010/main" val="6840232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2181734" y="351076"/>
            <a:ext cx="2313454" cy="369332"/>
          </a:xfrm>
          <a:prstGeom prst="rect">
            <a:avLst/>
          </a:prstGeom>
          <a:noFill/>
        </p:spPr>
        <p:txBody>
          <a:bodyPr wrap="none" rtlCol="0">
            <a:spAutoFit/>
          </a:bodyPr>
          <a:lstStyle/>
          <a:p>
            <a:r>
              <a:rPr lang="en-US" altLang="zh-CN" b="1" dirty="0"/>
              <a:t>2017</a:t>
            </a:r>
            <a:r>
              <a:rPr lang="zh-CN" altLang="en-US" b="1" dirty="0"/>
              <a:t>年工作完成情况</a:t>
            </a:r>
          </a:p>
        </p:txBody>
      </p:sp>
      <p:sp>
        <p:nvSpPr>
          <p:cNvPr id="86" name="Freeform 60"/>
          <p:cNvSpPr>
            <a:spLocks/>
          </p:cNvSpPr>
          <p:nvPr/>
        </p:nvSpPr>
        <p:spPr bwMode="auto">
          <a:xfrm>
            <a:off x="774834" y="1015730"/>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文本框 86"/>
          <p:cNvSpPr txBox="1"/>
          <p:nvPr/>
        </p:nvSpPr>
        <p:spPr>
          <a:xfrm>
            <a:off x="707987" y="1815331"/>
            <a:ext cx="5388014" cy="4524315"/>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软件开发项目云端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All-In-One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体验</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闲谈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敏捷宣言说了什么</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如何在软件开发云运行</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phpDemo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的部署任务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Agile&amp;DevOps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究竟谁是魔法棒</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技术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华为云弹性负载均衡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技术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JavaMaven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部署任务配置</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技术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解决部署任务在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Centos6.8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环境下无法安装</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openjdk</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竞品分析</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软件开发云对比</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Jenkins-</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Javaweb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项目持续部署方式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竞品分析</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阿里云</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RDC</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体验</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培训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华为软件开发云解决方案</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培训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敏捷开发：从宣言到实践</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培训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】HCDP-Cloud Service 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胶片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&amp;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实验手册</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培训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增量</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&amp;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全量部署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1442526" y="1175015"/>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微软雅黑" panose="020B0503020204020204" pitchFamily="34" charset="-122"/>
                <a:ea typeface="微软雅黑" panose="020B0503020204020204" pitchFamily="34" charset="-122"/>
                <a:cs typeface="Arial Unicode MS" panose="020B0604020202020204" pitchFamily="34" charset="-122"/>
              </a:rPr>
              <a:t>工作输出</a:t>
            </a:r>
          </a:p>
        </p:txBody>
      </p:sp>
      <p:sp>
        <p:nvSpPr>
          <p:cNvPr id="89" name="等腰三角形 88"/>
          <p:cNvSpPr/>
          <p:nvPr/>
        </p:nvSpPr>
        <p:spPr>
          <a:xfrm rot="16200000">
            <a:off x="1367894" y="1242559"/>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6" name="文本框 86">
            <a:extLst>
              <a:ext uri="{FF2B5EF4-FFF2-40B4-BE49-F238E27FC236}">
                <a16:creationId xmlns:a16="http://schemas.microsoft.com/office/drawing/2014/main" id="{846212D6-7383-4559-A7AF-9C59411686A6}"/>
              </a:ext>
            </a:extLst>
          </p:cNvPr>
          <p:cNvSpPr txBox="1"/>
          <p:nvPr/>
        </p:nvSpPr>
        <p:spPr>
          <a:xfrm>
            <a:off x="6393433" y="1815331"/>
            <a:ext cx="5798567" cy="3317447"/>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华为软件开发云解决方案（软件外包）</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软件开发云迁移方案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测试管理（禅道）</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Windows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主机进行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Tomcat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部署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Ant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编译构建</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Javaweb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项目</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Jenkins+Ansible+Git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部署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按照版本动态执行部署任务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动态修改配置文件进行构建</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部署</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Win2012R12</a:t>
            </a: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解决方案</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使用华为软件开发云对</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VPC</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内无弹性</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IP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主机访问公网并进行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VPC</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部署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材料</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大连软件中心运营工作汇报（需求问题处理流程）</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1809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00162" y="1157767"/>
            <a:ext cx="4996351" cy="1249188"/>
          </a:xfrm>
          <a:prstGeom prst="rect">
            <a:avLst/>
          </a:prstGeom>
          <a:noFill/>
          <a:ln w="38100">
            <a:solidFill>
              <a:srgbClr val="FABE00"/>
            </a:solidFill>
            <a:round/>
            <a:headEnd/>
            <a:tailEnd/>
          </a:ln>
        </p:spPr>
        <p:txBody>
          <a:bodyPr wrap="square" rtlCol="0">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通过与客户的沟通交流，企业促活，自我深入研究等形式，对敏捷开发，</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DevOps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和云服务的知识，架构等方面有大幅提升，无论从概念到落地都能够基于知识积累和最佳实践进行更高质量的工作。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Freeform 5"/>
          <p:cNvSpPr>
            <a:spLocks/>
          </p:cNvSpPr>
          <p:nvPr/>
        </p:nvSpPr>
        <p:spPr bwMode="auto">
          <a:xfrm>
            <a:off x="9153526" y="1577975"/>
            <a:ext cx="2554288" cy="2614613"/>
          </a:xfrm>
          <a:custGeom>
            <a:avLst/>
            <a:gdLst>
              <a:gd name="T0" fmla="*/ 0 w 800"/>
              <a:gd name="T1" fmla="*/ 819 h 819"/>
              <a:gd name="T2" fmla="*/ 412 w 800"/>
              <a:gd name="T3" fmla="*/ 819 h 819"/>
              <a:gd name="T4" fmla="*/ 800 w 800"/>
              <a:gd name="T5" fmla="*/ 431 h 819"/>
              <a:gd name="T6" fmla="*/ 800 w 800"/>
              <a:gd name="T7" fmla="*/ 0 h 819"/>
              <a:gd name="T8" fmla="*/ 388 w 800"/>
              <a:gd name="T9" fmla="*/ 0 h 819"/>
              <a:gd name="T10" fmla="*/ 0 w 800"/>
              <a:gd name="T11" fmla="*/ 388 h 819"/>
              <a:gd name="T12" fmla="*/ 0 w 800"/>
              <a:gd name="T13" fmla="*/ 819 h 819"/>
            </a:gdLst>
            <a:ahLst/>
            <a:cxnLst>
              <a:cxn ang="0">
                <a:pos x="T0" y="T1"/>
              </a:cxn>
              <a:cxn ang="0">
                <a:pos x="T2" y="T3"/>
              </a:cxn>
              <a:cxn ang="0">
                <a:pos x="T4" y="T5"/>
              </a:cxn>
              <a:cxn ang="0">
                <a:pos x="T6" y="T7"/>
              </a:cxn>
              <a:cxn ang="0">
                <a:pos x="T8" y="T9"/>
              </a:cxn>
              <a:cxn ang="0">
                <a:pos x="T10" y="T11"/>
              </a:cxn>
              <a:cxn ang="0">
                <a:pos x="T12" y="T13"/>
              </a:cxn>
            </a:cxnLst>
            <a:rect l="0" t="0" r="r" b="b"/>
            <a:pathLst>
              <a:path w="800" h="819">
                <a:moveTo>
                  <a:pt x="0" y="819"/>
                </a:moveTo>
                <a:cubicBezTo>
                  <a:pt x="412" y="819"/>
                  <a:pt x="412" y="819"/>
                  <a:pt x="412" y="819"/>
                </a:cubicBezTo>
                <a:cubicBezTo>
                  <a:pt x="625" y="819"/>
                  <a:pt x="800" y="644"/>
                  <a:pt x="800" y="431"/>
                </a:cubicBezTo>
                <a:cubicBezTo>
                  <a:pt x="800" y="0"/>
                  <a:pt x="800" y="0"/>
                  <a:pt x="800" y="0"/>
                </a:cubicBezTo>
                <a:cubicBezTo>
                  <a:pt x="388" y="0"/>
                  <a:pt x="388" y="0"/>
                  <a:pt x="388" y="0"/>
                </a:cubicBezTo>
                <a:cubicBezTo>
                  <a:pt x="175" y="0"/>
                  <a:pt x="0" y="175"/>
                  <a:pt x="0" y="388"/>
                </a:cubicBezTo>
                <a:lnTo>
                  <a:pt x="0" y="819"/>
                </a:lnTo>
                <a:close/>
              </a:path>
            </a:pathLst>
          </a:custGeom>
          <a:solidFill>
            <a:srgbClr val="F1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9304338" y="1727200"/>
            <a:ext cx="2249488" cy="2314575"/>
          </a:xfrm>
          <a:custGeom>
            <a:avLst/>
            <a:gdLst>
              <a:gd name="T0" fmla="*/ 0 w 705"/>
              <a:gd name="T1" fmla="*/ 725 h 725"/>
              <a:gd name="T2" fmla="*/ 365 w 705"/>
              <a:gd name="T3" fmla="*/ 725 h 725"/>
              <a:gd name="T4" fmla="*/ 705 w 705"/>
              <a:gd name="T5" fmla="*/ 384 h 725"/>
              <a:gd name="T6" fmla="*/ 705 w 705"/>
              <a:gd name="T7" fmla="*/ 0 h 725"/>
              <a:gd name="T8" fmla="*/ 341 w 705"/>
              <a:gd name="T9" fmla="*/ 0 h 725"/>
              <a:gd name="T10" fmla="*/ 0 w 705"/>
              <a:gd name="T11" fmla="*/ 341 h 725"/>
              <a:gd name="T12" fmla="*/ 0 w 705"/>
              <a:gd name="T13" fmla="*/ 725 h 725"/>
            </a:gdLst>
            <a:ahLst/>
            <a:cxnLst>
              <a:cxn ang="0">
                <a:pos x="T0" y="T1"/>
              </a:cxn>
              <a:cxn ang="0">
                <a:pos x="T2" y="T3"/>
              </a:cxn>
              <a:cxn ang="0">
                <a:pos x="T4" y="T5"/>
              </a:cxn>
              <a:cxn ang="0">
                <a:pos x="T6" y="T7"/>
              </a:cxn>
              <a:cxn ang="0">
                <a:pos x="T8" y="T9"/>
              </a:cxn>
              <a:cxn ang="0">
                <a:pos x="T10" y="T11"/>
              </a:cxn>
              <a:cxn ang="0">
                <a:pos x="T12" y="T13"/>
              </a:cxn>
            </a:cxnLst>
            <a:rect l="0" t="0" r="r" b="b"/>
            <a:pathLst>
              <a:path w="705" h="725">
                <a:moveTo>
                  <a:pt x="0" y="725"/>
                </a:moveTo>
                <a:cubicBezTo>
                  <a:pt x="365" y="725"/>
                  <a:pt x="365" y="725"/>
                  <a:pt x="365" y="725"/>
                </a:cubicBezTo>
                <a:cubicBezTo>
                  <a:pt x="552" y="725"/>
                  <a:pt x="705" y="571"/>
                  <a:pt x="705" y="384"/>
                </a:cubicBezTo>
                <a:cubicBezTo>
                  <a:pt x="705" y="0"/>
                  <a:pt x="705" y="0"/>
                  <a:pt x="705" y="0"/>
                </a:cubicBezTo>
                <a:cubicBezTo>
                  <a:pt x="341" y="0"/>
                  <a:pt x="341" y="0"/>
                  <a:pt x="341" y="0"/>
                </a:cubicBezTo>
                <a:cubicBezTo>
                  <a:pt x="154" y="0"/>
                  <a:pt x="0" y="154"/>
                  <a:pt x="0" y="341"/>
                </a:cubicBezTo>
                <a:lnTo>
                  <a:pt x="0" y="725"/>
                </a:lnTo>
                <a:close/>
              </a:path>
            </a:pathLst>
          </a:custGeom>
          <a:solidFill>
            <a:srgbClr val="FC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9153526" y="4192588"/>
            <a:ext cx="2109788" cy="2160588"/>
          </a:xfrm>
          <a:custGeom>
            <a:avLst/>
            <a:gdLst>
              <a:gd name="T0" fmla="*/ 0 w 661"/>
              <a:gd name="T1" fmla="*/ 0 h 677"/>
              <a:gd name="T2" fmla="*/ 340 w 661"/>
              <a:gd name="T3" fmla="*/ 0 h 677"/>
              <a:gd name="T4" fmla="*/ 661 w 661"/>
              <a:gd name="T5" fmla="*/ 321 h 677"/>
              <a:gd name="T6" fmla="*/ 661 w 661"/>
              <a:gd name="T7" fmla="*/ 677 h 677"/>
              <a:gd name="T8" fmla="*/ 321 w 661"/>
              <a:gd name="T9" fmla="*/ 677 h 677"/>
              <a:gd name="T10" fmla="*/ 0 w 661"/>
              <a:gd name="T11" fmla="*/ 356 h 677"/>
              <a:gd name="T12" fmla="*/ 0 w 661"/>
              <a:gd name="T13" fmla="*/ 0 h 677"/>
            </a:gdLst>
            <a:ahLst/>
            <a:cxnLst>
              <a:cxn ang="0">
                <a:pos x="T0" y="T1"/>
              </a:cxn>
              <a:cxn ang="0">
                <a:pos x="T2" y="T3"/>
              </a:cxn>
              <a:cxn ang="0">
                <a:pos x="T4" y="T5"/>
              </a:cxn>
              <a:cxn ang="0">
                <a:pos x="T6" y="T7"/>
              </a:cxn>
              <a:cxn ang="0">
                <a:pos x="T8" y="T9"/>
              </a:cxn>
              <a:cxn ang="0">
                <a:pos x="T10" y="T11"/>
              </a:cxn>
              <a:cxn ang="0">
                <a:pos x="T12" y="T13"/>
              </a:cxn>
            </a:cxnLst>
            <a:rect l="0" t="0" r="r" b="b"/>
            <a:pathLst>
              <a:path w="661" h="677">
                <a:moveTo>
                  <a:pt x="0" y="0"/>
                </a:moveTo>
                <a:cubicBezTo>
                  <a:pt x="340" y="0"/>
                  <a:pt x="340" y="0"/>
                  <a:pt x="340" y="0"/>
                </a:cubicBezTo>
                <a:cubicBezTo>
                  <a:pt x="517" y="0"/>
                  <a:pt x="661" y="144"/>
                  <a:pt x="661" y="321"/>
                </a:cubicBezTo>
                <a:cubicBezTo>
                  <a:pt x="661" y="677"/>
                  <a:pt x="661" y="677"/>
                  <a:pt x="661" y="677"/>
                </a:cubicBezTo>
                <a:cubicBezTo>
                  <a:pt x="321" y="677"/>
                  <a:pt x="321" y="677"/>
                  <a:pt x="321" y="677"/>
                </a:cubicBezTo>
                <a:cubicBezTo>
                  <a:pt x="144" y="677"/>
                  <a:pt x="0" y="532"/>
                  <a:pt x="0" y="356"/>
                </a:cubicBezTo>
                <a:lnTo>
                  <a:pt x="0" y="0"/>
                </a:lnTo>
                <a:close/>
              </a:path>
            </a:pathLst>
          </a:custGeom>
          <a:solidFill>
            <a:srgbClr val="EB59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
          <p:cNvSpPr>
            <a:spLocks/>
          </p:cNvSpPr>
          <p:nvPr/>
        </p:nvSpPr>
        <p:spPr bwMode="auto">
          <a:xfrm>
            <a:off x="9304338" y="4341813"/>
            <a:ext cx="1809750" cy="1860550"/>
          </a:xfrm>
          <a:custGeom>
            <a:avLst/>
            <a:gdLst>
              <a:gd name="T0" fmla="*/ 0 w 567"/>
              <a:gd name="T1" fmla="*/ 0 h 583"/>
              <a:gd name="T2" fmla="*/ 0 w 567"/>
              <a:gd name="T3" fmla="*/ 309 h 583"/>
              <a:gd name="T4" fmla="*/ 274 w 567"/>
              <a:gd name="T5" fmla="*/ 583 h 583"/>
              <a:gd name="T6" fmla="*/ 567 w 567"/>
              <a:gd name="T7" fmla="*/ 583 h 583"/>
              <a:gd name="T8" fmla="*/ 567 w 567"/>
              <a:gd name="T9" fmla="*/ 274 h 583"/>
              <a:gd name="T10" fmla="*/ 293 w 567"/>
              <a:gd name="T11" fmla="*/ 0 h 583"/>
              <a:gd name="T12" fmla="*/ 0 w 567"/>
              <a:gd name="T13" fmla="*/ 0 h 583"/>
            </a:gdLst>
            <a:ahLst/>
            <a:cxnLst>
              <a:cxn ang="0">
                <a:pos x="T0" y="T1"/>
              </a:cxn>
              <a:cxn ang="0">
                <a:pos x="T2" y="T3"/>
              </a:cxn>
              <a:cxn ang="0">
                <a:pos x="T4" y="T5"/>
              </a:cxn>
              <a:cxn ang="0">
                <a:pos x="T6" y="T7"/>
              </a:cxn>
              <a:cxn ang="0">
                <a:pos x="T8" y="T9"/>
              </a:cxn>
              <a:cxn ang="0">
                <a:pos x="T10" y="T11"/>
              </a:cxn>
              <a:cxn ang="0">
                <a:pos x="T12" y="T13"/>
              </a:cxn>
            </a:cxnLst>
            <a:rect l="0" t="0" r="r" b="b"/>
            <a:pathLst>
              <a:path w="567" h="583">
                <a:moveTo>
                  <a:pt x="0" y="0"/>
                </a:moveTo>
                <a:cubicBezTo>
                  <a:pt x="0" y="309"/>
                  <a:pt x="0" y="309"/>
                  <a:pt x="0" y="309"/>
                </a:cubicBezTo>
                <a:cubicBezTo>
                  <a:pt x="0" y="459"/>
                  <a:pt x="124" y="583"/>
                  <a:pt x="274" y="583"/>
                </a:cubicBezTo>
                <a:cubicBezTo>
                  <a:pt x="567" y="583"/>
                  <a:pt x="567" y="583"/>
                  <a:pt x="567" y="583"/>
                </a:cubicBezTo>
                <a:cubicBezTo>
                  <a:pt x="567" y="274"/>
                  <a:pt x="567" y="274"/>
                  <a:pt x="567" y="274"/>
                </a:cubicBezTo>
                <a:cubicBezTo>
                  <a:pt x="567" y="123"/>
                  <a:pt x="444" y="0"/>
                  <a:pt x="293" y="0"/>
                </a:cubicBezTo>
                <a:lnTo>
                  <a:pt x="0" y="0"/>
                </a:lnTo>
                <a:close/>
              </a:path>
            </a:pathLst>
          </a:custGeom>
          <a:solidFill>
            <a:srgbClr val="FC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p:nvSpPr>
        <p:spPr bwMode="auto">
          <a:xfrm>
            <a:off x="6383338" y="1577975"/>
            <a:ext cx="2554288" cy="2614613"/>
          </a:xfrm>
          <a:custGeom>
            <a:avLst/>
            <a:gdLst>
              <a:gd name="T0" fmla="*/ 800 w 800"/>
              <a:gd name="T1" fmla="*/ 819 h 819"/>
              <a:gd name="T2" fmla="*/ 388 w 800"/>
              <a:gd name="T3" fmla="*/ 819 h 819"/>
              <a:gd name="T4" fmla="*/ 0 w 800"/>
              <a:gd name="T5" fmla="*/ 431 h 819"/>
              <a:gd name="T6" fmla="*/ 0 w 800"/>
              <a:gd name="T7" fmla="*/ 0 h 819"/>
              <a:gd name="T8" fmla="*/ 412 w 800"/>
              <a:gd name="T9" fmla="*/ 0 h 819"/>
              <a:gd name="T10" fmla="*/ 800 w 800"/>
              <a:gd name="T11" fmla="*/ 388 h 819"/>
              <a:gd name="T12" fmla="*/ 800 w 800"/>
              <a:gd name="T13" fmla="*/ 819 h 819"/>
            </a:gdLst>
            <a:ahLst/>
            <a:cxnLst>
              <a:cxn ang="0">
                <a:pos x="T0" y="T1"/>
              </a:cxn>
              <a:cxn ang="0">
                <a:pos x="T2" y="T3"/>
              </a:cxn>
              <a:cxn ang="0">
                <a:pos x="T4" y="T5"/>
              </a:cxn>
              <a:cxn ang="0">
                <a:pos x="T6" y="T7"/>
              </a:cxn>
              <a:cxn ang="0">
                <a:pos x="T8" y="T9"/>
              </a:cxn>
              <a:cxn ang="0">
                <a:pos x="T10" y="T11"/>
              </a:cxn>
              <a:cxn ang="0">
                <a:pos x="T12" y="T13"/>
              </a:cxn>
            </a:cxnLst>
            <a:rect l="0" t="0" r="r" b="b"/>
            <a:pathLst>
              <a:path w="800" h="819">
                <a:moveTo>
                  <a:pt x="800" y="819"/>
                </a:moveTo>
                <a:cubicBezTo>
                  <a:pt x="388" y="819"/>
                  <a:pt x="388" y="819"/>
                  <a:pt x="388" y="819"/>
                </a:cubicBezTo>
                <a:cubicBezTo>
                  <a:pt x="175" y="819"/>
                  <a:pt x="0" y="644"/>
                  <a:pt x="0" y="431"/>
                </a:cubicBezTo>
                <a:cubicBezTo>
                  <a:pt x="0" y="0"/>
                  <a:pt x="0" y="0"/>
                  <a:pt x="0" y="0"/>
                </a:cubicBezTo>
                <a:cubicBezTo>
                  <a:pt x="412" y="0"/>
                  <a:pt x="412" y="0"/>
                  <a:pt x="412" y="0"/>
                </a:cubicBezTo>
                <a:cubicBezTo>
                  <a:pt x="625" y="0"/>
                  <a:pt x="800" y="175"/>
                  <a:pt x="800" y="388"/>
                </a:cubicBezTo>
                <a:lnTo>
                  <a:pt x="800" y="819"/>
                </a:lnTo>
                <a:close/>
              </a:path>
            </a:pathLst>
          </a:custGeom>
          <a:solidFill>
            <a:srgbClr val="FA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6535738" y="1727200"/>
            <a:ext cx="2251075" cy="2314575"/>
          </a:xfrm>
          <a:custGeom>
            <a:avLst/>
            <a:gdLst>
              <a:gd name="T0" fmla="*/ 705 w 705"/>
              <a:gd name="T1" fmla="*/ 725 h 725"/>
              <a:gd name="T2" fmla="*/ 705 w 705"/>
              <a:gd name="T3" fmla="*/ 341 h 725"/>
              <a:gd name="T4" fmla="*/ 364 w 705"/>
              <a:gd name="T5" fmla="*/ 0 h 725"/>
              <a:gd name="T6" fmla="*/ 0 w 705"/>
              <a:gd name="T7" fmla="*/ 0 h 725"/>
              <a:gd name="T8" fmla="*/ 0 w 705"/>
              <a:gd name="T9" fmla="*/ 384 h 725"/>
              <a:gd name="T10" fmla="*/ 340 w 705"/>
              <a:gd name="T11" fmla="*/ 725 h 725"/>
              <a:gd name="T12" fmla="*/ 705 w 705"/>
              <a:gd name="T13" fmla="*/ 725 h 725"/>
            </a:gdLst>
            <a:ahLst/>
            <a:cxnLst>
              <a:cxn ang="0">
                <a:pos x="T0" y="T1"/>
              </a:cxn>
              <a:cxn ang="0">
                <a:pos x="T2" y="T3"/>
              </a:cxn>
              <a:cxn ang="0">
                <a:pos x="T4" y="T5"/>
              </a:cxn>
              <a:cxn ang="0">
                <a:pos x="T6" y="T7"/>
              </a:cxn>
              <a:cxn ang="0">
                <a:pos x="T8" y="T9"/>
              </a:cxn>
              <a:cxn ang="0">
                <a:pos x="T10" y="T11"/>
              </a:cxn>
              <a:cxn ang="0">
                <a:pos x="T12" y="T13"/>
              </a:cxn>
            </a:cxnLst>
            <a:rect l="0" t="0" r="r" b="b"/>
            <a:pathLst>
              <a:path w="705" h="725">
                <a:moveTo>
                  <a:pt x="705" y="725"/>
                </a:moveTo>
                <a:cubicBezTo>
                  <a:pt x="705" y="341"/>
                  <a:pt x="705" y="341"/>
                  <a:pt x="705" y="341"/>
                </a:cubicBezTo>
                <a:cubicBezTo>
                  <a:pt x="705" y="154"/>
                  <a:pt x="551" y="0"/>
                  <a:pt x="364" y="0"/>
                </a:cubicBezTo>
                <a:cubicBezTo>
                  <a:pt x="0" y="0"/>
                  <a:pt x="0" y="0"/>
                  <a:pt x="0" y="0"/>
                </a:cubicBezTo>
                <a:cubicBezTo>
                  <a:pt x="0" y="384"/>
                  <a:pt x="0" y="384"/>
                  <a:pt x="0" y="384"/>
                </a:cubicBezTo>
                <a:cubicBezTo>
                  <a:pt x="0" y="571"/>
                  <a:pt x="153" y="725"/>
                  <a:pt x="340" y="725"/>
                </a:cubicBezTo>
                <a:lnTo>
                  <a:pt x="705" y="725"/>
                </a:lnTo>
                <a:close/>
              </a:path>
            </a:pathLst>
          </a:custGeom>
          <a:solidFill>
            <a:srgbClr val="FC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8310563" y="508000"/>
            <a:ext cx="719138" cy="1822450"/>
          </a:xfrm>
          <a:custGeom>
            <a:avLst/>
            <a:gdLst>
              <a:gd name="T0" fmla="*/ 117 w 225"/>
              <a:gd name="T1" fmla="*/ 132 h 571"/>
              <a:gd name="T2" fmla="*/ 63 w 225"/>
              <a:gd name="T3" fmla="*/ 132 h 571"/>
              <a:gd name="T4" fmla="*/ 0 w 225"/>
              <a:gd name="T5" fmla="*/ 69 h 571"/>
              <a:gd name="T6" fmla="*/ 0 w 225"/>
              <a:gd name="T7" fmla="*/ 0 h 571"/>
              <a:gd name="T8" fmla="*/ 66 w 225"/>
              <a:gd name="T9" fmla="*/ 0 h 571"/>
              <a:gd name="T10" fmla="*/ 129 w 225"/>
              <a:gd name="T11" fmla="*/ 63 h 571"/>
              <a:gd name="T12" fmla="*/ 129 w 225"/>
              <a:gd name="T13" fmla="*/ 115 h 571"/>
              <a:gd name="T14" fmla="*/ 225 w 225"/>
              <a:gd name="T15" fmla="*/ 558 h 571"/>
              <a:gd name="T16" fmla="*/ 205 w 225"/>
              <a:gd name="T17" fmla="*/ 558 h 571"/>
              <a:gd name="T18" fmla="*/ 117 w 225"/>
              <a:gd name="T19" fmla="*/ 132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571">
                <a:moveTo>
                  <a:pt x="117" y="132"/>
                </a:moveTo>
                <a:cubicBezTo>
                  <a:pt x="63" y="132"/>
                  <a:pt x="63" y="132"/>
                  <a:pt x="63" y="132"/>
                </a:cubicBezTo>
                <a:cubicBezTo>
                  <a:pt x="28" y="132"/>
                  <a:pt x="0" y="104"/>
                  <a:pt x="0" y="69"/>
                </a:cubicBezTo>
                <a:cubicBezTo>
                  <a:pt x="0" y="0"/>
                  <a:pt x="0" y="0"/>
                  <a:pt x="0" y="0"/>
                </a:cubicBezTo>
                <a:cubicBezTo>
                  <a:pt x="66" y="0"/>
                  <a:pt x="66" y="0"/>
                  <a:pt x="66" y="0"/>
                </a:cubicBezTo>
                <a:cubicBezTo>
                  <a:pt x="101" y="0"/>
                  <a:pt x="129" y="28"/>
                  <a:pt x="129" y="63"/>
                </a:cubicBezTo>
                <a:cubicBezTo>
                  <a:pt x="129" y="115"/>
                  <a:pt x="129" y="115"/>
                  <a:pt x="129" y="115"/>
                </a:cubicBezTo>
                <a:cubicBezTo>
                  <a:pt x="219" y="218"/>
                  <a:pt x="225" y="428"/>
                  <a:pt x="225" y="558"/>
                </a:cubicBezTo>
                <a:cubicBezTo>
                  <a:pt x="225" y="571"/>
                  <a:pt x="205" y="571"/>
                  <a:pt x="205" y="558"/>
                </a:cubicBezTo>
                <a:cubicBezTo>
                  <a:pt x="205" y="420"/>
                  <a:pt x="204" y="247"/>
                  <a:pt x="117" y="132"/>
                </a:cubicBezTo>
                <a:close/>
              </a:path>
            </a:pathLst>
          </a:custGeom>
          <a:solidFill>
            <a:srgbClr val="51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9061451" y="508000"/>
            <a:ext cx="717550" cy="1822450"/>
          </a:xfrm>
          <a:custGeom>
            <a:avLst/>
            <a:gdLst>
              <a:gd name="T0" fmla="*/ 108 w 225"/>
              <a:gd name="T1" fmla="*/ 132 h 571"/>
              <a:gd name="T2" fmla="*/ 163 w 225"/>
              <a:gd name="T3" fmla="*/ 132 h 571"/>
              <a:gd name="T4" fmla="*/ 225 w 225"/>
              <a:gd name="T5" fmla="*/ 69 h 571"/>
              <a:gd name="T6" fmla="*/ 225 w 225"/>
              <a:gd name="T7" fmla="*/ 0 h 571"/>
              <a:gd name="T8" fmla="*/ 159 w 225"/>
              <a:gd name="T9" fmla="*/ 0 h 571"/>
              <a:gd name="T10" fmla="*/ 97 w 225"/>
              <a:gd name="T11" fmla="*/ 63 h 571"/>
              <a:gd name="T12" fmla="*/ 97 w 225"/>
              <a:gd name="T13" fmla="*/ 115 h 571"/>
              <a:gd name="T14" fmla="*/ 0 w 225"/>
              <a:gd name="T15" fmla="*/ 558 h 571"/>
              <a:gd name="T16" fmla="*/ 20 w 225"/>
              <a:gd name="T17" fmla="*/ 558 h 571"/>
              <a:gd name="T18" fmla="*/ 108 w 225"/>
              <a:gd name="T19" fmla="*/ 132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571">
                <a:moveTo>
                  <a:pt x="108" y="132"/>
                </a:moveTo>
                <a:cubicBezTo>
                  <a:pt x="163" y="132"/>
                  <a:pt x="163" y="132"/>
                  <a:pt x="163" y="132"/>
                </a:cubicBezTo>
                <a:cubicBezTo>
                  <a:pt x="197" y="132"/>
                  <a:pt x="225" y="104"/>
                  <a:pt x="225" y="69"/>
                </a:cubicBezTo>
                <a:cubicBezTo>
                  <a:pt x="225" y="0"/>
                  <a:pt x="225" y="0"/>
                  <a:pt x="225" y="0"/>
                </a:cubicBezTo>
                <a:cubicBezTo>
                  <a:pt x="159" y="0"/>
                  <a:pt x="159" y="0"/>
                  <a:pt x="159" y="0"/>
                </a:cubicBezTo>
                <a:cubicBezTo>
                  <a:pt x="125" y="0"/>
                  <a:pt x="97" y="28"/>
                  <a:pt x="97" y="63"/>
                </a:cubicBezTo>
                <a:cubicBezTo>
                  <a:pt x="97" y="115"/>
                  <a:pt x="97" y="115"/>
                  <a:pt x="97" y="115"/>
                </a:cubicBezTo>
                <a:cubicBezTo>
                  <a:pt x="6" y="218"/>
                  <a:pt x="0" y="428"/>
                  <a:pt x="0" y="558"/>
                </a:cubicBezTo>
                <a:cubicBezTo>
                  <a:pt x="0" y="571"/>
                  <a:pt x="20" y="571"/>
                  <a:pt x="20" y="558"/>
                </a:cubicBezTo>
                <a:cubicBezTo>
                  <a:pt x="20" y="420"/>
                  <a:pt x="21" y="247"/>
                  <a:pt x="108" y="132"/>
                </a:cubicBezTo>
                <a:close/>
              </a:path>
            </a:pathLst>
          </a:custGeom>
          <a:solidFill>
            <a:srgbClr val="51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p:cNvSpPr>
          <p:nvPr/>
        </p:nvSpPr>
        <p:spPr bwMode="auto">
          <a:xfrm>
            <a:off x="6826251" y="4192588"/>
            <a:ext cx="2111375" cy="2160588"/>
          </a:xfrm>
          <a:custGeom>
            <a:avLst/>
            <a:gdLst>
              <a:gd name="T0" fmla="*/ 661 w 661"/>
              <a:gd name="T1" fmla="*/ 0 h 677"/>
              <a:gd name="T2" fmla="*/ 321 w 661"/>
              <a:gd name="T3" fmla="*/ 0 h 677"/>
              <a:gd name="T4" fmla="*/ 0 w 661"/>
              <a:gd name="T5" fmla="*/ 321 h 677"/>
              <a:gd name="T6" fmla="*/ 0 w 661"/>
              <a:gd name="T7" fmla="*/ 677 h 677"/>
              <a:gd name="T8" fmla="*/ 340 w 661"/>
              <a:gd name="T9" fmla="*/ 677 h 677"/>
              <a:gd name="T10" fmla="*/ 661 w 661"/>
              <a:gd name="T11" fmla="*/ 356 h 677"/>
              <a:gd name="T12" fmla="*/ 661 w 661"/>
              <a:gd name="T13" fmla="*/ 0 h 677"/>
            </a:gdLst>
            <a:ahLst/>
            <a:cxnLst>
              <a:cxn ang="0">
                <a:pos x="T0" y="T1"/>
              </a:cxn>
              <a:cxn ang="0">
                <a:pos x="T2" y="T3"/>
              </a:cxn>
              <a:cxn ang="0">
                <a:pos x="T4" y="T5"/>
              </a:cxn>
              <a:cxn ang="0">
                <a:pos x="T6" y="T7"/>
              </a:cxn>
              <a:cxn ang="0">
                <a:pos x="T8" y="T9"/>
              </a:cxn>
              <a:cxn ang="0">
                <a:pos x="T10" y="T11"/>
              </a:cxn>
              <a:cxn ang="0">
                <a:pos x="T12" y="T13"/>
              </a:cxn>
            </a:cxnLst>
            <a:rect l="0" t="0" r="r" b="b"/>
            <a:pathLst>
              <a:path w="661" h="677">
                <a:moveTo>
                  <a:pt x="661" y="0"/>
                </a:moveTo>
                <a:cubicBezTo>
                  <a:pt x="321" y="0"/>
                  <a:pt x="321" y="0"/>
                  <a:pt x="321" y="0"/>
                </a:cubicBezTo>
                <a:cubicBezTo>
                  <a:pt x="144" y="0"/>
                  <a:pt x="0" y="144"/>
                  <a:pt x="0" y="321"/>
                </a:cubicBezTo>
                <a:cubicBezTo>
                  <a:pt x="0" y="677"/>
                  <a:pt x="0" y="677"/>
                  <a:pt x="0" y="677"/>
                </a:cubicBezTo>
                <a:cubicBezTo>
                  <a:pt x="340" y="677"/>
                  <a:pt x="340" y="677"/>
                  <a:pt x="340" y="677"/>
                </a:cubicBezTo>
                <a:cubicBezTo>
                  <a:pt x="517" y="677"/>
                  <a:pt x="661" y="532"/>
                  <a:pt x="661" y="356"/>
                </a:cubicBezTo>
                <a:lnTo>
                  <a:pt x="661" y="0"/>
                </a:ln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p:cNvSpPr>
            <a:spLocks/>
          </p:cNvSpPr>
          <p:nvPr/>
        </p:nvSpPr>
        <p:spPr bwMode="auto">
          <a:xfrm>
            <a:off x="6977063" y="4341813"/>
            <a:ext cx="1809750" cy="1860550"/>
          </a:xfrm>
          <a:custGeom>
            <a:avLst/>
            <a:gdLst>
              <a:gd name="T0" fmla="*/ 567 w 567"/>
              <a:gd name="T1" fmla="*/ 0 h 583"/>
              <a:gd name="T2" fmla="*/ 274 w 567"/>
              <a:gd name="T3" fmla="*/ 0 h 583"/>
              <a:gd name="T4" fmla="*/ 0 w 567"/>
              <a:gd name="T5" fmla="*/ 274 h 583"/>
              <a:gd name="T6" fmla="*/ 0 w 567"/>
              <a:gd name="T7" fmla="*/ 583 h 583"/>
              <a:gd name="T8" fmla="*/ 293 w 567"/>
              <a:gd name="T9" fmla="*/ 583 h 583"/>
              <a:gd name="T10" fmla="*/ 567 w 567"/>
              <a:gd name="T11" fmla="*/ 309 h 583"/>
              <a:gd name="T12" fmla="*/ 567 w 567"/>
              <a:gd name="T13" fmla="*/ 0 h 583"/>
            </a:gdLst>
            <a:ahLst/>
            <a:cxnLst>
              <a:cxn ang="0">
                <a:pos x="T0" y="T1"/>
              </a:cxn>
              <a:cxn ang="0">
                <a:pos x="T2" y="T3"/>
              </a:cxn>
              <a:cxn ang="0">
                <a:pos x="T4" y="T5"/>
              </a:cxn>
              <a:cxn ang="0">
                <a:pos x="T6" y="T7"/>
              </a:cxn>
              <a:cxn ang="0">
                <a:pos x="T8" y="T9"/>
              </a:cxn>
              <a:cxn ang="0">
                <a:pos x="T10" y="T11"/>
              </a:cxn>
              <a:cxn ang="0">
                <a:pos x="T12" y="T13"/>
              </a:cxn>
            </a:cxnLst>
            <a:rect l="0" t="0" r="r" b="b"/>
            <a:pathLst>
              <a:path w="567" h="583">
                <a:moveTo>
                  <a:pt x="567" y="0"/>
                </a:moveTo>
                <a:cubicBezTo>
                  <a:pt x="274" y="0"/>
                  <a:pt x="274" y="0"/>
                  <a:pt x="274" y="0"/>
                </a:cubicBezTo>
                <a:cubicBezTo>
                  <a:pt x="123" y="0"/>
                  <a:pt x="0" y="123"/>
                  <a:pt x="0" y="274"/>
                </a:cubicBezTo>
                <a:cubicBezTo>
                  <a:pt x="0" y="583"/>
                  <a:pt x="0" y="583"/>
                  <a:pt x="0" y="583"/>
                </a:cubicBezTo>
                <a:cubicBezTo>
                  <a:pt x="293" y="583"/>
                  <a:pt x="293" y="583"/>
                  <a:pt x="293" y="583"/>
                </a:cubicBezTo>
                <a:cubicBezTo>
                  <a:pt x="443" y="583"/>
                  <a:pt x="567" y="459"/>
                  <a:pt x="567" y="309"/>
                </a:cubicBezTo>
                <a:lnTo>
                  <a:pt x="567" y="0"/>
                </a:lnTo>
                <a:close/>
              </a:path>
            </a:pathLst>
          </a:custGeom>
          <a:solidFill>
            <a:srgbClr val="FCFC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p:cNvSpPr>
          <p:nvPr/>
        </p:nvSpPr>
        <p:spPr bwMode="auto">
          <a:xfrm>
            <a:off x="8937626" y="2071688"/>
            <a:ext cx="215900" cy="3975100"/>
          </a:xfrm>
          <a:custGeom>
            <a:avLst/>
            <a:gdLst>
              <a:gd name="T0" fmla="*/ 34 w 68"/>
              <a:gd name="T1" fmla="*/ 0 h 1245"/>
              <a:gd name="T2" fmla="*/ 34 w 68"/>
              <a:gd name="T3" fmla="*/ 0 h 1245"/>
              <a:gd name="T4" fmla="*/ 68 w 68"/>
              <a:gd name="T5" fmla="*/ 34 h 1245"/>
              <a:gd name="T6" fmla="*/ 68 w 68"/>
              <a:gd name="T7" fmla="*/ 1211 h 1245"/>
              <a:gd name="T8" fmla="*/ 34 w 68"/>
              <a:gd name="T9" fmla="*/ 1245 h 1245"/>
              <a:gd name="T10" fmla="*/ 34 w 68"/>
              <a:gd name="T11" fmla="*/ 1245 h 1245"/>
              <a:gd name="T12" fmla="*/ 0 w 68"/>
              <a:gd name="T13" fmla="*/ 1211 h 1245"/>
              <a:gd name="T14" fmla="*/ 0 w 68"/>
              <a:gd name="T15" fmla="*/ 34 h 1245"/>
              <a:gd name="T16" fmla="*/ 34 w 68"/>
              <a:gd name="T17" fmla="*/ 0 h 1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245">
                <a:moveTo>
                  <a:pt x="34" y="0"/>
                </a:moveTo>
                <a:cubicBezTo>
                  <a:pt x="34" y="0"/>
                  <a:pt x="34" y="0"/>
                  <a:pt x="34" y="0"/>
                </a:cubicBezTo>
                <a:cubicBezTo>
                  <a:pt x="53" y="0"/>
                  <a:pt x="68" y="16"/>
                  <a:pt x="68" y="34"/>
                </a:cubicBezTo>
                <a:cubicBezTo>
                  <a:pt x="68" y="1211"/>
                  <a:pt x="68" y="1211"/>
                  <a:pt x="68" y="1211"/>
                </a:cubicBezTo>
                <a:cubicBezTo>
                  <a:pt x="68" y="1229"/>
                  <a:pt x="53" y="1245"/>
                  <a:pt x="34" y="1245"/>
                </a:cubicBezTo>
                <a:cubicBezTo>
                  <a:pt x="34" y="1245"/>
                  <a:pt x="34" y="1245"/>
                  <a:pt x="34" y="1245"/>
                </a:cubicBezTo>
                <a:cubicBezTo>
                  <a:pt x="15" y="1245"/>
                  <a:pt x="0" y="1229"/>
                  <a:pt x="0" y="1211"/>
                </a:cubicBezTo>
                <a:cubicBezTo>
                  <a:pt x="0" y="34"/>
                  <a:pt x="0" y="34"/>
                  <a:pt x="0" y="34"/>
                </a:cubicBezTo>
                <a:cubicBezTo>
                  <a:pt x="0" y="16"/>
                  <a:pt x="15" y="0"/>
                  <a:pt x="34" y="0"/>
                </a:cubicBezTo>
                <a:close/>
              </a:path>
            </a:pathLst>
          </a:custGeom>
          <a:solidFill>
            <a:srgbClr val="513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noEditPoints="1"/>
          </p:cNvSpPr>
          <p:nvPr/>
        </p:nvSpPr>
        <p:spPr bwMode="auto">
          <a:xfrm>
            <a:off x="6626226" y="1817688"/>
            <a:ext cx="407988" cy="436563"/>
          </a:xfrm>
          <a:custGeom>
            <a:avLst/>
            <a:gdLst>
              <a:gd name="T0" fmla="*/ 35 w 128"/>
              <a:gd name="T1" fmla="*/ 115 h 137"/>
              <a:gd name="T2" fmla="*/ 28 w 128"/>
              <a:gd name="T3" fmla="*/ 128 h 137"/>
              <a:gd name="T4" fmla="*/ 14 w 128"/>
              <a:gd name="T5" fmla="*/ 137 h 137"/>
              <a:gd name="T6" fmla="*/ 5 w 128"/>
              <a:gd name="T7" fmla="*/ 135 h 137"/>
              <a:gd name="T8" fmla="*/ 0 w 128"/>
              <a:gd name="T9" fmla="*/ 122 h 137"/>
              <a:gd name="T10" fmla="*/ 1 w 128"/>
              <a:gd name="T11" fmla="*/ 116 h 137"/>
              <a:gd name="T12" fmla="*/ 50 w 128"/>
              <a:gd name="T13" fmla="*/ 8 h 137"/>
              <a:gd name="T14" fmla="*/ 56 w 128"/>
              <a:gd name="T15" fmla="*/ 2 h 137"/>
              <a:gd name="T16" fmla="*/ 64 w 128"/>
              <a:gd name="T17" fmla="*/ 0 h 137"/>
              <a:gd name="T18" fmla="*/ 73 w 128"/>
              <a:gd name="T19" fmla="*/ 2 h 137"/>
              <a:gd name="T20" fmla="*/ 79 w 128"/>
              <a:gd name="T21" fmla="*/ 8 h 137"/>
              <a:gd name="T22" fmla="*/ 127 w 128"/>
              <a:gd name="T23" fmla="*/ 116 h 137"/>
              <a:gd name="T24" fmla="*/ 128 w 128"/>
              <a:gd name="T25" fmla="*/ 122 h 137"/>
              <a:gd name="T26" fmla="*/ 122 w 128"/>
              <a:gd name="T27" fmla="*/ 135 h 137"/>
              <a:gd name="T28" fmla="*/ 113 w 128"/>
              <a:gd name="T29" fmla="*/ 137 h 137"/>
              <a:gd name="T30" fmla="*/ 100 w 128"/>
              <a:gd name="T31" fmla="*/ 128 h 137"/>
              <a:gd name="T32" fmla="*/ 93 w 128"/>
              <a:gd name="T33" fmla="*/ 115 h 137"/>
              <a:gd name="T34" fmla="*/ 35 w 128"/>
              <a:gd name="T35" fmla="*/ 115 h 137"/>
              <a:gd name="T36" fmla="*/ 81 w 128"/>
              <a:gd name="T37" fmla="*/ 89 h 137"/>
              <a:gd name="T38" fmla="*/ 64 w 128"/>
              <a:gd name="T39" fmla="*/ 49 h 137"/>
              <a:gd name="T40" fmla="*/ 46 w 128"/>
              <a:gd name="T41" fmla="*/ 89 h 137"/>
              <a:gd name="T42" fmla="*/ 81 w 128"/>
              <a:gd name="T43" fmla="*/ 8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37">
                <a:moveTo>
                  <a:pt x="35" y="115"/>
                </a:moveTo>
                <a:cubicBezTo>
                  <a:pt x="28" y="128"/>
                  <a:pt x="28" y="128"/>
                  <a:pt x="28" y="128"/>
                </a:cubicBezTo>
                <a:cubicBezTo>
                  <a:pt x="25" y="134"/>
                  <a:pt x="21" y="137"/>
                  <a:pt x="14" y="137"/>
                </a:cubicBezTo>
                <a:cubicBezTo>
                  <a:pt x="12" y="137"/>
                  <a:pt x="9" y="136"/>
                  <a:pt x="5" y="135"/>
                </a:cubicBezTo>
                <a:cubicBezTo>
                  <a:pt x="1" y="133"/>
                  <a:pt x="0" y="129"/>
                  <a:pt x="0" y="122"/>
                </a:cubicBezTo>
                <a:cubicBezTo>
                  <a:pt x="0" y="120"/>
                  <a:pt x="0" y="118"/>
                  <a:pt x="1" y="116"/>
                </a:cubicBezTo>
                <a:cubicBezTo>
                  <a:pt x="50" y="8"/>
                  <a:pt x="50" y="8"/>
                  <a:pt x="50" y="8"/>
                </a:cubicBezTo>
                <a:cubicBezTo>
                  <a:pt x="51" y="5"/>
                  <a:pt x="53" y="3"/>
                  <a:pt x="56" y="2"/>
                </a:cubicBezTo>
                <a:cubicBezTo>
                  <a:pt x="59" y="1"/>
                  <a:pt x="61" y="0"/>
                  <a:pt x="64" y="0"/>
                </a:cubicBezTo>
                <a:cubicBezTo>
                  <a:pt x="67" y="0"/>
                  <a:pt x="70" y="1"/>
                  <a:pt x="73" y="2"/>
                </a:cubicBezTo>
                <a:cubicBezTo>
                  <a:pt x="76" y="3"/>
                  <a:pt x="78" y="5"/>
                  <a:pt x="79" y="8"/>
                </a:cubicBezTo>
                <a:cubicBezTo>
                  <a:pt x="127" y="116"/>
                  <a:pt x="127" y="116"/>
                  <a:pt x="127" y="116"/>
                </a:cubicBezTo>
                <a:cubicBezTo>
                  <a:pt x="128" y="118"/>
                  <a:pt x="128" y="120"/>
                  <a:pt x="128" y="122"/>
                </a:cubicBezTo>
                <a:cubicBezTo>
                  <a:pt x="128" y="128"/>
                  <a:pt x="126" y="133"/>
                  <a:pt x="122" y="135"/>
                </a:cubicBezTo>
                <a:cubicBezTo>
                  <a:pt x="118" y="136"/>
                  <a:pt x="115" y="137"/>
                  <a:pt x="113" y="137"/>
                </a:cubicBezTo>
                <a:cubicBezTo>
                  <a:pt x="107" y="137"/>
                  <a:pt x="103" y="134"/>
                  <a:pt x="100" y="128"/>
                </a:cubicBezTo>
                <a:cubicBezTo>
                  <a:pt x="93" y="115"/>
                  <a:pt x="93" y="115"/>
                  <a:pt x="93" y="115"/>
                </a:cubicBezTo>
                <a:cubicBezTo>
                  <a:pt x="35" y="115"/>
                  <a:pt x="35" y="115"/>
                  <a:pt x="35" y="115"/>
                </a:cubicBezTo>
                <a:close/>
                <a:moveTo>
                  <a:pt x="81" y="89"/>
                </a:moveTo>
                <a:cubicBezTo>
                  <a:pt x="64" y="49"/>
                  <a:pt x="64" y="49"/>
                  <a:pt x="64" y="49"/>
                </a:cubicBezTo>
                <a:cubicBezTo>
                  <a:pt x="46" y="89"/>
                  <a:pt x="46" y="89"/>
                  <a:pt x="46" y="89"/>
                </a:cubicBezTo>
                <a:lnTo>
                  <a:pt x="81" y="89"/>
                </a:lnTo>
                <a:close/>
              </a:path>
            </a:pathLst>
          </a:custGeom>
          <a:solidFill>
            <a:srgbClr val="FA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p:cNvSpPr>
            <a:spLocks noEditPoints="1"/>
          </p:cNvSpPr>
          <p:nvPr/>
        </p:nvSpPr>
        <p:spPr bwMode="auto">
          <a:xfrm>
            <a:off x="11133138" y="1817688"/>
            <a:ext cx="322263" cy="427038"/>
          </a:xfrm>
          <a:custGeom>
            <a:avLst/>
            <a:gdLst>
              <a:gd name="T0" fmla="*/ 101 w 101"/>
              <a:gd name="T1" fmla="*/ 99 h 134"/>
              <a:gd name="T2" fmla="*/ 87 w 101"/>
              <a:gd name="T3" fmla="*/ 125 h 134"/>
              <a:gd name="T4" fmla="*/ 57 w 101"/>
              <a:gd name="T5" fmla="*/ 134 h 134"/>
              <a:gd name="T6" fmla="*/ 15 w 101"/>
              <a:gd name="T7" fmla="*/ 134 h 134"/>
              <a:gd name="T8" fmla="*/ 4 w 101"/>
              <a:gd name="T9" fmla="*/ 130 h 134"/>
              <a:gd name="T10" fmla="*/ 0 w 101"/>
              <a:gd name="T11" fmla="*/ 120 h 134"/>
              <a:gd name="T12" fmla="*/ 0 w 101"/>
              <a:gd name="T13" fmla="*/ 15 h 134"/>
              <a:gd name="T14" fmla="*/ 4 w 101"/>
              <a:gd name="T15" fmla="*/ 4 h 134"/>
              <a:gd name="T16" fmla="*/ 15 w 101"/>
              <a:gd name="T17" fmla="*/ 0 h 134"/>
              <a:gd name="T18" fmla="*/ 49 w 101"/>
              <a:gd name="T19" fmla="*/ 0 h 134"/>
              <a:gd name="T20" fmla="*/ 75 w 101"/>
              <a:gd name="T21" fmla="*/ 4 h 134"/>
              <a:gd name="T22" fmla="*/ 90 w 101"/>
              <a:gd name="T23" fmla="*/ 18 h 134"/>
              <a:gd name="T24" fmla="*/ 95 w 101"/>
              <a:gd name="T25" fmla="*/ 38 h 134"/>
              <a:gd name="T26" fmla="*/ 92 w 101"/>
              <a:gd name="T27" fmla="*/ 53 h 134"/>
              <a:gd name="T28" fmla="*/ 88 w 101"/>
              <a:gd name="T29" fmla="*/ 59 h 134"/>
              <a:gd name="T30" fmla="*/ 84 w 101"/>
              <a:gd name="T31" fmla="*/ 64 h 134"/>
              <a:gd name="T32" fmla="*/ 97 w 101"/>
              <a:gd name="T33" fmla="*/ 76 h 134"/>
              <a:gd name="T34" fmla="*/ 101 w 101"/>
              <a:gd name="T35" fmla="*/ 94 h 134"/>
              <a:gd name="T36" fmla="*/ 101 w 101"/>
              <a:gd name="T37" fmla="*/ 97 h 134"/>
              <a:gd name="T38" fmla="*/ 101 w 101"/>
              <a:gd name="T39" fmla="*/ 99 h 134"/>
              <a:gd name="T40" fmla="*/ 71 w 101"/>
              <a:gd name="T41" fmla="*/ 93 h 134"/>
              <a:gd name="T42" fmla="*/ 66 w 101"/>
              <a:gd name="T43" fmla="*/ 82 h 134"/>
              <a:gd name="T44" fmla="*/ 56 w 101"/>
              <a:gd name="T45" fmla="*/ 78 h 134"/>
              <a:gd name="T46" fmla="*/ 30 w 101"/>
              <a:gd name="T47" fmla="*/ 78 h 134"/>
              <a:gd name="T48" fmla="*/ 30 w 101"/>
              <a:gd name="T49" fmla="*/ 108 h 134"/>
              <a:gd name="T50" fmla="*/ 57 w 101"/>
              <a:gd name="T51" fmla="*/ 108 h 134"/>
              <a:gd name="T52" fmla="*/ 67 w 101"/>
              <a:gd name="T53" fmla="*/ 103 h 134"/>
              <a:gd name="T54" fmla="*/ 71 w 101"/>
              <a:gd name="T55" fmla="*/ 93 h 134"/>
              <a:gd name="T56" fmla="*/ 30 w 101"/>
              <a:gd name="T57" fmla="*/ 28 h 134"/>
              <a:gd name="T58" fmla="*/ 30 w 101"/>
              <a:gd name="T59" fmla="*/ 54 h 134"/>
              <a:gd name="T60" fmla="*/ 54 w 101"/>
              <a:gd name="T61" fmla="*/ 54 h 134"/>
              <a:gd name="T62" fmla="*/ 63 w 101"/>
              <a:gd name="T63" fmla="*/ 50 h 134"/>
              <a:gd name="T64" fmla="*/ 67 w 101"/>
              <a:gd name="T65" fmla="*/ 41 h 134"/>
              <a:gd name="T66" fmla="*/ 63 w 101"/>
              <a:gd name="T67" fmla="*/ 32 h 134"/>
              <a:gd name="T68" fmla="*/ 54 w 101"/>
              <a:gd name="T69" fmla="*/ 28 h 134"/>
              <a:gd name="T70" fmla="*/ 30 w 101"/>
              <a:gd name="T71" fmla="*/ 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1" h="134">
                <a:moveTo>
                  <a:pt x="101" y="99"/>
                </a:moveTo>
                <a:cubicBezTo>
                  <a:pt x="100" y="110"/>
                  <a:pt x="95" y="118"/>
                  <a:pt x="87" y="125"/>
                </a:cubicBezTo>
                <a:cubicBezTo>
                  <a:pt x="78" y="131"/>
                  <a:pt x="68" y="134"/>
                  <a:pt x="57" y="134"/>
                </a:cubicBezTo>
                <a:cubicBezTo>
                  <a:pt x="15" y="134"/>
                  <a:pt x="15" y="134"/>
                  <a:pt x="15" y="134"/>
                </a:cubicBezTo>
                <a:cubicBezTo>
                  <a:pt x="11" y="134"/>
                  <a:pt x="7" y="133"/>
                  <a:pt x="4" y="130"/>
                </a:cubicBezTo>
                <a:cubicBezTo>
                  <a:pt x="1" y="127"/>
                  <a:pt x="0" y="124"/>
                  <a:pt x="0" y="120"/>
                </a:cubicBezTo>
                <a:cubicBezTo>
                  <a:pt x="0" y="15"/>
                  <a:pt x="0" y="15"/>
                  <a:pt x="0" y="15"/>
                </a:cubicBezTo>
                <a:cubicBezTo>
                  <a:pt x="0" y="11"/>
                  <a:pt x="1" y="7"/>
                  <a:pt x="4" y="4"/>
                </a:cubicBezTo>
                <a:cubicBezTo>
                  <a:pt x="7" y="1"/>
                  <a:pt x="10" y="0"/>
                  <a:pt x="15" y="0"/>
                </a:cubicBezTo>
                <a:cubicBezTo>
                  <a:pt x="49" y="0"/>
                  <a:pt x="49" y="0"/>
                  <a:pt x="49" y="0"/>
                </a:cubicBezTo>
                <a:cubicBezTo>
                  <a:pt x="60" y="0"/>
                  <a:pt x="69" y="1"/>
                  <a:pt x="75" y="4"/>
                </a:cubicBezTo>
                <a:cubicBezTo>
                  <a:pt x="81" y="7"/>
                  <a:pt x="86" y="11"/>
                  <a:pt x="90" y="18"/>
                </a:cubicBezTo>
                <a:cubicBezTo>
                  <a:pt x="93" y="24"/>
                  <a:pt x="95" y="31"/>
                  <a:pt x="95" y="38"/>
                </a:cubicBezTo>
                <a:cubicBezTo>
                  <a:pt x="95" y="44"/>
                  <a:pt x="94" y="49"/>
                  <a:pt x="92" y="53"/>
                </a:cubicBezTo>
                <a:cubicBezTo>
                  <a:pt x="88" y="59"/>
                  <a:pt x="88" y="59"/>
                  <a:pt x="88" y="59"/>
                </a:cubicBezTo>
                <a:cubicBezTo>
                  <a:pt x="84" y="64"/>
                  <a:pt x="84" y="64"/>
                  <a:pt x="84" y="64"/>
                </a:cubicBezTo>
                <a:cubicBezTo>
                  <a:pt x="90" y="67"/>
                  <a:pt x="94" y="71"/>
                  <a:pt x="97" y="76"/>
                </a:cubicBezTo>
                <a:cubicBezTo>
                  <a:pt x="100" y="81"/>
                  <a:pt x="101" y="87"/>
                  <a:pt x="101" y="94"/>
                </a:cubicBezTo>
                <a:cubicBezTo>
                  <a:pt x="101" y="97"/>
                  <a:pt x="101" y="97"/>
                  <a:pt x="101" y="97"/>
                </a:cubicBezTo>
                <a:cubicBezTo>
                  <a:pt x="101" y="99"/>
                  <a:pt x="101" y="99"/>
                  <a:pt x="101" y="99"/>
                </a:cubicBezTo>
                <a:close/>
                <a:moveTo>
                  <a:pt x="71" y="93"/>
                </a:moveTo>
                <a:cubicBezTo>
                  <a:pt x="71" y="89"/>
                  <a:pt x="69" y="85"/>
                  <a:pt x="66" y="82"/>
                </a:cubicBezTo>
                <a:cubicBezTo>
                  <a:pt x="64" y="80"/>
                  <a:pt x="60" y="78"/>
                  <a:pt x="56" y="78"/>
                </a:cubicBezTo>
                <a:cubicBezTo>
                  <a:pt x="30" y="78"/>
                  <a:pt x="30" y="78"/>
                  <a:pt x="30" y="78"/>
                </a:cubicBezTo>
                <a:cubicBezTo>
                  <a:pt x="30" y="108"/>
                  <a:pt x="30" y="108"/>
                  <a:pt x="30" y="108"/>
                </a:cubicBezTo>
                <a:cubicBezTo>
                  <a:pt x="57" y="108"/>
                  <a:pt x="57" y="108"/>
                  <a:pt x="57" y="108"/>
                </a:cubicBezTo>
                <a:cubicBezTo>
                  <a:pt x="60" y="108"/>
                  <a:pt x="64" y="106"/>
                  <a:pt x="67" y="103"/>
                </a:cubicBezTo>
                <a:cubicBezTo>
                  <a:pt x="70" y="101"/>
                  <a:pt x="71" y="97"/>
                  <a:pt x="71" y="93"/>
                </a:cubicBezTo>
                <a:close/>
                <a:moveTo>
                  <a:pt x="30" y="28"/>
                </a:moveTo>
                <a:cubicBezTo>
                  <a:pt x="30" y="54"/>
                  <a:pt x="30" y="54"/>
                  <a:pt x="30" y="54"/>
                </a:cubicBezTo>
                <a:cubicBezTo>
                  <a:pt x="54" y="54"/>
                  <a:pt x="54" y="54"/>
                  <a:pt x="54" y="54"/>
                </a:cubicBezTo>
                <a:cubicBezTo>
                  <a:pt x="57" y="54"/>
                  <a:pt x="60" y="53"/>
                  <a:pt x="63" y="50"/>
                </a:cubicBezTo>
                <a:cubicBezTo>
                  <a:pt x="66" y="48"/>
                  <a:pt x="67" y="45"/>
                  <a:pt x="67" y="41"/>
                </a:cubicBezTo>
                <a:cubicBezTo>
                  <a:pt x="67" y="38"/>
                  <a:pt x="66" y="34"/>
                  <a:pt x="63" y="32"/>
                </a:cubicBezTo>
                <a:cubicBezTo>
                  <a:pt x="61" y="29"/>
                  <a:pt x="58" y="28"/>
                  <a:pt x="54" y="28"/>
                </a:cubicBezTo>
                <a:lnTo>
                  <a:pt x="30" y="28"/>
                </a:lnTo>
                <a:close/>
              </a:path>
            </a:pathLst>
          </a:custGeom>
          <a:solidFill>
            <a:srgbClr val="F1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8"/>
          <p:cNvSpPr>
            <a:spLocks/>
          </p:cNvSpPr>
          <p:nvPr/>
        </p:nvSpPr>
        <p:spPr bwMode="auto">
          <a:xfrm>
            <a:off x="7059613" y="5753100"/>
            <a:ext cx="347663" cy="382588"/>
          </a:xfrm>
          <a:custGeom>
            <a:avLst/>
            <a:gdLst>
              <a:gd name="T0" fmla="*/ 61 w 109"/>
              <a:gd name="T1" fmla="*/ 120 h 120"/>
              <a:gd name="T2" fmla="*/ 18 w 109"/>
              <a:gd name="T3" fmla="*/ 102 h 120"/>
              <a:gd name="T4" fmla="*/ 0 w 109"/>
              <a:gd name="T5" fmla="*/ 60 h 120"/>
              <a:gd name="T6" fmla="*/ 18 w 109"/>
              <a:gd name="T7" fmla="*/ 18 h 120"/>
              <a:gd name="T8" fmla="*/ 61 w 109"/>
              <a:gd name="T9" fmla="*/ 0 h 120"/>
              <a:gd name="T10" fmla="*/ 85 w 109"/>
              <a:gd name="T11" fmla="*/ 5 h 120"/>
              <a:gd name="T12" fmla="*/ 101 w 109"/>
              <a:gd name="T13" fmla="*/ 16 h 120"/>
              <a:gd name="T14" fmla="*/ 107 w 109"/>
              <a:gd name="T15" fmla="*/ 24 h 120"/>
              <a:gd name="T16" fmla="*/ 109 w 109"/>
              <a:gd name="T17" fmla="*/ 29 h 120"/>
              <a:gd name="T18" fmla="*/ 105 w 109"/>
              <a:gd name="T19" fmla="*/ 37 h 120"/>
              <a:gd name="T20" fmla="*/ 100 w 109"/>
              <a:gd name="T21" fmla="*/ 41 h 120"/>
              <a:gd name="T22" fmla="*/ 98 w 109"/>
              <a:gd name="T23" fmla="*/ 41 h 120"/>
              <a:gd name="T24" fmla="*/ 96 w 109"/>
              <a:gd name="T25" fmla="*/ 42 h 120"/>
              <a:gd name="T26" fmla="*/ 86 w 109"/>
              <a:gd name="T27" fmla="*/ 37 h 120"/>
              <a:gd name="T28" fmla="*/ 75 w 109"/>
              <a:gd name="T29" fmla="*/ 29 h 120"/>
              <a:gd name="T30" fmla="*/ 61 w 109"/>
              <a:gd name="T31" fmla="*/ 26 h 120"/>
              <a:gd name="T32" fmla="*/ 36 w 109"/>
              <a:gd name="T33" fmla="*/ 36 h 120"/>
              <a:gd name="T34" fmla="*/ 26 w 109"/>
              <a:gd name="T35" fmla="*/ 60 h 120"/>
              <a:gd name="T36" fmla="*/ 36 w 109"/>
              <a:gd name="T37" fmla="*/ 84 h 120"/>
              <a:gd name="T38" fmla="*/ 61 w 109"/>
              <a:gd name="T39" fmla="*/ 95 h 120"/>
              <a:gd name="T40" fmla="*/ 75 w 109"/>
              <a:gd name="T41" fmla="*/ 91 h 120"/>
              <a:gd name="T42" fmla="*/ 86 w 109"/>
              <a:gd name="T43" fmla="*/ 83 h 120"/>
              <a:gd name="T44" fmla="*/ 96 w 109"/>
              <a:gd name="T45" fmla="*/ 79 h 120"/>
              <a:gd name="T46" fmla="*/ 104 w 109"/>
              <a:gd name="T47" fmla="*/ 81 h 120"/>
              <a:gd name="T48" fmla="*/ 108 w 109"/>
              <a:gd name="T49" fmla="*/ 86 h 120"/>
              <a:gd name="T50" fmla="*/ 109 w 109"/>
              <a:gd name="T51" fmla="*/ 91 h 120"/>
              <a:gd name="T52" fmla="*/ 103 w 109"/>
              <a:gd name="T53" fmla="*/ 103 h 120"/>
              <a:gd name="T54" fmla="*/ 85 w 109"/>
              <a:gd name="T55" fmla="*/ 115 h 120"/>
              <a:gd name="T56" fmla="*/ 61 w 109"/>
              <a:gd name="T5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20">
                <a:moveTo>
                  <a:pt x="61" y="120"/>
                </a:moveTo>
                <a:cubicBezTo>
                  <a:pt x="44" y="120"/>
                  <a:pt x="30" y="114"/>
                  <a:pt x="18" y="102"/>
                </a:cubicBezTo>
                <a:cubicBezTo>
                  <a:pt x="6" y="90"/>
                  <a:pt x="0" y="76"/>
                  <a:pt x="0" y="60"/>
                </a:cubicBezTo>
                <a:cubicBezTo>
                  <a:pt x="0" y="43"/>
                  <a:pt x="6" y="29"/>
                  <a:pt x="18" y="18"/>
                </a:cubicBezTo>
                <a:cubicBezTo>
                  <a:pt x="30" y="6"/>
                  <a:pt x="44" y="0"/>
                  <a:pt x="61" y="0"/>
                </a:cubicBezTo>
                <a:cubicBezTo>
                  <a:pt x="69" y="0"/>
                  <a:pt x="77" y="2"/>
                  <a:pt x="85" y="5"/>
                </a:cubicBezTo>
                <a:cubicBezTo>
                  <a:pt x="92" y="9"/>
                  <a:pt x="98" y="12"/>
                  <a:pt x="101" y="16"/>
                </a:cubicBezTo>
                <a:cubicBezTo>
                  <a:pt x="105" y="19"/>
                  <a:pt x="107" y="22"/>
                  <a:pt x="107" y="24"/>
                </a:cubicBezTo>
                <a:cubicBezTo>
                  <a:pt x="108" y="25"/>
                  <a:pt x="109" y="27"/>
                  <a:pt x="109" y="29"/>
                </a:cubicBezTo>
                <a:cubicBezTo>
                  <a:pt x="109" y="33"/>
                  <a:pt x="107" y="35"/>
                  <a:pt x="105" y="37"/>
                </a:cubicBezTo>
                <a:cubicBezTo>
                  <a:pt x="103" y="39"/>
                  <a:pt x="102" y="40"/>
                  <a:pt x="100" y="41"/>
                </a:cubicBezTo>
                <a:cubicBezTo>
                  <a:pt x="99" y="41"/>
                  <a:pt x="99" y="41"/>
                  <a:pt x="98" y="41"/>
                </a:cubicBezTo>
                <a:cubicBezTo>
                  <a:pt x="97" y="41"/>
                  <a:pt x="96" y="41"/>
                  <a:pt x="96" y="42"/>
                </a:cubicBezTo>
                <a:cubicBezTo>
                  <a:pt x="92" y="42"/>
                  <a:pt x="88" y="40"/>
                  <a:pt x="86" y="37"/>
                </a:cubicBezTo>
                <a:cubicBezTo>
                  <a:pt x="83" y="34"/>
                  <a:pt x="79" y="31"/>
                  <a:pt x="75" y="29"/>
                </a:cubicBezTo>
                <a:cubicBezTo>
                  <a:pt x="70" y="27"/>
                  <a:pt x="65" y="26"/>
                  <a:pt x="61" y="26"/>
                </a:cubicBezTo>
                <a:cubicBezTo>
                  <a:pt x="51" y="26"/>
                  <a:pt x="43" y="29"/>
                  <a:pt x="36" y="36"/>
                </a:cubicBezTo>
                <a:cubicBezTo>
                  <a:pt x="30" y="43"/>
                  <a:pt x="26" y="51"/>
                  <a:pt x="26" y="60"/>
                </a:cubicBezTo>
                <a:cubicBezTo>
                  <a:pt x="26" y="69"/>
                  <a:pt x="29" y="77"/>
                  <a:pt x="36" y="84"/>
                </a:cubicBezTo>
                <a:cubicBezTo>
                  <a:pt x="43" y="91"/>
                  <a:pt x="51" y="95"/>
                  <a:pt x="61" y="95"/>
                </a:cubicBezTo>
                <a:cubicBezTo>
                  <a:pt x="66" y="95"/>
                  <a:pt x="71" y="93"/>
                  <a:pt x="75" y="91"/>
                </a:cubicBezTo>
                <a:cubicBezTo>
                  <a:pt x="79" y="89"/>
                  <a:pt x="83" y="87"/>
                  <a:pt x="86" y="83"/>
                </a:cubicBezTo>
                <a:cubicBezTo>
                  <a:pt x="89" y="80"/>
                  <a:pt x="92" y="79"/>
                  <a:pt x="96" y="79"/>
                </a:cubicBezTo>
                <a:cubicBezTo>
                  <a:pt x="100" y="79"/>
                  <a:pt x="102" y="79"/>
                  <a:pt x="104" y="81"/>
                </a:cubicBezTo>
                <a:cubicBezTo>
                  <a:pt x="106" y="83"/>
                  <a:pt x="107" y="84"/>
                  <a:pt x="108" y="86"/>
                </a:cubicBezTo>
                <a:cubicBezTo>
                  <a:pt x="108" y="88"/>
                  <a:pt x="109" y="89"/>
                  <a:pt x="109" y="91"/>
                </a:cubicBezTo>
                <a:cubicBezTo>
                  <a:pt x="109" y="95"/>
                  <a:pt x="107" y="99"/>
                  <a:pt x="103" y="103"/>
                </a:cubicBezTo>
                <a:cubicBezTo>
                  <a:pt x="99" y="107"/>
                  <a:pt x="93" y="111"/>
                  <a:pt x="85" y="115"/>
                </a:cubicBezTo>
                <a:cubicBezTo>
                  <a:pt x="77" y="118"/>
                  <a:pt x="69" y="120"/>
                  <a:pt x="61" y="120"/>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
          <p:cNvSpPr>
            <a:spLocks noEditPoints="1"/>
          </p:cNvSpPr>
          <p:nvPr/>
        </p:nvSpPr>
        <p:spPr bwMode="auto">
          <a:xfrm>
            <a:off x="10702926" y="5753100"/>
            <a:ext cx="334963" cy="373063"/>
          </a:xfrm>
          <a:custGeom>
            <a:avLst/>
            <a:gdLst>
              <a:gd name="T0" fmla="*/ 13 w 105"/>
              <a:gd name="T1" fmla="*/ 117 h 117"/>
              <a:gd name="T2" fmla="*/ 4 w 105"/>
              <a:gd name="T3" fmla="*/ 114 h 117"/>
              <a:gd name="T4" fmla="*/ 0 w 105"/>
              <a:gd name="T5" fmla="*/ 104 h 117"/>
              <a:gd name="T6" fmla="*/ 0 w 105"/>
              <a:gd name="T7" fmla="*/ 13 h 117"/>
              <a:gd name="T8" fmla="*/ 4 w 105"/>
              <a:gd name="T9" fmla="*/ 3 h 117"/>
              <a:gd name="T10" fmla="*/ 13 w 105"/>
              <a:gd name="T11" fmla="*/ 0 h 117"/>
              <a:gd name="T12" fmla="*/ 43 w 105"/>
              <a:gd name="T13" fmla="*/ 0 h 117"/>
              <a:gd name="T14" fmla="*/ 87 w 105"/>
              <a:gd name="T15" fmla="*/ 16 h 117"/>
              <a:gd name="T16" fmla="*/ 105 w 105"/>
              <a:gd name="T17" fmla="*/ 57 h 117"/>
              <a:gd name="T18" fmla="*/ 89 w 105"/>
              <a:gd name="T19" fmla="*/ 100 h 117"/>
              <a:gd name="T20" fmla="*/ 47 w 105"/>
              <a:gd name="T21" fmla="*/ 117 h 117"/>
              <a:gd name="T22" fmla="*/ 13 w 105"/>
              <a:gd name="T23" fmla="*/ 117 h 117"/>
              <a:gd name="T24" fmla="*/ 43 w 105"/>
              <a:gd name="T25" fmla="*/ 93 h 117"/>
              <a:gd name="T26" fmla="*/ 68 w 105"/>
              <a:gd name="T27" fmla="*/ 83 h 117"/>
              <a:gd name="T28" fmla="*/ 78 w 105"/>
              <a:gd name="T29" fmla="*/ 59 h 117"/>
              <a:gd name="T30" fmla="*/ 67 w 105"/>
              <a:gd name="T31" fmla="*/ 34 h 117"/>
              <a:gd name="T32" fmla="*/ 42 w 105"/>
              <a:gd name="T33" fmla="*/ 24 h 117"/>
              <a:gd name="T34" fmla="*/ 26 w 105"/>
              <a:gd name="T35" fmla="*/ 24 h 117"/>
              <a:gd name="T36" fmla="*/ 26 w 105"/>
              <a:gd name="T37" fmla="*/ 93 h 117"/>
              <a:gd name="T38" fmla="*/ 43 w 105"/>
              <a:gd name="T39" fmla="*/ 9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117">
                <a:moveTo>
                  <a:pt x="13" y="117"/>
                </a:moveTo>
                <a:cubicBezTo>
                  <a:pt x="10" y="117"/>
                  <a:pt x="7" y="116"/>
                  <a:pt x="4" y="114"/>
                </a:cubicBezTo>
                <a:cubicBezTo>
                  <a:pt x="2" y="111"/>
                  <a:pt x="0" y="108"/>
                  <a:pt x="0" y="104"/>
                </a:cubicBezTo>
                <a:cubicBezTo>
                  <a:pt x="0" y="13"/>
                  <a:pt x="0" y="13"/>
                  <a:pt x="0" y="13"/>
                </a:cubicBezTo>
                <a:cubicBezTo>
                  <a:pt x="0" y="9"/>
                  <a:pt x="1" y="6"/>
                  <a:pt x="4" y="3"/>
                </a:cubicBezTo>
                <a:cubicBezTo>
                  <a:pt x="6" y="1"/>
                  <a:pt x="10" y="0"/>
                  <a:pt x="13" y="0"/>
                </a:cubicBezTo>
                <a:cubicBezTo>
                  <a:pt x="43" y="0"/>
                  <a:pt x="43" y="0"/>
                  <a:pt x="43" y="0"/>
                </a:cubicBezTo>
                <a:cubicBezTo>
                  <a:pt x="61" y="0"/>
                  <a:pt x="75" y="5"/>
                  <a:pt x="87" y="16"/>
                </a:cubicBezTo>
                <a:cubicBezTo>
                  <a:pt x="99" y="27"/>
                  <a:pt x="105" y="40"/>
                  <a:pt x="105" y="57"/>
                </a:cubicBezTo>
                <a:cubicBezTo>
                  <a:pt x="105" y="74"/>
                  <a:pt x="99" y="88"/>
                  <a:pt x="89" y="100"/>
                </a:cubicBezTo>
                <a:cubicBezTo>
                  <a:pt x="78" y="111"/>
                  <a:pt x="64" y="117"/>
                  <a:pt x="47" y="117"/>
                </a:cubicBezTo>
                <a:cubicBezTo>
                  <a:pt x="13" y="117"/>
                  <a:pt x="13" y="117"/>
                  <a:pt x="13" y="117"/>
                </a:cubicBezTo>
                <a:close/>
                <a:moveTo>
                  <a:pt x="43" y="93"/>
                </a:moveTo>
                <a:cubicBezTo>
                  <a:pt x="53" y="93"/>
                  <a:pt x="61" y="90"/>
                  <a:pt x="68" y="83"/>
                </a:cubicBezTo>
                <a:cubicBezTo>
                  <a:pt x="75" y="77"/>
                  <a:pt x="78" y="69"/>
                  <a:pt x="78" y="59"/>
                </a:cubicBezTo>
                <a:cubicBezTo>
                  <a:pt x="78" y="49"/>
                  <a:pt x="74" y="41"/>
                  <a:pt x="67" y="34"/>
                </a:cubicBezTo>
                <a:cubicBezTo>
                  <a:pt x="60" y="28"/>
                  <a:pt x="52" y="24"/>
                  <a:pt x="42" y="24"/>
                </a:cubicBezTo>
                <a:cubicBezTo>
                  <a:pt x="26" y="24"/>
                  <a:pt x="26" y="24"/>
                  <a:pt x="26" y="24"/>
                </a:cubicBezTo>
                <a:cubicBezTo>
                  <a:pt x="26" y="93"/>
                  <a:pt x="26" y="93"/>
                  <a:pt x="26" y="93"/>
                </a:cubicBezTo>
                <a:lnTo>
                  <a:pt x="43" y="93"/>
                </a:lnTo>
                <a:close/>
              </a:path>
            </a:pathLst>
          </a:custGeom>
          <a:solidFill>
            <a:srgbClr val="EB59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p:cNvSpPr txBox="1"/>
          <p:nvPr/>
        </p:nvSpPr>
        <p:spPr>
          <a:xfrm>
            <a:off x="7084426" y="4618563"/>
            <a:ext cx="1005403" cy="338554"/>
          </a:xfrm>
          <a:prstGeom prst="rect">
            <a:avLst/>
          </a:prstGeom>
          <a:noFill/>
        </p:spPr>
        <p:txBody>
          <a:bodyPr wrap="none" rtlCol="0">
            <a:spAutoFit/>
          </a:bodyPr>
          <a:lstStyle/>
          <a:p>
            <a:r>
              <a:rPr lang="zh-CN" altLang="en-US" sz="16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培训能力</a:t>
            </a:r>
          </a:p>
        </p:txBody>
      </p:sp>
      <p:sp>
        <p:nvSpPr>
          <p:cNvPr id="49" name="文本框 48"/>
          <p:cNvSpPr txBox="1"/>
          <p:nvPr/>
        </p:nvSpPr>
        <p:spPr>
          <a:xfrm>
            <a:off x="9323165" y="4618563"/>
            <a:ext cx="1415772" cy="338554"/>
          </a:xfrm>
          <a:prstGeom prst="rect">
            <a:avLst/>
          </a:prstGeom>
          <a:noFill/>
        </p:spPr>
        <p:txBody>
          <a:bodyPr wrap="none" rtlCol="0">
            <a:spAutoFit/>
          </a:bodyPr>
          <a:lstStyle/>
          <a:p>
            <a:r>
              <a:rPr lang="zh-CN" altLang="en-US" sz="16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华为企业文化</a:t>
            </a:r>
          </a:p>
        </p:txBody>
      </p:sp>
      <p:sp>
        <p:nvSpPr>
          <p:cNvPr id="53" name="文本框 52"/>
          <p:cNvSpPr txBox="1"/>
          <p:nvPr/>
        </p:nvSpPr>
        <p:spPr>
          <a:xfrm>
            <a:off x="6828972" y="2486076"/>
            <a:ext cx="1620957" cy="338554"/>
          </a:xfrm>
          <a:prstGeom prst="rect">
            <a:avLst/>
          </a:prstGeom>
          <a:noFill/>
        </p:spPr>
        <p:txBody>
          <a:bodyPr wrap="none" rtlCol="0">
            <a:spAutoFit/>
          </a:bodyPr>
          <a:lstStyle/>
          <a:p>
            <a:r>
              <a:rPr lang="zh-CN" altLang="en-US" sz="16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技术及架构能力</a:t>
            </a:r>
          </a:p>
        </p:txBody>
      </p:sp>
      <p:sp>
        <p:nvSpPr>
          <p:cNvPr id="57" name="文本框 56"/>
          <p:cNvSpPr txBox="1"/>
          <p:nvPr/>
        </p:nvSpPr>
        <p:spPr>
          <a:xfrm>
            <a:off x="9593408" y="2486076"/>
            <a:ext cx="1415772" cy="338554"/>
          </a:xfrm>
          <a:prstGeom prst="rect">
            <a:avLst/>
          </a:prstGeom>
          <a:noFill/>
        </p:spPr>
        <p:txBody>
          <a:bodyPr wrap="none" rtlCol="0">
            <a:spAutoFit/>
          </a:bodyPr>
          <a:lstStyle/>
          <a:p>
            <a:r>
              <a:rPr lang="zh-CN" altLang="en-US" sz="16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解决方案能力</a:t>
            </a:r>
          </a:p>
        </p:txBody>
      </p:sp>
      <p:sp>
        <p:nvSpPr>
          <p:cNvPr id="38" name="文本框 90">
            <a:extLst>
              <a:ext uri="{FF2B5EF4-FFF2-40B4-BE49-F238E27FC236}">
                <a16:creationId xmlns:a16="http://schemas.microsoft.com/office/drawing/2014/main" id="{723A1813-40B6-410F-A8F3-0A2AB875CE78}"/>
              </a:ext>
            </a:extLst>
          </p:cNvPr>
          <p:cNvSpPr txBox="1"/>
          <p:nvPr/>
        </p:nvSpPr>
        <p:spPr>
          <a:xfrm>
            <a:off x="2181734" y="351076"/>
            <a:ext cx="1107996" cy="369332"/>
          </a:xfrm>
          <a:prstGeom prst="rect">
            <a:avLst/>
          </a:prstGeom>
          <a:noFill/>
        </p:spPr>
        <p:txBody>
          <a:bodyPr wrap="none" rtlCol="0">
            <a:spAutoFit/>
          </a:bodyPr>
          <a:lstStyle/>
          <a:p>
            <a:r>
              <a:rPr lang="zh-CN" altLang="en-US" b="1" dirty="0"/>
              <a:t>个人提升</a:t>
            </a:r>
          </a:p>
        </p:txBody>
      </p:sp>
      <p:sp>
        <p:nvSpPr>
          <p:cNvPr id="39" name="文本框 99">
            <a:extLst>
              <a:ext uri="{FF2B5EF4-FFF2-40B4-BE49-F238E27FC236}">
                <a16:creationId xmlns:a16="http://schemas.microsoft.com/office/drawing/2014/main" id="{5FAD9D4F-3044-4F02-8AAC-E13412025C35}"/>
              </a:ext>
            </a:extLst>
          </p:cNvPr>
          <p:cNvSpPr txBox="1"/>
          <p:nvPr/>
        </p:nvSpPr>
        <p:spPr>
          <a:xfrm>
            <a:off x="786117" y="2550105"/>
            <a:ext cx="4996351" cy="1274195"/>
          </a:xfrm>
          <a:prstGeom prst="rect">
            <a:avLst/>
          </a:prstGeom>
          <a:noFill/>
          <a:ln w="38100">
            <a:solidFill>
              <a:srgbClr val="F18B00"/>
            </a:solidFill>
            <a:round/>
            <a:headEnd/>
            <a:tailEnd/>
          </a:ln>
        </p:spPr>
        <p:txBody>
          <a:bodyPr wrap="square" rtlCol="0">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从项目全生命周期各阶段（项目分析，项目规划，项目组建，项目实施，项目交付，项目总结），不仅可以为客户提供线上</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下技术支撑，更具备为用户提供各方面专业的解决方案咨询，设计，实施等能力。</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文本框 99">
            <a:extLst>
              <a:ext uri="{FF2B5EF4-FFF2-40B4-BE49-F238E27FC236}">
                <a16:creationId xmlns:a16="http://schemas.microsoft.com/office/drawing/2014/main" id="{34C27537-A434-414E-BE95-91CFABCDCEFC}"/>
              </a:ext>
            </a:extLst>
          </p:cNvPr>
          <p:cNvSpPr txBox="1"/>
          <p:nvPr/>
        </p:nvSpPr>
        <p:spPr>
          <a:xfrm>
            <a:off x="771513" y="3942443"/>
            <a:ext cx="4996351" cy="1274195"/>
          </a:xfrm>
          <a:prstGeom prst="rect">
            <a:avLst/>
          </a:prstGeom>
          <a:noFill/>
          <a:ln w="38100">
            <a:solidFill>
              <a:srgbClr val="E60012"/>
            </a:solidFill>
            <a:round/>
            <a:headEnd/>
            <a:tailEnd/>
          </a:ln>
        </p:spPr>
        <p:txBody>
          <a:bodyPr wrap="square" rtlCol="0">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通过多种形式的培训工作（产品培训，线上直播，华为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HCDP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认证培训等），对华为软件开发云结合敏捷项目管理，传统项目转型，自动化等方面的培训能力得到进一步提升。</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文本框 99">
            <a:extLst>
              <a:ext uri="{FF2B5EF4-FFF2-40B4-BE49-F238E27FC236}">
                <a16:creationId xmlns:a16="http://schemas.microsoft.com/office/drawing/2014/main" id="{EB090217-1333-493E-BF05-89EAE0031E21}"/>
              </a:ext>
            </a:extLst>
          </p:cNvPr>
          <p:cNvSpPr txBox="1"/>
          <p:nvPr/>
        </p:nvSpPr>
        <p:spPr>
          <a:xfrm>
            <a:off x="771512" y="5335882"/>
            <a:ext cx="4996351" cy="978729"/>
          </a:xfrm>
          <a:prstGeom prst="rect">
            <a:avLst/>
          </a:prstGeom>
          <a:noFill/>
          <a:ln w="38100">
            <a:solidFill>
              <a:srgbClr val="EB5902"/>
            </a:solidFill>
            <a:round/>
            <a:headEnd/>
            <a:tailEnd/>
          </a:ln>
        </p:spPr>
        <p:txBody>
          <a:bodyPr wrap="square" rtlCol="0">
            <a:spAutoFit/>
          </a:bodyPr>
          <a:lstStyle/>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通过与华为预备队专家的</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学习和沟通，并且通过工作中的积累，对华为的企业文化，价值观，标准化流程有了进一步了解和认识。</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Freeform 16">
            <a:extLst>
              <a:ext uri="{FF2B5EF4-FFF2-40B4-BE49-F238E27FC236}">
                <a16:creationId xmlns:a16="http://schemas.microsoft.com/office/drawing/2014/main" id="{51A1D710-4E6E-4128-984F-1663472C9327}"/>
              </a:ext>
            </a:extLst>
          </p:cNvPr>
          <p:cNvSpPr>
            <a:spLocks noEditPoints="1"/>
          </p:cNvSpPr>
          <p:nvPr/>
        </p:nvSpPr>
        <p:spPr bwMode="auto">
          <a:xfrm>
            <a:off x="210150" y="1141412"/>
            <a:ext cx="407988" cy="436563"/>
          </a:xfrm>
          <a:custGeom>
            <a:avLst/>
            <a:gdLst>
              <a:gd name="T0" fmla="*/ 35 w 128"/>
              <a:gd name="T1" fmla="*/ 115 h 137"/>
              <a:gd name="T2" fmla="*/ 28 w 128"/>
              <a:gd name="T3" fmla="*/ 128 h 137"/>
              <a:gd name="T4" fmla="*/ 14 w 128"/>
              <a:gd name="T5" fmla="*/ 137 h 137"/>
              <a:gd name="T6" fmla="*/ 5 w 128"/>
              <a:gd name="T7" fmla="*/ 135 h 137"/>
              <a:gd name="T8" fmla="*/ 0 w 128"/>
              <a:gd name="T9" fmla="*/ 122 h 137"/>
              <a:gd name="T10" fmla="*/ 1 w 128"/>
              <a:gd name="T11" fmla="*/ 116 h 137"/>
              <a:gd name="T12" fmla="*/ 50 w 128"/>
              <a:gd name="T13" fmla="*/ 8 h 137"/>
              <a:gd name="T14" fmla="*/ 56 w 128"/>
              <a:gd name="T15" fmla="*/ 2 h 137"/>
              <a:gd name="T16" fmla="*/ 64 w 128"/>
              <a:gd name="T17" fmla="*/ 0 h 137"/>
              <a:gd name="T18" fmla="*/ 73 w 128"/>
              <a:gd name="T19" fmla="*/ 2 h 137"/>
              <a:gd name="T20" fmla="*/ 79 w 128"/>
              <a:gd name="T21" fmla="*/ 8 h 137"/>
              <a:gd name="T22" fmla="*/ 127 w 128"/>
              <a:gd name="T23" fmla="*/ 116 h 137"/>
              <a:gd name="T24" fmla="*/ 128 w 128"/>
              <a:gd name="T25" fmla="*/ 122 h 137"/>
              <a:gd name="T26" fmla="*/ 122 w 128"/>
              <a:gd name="T27" fmla="*/ 135 h 137"/>
              <a:gd name="T28" fmla="*/ 113 w 128"/>
              <a:gd name="T29" fmla="*/ 137 h 137"/>
              <a:gd name="T30" fmla="*/ 100 w 128"/>
              <a:gd name="T31" fmla="*/ 128 h 137"/>
              <a:gd name="T32" fmla="*/ 93 w 128"/>
              <a:gd name="T33" fmla="*/ 115 h 137"/>
              <a:gd name="T34" fmla="*/ 35 w 128"/>
              <a:gd name="T35" fmla="*/ 115 h 137"/>
              <a:gd name="T36" fmla="*/ 81 w 128"/>
              <a:gd name="T37" fmla="*/ 89 h 137"/>
              <a:gd name="T38" fmla="*/ 64 w 128"/>
              <a:gd name="T39" fmla="*/ 49 h 137"/>
              <a:gd name="T40" fmla="*/ 46 w 128"/>
              <a:gd name="T41" fmla="*/ 89 h 137"/>
              <a:gd name="T42" fmla="*/ 81 w 128"/>
              <a:gd name="T43" fmla="*/ 8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37">
                <a:moveTo>
                  <a:pt x="35" y="115"/>
                </a:moveTo>
                <a:cubicBezTo>
                  <a:pt x="28" y="128"/>
                  <a:pt x="28" y="128"/>
                  <a:pt x="28" y="128"/>
                </a:cubicBezTo>
                <a:cubicBezTo>
                  <a:pt x="25" y="134"/>
                  <a:pt x="21" y="137"/>
                  <a:pt x="14" y="137"/>
                </a:cubicBezTo>
                <a:cubicBezTo>
                  <a:pt x="12" y="137"/>
                  <a:pt x="9" y="136"/>
                  <a:pt x="5" y="135"/>
                </a:cubicBezTo>
                <a:cubicBezTo>
                  <a:pt x="1" y="133"/>
                  <a:pt x="0" y="129"/>
                  <a:pt x="0" y="122"/>
                </a:cubicBezTo>
                <a:cubicBezTo>
                  <a:pt x="0" y="120"/>
                  <a:pt x="0" y="118"/>
                  <a:pt x="1" y="116"/>
                </a:cubicBezTo>
                <a:cubicBezTo>
                  <a:pt x="50" y="8"/>
                  <a:pt x="50" y="8"/>
                  <a:pt x="50" y="8"/>
                </a:cubicBezTo>
                <a:cubicBezTo>
                  <a:pt x="51" y="5"/>
                  <a:pt x="53" y="3"/>
                  <a:pt x="56" y="2"/>
                </a:cubicBezTo>
                <a:cubicBezTo>
                  <a:pt x="59" y="1"/>
                  <a:pt x="61" y="0"/>
                  <a:pt x="64" y="0"/>
                </a:cubicBezTo>
                <a:cubicBezTo>
                  <a:pt x="67" y="0"/>
                  <a:pt x="70" y="1"/>
                  <a:pt x="73" y="2"/>
                </a:cubicBezTo>
                <a:cubicBezTo>
                  <a:pt x="76" y="3"/>
                  <a:pt x="78" y="5"/>
                  <a:pt x="79" y="8"/>
                </a:cubicBezTo>
                <a:cubicBezTo>
                  <a:pt x="127" y="116"/>
                  <a:pt x="127" y="116"/>
                  <a:pt x="127" y="116"/>
                </a:cubicBezTo>
                <a:cubicBezTo>
                  <a:pt x="128" y="118"/>
                  <a:pt x="128" y="120"/>
                  <a:pt x="128" y="122"/>
                </a:cubicBezTo>
                <a:cubicBezTo>
                  <a:pt x="128" y="128"/>
                  <a:pt x="126" y="133"/>
                  <a:pt x="122" y="135"/>
                </a:cubicBezTo>
                <a:cubicBezTo>
                  <a:pt x="118" y="136"/>
                  <a:pt x="115" y="137"/>
                  <a:pt x="113" y="137"/>
                </a:cubicBezTo>
                <a:cubicBezTo>
                  <a:pt x="107" y="137"/>
                  <a:pt x="103" y="134"/>
                  <a:pt x="100" y="128"/>
                </a:cubicBezTo>
                <a:cubicBezTo>
                  <a:pt x="93" y="115"/>
                  <a:pt x="93" y="115"/>
                  <a:pt x="93" y="115"/>
                </a:cubicBezTo>
                <a:cubicBezTo>
                  <a:pt x="35" y="115"/>
                  <a:pt x="35" y="115"/>
                  <a:pt x="35" y="115"/>
                </a:cubicBezTo>
                <a:close/>
                <a:moveTo>
                  <a:pt x="81" y="89"/>
                </a:moveTo>
                <a:cubicBezTo>
                  <a:pt x="64" y="49"/>
                  <a:pt x="64" y="49"/>
                  <a:pt x="64" y="49"/>
                </a:cubicBezTo>
                <a:cubicBezTo>
                  <a:pt x="46" y="89"/>
                  <a:pt x="46" y="89"/>
                  <a:pt x="46" y="89"/>
                </a:cubicBezTo>
                <a:lnTo>
                  <a:pt x="81" y="89"/>
                </a:lnTo>
                <a:close/>
              </a:path>
            </a:pathLst>
          </a:custGeom>
          <a:solidFill>
            <a:srgbClr val="FAB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EC085FFE-1854-41DB-8014-47CFCEA1C022}"/>
              </a:ext>
            </a:extLst>
          </p:cNvPr>
          <p:cNvSpPr>
            <a:spLocks noEditPoints="1"/>
          </p:cNvSpPr>
          <p:nvPr/>
        </p:nvSpPr>
        <p:spPr bwMode="auto">
          <a:xfrm>
            <a:off x="258553" y="2611111"/>
            <a:ext cx="322263" cy="427038"/>
          </a:xfrm>
          <a:custGeom>
            <a:avLst/>
            <a:gdLst>
              <a:gd name="T0" fmla="*/ 101 w 101"/>
              <a:gd name="T1" fmla="*/ 99 h 134"/>
              <a:gd name="T2" fmla="*/ 87 w 101"/>
              <a:gd name="T3" fmla="*/ 125 h 134"/>
              <a:gd name="T4" fmla="*/ 57 w 101"/>
              <a:gd name="T5" fmla="*/ 134 h 134"/>
              <a:gd name="T6" fmla="*/ 15 w 101"/>
              <a:gd name="T7" fmla="*/ 134 h 134"/>
              <a:gd name="T8" fmla="*/ 4 w 101"/>
              <a:gd name="T9" fmla="*/ 130 h 134"/>
              <a:gd name="T10" fmla="*/ 0 w 101"/>
              <a:gd name="T11" fmla="*/ 120 h 134"/>
              <a:gd name="T12" fmla="*/ 0 w 101"/>
              <a:gd name="T13" fmla="*/ 15 h 134"/>
              <a:gd name="T14" fmla="*/ 4 w 101"/>
              <a:gd name="T15" fmla="*/ 4 h 134"/>
              <a:gd name="T16" fmla="*/ 15 w 101"/>
              <a:gd name="T17" fmla="*/ 0 h 134"/>
              <a:gd name="T18" fmla="*/ 49 w 101"/>
              <a:gd name="T19" fmla="*/ 0 h 134"/>
              <a:gd name="T20" fmla="*/ 75 w 101"/>
              <a:gd name="T21" fmla="*/ 4 h 134"/>
              <a:gd name="T22" fmla="*/ 90 w 101"/>
              <a:gd name="T23" fmla="*/ 18 h 134"/>
              <a:gd name="T24" fmla="*/ 95 w 101"/>
              <a:gd name="T25" fmla="*/ 38 h 134"/>
              <a:gd name="T26" fmla="*/ 92 w 101"/>
              <a:gd name="T27" fmla="*/ 53 h 134"/>
              <a:gd name="T28" fmla="*/ 88 w 101"/>
              <a:gd name="T29" fmla="*/ 59 h 134"/>
              <a:gd name="T30" fmla="*/ 84 w 101"/>
              <a:gd name="T31" fmla="*/ 64 h 134"/>
              <a:gd name="T32" fmla="*/ 97 w 101"/>
              <a:gd name="T33" fmla="*/ 76 h 134"/>
              <a:gd name="T34" fmla="*/ 101 w 101"/>
              <a:gd name="T35" fmla="*/ 94 h 134"/>
              <a:gd name="T36" fmla="*/ 101 w 101"/>
              <a:gd name="T37" fmla="*/ 97 h 134"/>
              <a:gd name="T38" fmla="*/ 101 w 101"/>
              <a:gd name="T39" fmla="*/ 99 h 134"/>
              <a:gd name="T40" fmla="*/ 71 w 101"/>
              <a:gd name="T41" fmla="*/ 93 h 134"/>
              <a:gd name="T42" fmla="*/ 66 w 101"/>
              <a:gd name="T43" fmla="*/ 82 h 134"/>
              <a:gd name="T44" fmla="*/ 56 w 101"/>
              <a:gd name="T45" fmla="*/ 78 h 134"/>
              <a:gd name="T46" fmla="*/ 30 w 101"/>
              <a:gd name="T47" fmla="*/ 78 h 134"/>
              <a:gd name="T48" fmla="*/ 30 w 101"/>
              <a:gd name="T49" fmla="*/ 108 h 134"/>
              <a:gd name="T50" fmla="*/ 57 w 101"/>
              <a:gd name="T51" fmla="*/ 108 h 134"/>
              <a:gd name="T52" fmla="*/ 67 w 101"/>
              <a:gd name="T53" fmla="*/ 103 h 134"/>
              <a:gd name="T54" fmla="*/ 71 w 101"/>
              <a:gd name="T55" fmla="*/ 93 h 134"/>
              <a:gd name="T56" fmla="*/ 30 w 101"/>
              <a:gd name="T57" fmla="*/ 28 h 134"/>
              <a:gd name="T58" fmla="*/ 30 w 101"/>
              <a:gd name="T59" fmla="*/ 54 h 134"/>
              <a:gd name="T60" fmla="*/ 54 w 101"/>
              <a:gd name="T61" fmla="*/ 54 h 134"/>
              <a:gd name="T62" fmla="*/ 63 w 101"/>
              <a:gd name="T63" fmla="*/ 50 h 134"/>
              <a:gd name="T64" fmla="*/ 67 w 101"/>
              <a:gd name="T65" fmla="*/ 41 h 134"/>
              <a:gd name="T66" fmla="*/ 63 w 101"/>
              <a:gd name="T67" fmla="*/ 32 h 134"/>
              <a:gd name="T68" fmla="*/ 54 w 101"/>
              <a:gd name="T69" fmla="*/ 28 h 134"/>
              <a:gd name="T70" fmla="*/ 30 w 101"/>
              <a:gd name="T71" fmla="*/ 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1" h="134">
                <a:moveTo>
                  <a:pt x="101" y="99"/>
                </a:moveTo>
                <a:cubicBezTo>
                  <a:pt x="100" y="110"/>
                  <a:pt x="95" y="118"/>
                  <a:pt x="87" y="125"/>
                </a:cubicBezTo>
                <a:cubicBezTo>
                  <a:pt x="78" y="131"/>
                  <a:pt x="68" y="134"/>
                  <a:pt x="57" y="134"/>
                </a:cubicBezTo>
                <a:cubicBezTo>
                  <a:pt x="15" y="134"/>
                  <a:pt x="15" y="134"/>
                  <a:pt x="15" y="134"/>
                </a:cubicBezTo>
                <a:cubicBezTo>
                  <a:pt x="11" y="134"/>
                  <a:pt x="7" y="133"/>
                  <a:pt x="4" y="130"/>
                </a:cubicBezTo>
                <a:cubicBezTo>
                  <a:pt x="1" y="127"/>
                  <a:pt x="0" y="124"/>
                  <a:pt x="0" y="120"/>
                </a:cubicBezTo>
                <a:cubicBezTo>
                  <a:pt x="0" y="15"/>
                  <a:pt x="0" y="15"/>
                  <a:pt x="0" y="15"/>
                </a:cubicBezTo>
                <a:cubicBezTo>
                  <a:pt x="0" y="11"/>
                  <a:pt x="1" y="7"/>
                  <a:pt x="4" y="4"/>
                </a:cubicBezTo>
                <a:cubicBezTo>
                  <a:pt x="7" y="1"/>
                  <a:pt x="10" y="0"/>
                  <a:pt x="15" y="0"/>
                </a:cubicBezTo>
                <a:cubicBezTo>
                  <a:pt x="49" y="0"/>
                  <a:pt x="49" y="0"/>
                  <a:pt x="49" y="0"/>
                </a:cubicBezTo>
                <a:cubicBezTo>
                  <a:pt x="60" y="0"/>
                  <a:pt x="69" y="1"/>
                  <a:pt x="75" y="4"/>
                </a:cubicBezTo>
                <a:cubicBezTo>
                  <a:pt x="81" y="7"/>
                  <a:pt x="86" y="11"/>
                  <a:pt x="90" y="18"/>
                </a:cubicBezTo>
                <a:cubicBezTo>
                  <a:pt x="93" y="24"/>
                  <a:pt x="95" y="31"/>
                  <a:pt x="95" y="38"/>
                </a:cubicBezTo>
                <a:cubicBezTo>
                  <a:pt x="95" y="44"/>
                  <a:pt x="94" y="49"/>
                  <a:pt x="92" y="53"/>
                </a:cubicBezTo>
                <a:cubicBezTo>
                  <a:pt x="88" y="59"/>
                  <a:pt x="88" y="59"/>
                  <a:pt x="88" y="59"/>
                </a:cubicBezTo>
                <a:cubicBezTo>
                  <a:pt x="84" y="64"/>
                  <a:pt x="84" y="64"/>
                  <a:pt x="84" y="64"/>
                </a:cubicBezTo>
                <a:cubicBezTo>
                  <a:pt x="90" y="67"/>
                  <a:pt x="94" y="71"/>
                  <a:pt x="97" y="76"/>
                </a:cubicBezTo>
                <a:cubicBezTo>
                  <a:pt x="100" y="81"/>
                  <a:pt x="101" y="87"/>
                  <a:pt x="101" y="94"/>
                </a:cubicBezTo>
                <a:cubicBezTo>
                  <a:pt x="101" y="97"/>
                  <a:pt x="101" y="97"/>
                  <a:pt x="101" y="97"/>
                </a:cubicBezTo>
                <a:cubicBezTo>
                  <a:pt x="101" y="99"/>
                  <a:pt x="101" y="99"/>
                  <a:pt x="101" y="99"/>
                </a:cubicBezTo>
                <a:close/>
                <a:moveTo>
                  <a:pt x="71" y="93"/>
                </a:moveTo>
                <a:cubicBezTo>
                  <a:pt x="71" y="89"/>
                  <a:pt x="69" y="85"/>
                  <a:pt x="66" y="82"/>
                </a:cubicBezTo>
                <a:cubicBezTo>
                  <a:pt x="64" y="80"/>
                  <a:pt x="60" y="78"/>
                  <a:pt x="56" y="78"/>
                </a:cubicBezTo>
                <a:cubicBezTo>
                  <a:pt x="30" y="78"/>
                  <a:pt x="30" y="78"/>
                  <a:pt x="30" y="78"/>
                </a:cubicBezTo>
                <a:cubicBezTo>
                  <a:pt x="30" y="108"/>
                  <a:pt x="30" y="108"/>
                  <a:pt x="30" y="108"/>
                </a:cubicBezTo>
                <a:cubicBezTo>
                  <a:pt x="57" y="108"/>
                  <a:pt x="57" y="108"/>
                  <a:pt x="57" y="108"/>
                </a:cubicBezTo>
                <a:cubicBezTo>
                  <a:pt x="60" y="108"/>
                  <a:pt x="64" y="106"/>
                  <a:pt x="67" y="103"/>
                </a:cubicBezTo>
                <a:cubicBezTo>
                  <a:pt x="70" y="101"/>
                  <a:pt x="71" y="97"/>
                  <a:pt x="71" y="93"/>
                </a:cubicBezTo>
                <a:close/>
                <a:moveTo>
                  <a:pt x="30" y="28"/>
                </a:moveTo>
                <a:cubicBezTo>
                  <a:pt x="30" y="54"/>
                  <a:pt x="30" y="54"/>
                  <a:pt x="30" y="54"/>
                </a:cubicBezTo>
                <a:cubicBezTo>
                  <a:pt x="54" y="54"/>
                  <a:pt x="54" y="54"/>
                  <a:pt x="54" y="54"/>
                </a:cubicBezTo>
                <a:cubicBezTo>
                  <a:pt x="57" y="54"/>
                  <a:pt x="60" y="53"/>
                  <a:pt x="63" y="50"/>
                </a:cubicBezTo>
                <a:cubicBezTo>
                  <a:pt x="66" y="48"/>
                  <a:pt x="67" y="45"/>
                  <a:pt x="67" y="41"/>
                </a:cubicBezTo>
                <a:cubicBezTo>
                  <a:pt x="67" y="38"/>
                  <a:pt x="66" y="34"/>
                  <a:pt x="63" y="32"/>
                </a:cubicBezTo>
                <a:cubicBezTo>
                  <a:pt x="61" y="29"/>
                  <a:pt x="58" y="28"/>
                  <a:pt x="54" y="28"/>
                </a:cubicBezTo>
                <a:lnTo>
                  <a:pt x="30" y="28"/>
                </a:lnTo>
                <a:close/>
              </a:path>
            </a:pathLst>
          </a:custGeom>
          <a:solidFill>
            <a:srgbClr val="F1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a:extLst>
              <a:ext uri="{FF2B5EF4-FFF2-40B4-BE49-F238E27FC236}">
                <a16:creationId xmlns:a16="http://schemas.microsoft.com/office/drawing/2014/main" id="{EC1D4E03-EF14-49D9-8266-088EC5AFDD4E}"/>
              </a:ext>
            </a:extLst>
          </p:cNvPr>
          <p:cNvSpPr>
            <a:spLocks/>
          </p:cNvSpPr>
          <p:nvPr/>
        </p:nvSpPr>
        <p:spPr bwMode="auto">
          <a:xfrm>
            <a:off x="240312" y="4001294"/>
            <a:ext cx="347663" cy="382588"/>
          </a:xfrm>
          <a:custGeom>
            <a:avLst/>
            <a:gdLst>
              <a:gd name="T0" fmla="*/ 61 w 109"/>
              <a:gd name="T1" fmla="*/ 120 h 120"/>
              <a:gd name="T2" fmla="*/ 18 w 109"/>
              <a:gd name="T3" fmla="*/ 102 h 120"/>
              <a:gd name="T4" fmla="*/ 0 w 109"/>
              <a:gd name="T5" fmla="*/ 60 h 120"/>
              <a:gd name="T6" fmla="*/ 18 w 109"/>
              <a:gd name="T7" fmla="*/ 18 h 120"/>
              <a:gd name="T8" fmla="*/ 61 w 109"/>
              <a:gd name="T9" fmla="*/ 0 h 120"/>
              <a:gd name="T10" fmla="*/ 85 w 109"/>
              <a:gd name="T11" fmla="*/ 5 h 120"/>
              <a:gd name="T12" fmla="*/ 101 w 109"/>
              <a:gd name="T13" fmla="*/ 16 h 120"/>
              <a:gd name="T14" fmla="*/ 107 w 109"/>
              <a:gd name="T15" fmla="*/ 24 h 120"/>
              <a:gd name="T16" fmla="*/ 109 w 109"/>
              <a:gd name="T17" fmla="*/ 29 h 120"/>
              <a:gd name="T18" fmla="*/ 105 w 109"/>
              <a:gd name="T19" fmla="*/ 37 h 120"/>
              <a:gd name="T20" fmla="*/ 100 w 109"/>
              <a:gd name="T21" fmla="*/ 41 h 120"/>
              <a:gd name="T22" fmla="*/ 98 w 109"/>
              <a:gd name="T23" fmla="*/ 41 h 120"/>
              <a:gd name="T24" fmla="*/ 96 w 109"/>
              <a:gd name="T25" fmla="*/ 42 h 120"/>
              <a:gd name="T26" fmla="*/ 86 w 109"/>
              <a:gd name="T27" fmla="*/ 37 h 120"/>
              <a:gd name="T28" fmla="*/ 75 w 109"/>
              <a:gd name="T29" fmla="*/ 29 h 120"/>
              <a:gd name="T30" fmla="*/ 61 w 109"/>
              <a:gd name="T31" fmla="*/ 26 h 120"/>
              <a:gd name="T32" fmla="*/ 36 w 109"/>
              <a:gd name="T33" fmla="*/ 36 h 120"/>
              <a:gd name="T34" fmla="*/ 26 w 109"/>
              <a:gd name="T35" fmla="*/ 60 h 120"/>
              <a:gd name="T36" fmla="*/ 36 w 109"/>
              <a:gd name="T37" fmla="*/ 84 h 120"/>
              <a:gd name="T38" fmla="*/ 61 w 109"/>
              <a:gd name="T39" fmla="*/ 95 h 120"/>
              <a:gd name="T40" fmla="*/ 75 w 109"/>
              <a:gd name="T41" fmla="*/ 91 h 120"/>
              <a:gd name="T42" fmla="*/ 86 w 109"/>
              <a:gd name="T43" fmla="*/ 83 h 120"/>
              <a:gd name="T44" fmla="*/ 96 w 109"/>
              <a:gd name="T45" fmla="*/ 79 h 120"/>
              <a:gd name="T46" fmla="*/ 104 w 109"/>
              <a:gd name="T47" fmla="*/ 81 h 120"/>
              <a:gd name="T48" fmla="*/ 108 w 109"/>
              <a:gd name="T49" fmla="*/ 86 h 120"/>
              <a:gd name="T50" fmla="*/ 109 w 109"/>
              <a:gd name="T51" fmla="*/ 91 h 120"/>
              <a:gd name="T52" fmla="*/ 103 w 109"/>
              <a:gd name="T53" fmla="*/ 103 h 120"/>
              <a:gd name="T54" fmla="*/ 85 w 109"/>
              <a:gd name="T55" fmla="*/ 115 h 120"/>
              <a:gd name="T56" fmla="*/ 61 w 109"/>
              <a:gd name="T5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20">
                <a:moveTo>
                  <a:pt x="61" y="120"/>
                </a:moveTo>
                <a:cubicBezTo>
                  <a:pt x="44" y="120"/>
                  <a:pt x="30" y="114"/>
                  <a:pt x="18" y="102"/>
                </a:cubicBezTo>
                <a:cubicBezTo>
                  <a:pt x="6" y="90"/>
                  <a:pt x="0" y="76"/>
                  <a:pt x="0" y="60"/>
                </a:cubicBezTo>
                <a:cubicBezTo>
                  <a:pt x="0" y="43"/>
                  <a:pt x="6" y="29"/>
                  <a:pt x="18" y="18"/>
                </a:cubicBezTo>
                <a:cubicBezTo>
                  <a:pt x="30" y="6"/>
                  <a:pt x="44" y="0"/>
                  <a:pt x="61" y="0"/>
                </a:cubicBezTo>
                <a:cubicBezTo>
                  <a:pt x="69" y="0"/>
                  <a:pt x="77" y="2"/>
                  <a:pt x="85" y="5"/>
                </a:cubicBezTo>
                <a:cubicBezTo>
                  <a:pt x="92" y="9"/>
                  <a:pt x="98" y="12"/>
                  <a:pt x="101" y="16"/>
                </a:cubicBezTo>
                <a:cubicBezTo>
                  <a:pt x="105" y="19"/>
                  <a:pt x="107" y="22"/>
                  <a:pt x="107" y="24"/>
                </a:cubicBezTo>
                <a:cubicBezTo>
                  <a:pt x="108" y="25"/>
                  <a:pt x="109" y="27"/>
                  <a:pt x="109" y="29"/>
                </a:cubicBezTo>
                <a:cubicBezTo>
                  <a:pt x="109" y="33"/>
                  <a:pt x="107" y="35"/>
                  <a:pt x="105" y="37"/>
                </a:cubicBezTo>
                <a:cubicBezTo>
                  <a:pt x="103" y="39"/>
                  <a:pt x="102" y="40"/>
                  <a:pt x="100" y="41"/>
                </a:cubicBezTo>
                <a:cubicBezTo>
                  <a:pt x="99" y="41"/>
                  <a:pt x="99" y="41"/>
                  <a:pt x="98" y="41"/>
                </a:cubicBezTo>
                <a:cubicBezTo>
                  <a:pt x="97" y="41"/>
                  <a:pt x="96" y="41"/>
                  <a:pt x="96" y="42"/>
                </a:cubicBezTo>
                <a:cubicBezTo>
                  <a:pt x="92" y="42"/>
                  <a:pt x="88" y="40"/>
                  <a:pt x="86" y="37"/>
                </a:cubicBezTo>
                <a:cubicBezTo>
                  <a:pt x="83" y="34"/>
                  <a:pt x="79" y="31"/>
                  <a:pt x="75" y="29"/>
                </a:cubicBezTo>
                <a:cubicBezTo>
                  <a:pt x="70" y="27"/>
                  <a:pt x="65" y="26"/>
                  <a:pt x="61" y="26"/>
                </a:cubicBezTo>
                <a:cubicBezTo>
                  <a:pt x="51" y="26"/>
                  <a:pt x="43" y="29"/>
                  <a:pt x="36" y="36"/>
                </a:cubicBezTo>
                <a:cubicBezTo>
                  <a:pt x="30" y="43"/>
                  <a:pt x="26" y="51"/>
                  <a:pt x="26" y="60"/>
                </a:cubicBezTo>
                <a:cubicBezTo>
                  <a:pt x="26" y="69"/>
                  <a:pt x="29" y="77"/>
                  <a:pt x="36" y="84"/>
                </a:cubicBezTo>
                <a:cubicBezTo>
                  <a:pt x="43" y="91"/>
                  <a:pt x="51" y="95"/>
                  <a:pt x="61" y="95"/>
                </a:cubicBezTo>
                <a:cubicBezTo>
                  <a:pt x="66" y="95"/>
                  <a:pt x="71" y="93"/>
                  <a:pt x="75" y="91"/>
                </a:cubicBezTo>
                <a:cubicBezTo>
                  <a:pt x="79" y="89"/>
                  <a:pt x="83" y="87"/>
                  <a:pt x="86" y="83"/>
                </a:cubicBezTo>
                <a:cubicBezTo>
                  <a:pt x="89" y="80"/>
                  <a:pt x="92" y="79"/>
                  <a:pt x="96" y="79"/>
                </a:cubicBezTo>
                <a:cubicBezTo>
                  <a:pt x="100" y="79"/>
                  <a:pt x="102" y="79"/>
                  <a:pt x="104" y="81"/>
                </a:cubicBezTo>
                <a:cubicBezTo>
                  <a:pt x="106" y="83"/>
                  <a:pt x="107" y="84"/>
                  <a:pt x="108" y="86"/>
                </a:cubicBezTo>
                <a:cubicBezTo>
                  <a:pt x="108" y="88"/>
                  <a:pt x="109" y="89"/>
                  <a:pt x="109" y="91"/>
                </a:cubicBezTo>
                <a:cubicBezTo>
                  <a:pt x="109" y="95"/>
                  <a:pt x="107" y="99"/>
                  <a:pt x="103" y="103"/>
                </a:cubicBezTo>
                <a:cubicBezTo>
                  <a:pt x="99" y="107"/>
                  <a:pt x="93" y="111"/>
                  <a:pt x="85" y="115"/>
                </a:cubicBezTo>
                <a:cubicBezTo>
                  <a:pt x="77" y="118"/>
                  <a:pt x="69" y="120"/>
                  <a:pt x="61" y="120"/>
                </a:cubicBezTo>
                <a:close/>
              </a:path>
            </a:pathLst>
          </a:custGeom>
          <a:solidFill>
            <a:srgbClr val="E60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9">
            <a:extLst>
              <a:ext uri="{FF2B5EF4-FFF2-40B4-BE49-F238E27FC236}">
                <a16:creationId xmlns:a16="http://schemas.microsoft.com/office/drawing/2014/main" id="{2F4D72E6-7D7F-49D0-B00B-890774EF05C2}"/>
              </a:ext>
            </a:extLst>
          </p:cNvPr>
          <p:cNvSpPr>
            <a:spLocks noEditPoints="1"/>
          </p:cNvSpPr>
          <p:nvPr/>
        </p:nvSpPr>
        <p:spPr bwMode="auto">
          <a:xfrm>
            <a:off x="260327" y="5347027"/>
            <a:ext cx="334963" cy="373063"/>
          </a:xfrm>
          <a:custGeom>
            <a:avLst/>
            <a:gdLst>
              <a:gd name="T0" fmla="*/ 13 w 105"/>
              <a:gd name="T1" fmla="*/ 117 h 117"/>
              <a:gd name="T2" fmla="*/ 4 w 105"/>
              <a:gd name="T3" fmla="*/ 114 h 117"/>
              <a:gd name="T4" fmla="*/ 0 w 105"/>
              <a:gd name="T5" fmla="*/ 104 h 117"/>
              <a:gd name="T6" fmla="*/ 0 w 105"/>
              <a:gd name="T7" fmla="*/ 13 h 117"/>
              <a:gd name="T8" fmla="*/ 4 w 105"/>
              <a:gd name="T9" fmla="*/ 3 h 117"/>
              <a:gd name="T10" fmla="*/ 13 w 105"/>
              <a:gd name="T11" fmla="*/ 0 h 117"/>
              <a:gd name="T12" fmla="*/ 43 w 105"/>
              <a:gd name="T13" fmla="*/ 0 h 117"/>
              <a:gd name="T14" fmla="*/ 87 w 105"/>
              <a:gd name="T15" fmla="*/ 16 h 117"/>
              <a:gd name="T16" fmla="*/ 105 w 105"/>
              <a:gd name="T17" fmla="*/ 57 h 117"/>
              <a:gd name="T18" fmla="*/ 89 w 105"/>
              <a:gd name="T19" fmla="*/ 100 h 117"/>
              <a:gd name="T20" fmla="*/ 47 w 105"/>
              <a:gd name="T21" fmla="*/ 117 h 117"/>
              <a:gd name="T22" fmla="*/ 13 w 105"/>
              <a:gd name="T23" fmla="*/ 117 h 117"/>
              <a:gd name="T24" fmla="*/ 43 w 105"/>
              <a:gd name="T25" fmla="*/ 93 h 117"/>
              <a:gd name="T26" fmla="*/ 68 w 105"/>
              <a:gd name="T27" fmla="*/ 83 h 117"/>
              <a:gd name="T28" fmla="*/ 78 w 105"/>
              <a:gd name="T29" fmla="*/ 59 h 117"/>
              <a:gd name="T30" fmla="*/ 67 w 105"/>
              <a:gd name="T31" fmla="*/ 34 h 117"/>
              <a:gd name="T32" fmla="*/ 42 w 105"/>
              <a:gd name="T33" fmla="*/ 24 h 117"/>
              <a:gd name="T34" fmla="*/ 26 w 105"/>
              <a:gd name="T35" fmla="*/ 24 h 117"/>
              <a:gd name="T36" fmla="*/ 26 w 105"/>
              <a:gd name="T37" fmla="*/ 93 h 117"/>
              <a:gd name="T38" fmla="*/ 43 w 105"/>
              <a:gd name="T39" fmla="*/ 9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117">
                <a:moveTo>
                  <a:pt x="13" y="117"/>
                </a:moveTo>
                <a:cubicBezTo>
                  <a:pt x="10" y="117"/>
                  <a:pt x="7" y="116"/>
                  <a:pt x="4" y="114"/>
                </a:cubicBezTo>
                <a:cubicBezTo>
                  <a:pt x="2" y="111"/>
                  <a:pt x="0" y="108"/>
                  <a:pt x="0" y="104"/>
                </a:cubicBezTo>
                <a:cubicBezTo>
                  <a:pt x="0" y="13"/>
                  <a:pt x="0" y="13"/>
                  <a:pt x="0" y="13"/>
                </a:cubicBezTo>
                <a:cubicBezTo>
                  <a:pt x="0" y="9"/>
                  <a:pt x="1" y="6"/>
                  <a:pt x="4" y="3"/>
                </a:cubicBezTo>
                <a:cubicBezTo>
                  <a:pt x="6" y="1"/>
                  <a:pt x="10" y="0"/>
                  <a:pt x="13" y="0"/>
                </a:cubicBezTo>
                <a:cubicBezTo>
                  <a:pt x="43" y="0"/>
                  <a:pt x="43" y="0"/>
                  <a:pt x="43" y="0"/>
                </a:cubicBezTo>
                <a:cubicBezTo>
                  <a:pt x="61" y="0"/>
                  <a:pt x="75" y="5"/>
                  <a:pt x="87" y="16"/>
                </a:cubicBezTo>
                <a:cubicBezTo>
                  <a:pt x="99" y="27"/>
                  <a:pt x="105" y="40"/>
                  <a:pt x="105" y="57"/>
                </a:cubicBezTo>
                <a:cubicBezTo>
                  <a:pt x="105" y="74"/>
                  <a:pt x="99" y="88"/>
                  <a:pt x="89" y="100"/>
                </a:cubicBezTo>
                <a:cubicBezTo>
                  <a:pt x="78" y="111"/>
                  <a:pt x="64" y="117"/>
                  <a:pt x="47" y="117"/>
                </a:cubicBezTo>
                <a:cubicBezTo>
                  <a:pt x="13" y="117"/>
                  <a:pt x="13" y="117"/>
                  <a:pt x="13" y="117"/>
                </a:cubicBezTo>
                <a:close/>
                <a:moveTo>
                  <a:pt x="43" y="93"/>
                </a:moveTo>
                <a:cubicBezTo>
                  <a:pt x="53" y="93"/>
                  <a:pt x="61" y="90"/>
                  <a:pt x="68" y="83"/>
                </a:cubicBezTo>
                <a:cubicBezTo>
                  <a:pt x="75" y="77"/>
                  <a:pt x="78" y="69"/>
                  <a:pt x="78" y="59"/>
                </a:cubicBezTo>
                <a:cubicBezTo>
                  <a:pt x="78" y="49"/>
                  <a:pt x="74" y="41"/>
                  <a:pt x="67" y="34"/>
                </a:cubicBezTo>
                <a:cubicBezTo>
                  <a:pt x="60" y="28"/>
                  <a:pt x="52" y="24"/>
                  <a:pt x="42" y="24"/>
                </a:cubicBezTo>
                <a:cubicBezTo>
                  <a:pt x="26" y="24"/>
                  <a:pt x="26" y="24"/>
                  <a:pt x="26" y="24"/>
                </a:cubicBezTo>
                <a:cubicBezTo>
                  <a:pt x="26" y="93"/>
                  <a:pt x="26" y="93"/>
                  <a:pt x="26" y="93"/>
                </a:cubicBezTo>
                <a:lnTo>
                  <a:pt x="43" y="93"/>
                </a:lnTo>
                <a:close/>
              </a:path>
            </a:pathLst>
          </a:custGeom>
          <a:solidFill>
            <a:srgbClr val="EB59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662209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716174" y="1686437"/>
            <a:ext cx="3555585" cy="2677656"/>
          </a:xfrm>
          <a:prstGeom prst="rect">
            <a:avLst/>
          </a:prstGeom>
          <a:noFill/>
        </p:spPr>
        <p:txBody>
          <a:bodyPr wrap="square" rtlCol="0">
            <a:spAutoFit/>
          </a:bodyPr>
          <a:lstStyle/>
          <a:p>
            <a:pPr>
              <a:lnSpc>
                <a:spcPct val="120000"/>
              </a:lnSpc>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工作流程</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工作效率</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rPr>
              <a:t>工作层次和定位</a:t>
            </a: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132" name="组合 2131"/>
          <p:cNvGrpSpPr/>
          <p:nvPr/>
        </p:nvGrpSpPr>
        <p:grpSpPr>
          <a:xfrm>
            <a:off x="3435146" y="1165224"/>
            <a:ext cx="5999162" cy="4527551"/>
            <a:chOff x="3046413" y="1085850"/>
            <a:chExt cx="5999162" cy="4527551"/>
          </a:xfrm>
          <a:effectLst>
            <a:outerShdw blurRad="50800" dist="38100" dir="2700000" algn="tl" rotWithShape="0">
              <a:prstClr val="black">
                <a:alpha val="40000"/>
              </a:prstClr>
            </a:outerShdw>
          </a:effectLst>
        </p:grpSpPr>
        <p:sp>
          <p:nvSpPr>
            <p:cNvPr id="108" name="Freeform 87"/>
            <p:cNvSpPr>
              <a:spLocks/>
            </p:cNvSpPr>
            <p:nvPr/>
          </p:nvSpPr>
          <p:spPr bwMode="auto">
            <a:xfrm>
              <a:off x="5151438" y="3087688"/>
              <a:ext cx="3443288" cy="458788"/>
            </a:xfrm>
            <a:custGeom>
              <a:avLst/>
              <a:gdLst>
                <a:gd name="T0" fmla="*/ 704 w 1607"/>
                <a:gd name="T1" fmla="*/ 116 h 214"/>
                <a:gd name="T2" fmla="*/ 0 w 1607"/>
                <a:gd name="T3" fmla="*/ 138 h 214"/>
                <a:gd name="T4" fmla="*/ 0 w 1607"/>
                <a:gd name="T5" fmla="*/ 168 h 214"/>
                <a:gd name="T6" fmla="*/ 706 w 1607"/>
                <a:gd name="T7" fmla="*/ 190 h 214"/>
                <a:gd name="T8" fmla="*/ 1529 w 1607"/>
                <a:gd name="T9" fmla="*/ 214 h 214"/>
                <a:gd name="T10" fmla="*/ 1602 w 1607"/>
                <a:gd name="T11" fmla="*/ 209 h 214"/>
                <a:gd name="T12" fmla="*/ 1607 w 1607"/>
                <a:gd name="T13" fmla="*/ 0 h 214"/>
                <a:gd name="T14" fmla="*/ 704 w 1607"/>
                <a:gd name="T15" fmla="*/ 116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7" h="214">
                  <a:moveTo>
                    <a:pt x="704" y="116"/>
                  </a:moveTo>
                  <a:cubicBezTo>
                    <a:pt x="0" y="138"/>
                    <a:pt x="0" y="138"/>
                    <a:pt x="0" y="138"/>
                  </a:cubicBezTo>
                  <a:cubicBezTo>
                    <a:pt x="0" y="168"/>
                    <a:pt x="0" y="168"/>
                    <a:pt x="0" y="168"/>
                  </a:cubicBezTo>
                  <a:cubicBezTo>
                    <a:pt x="706" y="190"/>
                    <a:pt x="706" y="190"/>
                    <a:pt x="706" y="190"/>
                  </a:cubicBezTo>
                  <a:cubicBezTo>
                    <a:pt x="1529" y="214"/>
                    <a:pt x="1529" y="214"/>
                    <a:pt x="1529" y="214"/>
                  </a:cubicBezTo>
                  <a:cubicBezTo>
                    <a:pt x="1602" y="209"/>
                    <a:pt x="1602" y="209"/>
                    <a:pt x="1602" y="209"/>
                  </a:cubicBezTo>
                  <a:cubicBezTo>
                    <a:pt x="1607" y="0"/>
                    <a:pt x="1607" y="0"/>
                    <a:pt x="1607" y="0"/>
                  </a:cubicBezTo>
                  <a:cubicBezTo>
                    <a:pt x="1607" y="0"/>
                    <a:pt x="1090" y="92"/>
                    <a:pt x="704" y="116"/>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88"/>
            <p:cNvSpPr>
              <a:spLocks/>
            </p:cNvSpPr>
            <p:nvPr/>
          </p:nvSpPr>
          <p:spPr bwMode="auto">
            <a:xfrm>
              <a:off x="5151438" y="3503613"/>
              <a:ext cx="3582988" cy="1477963"/>
            </a:xfrm>
            <a:custGeom>
              <a:avLst/>
              <a:gdLst>
                <a:gd name="T0" fmla="*/ 1251 w 1672"/>
                <a:gd name="T1" fmla="*/ 184 h 690"/>
                <a:gd name="T2" fmla="*/ 876 w 1672"/>
                <a:gd name="T3" fmla="*/ 66 h 690"/>
                <a:gd name="T4" fmla="*/ 286 w 1672"/>
                <a:gd name="T5" fmla="*/ 17 h 690"/>
                <a:gd name="T6" fmla="*/ 0 w 1672"/>
                <a:gd name="T7" fmla="*/ 0 h 690"/>
                <a:gd name="T8" fmla="*/ 0 w 1672"/>
                <a:gd name="T9" fmla="*/ 25 h 690"/>
                <a:gd name="T10" fmla="*/ 287 w 1672"/>
                <a:gd name="T11" fmla="*/ 40 h 690"/>
                <a:gd name="T12" fmla="*/ 835 w 1672"/>
                <a:gd name="T13" fmla="*/ 121 h 690"/>
                <a:gd name="T14" fmla="*/ 1485 w 1672"/>
                <a:gd name="T15" fmla="*/ 598 h 690"/>
                <a:gd name="T16" fmla="*/ 1652 w 1672"/>
                <a:gd name="T17" fmla="*/ 686 h 690"/>
                <a:gd name="T18" fmla="*/ 1672 w 1672"/>
                <a:gd name="T19" fmla="*/ 391 h 690"/>
                <a:gd name="T20" fmla="*/ 1251 w 1672"/>
                <a:gd name="T21" fmla="*/ 184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2" h="690">
                  <a:moveTo>
                    <a:pt x="1251" y="184"/>
                  </a:moveTo>
                  <a:cubicBezTo>
                    <a:pt x="1047" y="98"/>
                    <a:pt x="876" y="66"/>
                    <a:pt x="876" y="66"/>
                  </a:cubicBezTo>
                  <a:cubicBezTo>
                    <a:pt x="712" y="24"/>
                    <a:pt x="286" y="17"/>
                    <a:pt x="286" y="17"/>
                  </a:cubicBezTo>
                  <a:cubicBezTo>
                    <a:pt x="0" y="0"/>
                    <a:pt x="0" y="0"/>
                    <a:pt x="0" y="0"/>
                  </a:cubicBezTo>
                  <a:cubicBezTo>
                    <a:pt x="0" y="25"/>
                    <a:pt x="0" y="25"/>
                    <a:pt x="0" y="25"/>
                  </a:cubicBezTo>
                  <a:cubicBezTo>
                    <a:pt x="287" y="40"/>
                    <a:pt x="287" y="40"/>
                    <a:pt x="287" y="40"/>
                  </a:cubicBezTo>
                  <a:cubicBezTo>
                    <a:pt x="684" y="66"/>
                    <a:pt x="835" y="121"/>
                    <a:pt x="835" y="121"/>
                  </a:cubicBezTo>
                  <a:cubicBezTo>
                    <a:pt x="1038" y="197"/>
                    <a:pt x="1313" y="435"/>
                    <a:pt x="1485" y="598"/>
                  </a:cubicBezTo>
                  <a:cubicBezTo>
                    <a:pt x="1583" y="690"/>
                    <a:pt x="1652" y="686"/>
                    <a:pt x="1652" y="686"/>
                  </a:cubicBezTo>
                  <a:cubicBezTo>
                    <a:pt x="1672" y="391"/>
                    <a:pt x="1672" y="391"/>
                    <a:pt x="1672" y="391"/>
                  </a:cubicBezTo>
                  <a:lnTo>
                    <a:pt x="1251" y="184"/>
                  </a:lnTo>
                  <a:close/>
                </a:path>
              </a:pathLst>
            </a:custGeom>
            <a:solidFill>
              <a:srgbClr val="FF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9"/>
            <p:cNvSpPr>
              <a:spLocks/>
            </p:cNvSpPr>
            <p:nvPr/>
          </p:nvSpPr>
          <p:spPr bwMode="auto">
            <a:xfrm>
              <a:off x="5151438" y="3438525"/>
              <a:ext cx="3171825" cy="698500"/>
            </a:xfrm>
            <a:custGeom>
              <a:avLst/>
              <a:gdLst>
                <a:gd name="T0" fmla="*/ 0 w 1480"/>
                <a:gd name="T1" fmla="*/ 0 h 326"/>
                <a:gd name="T2" fmla="*/ 0 w 1480"/>
                <a:gd name="T3" fmla="*/ 31 h 326"/>
                <a:gd name="T4" fmla="*/ 726 w 1480"/>
                <a:gd name="T5" fmla="*/ 76 h 326"/>
                <a:gd name="T6" fmla="*/ 1382 w 1480"/>
                <a:gd name="T7" fmla="*/ 285 h 326"/>
                <a:gd name="T8" fmla="*/ 1471 w 1480"/>
                <a:gd name="T9" fmla="*/ 316 h 326"/>
                <a:gd name="T10" fmla="*/ 1480 w 1480"/>
                <a:gd name="T11" fmla="*/ 45 h 326"/>
                <a:gd name="T12" fmla="*/ 0 w 1480"/>
                <a:gd name="T13" fmla="*/ 0 h 326"/>
              </a:gdLst>
              <a:ahLst/>
              <a:cxnLst>
                <a:cxn ang="0">
                  <a:pos x="T0" y="T1"/>
                </a:cxn>
                <a:cxn ang="0">
                  <a:pos x="T2" y="T3"/>
                </a:cxn>
                <a:cxn ang="0">
                  <a:pos x="T4" y="T5"/>
                </a:cxn>
                <a:cxn ang="0">
                  <a:pos x="T6" y="T7"/>
                </a:cxn>
                <a:cxn ang="0">
                  <a:pos x="T8" y="T9"/>
                </a:cxn>
                <a:cxn ang="0">
                  <a:pos x="T10" y="T11"/>
                </a:cxn>
                <a:cxn ang="0">
                  <a:pos x="T12" y="T13"/>
                </a:cxn>
              </a:cxnLst>
              <a:rect l="0" t="0" r="r" b="b"/>
              <a:pathLst>
                <a:path w="1480" h="326">
                  <a:moveTo>
                    <a:pt x="0" y="0"/>
                  </a:moveTo>
                  <a:cubicBezTo>
                    <a:pt x="0" y="31"/>
                    <a:pt x="0" y="31"/>
                    <a:pt x="0" y="31"/>
                  </a:cubicBezTo>
                  <a:cubicBezTo>
                    <a:pt x="726" y="76"/>
                    <a:pt x="726" y="76"/>
                    <a:pt x="726" y="76"/>
                  </a:cubicBezTo>
                  <a:cubicBezTo>
                    <a:pt x="1000" y="98"/>
                    <a:pt x="1244" y="210"/>
                    <a:pt x="1382" y="285"/>
                  </a:cubicBezTo>
                  <a:cubicBezTo>
                    <a:pt x="1457" y="326"/>
                    <a:pt x="1471" y="316"/>
                    <a:pt x="1471" y="316"/>
                  </a:cubicBezTo>
                  <a:cubicBezTo>
                    <a:pt x="1480" y="45"/>
                    <a:pt x="1480" y="45"/>
                    <a:pt x="1480" y="45"/>
                  </a:cubicBezTo>
                  <a:lnTo>
                    <a:pt x="0" y="0"/>
                  </a:lnTo>
                  <a:close/>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90"/>
            <p:cNvSpPr>
              <a:spLocks/>
            </p:cNvSpPr>
            <p:nvPr/>
          </p:nvSpPr>
          <p:spPr bwMode="auto">
            <a:xfrm>
              <a:off x="5151438" y="2598738"/>
              <a:ext cx="3367088" cy="795338"/>
            </a:xfrm>
            <a:custGeom>
              <a:avLst/>
              <a:gdLst>
                <a:gd name="T0" fmla="*/ 1491 w 1571"/>
                <a:gd name="T1" fmla="*/ 0 h 371"/>
                <a:gd name="T2" fmla="*/ 726 w 1571"/>
                <a:gd name="T3" fmla="*/ 287 h 371"/>
                <a:gd name="T4" fmla="*/ 0 w 1571"/>
                <a:gd name="T5" fmla="*/ 343 h 371"/>
                <a:gd name="T6" fmla="*/ 0 w 1571"/>
                <a:gd name="T7" fmla="*/ 371 h 371"/>
                <a:gd name="T8" fmla="*/ 550 w 1571"/>
                <a:gd name="T9" fmla="*/ 361 h 371"/>
                <a:gd name="T10" fmla="*/ 1571 w 1571"/>
                <a:gd name="T11" fmla="*/ 245 h 371"/>
                <a:gd name="T12" fmla="*/ 1491 w 1571"/>
                <a:gd name="T13" fmla="*/ 0 h 371"/>
              </a:gdLst>
              <a:ahLst/>
              <a:cxnLst>
                <a:cxn ang="0">
                  <a:pos x="T0" y="T1"/>
                </a:cxn>
                <a:cxn ang="0">
                  <a:pos x="T2" y="T3"/>
                </a:cxn>
                <a:cxn ang="0">
                  <a:pos x="T4" y="T5"/>
                </a:cxn>
                <a:cxn ang="0">
                  <a:pos x="T6" y="T7"/>
                </a:cxn>
                <a:cxn ang="0">
                  <a:pos x="T8" y="T9"/>
                </a:cxn>
                <a:cxn ang="0">
                  <a:pos x="T10" y="T11"/>
                </a:cxn>
                <a:cxn ang="0">
                  <a:pos x="T12" y="T13"/>
                </a:cxn>
              </a:cxnLst>
              <a:rect l="0" t="0" r="r" b="b"/>
              <a:pathLst>
                <a:path w="1571" h="371">
                  <a:moveTo>
                    <a:pt x="1491" y="0"/>
                  </a:moveTo>
                  <a:cubicBezTo>
                    <a:pt x="1491" y="0"/>
                    <a:pt x="1040" y="255"/>
                    <a:pt x="726" y="287"/>
                  </a:cubicBezTo>
                  <a:cubicBezTo>
                    <a:pt x="726" y="287"/>
                    <a:pt x="451" y="323"/>
                    <a:pt x="0" y="343"/>
                  </a:cubicBezTo>
                  <a:cubicBezTo>
                    <a:pt x="0" y="371"/>
                    <a:pt x="0" y="371"/>
                    <a:pt x="0" y="371"/>
                  </a:cubicBezTo>
                  <a:cubicBezTo>
                    <a:pt x="159" y="368"/>
                    <a:pt x="408" y="363"/>
                    <a:pt x="550" y="361"/>
                  </a:cubicBezTo>
                  <a:cubicBezTo>
                    <a:pt x="1064" y="334"/>
                    <a:pt x="1571" y="245"/>
                    <a:pt x="1571" y="245"/>
                  </a:cubicBezTo>
                  <a:lnTo>
                    <a:pt x="1491" y="0"/>
                  </a:lnTo>
                  <a:close/>
                </a:path>
              </a:pathLst>
            </a:cu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91"/>
            <p:cNvSpPr>
              <a:spLocks/>
            </p:cNvSpPr>
            <p:nvPr/>
          </p:nvSpPr>
          <p:spPr bwMode="auto">
            <a:xfrm>
              <a:off x="5151438" y="1352550"/>
              <a:ext cx="3527425" cy="1916113"/>
            </a:xfrm>
            <a:custGeom>
              <a:avLst/>
              <a:gdLst>
                <a:gd name="T0" fmla="*/ 1354 w 1646"/>
                <a:gd name="T1" fmla="*/ 0 h 895"/>
                <a:gd name="T2" fmla="*/ 821 w 1646"/>
                <a:gd name="T3" fmla="*/ 718 h 895"/>
                <a:gd name="T4" fmla="*/ 195 w 1646"/>
                <a:gd name="T5" fmla="*/ 846 h 895"/>
                <a:gd name="T6" fmla="*/ 0 w 1646"/>
                <a:gd name="T7" fmla="*/ 863 h 895"/>
                <a:gd name="T8" fmla="*/ 0 w 1646"/>
                <a:gd name="T9" fmla="*/ 895 h 895"/>
                <a:gd name="T10" fmla="*/ 194 w 1646"/>
                <a:gd name="T11" fmla="*/ 885 h 895"/>
                <a:gd name="T12" fmla="*/ 874 w 1646"/>
                <a:gd name="T13" fmla="*/ 779 h 895"/>
                <a:gd name="T14" fmla="*/ 1646 w 1646"/>
                <a:gd name="T15" fmla="*/ 164 h 895"/>
                <a:gd name="T16" fmla="*/ 1354 w 1646"/>
                <a:gd name="T17"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6" h="895">
                  <a:moveTo>
                    <a:pt x="1354" y="0"/>
                  </a:moveTo>
                  <a:cubicBezTo>
                    <a:pt x="1354" y="0"/>
                    <a:pt x="1024" y="570"/>
                    <a:pt x="821" y="718"/>
                  </a:cubicBezTo>
                  <a:cubicBezTo>
                    <a:pt x="821" y="718"/>
                    <a:pt x="705" y="816"/>
                    <a:pt x="195" y="846"/>
                  </a:cubicBezTo>
                  <a:cubicBezTo>
                    <a:pt x="0" y="863"/>
                    <a:pt x="0" y="863"/>
                    <a:pt x="0" y="863"/>
                  </a:cubicBezTo>
                  <a:cubicBezTo>
                    <a:pt x="0" y="895"/>
                    <a:pt x="0" y="895"/>
                    <a:pt x="0" y="895"/>
                  </a:cubicBezTo>
                  <a:cubicBezTo>
                    <a:pt x="194" y="885"/>
                    <a:pt x="194" y="885"/>
                    <a:pt x="194" y="885"/>
                  </a:cubicBezTo>
                  <a:cubicBezTo>
                    <a:pt x="194" y="885"/>
                    <a:pt x="682" y="877"/>
                    <a:pt x="874" y="779"/>
                  </a:cubicBezTo>
                  <a:cubicBezTo>
                    <a:pt x="874" y="779"/>
                    <a:pt x="1338" y="484"/>
                    <a:pt x="1646" y="164"/>
                  </a:cubicBezTo>
                  <a:lnTo>
                    <a:pt x="1354" y="0"/>
                  </a:lnTo>
                  <a:close/>
                </a:path>
              </a:pathLst>
            </a:cu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92"/>
            <p:cNvSpPr>
              <a:spLocks/>
            </p:cNvSpPr>
            <p:nvPr/>
          </p:nvSpPr>
          <p:spPr bwMode="auto">
            <a:xfrm>
              <a:off x="5151438" y="1741488"/>
              <a:ext cx="3689350" cy="1593850"/>
            </a:xfrm>
            <a:custGeom>
              <a:avLst/>
              <a:gdLst>
                <a:gd name="T0" fmla="*/ 1646 w 1722"/>
                <a:gd name="T1" fmla="*/ 45 h 744"/>
                <a:gd name="T2" fmla="*/ 1569 w 1722"/>
                <a:gd name="T3" fmla="*/ 44 h 744"/>
                <a:gd name="T4" fmla="*/ 836 w 1722"/>
                <a:gd name="T5" fmla="*/ 614 h 744"/>
                <a:gd name="T6" fmla="*/ 288 w 1722"/>
                <a:gd name="T7" fmla="*/ 695 h 744"/>
                <a:gd name="T8" fmla="*/ 0 w 1722"/>
                <a:gd name="T9" fmla="*/ 712 h 744"/>
                <a:gd name="T10" fmla="*/ 0 w 1722"/>
                <a:gd name="T11" fmla="*/ 744 h 744"/>
                <a:gd name="T12" fmla="*/ 286 w 1722"/>
                <a:gd name="T13" fmla="*/ 728 h 744"/>
                <a:gd name="T14" fmla="*/ 853 w 1722"/>
                <a:gd name="T15" fmla="*/ 670 h 744"/>
                <a:gd name="T16" fmla="*/ 1221 w 1722"/>
                <a:gd name="T17" fmla="*/ 541 h 744"/>
                <a:gd name="T18" fmla="*/ 1722 w 1722"/>
                <a:gd name="T19" fmla="*/ 302 h 744"/>
                <a:gd name="T20" fmla="*/ 1646 w 1722"/>
                <a:gd name="T21" fmla="*/ 45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2" h="744">
                  <a:moveTo>
                    <a:pt x="1646" y="45"/>
                  </a:moveTo>
                  <a:cubicBezTo>
                    <a:pt x="1646" y="45"/>
                    <a:pt x="1618" y="0"/>
                    <a:pt x="1569" y="44"/>
                  </a:cubicBezTo>
                  <a:cubicBezTo>
                    <a:pt x="1407" y="188"/>
                    <a:pt x="1036" y="511"/>
                    <a:pt x="836" y="614"/>
                  </a:cubicBezTo>
                  <a:cubicBezTo>
                    <a:pt x="836" y="614"/>
                    <a:pt x="661" y="680"/>
                    <a:pt x="288" y="695"/>
                  </a:cubicBezTo>
                  <a:cubicBezTo>
                    <a:pt x="0" y="712"/>
                    <a:pt x="0" y="712"/>
                    <a:pt x="0" y="712"/>
                  </a:cubicBezTo>
                  <a:cubicBezTo>
                    <a:pt x="0" y="744"/>
                    <a:pt x="0" y="744"/>
                    <a:pt x="0" y="744"/>
                  </a:cubicBezTo>
                  <a:cubicBezTo>
                    <a:pt x="286" y="728"/>
                    <a:pt x="286" y="728"/>
                    <a:pt x="286" y="728"/>
                  </a:cubicBezTo>
                  <a:cubicBezTo>
                    <a:pt x="286" y="728"/>
                    <a:pt x="689" y="712"/>
                    <a:pt x="853" y="670"/>
                  </a:cubicBezTo>
                  <a:cubicBezTo>
                    <a:pt x="853" y="670"/>
                    <a:pt x="1018" y="627"/>
                    <a:pt x="1221" y="541"/>
                  </a:cubicBezTo>
                  <a:cubicBezTo>
                    <a:pt x="1722" y="302"/>
                    <a:pt x="1722" y="302"/>
                    <a:pt x="1722" y="302"/>
                  </a:cubicBezTo>
                  <a:lnTo>
                    <a:pt x="1646" y="45"/>
                  </a:lnTo>
                  <a:close/>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Oval 93"/>
            <p:cNvSpPr>
              <a:spLocks noChangeArrowheads="1"/>
            </p:cNvSpPr>
            <p:nvPr/>
          </p:nvSpPr>
          <p:spPr bwMode="auto">
            <a:xfrm>
              <a:off x="8248650" y="2547938"/>
              <a:ext cx="573088" cy="573088"/>
            </a:xfrm>
            <a:prstGeom prst="ellipse">
              <a:avLst/>
            </a:pr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Oval 94"/>
            <p:cNvSpPr>
              <a:spLocks noChangeArrowheads="1"/>
            </p:cNvSpPr>
            <p:nvPr/>
          </p:nvSpPr>
          <p:spPr bwMode="auto">
            <a:xfrm>
              <a:off x="8027988" y="1085850"/>
              <a:ext cx="760413" cy="758825"/>
            </a:xfrm>
            <a:prstGeom prst="ellipse">
              <a:avLst/>
            </a:pr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Oval 95"/>
            <p:cNvSpPr>
              <a:spLocks noChangeArrowheads="1"/>
            </p:cNvSpPr>
            <p:nvPr/>
          </p:nvSpPr>
          <p:spPr bwMode="auto">
            <a:xfrm>
              <a:off x="8077200" y="3519488"/>
              <a:ext cx="669925" cy="668338"/>
            </a:xfrm>
            <a:prstGeom prst="ellipse">
              <a:avLst/>
            </a:pr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Oval 96"/>
            <p:cNvSpPr>
              <a:spLocks noChangeArrowheads="1"/>
            </p:cNvSpPr>
            <p:nvPr/>
          </p:nvSpPr>
          <p:spPr bwMode="auto">
            <a:xfrm>
              <a:off x="8353425" y="4333875"/>
              <a:ext cx="638175" cy="638175"/>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97"/>
            <p:cNvSpPr>
              <a:spLocks/>
            </p:cNvSpPr>
            <p:nvPr/>
          </p:nvSpPr>
          <p:spPr bwMode="auto">
            <a:xfrm>
              <a:off x="5100638" y="3552825"/>
              <a:ext cx="3533775" cy="1914525"/>
            </a:xfrm>
            <a:custGeom>
              <a:avLst/>
              <a:gdLst>
                <a:gd name="T0" fmla="*/ 904 w 1649"/>
                <a:gd name="T1" fmla="*/ 117 h 894"/>
                <a:gd name="T2" fmla="*/ 224 w 1649"/>
                <a:gd name="T3" fmla="*/ 10 h 894"/>
                <a:gd name="T4" fmla="*/ 24 w 1649"/>
                <a:gd name="T5" fmla="*/ 0 h 894"/>
                <a:gd name="T6" fmla="*/ 0 w 1649"/>
                <a:gd name="T7" fmla="*/ 32 h 894"/>
                <a:gd name="T8" fmla="*/ 225 w 1649"/>
                <a:gd name="T9" fmla="*/ 49 h 894"/>
                <a:gd name="T10" fmla="*/ 850 w 1649"/>
                <a:gd name="T11" fmla="*/ 177 h 894"/>
                <a:gd name="T12" fmla="*/ 1387 w 1649"/>
                <a:gd name="T13" fmla="*/ 894 h 894"/>
                <a:gd name="T14" fmla="*/ 1649 w 1649"/>
                <a:gd name="T15" fmla="*/ 681 h 894"/>
                <a:gd name="T16" fmla="*/ 904 w 1649"/>
                <a:gd name="T17" fmla="*/ 117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9" h="894">
                  <a:moveTo>
                    <a:pt x="904" y="117"/>
                  </a:moveTo>
                  <a:cubicBezTo>
                    <a:pt x="741" y="33"/>
                    <a:pt x="224" y="10"/>
                    <a:pt x="224" y="10"/>
                  </a:cubicBezTo>
                  <a:cubicBezTo>
                    <a:pt x="24" y="0"/>
                    <a:pt x="24" y="0"/>
                    <a:pt x="24" y="0"/>
                  </a:cubicBezTo>
                  <a:cubicBezTo>
                    <a:pt x="0" y="32"/>
                    <a:pt x="0" y="32"/>
                    <a:pt x="0" y="32"/>
                  </a:cubicBezTo>
                  <a:cubicBezTo>
                    <a:pt x="225" y="49"/>
                    <a:pt x="225" y="49"/>
                    <a:pt x="225" y="49"/>
                  </a:cubicBezTo>
                  <a:cubicBezTo>
                    <a:pt x="735" y="79"/>
                    <a:pt x="850" y="177"/>
                    <a:pt x="850" y="177"/>
                  </a:cubicBezTo>
                  <a:cubicBezTo>
                    <a:pt x="1054" y="325"/>
                    <a:pt x="1387" y="894"/>
                    <a:pt x="1387" y="894"/>
                  </a:cubicBezTo>
                  <a:cubicBezTo>
                    <a:pt x="1649" y="681"/>
                    <a:pt x="1649" y="681"/>
                    <a:pt x="1649" y="681"/>
                  </a:cubicBezTo>
                  <a:cubicBezTo>
                    <a:pt x="1291" y="256"/>
                    <a:pt x="904" y="117"/>
                    <a:pt x="904" y="117"/>
                  </a:cubicBezTo>
                </a:path>
              </a:pathLst>
            </a:custGeom>
            <a:solidFill>
              <a:srgbClr val="E5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Oval 98"/>
            <p:cNvSpPr>
              <a:spLocks noChangeArrowheads="1"/>
            </p:cNvSpPr>
            <p:nvPr/>
          </p:nvSpPr>
          <p:spPr bwMode="auto">
            <a:xfrm>
              <a:off x="7993063" y="4872038"/>
              <a:ext cx="741363" cy="741363"/>
            </a:xfrm>
            <a:prstGeom prst="ellipse">
              <a:avLst/>
            </a:prstGeom>
            <a:solidFill>
              <a:srgbClr val="98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Oval 99"/>
            <p:cNvSpPr>
              <a:spLocks noChangeArrowheads="1"/>
            </p:cNvSpPr>
            <p:nvPr/>
          </p:nvSpPr>
          <p:spPr bwMode="auto">
            <a:xfrm>
              <a:off x="8391525" y="1763713"/>
              <a:ext cx="654050" cy="650875"/>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Oval 100"/>
            <p:cNvSpPr>
              <a:spLocks noChangeArrowheads="1"/>
            </p:cNvSpPr>
            <p:nvPr/>
          </p:nvSpPr>
          <p:spPr bwMode="auto">
            <a:xfrm>
              <a:off x="8361363" y="3113088"/>
              <a:ext cx="433388" cy="434975"/>
            </a:xfrm>
            <a:prstGeom prst="ellipse">
              <a:avLst/>
            </a:pr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31" name="组合 2130"/>
            <p:cNvGrpSpPr/>
            <p:nvPr/>
          </p:nvGrpSpPr>
          <p:grpSpPr>
            <a:xfrm>
              <a:off x="3046413" y="2984500"/>
              <a:ext cx="2379663" cy="893763"/>
              <a:chOff x="3046413" y="2984500"/>
              <a:chExt cx="2379663" cy="893763"/>
            </a:xfrm>
          </p:grpSpPr>
          <p:sp>
            <p:nvSpPr>
              <p:cNvPr id="122" name="Freeform 101"/>
              <p:cNvSpPr>
                <a:spLocks noEditPoints="1"/>
              </p:cNvSpPr>
              <p:nvPr/>
            </p:nvSpPr>
            <p:spPr bwMode="auto">
              <a:xfrm>
                <a:off x="3046413" y="2984500"/>
                <a:ext cx="2379663" cy="893763"/>
              </a:xfrm>
              <a:custGeom>
                <a:avLst/>
                <a:gdLst>
                  <a:gd name="T0" fmla="*/ 7 w 1111"/>
                  <a:gd name="T1" fmla="*/ 265 h 417"/>
                  <a:gd name="T2" fmla="*/ 93 w 1111"/>
                  <a:gd name="T3" fmla="*/ 291 h 417"/>
                  <a:gd name="T4" fmla="*/ 169 w 1111"/>
                  <a:gd name="T5" fmla="*/ 295 h 417"/>
                  <a:gd name="T6" fmla="*/ 171 w 1111"/>
                  <a:gd name="T7" fmla="*/ 295 h 417"/>
                  <a:gd name="T8" fmla="*/ 199 w 1111"/>
                  <a:gd name="T9" fmla="*/ 295 h 417"/>
                  <a:gd name="T10" fmla="*/ 418 w 1111"/>
                  <a:gd name="T11" fmla="*/ 295 h 417"/>
                  <a:gd name="T12" fmla="*/ 681 w 1111"/>
                  <a:gd name="T13" fmla="*/ 417 h 417"/>
                  <a:gd name="T14" fmla="*/ 809 w 1111"/>
                  <a:gd name="T15" fmla="*/ 417 h 417"/>
                  <a:gd name="T16" fmla="*/ 658 w 1111"/>
                  <a:gd name="T17" fmla="*/ 295 h 417"/>
                  <a:gd name="T18" fmla="*/ 785 w 1111"/>
                  <a:gd name="T19" fmla="*/ 295 h 417"/>
                  <a:gd name="T20" fmla="*/ 983 w 1111"/>
                  <a:gd name="T21" fmla="*/ 290 h 417"/>
                  <a:gd name="T22" fmla="*/ 1025 w 1111"/>
                  <a:gd name="T23" fmla="*/ 195 h 417"/>
                  <a:gd name="T24" fmla="*/ 1047 w 1111"/>
                  <a:gd name="T25" fmla="*/ 146 h 417"/>
                  <a:gd name="T26" fmla="*/ 1051 w 1111"/>
                  <a:gd name="T27" fmla="*/ 138 h 417"/>
                  <a:gd name="T28" fmla="*/ 1061 w 1111"/>
                  <a:gd name="T29" fmla="*/ 143 h 417"/>
                  <a:gd name="T30" fmla="*/ 1109 w 1111"/>
                  <a:gd name="T31" fmla="*/ 143 h 417"/>
                  <a:gd name="T32" fmla="*/ 1067 w 1111"/>
                  <a:gd name="T33" fmla="*/ 102 h 417"/>
                  <a:gd name="T34" fmla="*/ 1071 w 1111"/>
                  <a:gd name="T35" fmla="*/ 93 h 417"/>
                  <a:gd name="T36" fmla="*/ 1107 w 1111"/>
                  <a:gd name="T37" fmla="*/ 12 h 417"/>
                  <a:gd name="T38" fmla="*/ 1111 w 1111"/>
                  <a:gd name="T39" fmla="*/ 0 h 417"/>
                  <a:gd name="T40" fmla="*/ 1024 w 1111"/>
                  <a:gd name="T41" fmla="*/ 0 h 417"/>
                  <a:gd name="T42" fmla="*/ 978 w 1111"/>
                  <a:gd name="T43" fmla="*/ 42 h 417"/>
                  <a:gd name="T44" fmla="*/ 950 w 1111"/>
                  <a:gd name="T45" fmla="*/ 69 h 417"/>
                  <a:gd name="T46" fmla="*/ 895 w 1111"/>
                  <a:gd name="T47" fmla="*/ 122 h 417"/>
                  <a:gd name="T48" fmla="*/ 570 w 1111"/>
                  <a:gd name="T49" fmla="*/ 122 h 417"/>
                  <a:gd name="T50" fmla="*/ 608 w 1111"/>
                  <a:gd name="T51" fmla="*/ 54 h 417"/>
                  <a:gd name="T52" fmla="*/ 514 w 1111"/>
                  <a:gd name="T53" fmla="*/ 54 h 417"/>
                  <a:gd name="T54" fmla="*/ 411 w 1111"/>
                  <a:gd name="T55" fmla="*/ 122 h 417"/>
                  <a:gd name="T56" fmla="*/ 244 w 1111"/>
                  <a:gd name="T57" fmla="*/ 122 h 417"/>
                  <a:gd name="T58" fmla="*/ 179 w 1111"/>
                  <a:gd name="T59" fmla="*/ 135 h 417"/>
                  <a:gd name="T60" fmla="*/ 208 w 1111"/>
                  <a:gd name="T61" fmla="*/ 149 h 417"/>
                  <a:gd name="T62" fmla="*/ 161 w 1111"/>
                  <a:gd name="T63" fmla="*/ 197 h 417"/>
                  <a:gd name="T64" fmla="*/ 113 w 1111"/>
                  <a:gd name="T65" fmla="*/ 197 h 417"/>
                  <a:gd name="T66" fmla="*/ 98 w 1111"/>
                  <a:gd name="T67" fmla="*/ 197 h 417"/>
                  <a:gd name="T68" fmla="*/ 87 w 1111"/>
                  <a:gd name="T69" fmla="*/ 198 h 417"/>
                  <a:gd name="T70" fmla="*/ 54 w 1111"/>
                  <a:gd name="T71" fmla="*/ 208 h 417"/>
                  <a:gd name="T72" fmla="*/ 7 w 1111"/>
                  <a:gd name="T73" fmla="*/ 265 h 417"/>
                  <a:gd name="T74" fmla="*/ 680 w 1111"/>
                  <a:gd name="T75" fmla="*/ 163 h 417"/>
                  <a:gd name="T76" fmla="*/ 746 w 1111"/>
                  <a:gd name="T77" fmla="*/ 163 h 417"/>
                  <a:gd name="T78" fmla="*/ 755 w 1111"/>
                  <a:gd name="T79" fmla="*/ 197 h 417"/>
                  <a:gd name="T80" fmla="*/ 689 w 1111"/>
                  <a:gd name="T81" fmla="*/ 197 h 417"/>
                  <a:gd name="T82" fmla="*/ 680 w 1111"/>
                  <a:gd name="T83" fmla="*/ 163 h 417"/>
                  <a:gd name="T84" fmla="*/ 570 w 1111"/>
                  <a:gd name="T85" fmla="*/ 163 h 417"/>
                  <a:gd name="T86" fmla="*/ 636 w 1111"/>
                  <a:gd name="T87" fmla="*/ 163 h 417"/>
                  <a:gd name="T88" fmla="*/ 645 w 1111"/>
                  <a:gd name="T89" fmla="*/ 197 h 417"/>
                  <a:gd name="T90" fmla="*/ 579 w 1111"/>
                  <a:gd name="T91" fmla="*/ 197 h 417"/>
                  <a:gd name="T92" fmla="*/ 570 w 1111"/>
                  <a:gd name="T93" fmla="*/ 163 h 417"/>
                  <a:gd name="T94" fmla="*/ 461 w 1111"/>
                  <a:gd name="T95" fmla="*/ 163 h 417"/>
                  <a:gd name="T96" fmla="*/ 527 w 1111"/>
                  <a:gd name="T97" fmla="*/ 163 h 417"/>
                  <a:gd name="T98" fmla="*/ 536 w 1111"/>
                  <a:gd name="T99" fmla="*/ 197 h 417"/>
                  <a:gd name="T100" fmla="*/ 470 w 1111"/>
                  <a:gd name="T101" fmla="*/ 197 h 417"/>
                  <a:gd name="T102" fmla="*/ 461 w 1111"/>
                  <a:gd name="T103" fmla="*/ 163 h 417"/>
                  <a:gd name="T104" fmla="*/ 351 w 1111"/>
                  <a:gd name="T105" fmla="*/ 163 h 417"/>
                  <a:gd name="T106" fmla="*/ 417 w 1111"/>
                  <a:gd name="T107" fmla="*/ 163 h 417"/>
                  <a:gd name="T108" fmla="*/ 426 w 1111"/>
                  <a:gd name="T109" fmla="*/ 197 h 417"/>
                  <a:gd name="T110" fmla="*/ 360 w 1111"/>
                  <a:gd name="T111" fmla="*/ 197 h 417"/>
                  <a:gd name="T112" fmla="*/ 351 w 1111"/>
                  <a:gd name="T113" fmla="*/ 163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1" h="417">
                    <a:moveTo>
                      <a:pt x="7" y="265"/>
                    </a:moveTo>
                    <a:cubicBezTo>
                      <a:pt x="7" y="265"/>
                      <a:pt x="10" y="289"/>
                      <a:pt x="93" y="291"/>
                    </a:cubicBezTo>
                    <a:cubicBezTo>
                      <a:pt x="166" y="295"/>
                      <a:pt x="132" y="294"/>
                      <a:pt x="169" y="295"/>
                    </a:cubicBezTo>
                    <a:cubicBezTo>
                      <a:pt x="170" y="295"/>
                      <a:pt x="170" y="295"/>
                      <a:pt x="171" y="295"/>
                    </a:cubicBezTo>
                    <a:cubicBezTo>
                      <a:pt x="199" y="295"/>
                      <a:pt x="199" y="295"/>
                      <a:pt x="199" y="295"/>
                    </a:cubicBezTo>
                    <a:cubicBezTo>
                      <a:pt x="418" y="295"/>
                      <a:pt x="418" y="295"/>
                      <a:pt x="418" y="295"/>
                    </a:cubicBezTo>
                    <a:cubicBezTo>
                      <a:pt x="681" y="417"/>
                      <a:pt x="681" y="417"/>
                      <a:pt x="681" y="417"/>
                    </a:cubicBezTo>
                    <a:cubicBezTo>
                      <a:pt x="809" y="417"/>
                      <a:pt x="809" y="417"/>
                      <a:pt x="809" y="417"/>
                    </a:cubicBezTo>
                    <a:cubicBezTo>
                      <a:pt x="658" y="295"/>
                      <a:pt x="658" y="295"/>
                      <a:pt x="658" y="295"/>
                    </a:cubicBezTo>
                    <a:cubicBezTo>
                      <a:pt x="785" y="295"/>
                      <a:pt x="785" y="295"/>
                      <a:pt x="785" y="295"/>
                    </a:cubicBezTo>
                    <a:cubicBezTo>
                      <a:pt x="804" y="297"/>
                      <a:pt x="941" y="295"/>
                      <a:pt x="983" y="290"/>
                    </a:cubicBezTo>
                    <a:cubicBezTo>
                      <a:pt x="1025" y="195"/>
                      <a:pt x="1025" y="195"/>
                      <a:pt x="1025" y="195"/>
                    </a:cubicBezTo>
                    <a:cubicBezTo>
                      <a:pt x="1047" y="146"/>
                      <a:pt x="1047" y="146"/>
                      <a:pt x="1047" y="146"/>
                    </a:cubicBezTo>
                    <a:cubicBezTo>
                      <a:pt x="1051" y="138"/>
                      <a:pt x="1051" y="138"/>
                      <a:pt x="1051" y="138"/>
                    </a:cubicBezTo>
                    <a:cubicBezTo>
                      <a:pt x="1061" y="143"/>
                      <a:pt x="1061" y="143"/>
                      <a:pt x="1061" y="143"/>
                    </a:cubicBezTo>
                    <a:cubicBezTo>
                      <a:pt x="1109" y="143"/>
                      <a:pt x="1109" y="143"/>
                      <a:pt x="1109" y="143"/>
                    </a:cubicBezTo>
                    <a:cubicBezTo>
                      <a:pt x="1067" y="102"/>
                      <a:pt x="1067" y="102"/>
                      <a:pt x="1067" y="102"/>
                    </a:cubicBezTo>
                    <a:cubicBezTo>
                      <a:pt x="1071" y="93"/>
                      <a:pt x="1071" y="93"/>
                      <a:pt x="1071" y="93"/>
                    </a:cubicBezTo>
                    <a:cubicBezTo>
                      <a:pt x="1107" y="12"/>
                      <a:pt x="1107" y="12"/>
                      <a:pt x="1107" y="12"/>
                    </a:cubicBezTo>
                    <a:cubicBezTo>
                      <a:pt x="1111" y="0"/>
                      <a:pt x="1111" y="0"/>
                      <a:pt x="1111" y="0"/>
                    </a:cubicBezTo>
                    <a:cubicBezTo>
                      <a:pt x="1024" y="0"/>
                      <a:pt x="1024" y="0"/>
                      <a:pt x="1024" y="0"/>
                    </a:cubicBezTo>
                    <a:cubicBezTo>
                      <a:pt x="978" y="42"/>
                      <a:pt x="978" y="42"/>
                      <a:pt x="978" y="42"/>
                    </a:cubicBezTo>
                    <a:cubicBezTo>
                      <a:pt x="950" y="69"/>
                      <a:pt x="950" y="69"/>
                      <a:pt x="950" y="69"/>
                    </a:cubicBezTo>
                    <a:cubicBezTo>
                      <a:pt x="895" y="122"/>
                      <a:pt x="895" y="122"/>
                      <a:pt x="895" y="122"/>
                    </a:cubicBezTo>
                    <a:cubicBezTo>
                      <a:pt x="570" y="122"/>
                      <a:pt x="570" y="122"/>
                      <a:pt x="570" y="122"/>
                    </a:cubicBezTo>
                    <a:cubicBezTo>
                      <a:pt x="608" y="54"/>
                      <a:pt x="608" y="54"/>
                      <a:pt x="608" y="54"/>
                    </a:cubicBezTo>
                    <a:cubicBezTo>
                      <a:pt x="514" y="54"/>
                      <a:pt x="514" y="54"/>
                      <a:pt x="514" y="54"/>
                    </a:cubicBezTo>
                    <a:cubicBezTo>
                      <a:pt x="411" y="122"/>
                      <a:pt x="411" y="122"/>
                      <a:pt x="411" y="122"/>
                    </a:cubicBezTo>
                    <a:cubicBezTo>
                      <a:pt x="244" y="122"/>
                      <a:pt x="244" y="122"/>
                      <a:pt x="244" y="122"/>
                    </a:cubicBezTo>
                    <a:cubicBezTo>
                      <a:pt x="228" y="122"/>
                      <a:pt x="203" y="127"/>
                      <a:pt x="179" y="135"/>
                    </a:cubicBezTo>
                    <a:cubicBezTo>
                      <a:pt x="195" y="133"/>
                      <a:pt x="208" y="134"/>
                      <a:pt x="208" y="149"/>
                    </a:cubicBezTo>
                    <a:cubicBezTo>
                      <a:pt x="208" y="176"/>
                      <a:pt x="187" y="197"/>
                      <a:pt x="161" y="197"/>
                    </a:cubicBezTo>
                    <a:cubicBezTo>
                      <a:pt x="113" y="197"/>
                      <a:pt x="113" y="197"/>
                      <a:pt x="113" y="197"/>
                    </a:cubicBezTo>
                    <a:cubicBezTo>
                      <a:pt x="98" y="197"/>
                      <a:pt x="98" y="197"/>
                      <a:pt x="98" y="197"/>
                    </a:cubicBezTo>
                    <a:cubicBezTo>
                      <a:pt x="94" y="197"/>
                      <a:pt x="90" y="197"/>
                      <a:pt x="87" y="198"/>
                    </a:cubicBezTo>
                    <a:cubicBezTo>
                      <a:pt x="82" y="199"/>
                      <a:pt x="70" y="202"/>
                      <a:pt x="54" y="208"/>
                    </a:cubicBezTo>
                    <a:cubicBezTo>
                      <a:pt x="0" y="232"/>
                      <a:pt x="6" y="252"/>
                      <a:pt x="7" y="265"/>
                    </a:cubicBezTo>
                    <a:moveTo>
                      <a:pt x="680" y="163"/>
                    </a:moveTo>
                    <a:cubicBezTo>
                      <a:pt x="746" y="163"/>
                      <a:pt x="746" y="163"/>
                      <a:pt x="746" y="163"/>
                    </a:cubicBezTo>
                    <a:cubicBezTo>
                      <a:pt x="755" y="197"/>
                      <a:pt x="755" y="197"/>
                      <a:pt x="755" y="197"/>
                    </a:cubicBezTo>
                    <a:cubicBezTo>
                      <a:pt x="689" y="197"/>
                      <a:pt x="689" y="197"/>
                      <a:pt x="689" y="197"/>
                    </a:cubicBezTo>
                    <a:lnTo>
                      <a:pt x="680" y="163"/>
                    </a:lnTo>
                    <a:close/>
                    <a:moveTo>
                      <a:pt x="570" y="163"/>
                    </a:moveTo>
                    <a:cubicBezTo>
                      <a:pt x="636" y="163"/>
                      <a:pt x="636" y="163"/>
                      <a:pt x="636" y="163"/>
                    </a:cubicBezTo>
                    <a:cubicBezTo>
                      <a:pt x="645" y="197"/>
                      <a:pt x="645" y="197"/>
                      <a:pt x="645" y="197"/>
                    </a:cubicBezTo>
                    <a:cubicBezTo>
                      <a:pt x="579" y="197"/>
                      <a:pt x="579" y="197"/>
                      <a:pt x="579" y="197"/>
                    </a:cubicBezTo>
                    <a:lnTo>
                      <a:pt x="570" y="163"/>
                    </a:lnTo>
                    <a:close/>
                    <a:moveTo>
                      <a:pt x="461" y="163"/>
                    </a:moveTo>
                    <a:cubicBezTo>
                      <a:pt x="527" y="163"/>
                      <a:pt x="527" y="163"/>
                      <a:pt x="527" y="163"/>
                    </a:cubicBezTo>
                    <a:cubicBezTo>
                      <a:pt x="536" y="197"/>
                      <a:pt x="536" y="197"/>
                      <a:pt x="536" y="197"/>
                    </a:cubicBezTo>
                    <a:cubicBezTo>
                      <a:pt x="470" y="197"/>
                      <a:pt x="470" y="197"/>
                      <a:pt x="470" y="197"/>
                    </a:cubicBezTo>
                    <a:lnTo>
                      <a:pt x="461" y="163"/>
                    </a:lnTo>
                    <a:close/>
                    <a:moveTo>
                      <a:pt x="351" y="163"/>
                    </a:moveTo>
                    <a:cubicBezTo>
                      <a:pt x="417" y="163"/>
                      <a:pt x="417" y="163"/>
                      <a:pt x="417" y="163"/>
                    </a:cubicBezTo>
                    <a:cubicBezTo>
                      <a:pt x="426" y="197"/>
                      <a:pt x="426" y="197"/>
                      <a:pt x="426" y="197"/>
                    </a:cubicBezTo>
                    <a:cubicBezTo>
                      <a:pt x="360" y="197"/>
                      <a:pt x="360" y="197"/>
                      <a:pt x="360" y="197"/>
                    </a:cubicBezTo>
                    <a:lnTo>
                      <a:pt x="351" y="163"/>
                    </a:lnTo>
                    <a:close/>
                  </a:path>
                </a:pathLst>
              </a:custGeom>
              <a:solidFill>
                <a:srgbClr val="F8FCE0"/>
              </a:solidFill>
              <a:ln>
                <a:noFill/>
              </a:ln>
              <a:effectLst>
                <a:outerShdw blurRad="190500" dist="139700" dir="2700000" sx="102000" sy="102000" algn="tl" rotWithShape="0">
                  <a:prstClr val="black">
                    <a:alpha val="27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2"/>
              <p:cNvSpPr>
                <a:spLocks/>
              </p:cNvSpPr>
              <p:nvPr/>
            </p:nvSpPr>
            <p:spPr bwMode="auto">
              <a:xfrm>
                <a:off x="4806950" y="3509963"/>
                <a:ext cx="349250" cy="165100"/>
              </a:xfrm>
              <a:custGeom>
                <a:avLst/>
                <a:gdLst>
                  <a:gd name="T0" fmla="*/ 0 w 163"/>
                  <a:gd name="T1" fmla="*/ 0 h 77"/>
                  <a:gd name="T2" fmla="*/ 9 w 163"/>
                  <a:gd name="T3" fmla="*/ 38 h 77"/>
                  <a:gd name="T4" fmla="*/ 9 w 163"/>
                  <a:gd name="T5" fmla="*/ 50 h 77"/>
                  <a:gd name="T6" fmla="*/ 0 w 163"/>
                  <a:gd name="T7" fmla="*/ 77 h 77"/>
                  <a:gd name="T8" fmla="*/ 153 w 163"/>
                  <a:gd name="T9" fmla="*/ 50 h 77"/>
                  <a:gd name="T10" fmla="*/ 160 w 163"/>
                  <a:gd name="T11" fmla="*/ 45 h 77"/>
                  <a:gd name="T12" fmla="*/ 163 w 163"/>
                  <a:gd name="T13" fmla="*/ 38 h 77"/>
                  <a:gd name="T14" fmla="*/ 163 w 163"/>
                  <a:gd name="T15" fmla="*/ 38 h 77"/>
                  <a:gd name="T16" fmla="*/ 0 w 163"/>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77">
                    <a:moveTo>
                      <a:pt x="0" y="0"/>
                    </a:moveTo>
                    <a:cubicBezTo>
                      <a:pt x="6" y="8"/>
                      <a:pt x="9" y="22"/>
                      <a:pt x="9" y="38"/>
                    </a:cubicBezTo>
                    <a:cubicBezTo>
                      <a:pt x="9" y="42"/>
                      <a:pt x="9" y="46"/>
                      <a:pt x="9" y="50"/>
                    </a:cubicBezTo>
                    <a:cubicBezTo>
                      <a:pt x="7" y="61"/>
                      <a:pt x="4" y="70"/>
                      <a:pt x="0" y="77"/>
                    </a:cubicBezTo>
                    <a:cubicBezTo>
                      <a:pt x="75" y="75"/>
                      <a:pt x="131" y="64"/>
                      <a:pt x="153" y="50"/>
                    </a:cubicBezTo>
                    <a:cubicBezTo>
                      <a:pt x="156" y="49"/>
                      <a:pt x="158" y="47"/>
                      <a:pt x="160" y="45"/>
                    </a:cubicBezTo>
                    <a:cubicBezTo>
                      <a:pt x="162" y="43"/>
                      <a:pt x="163" y="40"/>
                      <a:pt x="163" y="38"/>
                    </a:cubicBezTo>
                    <a:cubicBezTo>
                      <a:pt x="163" y="38"/>
                      <a:pt x="163" y="38"/>
                      <a:pt x="163" y="38"/>
                    </a:cubicBezTo>
                    <a:cubicBezTo>
                      <a:pt x="162" y="20"/>
                      <a:pt x="96" y="1"/>
                      <a:pt x="0" y="0"/>
                    </a:cubicBezTo>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03"/>
              <p:cNvSpPr>
                <a:spLocks/>
              </p:cNvSpPr>
              <p:nvPr/>
            </p:nvSpPr>
            <p:spPr bwMode="auto">
              <a:xfrm>
                <a:off x="4775200" y="3509963"/>
                <a:ext cx="61913" cy="165100"/>
              </a:xfrm>
              <a:custGeom>
                <a:avLst/>
                <a:gdLst>
                  <a:gd name="T0" fmla="*/ 28 w 29"/>
                  <a:gd name="T1" fmla="*/ 50 h 77"/>
                  <a:gd name="T2" fmla="*/ 29 w 29"/>
                  <a:gd name="T3" fmla="*/ 38 h 77"/>
                  <a:gd name="T4" fmla="*/ 18 w 29"/>
                  <a:gd name="T5" fmla="*/ 2 h 77"/>
                  <a:gd name="T6" fmla="*/ 14 w 29"/>
                  <a:gd name="T7" fmla="*/ 0 h 77"/>
                  <a:gd name="T8" fmla="*/ 14 w 29"/>
                  <a:gd name="T9" fmla="*/ 0 h 77"/>
                  <a:gd name="T10" fmla="*/ 9 w 29"/>
                  <a:gd name="T11" fmla="*/ 3 h 77"/>
                  <a:gd name="T12" fmla="*/ 0 w 29"/>
                  <a:gd name="T13" fmla="*/ 38 h 77"/>
                  <a:gd name="T14" fmla="*/ 1 w 29"/>
                  <a:gd name="T15" fmla="*/ 50 h 77"/>
                  <a:gd name="T16" fmla="*/ 9 w 29"/>
                  <a:gd name="T17" fmla="*/ 73 h 77"/>
                  <a:gd name="T18" fmla="*/ 14 w 29"/>
                  <a:gd name="T19" fmla="*/ 77 h 77"/>
                  <a:gd name="T20" fmla="*/ 14 w 29"/>
                  <a:gd name="T21" fmla="*/ 77 h 77"/>
                  <a:gd name="T22" fmla="*/ 18 w 29"/>
                  <a:gd name="T23" fmla="*/ 75 h 77"/>
                  <a:gd name="T24" fmla="*/ 28 w 29"/>
                  <a:gd name="T25"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8" y="50"/>
                    </a:moveTo>
                    <a:cubicBezTo>
                      <a:pt x="28" y="47"/>
                      <a:pt x="29" y="43"/>
                      <a:pt x="29" y="38"/>
                    </a:cubicBezTo>
                    <a:cubicBezTo>
                      <a:pt x="29" y="20"/>
                      <a:pt x="23" y="7"/>
                      <a:pt x="18" y="2"/>
                    </a:cubicBezTo>
                    <a:cubicBezTo>
                      <a:pt x="17" y="0"/>
                      <a:pt x="16" y="0"/>
                      <a:pt x="14" y="0"/>
                    </a:cubicBezTo>
                    <a:cubicBezTo>
                      <a:pt x="14" y="0"/>
                      <a:pt x="14" y="0"/>
                      <a:pt x="14" y="0"/>
                    </a:cubicBezTo>
                    <a:cubicBezTo>
                      <a:pt x="12" y="0"/>
                      <a:pt x="11" y="1"/>
                      <a:pt x="9" y="3"/>
                    </a:cubicBezTo>
                    <a:cubicBezTo>
                      <a:pt x="5" y="9"/>
                      <a:pt x="0" y="21"/>
                      <a:pt x="0" y="38"/>
                    </a:cubicBezTo>
                    <a:cubicBezTo>
                      <a:pt x="0" y="43"/>
                      <a:pt x="0" y="47"/>
                      <a:pt x="1" y="50"/>
                    </a:cubicBezTo>
                    <a:cubicBezTo>
                      <a:pt x="2" y="61"/>
                      <a:pt x="6" y="69"/>
                      <a:pt x="9" y="73"/>
                    </a:cubicBezTo>
                    <a:cubicBezTo>
                      <a:pt x="11" y="75"/>
                      <a:pt x="12" y="76"/>
                      <a:pt x="14" y="77"/>
                    </a:cubicBezTo>
                    <a:cubicBezTo>
                      <a:pt x="14" y="77"/>
                      <a:pt x="14" y="77"/>
                      <a:pt x="14" y="77"/>
                    </a:cubicBezTo>
                    <a:cubicBezTo>
                      <a:pt x="16" y="77"/>
                      <a:pt x="17" y="76"/>
                      <a:pt x="18" y="75"/>
                    </a:cubicBezTo>
                    <a:cubicBezTo>
                      <a:pt x="22" y="71"/>
                      <a:pt x="26" y="62"/>
                      <a:pt x="28" y="50"/>
                    </a:cubicBezTo>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04"/>
              <p:cNvSpPr>
                <a:spLocks/>
              </p:cNvSpPr>
              <p:nvPr/>
            </p:nvSpPr>
            <p:spPr bwMode="auto">
              <a:xfrm>
                <a:off x="3929063" y="3100388"/>
                <a:ext cx="422275" cy="146050"/>
              </a:xfrm>
              <a:custGeom>
                <a:avLst/>
                <a:gdLst>
                  <a:gd name="T0" fmla="*/ 214 w 266"/>
                  <a:gd name="T1" fmla="*/ 92 h 92"/>
                  <a:gd name="T2" fmla="*/ 266 w 266"/>
                  <a:gd name="T3" fmla="*/ 0 h 92"/>
                  <a:gd name="T4" fmla="*/ 138 w 266"/>
                  <a:gd name="T5" fmla="*/ 0 h 92"/>
                  <a:gd name="T6" fmla="*/ 0 w 266"/>
                  <a:gd name="T7" fmla="*/ 92 h 92"/>
                  <a:gd name="T8" fmla="*/ 214 w 266"/>
                  <a:gd name="T9" fmla="*/ 92 h 92"/>
                </a:gdLst>
                <a:ahLst/>
                <a:cxnLst>
                  <a:cxn ang="0">
                    <a:pos x="T0" y="T1"/>
                  </a:cxn>
                  <a:cxn ang="0">
                    <a:pos x="T2" y="T3"/>
                  </a:cxn>
                  <a:cxn ang="0">
                    <a:pos x="T4" y="T5"/>
                  </a:cxn>
                  <a:cxn ang="0">
                    <a:pos x="T6" y="T7"/>
                  </a:cxn>
                  <a:cxn ang="0">
                    <a:pos x="T8" y="T9"/>
                  </a:cxn>
                </a:cxnLst>
                <a:rect l="0" t="0" r="r" b="b"/>
                <a:pathLst>
                  <a:path w="266" h="92">
                    <a:moveTo>
                      <a:pt x="214" y="92"/>
                    </a:moveTo>
                    <a:lnTo>
                      <a:pt x="266" y="0"/>
                    </a:lnTo>
                    <a:lnTo>
                      <a:pt x="138" y="0"/>
                    </a:lnTo>
                    <a:lnTo>
                      <a:pt x="0" y="92"/>
                    </a:lnTo>
                    <a:lnTo>
                      <a:pt x="214" y="92"/>
                    </a:lnTo>
                    <a:close/>
                  </a:path>
                </a:pathLst>
              </a:custGeom>
              <a:solidFill>
                <a:srgbClr val="3D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05"/>
              <p:cNvSpPr>
                <a:spLocks/>
              </p:cNvSpPr>
              <p:nvPr/>
            </p:nvSpPr>
            <p:spPr bwMode="auto">
              <a:xfrm>
                <a:off x="3929063" y="3100388"/>
                <a:ext cx="422275" cy="146050"/>
              </a:xfrm>
              <a:custGeom>
                <a:avLst/>
                <a:gdLst>
                  <a:gd name="T0" fmla="*/ 214 w 266"/>
                  <a:gd name="T1" fmla="*/ 92 h 92"/>
                  <a:gd name="T2" fmla="*/ 266 w 266"/>
                  <a:gd name="T3" fmla="*/ 0 h 92"/>
                  <a:gd name="T4" fmla="*/ 138 w 266"/>
                  <a:gd name="T5" fmla="*/ 0 h 92"/>
                  <a:gd name="T6" fmla="*/ 0 w 266"/>
                  <a:gd name="T7" fmla="*/ 92 h 92"/>
                </a:gdLst>
                <a:ahLst/>
                <a:cxnLst>
                  <a:cxn ang="0">
                    <a:pos x="T0" y="T1"/>
                  </a:cxn>
                  <a:cxn ang="0">
                    <a:pos x="T2" y="T3"/>
                  </a:cxn>
                  <a:cxn ang="0">
                    <a:pos x="T4" y="T5"/>
                  </a:cxn>
                  <a:cxn ang="0">
                    <a:pos x="T6" y="T7"/>
                  </a:cxn>
                </a:cxnLst>
                <a:rect l="0" t="0" r="r" b="b"/>
                <a:pathLst>
                  <a:path w="266" h="92">
                    <a:moveTo>
                      <a:pt x="214" y="92"/>
                    </a:moveTo>
                    <a:lnTo>
                      <a:pt x="266" y="0"/>
                    </a:lnTo>
                    <a:lnTo>
                      <a:pt x="138" y="0"/>
                    </a:lnTo>
                    <a:lnTo>
                      <a:pt x="0" y="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06"/>
              <p:cNvSpPr>
                <a:spLocks/>
              </p:cNvSpPr>
              <p:nvPr/>
            </p:nvSpPr>
            <p:spPr bwMode="auto">
              <a:xfrm>
                <a:off x="3230563" y="3268663"/>
                <a:ext cx="265113" cy="139700"/>
              </a:xfrm>
              <a:custGeom>
                <a:avLst/>
                <a:gdLst>
                  <a:gd name="T0" fmla="*/ 94 w 124"/>
                  <a:gd name="T1" fmla="*/ 1 h 65"/>
                  <a:gd name="T2" fmla="*/ 124 w 124"/>
                  <a:gd name="T3" fmla="*/ 16 h 65"/>
                  <a:gd name="T4" fmla="*/ 75 w 124"/>
                  <a:gd name="T5" fmla="*/ 64 h 65"/>
                  <a:gd name="T6" fmla="*/ 27 w 124"/>
                  <a:gd name="T7" fmla="*/ 64 h 65"/>
                  <a:gd name="T8" fmla="*/ 13 w 124"/>
                  <a:gd name="T9" fmla="*/ 64 h 65"/>
                  <a:gd name="T10" fmla="*/ 0 w 124"/>
                  <a:gd name="T11" fmla="*/ 65 h 65"/>
                  <a:gd name="T12" fmla="*/ 94 w 124"/>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24" h="65">
                    <a:moveTo>
                      <a:pt x="94" y="1"/>
                    </a:moveTo>
                    <a:cubicBezTo>
                      <a:pt x="111" y="0"/>
                      <a:pt x="124" y="1"/>
                      <a:pt x="124" y="16"/>
                    </a:cubicBezTo>
                    <a:cubicBezTo>
                      <a:pt x="124" y="42"/>
                      <a:pt x="102" y="64"/>
                      <a:pt x="75" y="64"/>
                    </a:cubicBezTo>
                    <a:cubicBezTo>
                      <a:pt x="27" y="64"/>
                      <a:pt x="27" y="64"/>
                      <a:pt x="27" y="64"/>
                    </a:cubicBezTo>
                    <a:cubicBezTo>
                      <a:pt x="13" y="64"/>
                      <a:pt x="13" y="64"/>
                      <a:pt x="13" y="64"/>
                    </a:cubicBezTo>
                    <a:cubicBezTo>
                      <a:pt x="9" y="64"/>
                      <a:pt x="4" y="65"/>
                      <a:pt x="0" y="65"/>
                    </a:cubicBezTo>
                    <a:cubicBezTo>
                      <a:pt x="0" y="65"/>
                      <a:pt x="25" y="12"/>
                      <a:pt x="94" y="1"/>
                    </a:cubicBezTo>
                  </a:path>
                </a:pathLst>
              </a:custGeom>
              <a:solidFill>
                <a:srgbClr val="9EDD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29" name="组合 2128"/>
            <p:cNvGrpSpPr/>
            <p:nvPr/>
          </p:nvGrpSpPr>
          <p:grpSpPr>
            <a:xfrm>
              <a:off x="8185150" y="3633788"/>
              <a:ext cx="469900" cy="422275"/>
              <a:chOff x="8185150" y="3633788"/>
              <a:chExt cx="469900" cy="422275"/>
            </a:xfrm>
          </p:grpSpPr>
          <p:sp>
            <p:nvSpPr>
              <p:cNvPr id="2080" name="Rectangle 107"/>
              <p:cNvSpPr>
                <a:spLocks noChangeArrowheads="1"/>
              </p:cNvSpPr>
              <p:nvPr/>
            </p:nvSpPr>
            <p:spPr bwMode="auto">
              <a:xfrm>
                <a:off x="8274050" y="3824288"/>
                <a:ext cx="31750" cy="17463"/>
              </a:xfrm>
              <a:prstGeom prst="rect">
                <a:avLst/>
              </a:prstGeom>
              <a:solidFill>
                <a:srgbClr val="F8FC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Freeform 108"/>
              <p:cNvSpPr>
                <a:spLocks/>
              </p:cNvSpPr>
              <p:nvPr/>
            </p:nvSpPr>
            <p:spPr bwMode="auto">
              <a:xfrm>
                <a:off x="8185150" y="3789363"/>
                <a:ext cx="469900" cy="85725"/>
              </a:xfrm>
              <a:custGeom>
                <a:avLst/>
                <a:gdLst>
                  <a:gd name="T0" fmla="*/ 213 w 219"/>
                  <a:gd name="T1" fmla="*/ 28 h 40"/>
                  <a:gd name="T2" fmla="*/ 29 w 219"/>
                  <a:gd name="T3" fmla="*/ 28 h 40"/>
                  <a:gd name="T4" fmla="*/ 29 w 219"/>
                  <a:gd name="T5" fmla="*/ 15 h 40"/>
                  <a:gd name="T6" fmla="*/ 40 w 219"/>
                  <a:gd name="T7" fmla="*/ 11 h 40"/>
                  <a:gd name="T8" fmla="*/ 42 w 219"/>
                  <a:gd name="T9" fmla="*/ 12 h 40"/>
                  <a:gd name="T10" fmla="*/ 54 w 219"/>
                  <a:gd name="T11" fmla="*/ 12 h 40"/>
                  <a:gd name="T12" fmla="*/ 40 w 219"/>
                  <a:gd name="T13" fmla="*/ 0 h 40"/>
                  <a:gd name="T14" fmla="*/ 17 w 219"/>
                  <a:gd name="T15" fmla="*/ 13 h 40"/>
                  <a:gd name="T16" fmla="*/ 17 w 219"/>
                  <a:gd name="T17" fmla="*/ 28 h 40"/>
                  <a:gd name="T18" fmla="*/ 5 w 219"/>
                  <a:gd name="T19" fmla="*/ 28 h 40"/>
                  <a:gd name="T20" fmla="*/ 0 w 219"/>
                  <a:gd name="T21" fmla="*/ 34 h 40"/>
                  <a:gd name="T22" fmla="*/ 5 w 219"/>
                  <a:gd name="T23" fmla="*/ 40 h 40"/>
                  <a:gd name="T24" fmla="*/ 213 w 219"/>
                  <a:gd name="T25" fmla="*/ 40 h 40"/>
                  <a:gd name="T26" fmla="*/ 219 w 219"/>
                  <a:gd name="T27" fmla="*/ 34 h 40"/>
                  <a:gd name="T28" fmla="*/ 213 w 219"/>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40">
                    <a:moveTo>
                      <a:pt x="213" y="28"/>
                    </a:moveTo>
                    <a:cubicBezTo>
                      <a:pt x="29" y="28"/>
                      <a:pt x="29" y="28"/>
                      <a:pt x="29" y="28"/>
                    </a:cubicBezTo>
                    <a:cubicBezTo>
                      <a:pt x="29" y="15"/>
                      <a:pt x="29" y="15"/>
                      <a:pt x="29" y="15"/>
                    </a:cubicBezTo>
                    <a:cubicBezTo>
                      <a:pt x="31" y="13"/>
                      <a:pt x="37" y="11"/>
                      <a:pt x="40" y="11"/>
                    </a:cubicBezTo>
                    <a:cubicBezTo>
                      <a:pt x="40" y="11"/>
                      <a:pt x="41" y="12"/>
                      <a:pt x="42" y="12"/>
                    </a:cubicBezTo>
                    <a:cubicBezTo>
                      <a:pt x="54" y="12"/>
                      <a:pt x="54" y="12"/>
                      <a:pt x="54" y="12"/>
                    </a:cubicBezTo>
                    <a:cubicBezTo>
                      <a:pt x="53" y="5"/>
                      <a:pt x="47" y="0"/>
                      <a:pt x="40" y="0"/>
                    </a:cubicBezTo>
                    <a:cubicBezTo>
                      <a:pt x="37" y="0"/>
                      <a:pt x="17" y="3"/>
                      <a:pt x="17" y="13"/>
                    </a:cubicBezTo>
                    <a:cubicBezTo>
                      <a:pt x="17" y="28"/>
                      <a:pt x="17" y="28"/>
                      <a:pt x="17" y="28"/>
                    </a:cubicBezTo>
                    <a:cubicBezTo>
                      <a:pt x="5" y="28"/>
                      <a:pt x="5" y="28"/>
                      <a:pt x="5" y="28"/>
                    </a:cubicBezTo>
                    <a:cubicBezTo>
                      <a:pt x="2" y="28"/>
                      <a:pt x="0" y="31"/>
                      <a:pt x="0" y="34"/>
                    </a:cubicBezTo>
                    <a:cubicBezTo>
                      <a:pt x="0" y="37"/>
                      <a:pt x="2" y="40"/>
                      <a:pt x="5" y="40"/>
                    </a:cubicBezTo>
                    <a:cubicBezTo>
                      <a:pt x="213" y="40"/>
                      <a:pt x="213" y="40"/>
                      <a:pt x="213" y="40"/>
                    </a:cubicBezTo>
                    <a:cubicBezTo>
                      <a:pt x="216" y="40"/>
                      <a:pt x="219" y="37"/>
                      <a:pt x="219" y="34"/>
                    </a:cubicBezTo>
                    <a:cubicBezTo>
                      <a:pt x="219" y="31"/>
                      <a:pt x="216" y="28"/>
                      <a:pt x="213" y="28"/>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Freeform 109"/>
              <p:cNvSpPr>
                <a:spLocks/>
              </p:cNvSpPr>
              <p:nvPr/>
            </p:nvSpPr>
            <p:spPr bwMode="auto">
              <a:xfrm>
                <a:off x="8188325" y="3887788"/>
                <a:ext cx="460375" cy="168275"/>
              </a:xfrm>
              <a:custGeom>
                <a:avLst/>
                <a:gdLst>
                  <a:gd name="T0" fmla="*/ 0 w 215"/>
                  <a:gd name="T1" fmla="*/ 1 h 78"/>
                  <a:gd name="T2" fmla="*/ 12 w 215"/>
                  <a:gd name="T3" fmla="*/ 19 h 78"/>
                  <a:gd name="T4" fmla="*/ 36 w 215"/>
                  <a:gd name="T5" fmla="*/ 62 h 78"/>
                  <a:gd name="T6" fmla="*/ 36 w 215"/>
                  <a:gd name="T7" fmla="*/ 62 h 78"/>
                  <a:gd name="T8" fmla="*/ 35 w 215"/>
                  <a:gd name="T9" fmla="*/ 75 h 78"/>
                  <a:gd name="T10" fmla="*/ 38 w 215"/>
                  <a:gd name="T11" fmla="*/ 77 h 78"/>
                  <a:gd name="T12" fmla="*/ 49 w 215"/>
                  <a:gd name="T13" fmla="*/ 70 h 78"/>
                  <a:gd name="T14" fmla="*/ 52 w 215"/>
                  <a:gd name="T15" fmla="*/ 68 h 78"/>
                  <a:gd name="T16" fmla="*/ 103 w 215"/>
                  <a:gd name="T17" fmla="*/ 73 h 78"/>
                  <a:gd name="T18" fmla="*/ 103 w 215"/>
                  <a:gd name="T19" fmla="*/ 73 h 78"/>
                  <a:gd name="T20" fmla="*/ 107 w 215"/>
                  <a:gd name="T21" fmla="*/ 73 h 78"/>
                  <a:gd name="T22" fmla="*/ 112 w 215"/>
                  <a:gd name="T23" fmla="*/ 73 h 78"/>
                  <a:gd name="T24" fmla="*/ 111 w 215"/>
                  <a:gd name="T25" fmla="*/ 73 h 78"/>
                  <a:gd name="T26" fmla="*/ 163 w 215"/>
                  <a:gd name="T27" fmla="*/ 67 h 78"/>
                  <a:gd name="T28" fmla="*/ 166 w 215"/>
                  <a:gd name="T29" fmla="*/ 70 h 78"/>
                  <a:gd name="T30" fmla="*/ 177 w 215"/>
                  <a:gd name="T31" fmla="*/ 77 h 78"/>
                  <a:gd name="T32" fmla="*/ 180 w 215"/>
                  <a:gd name="T33" fmla="*/ 75 h 78"/>
                  <a:gd name="T34" fmla="*/ 180 w 215"/>
                  <a:gd name="T35" fmla="*/ 62 h 78"/>
                  <a:gd name="T36" fmla="*/ 179 w 215"/>
                  <a:gd name="T37" fmla="*/ 62 h 78"/>
                  <a:gd name="T38" fmla="*/ 204 w 215"/>
                  <a:gd name="T39" fmla="*/ 19 h 78"/>
                  <a:gd name="T40" fmla="*/ 215 w 215"/>
                  <a:gd name="T41" fmla="*/ 1 h 78"/>
                  <a:gd name="T42" fmla="*/ 106 w 215"/>
                  <a:gd name="T43" fmla="*/ 0 h 78"/>
                  <a:gd name="T44" fmla="*/ 0 w 215"/>
                  <a:gd name="T4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78">
                    <a:moveTo>
                      <a:pt x="0" y="1"/>
                    </a:moveTo>
                    <a:cubicBezTo>
                      <a:pt x="0" y="1"/>
                      <a:pt x="7" y="4"/>
                      <a:pt x="12" y="19"/>
                    </a:cubicBezTo>
                    <a:cubicBezTo>
                      <a:pt x="15" y="29"/>
                      <a:pt x="8" y="49"/>
                      <a:pt x="36" y="62"/>
                    </a:cubicBezTo>
                    <a:cubicBezTo>
                      <a:pt x="36" y="62"/>
                      <a:pt x="36" y="62"/>
                      <a:pt x="36" y="62"/>
                    </a:cubicBezTo>
                    <a:cubicBezTo>
                      <a:pt x="35" y="75"/>
                      <a:pt x="35" y="75"/>
                      <a:pt x="35" y="75"/>
                    </a:cubicBezTo>
                    <a:cubicBezTo>
                      <a:pt x="35" y="77"/>
                      <a:pt x="36" y="78"/>
                      <a:pt x="38" y="77"/>
                    </a:cubicBezTo>
                    <a:cubicBezTo>
                      <a:pt x="49" y="70"/>
                      <a:pt x="49" y="70"/>
                      <a:pt x="49" y="70"/>
                    </a:cubicBezTo>
                    <a:cubicBezTo>
                      <a:pt x="50" y="69"/>
                      <a:pt x="51" y="69"/>
                      <a:pt x="52" y="68"/>
                    </a:cubicBezTo>
                    <a:cubicBezTo>
                      <a:pt x="65" y="71"/>
                      <a:pt x="81" y="73"/>
                      <a:pt x="103" y="73"/>
                    </a:cubicBezTo>
                    <a:cubicBezTo>
                      <a:pt x="103" y="73"/>
                      <a:pt x="103" y="73"/>
                      <a:pt x="103" y="73"/>
                    </a:cubicBezTo>
                    <a:cubicBezTo>
                      <a:pt x="104" y="73"/>
                      <a:pt x="106" y="73"/>
                      <a:pt x="107" y="73"/>
                    </a:cubicBezTo>
                    <a:cubicBezTo>
                      <a:pt x="109" y="73"/>
                      <a:pt x="110" y="73"/>
                      <a:pt x="112" y="73"/>
                    </a:cubicBezTo>
                    <a:cubicBezTo>
                      <a:pt x="111" y="73"/>
                      <a:pt x="111" y="73"/>
                      <a:pt x="111" y="73"/>
                    </a:cubicBezTo>
                    <a:cubicBezTo>
                      <a:pt x="133" y="73"/>
                      <a:pt x="150" y="70"/>
                      <a:pt x="163" y="67"/>
                    </a:cubicBezTo>
                    <a:cubicBezTo>
                      <a:pt x="164" y="68"/>
                      <a:pt x="165" y="69"/>
                      <a:pt x="166" y="70"/>
                    </a:cubicBezTo>
                    <a:cubicBezTo>
                      <a:pt x="177" y="77"/>
                      <a:pt x="177" y="77"/>
                      <a:pt x="177" y="77"/>
                    </a:cubicBezTo>
                    <a:cubicBezTo>
                      <a:pt x="179" y="78"/>
                      <a:pt x="180" y="77"/>
                      <a:pt x="180" y="75"/>
                    </a:cubicBezTo>
                    <a:cubicBezTo>
                      <a:pt x="180" y="62"/>
                      <a:pt x="180" y="62"/>
                      <a:pt x="180" y="62"/>
                    </a:cubicBezTo>
                    <a:cubicBezTo>
                      <a:pt x="180" y="62"/>
                      <a:pt x="179" y="62"/>
                      <a:pt x="179" y="62"/>
                    </a:cubicBezTo>
                    <a:cubicBezTo>
                      <a:pt x="206" y="49"/>
                      <a:pt x="201" y="29"/>
                      <a:pt x="204" y="19"/>
                    </a:cubicBezTo>
                    <a:cubicBezTo>
                      <a:pt x="208" y="4"/>
                      <a:pt x="215" y="1"/>
                      <a:pt x="215" y="1"/>
                    </a:cubicBezTo>
                    <a:cubicBezTo>
                      <a:pt x="106" y="0"/>
                      <a:pt x="106" y="0"/>
                      <a:pt x="106" y="0"/>
                    </a:cubicBezTo>
                    <a:lnTo>
                      <a:pt x="0" y="1"/>
                    </a:lnTo>
                    <a:close/>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Freeform 110"/>
              <p:cNvSpPr>
                <a:spLocks/>
              </p:cNvSpPr>
              <p:nvPr/>
            </p:nvSpPr>
            <p:spPr bwMode="auto">
              <a:xfrm>
                <a:off x="8347075" y="3749675"/>
                <a:ext cx="23813" cy="14288"/>
              </a:xfrm>
              <a:custGeom>
                <a:avLst/>
                <a:gdLst>
                  <a:gd name="T0" fmla="*/ 0 w 11"/>
                  <a:gd name="T1" fmla="*/ 5 h 7"/>
                  <a:gd name="T2" fmla="*/ 4 w 11"/>
                  <a:gd name="T3" fmla="*/ 7 h 7"/>
                  <a:gd name="T4" fmla="*/ 11 w 11"/>
                  <a:gd name="T5" fmla="*/ 0 h 7"/>
                  <a:gd name="T6" fmla="*/ 5 w 11"/>
                  <a:gd name="T7" fmla="*/ 0 h 7"/>
                  <a:gd name="T8" fmla="*/ 0 w 11"/>
                  <a:gd name="T9" fmla="*/ 5 h 7"/>
                </a:gdLst>
                <a:ahLst/>
                <a:cxnLst>
                  <a:cxn ang="0">
                    <a:pos x="T0" y="T1"/>
                  </a:cxn>
                  <a:cxn ang="0">
                    <a:pos x="T2" y="T3"/>
                  </a:cxn>
                  <a:cxn ang="0">
                    <a:pos x="T4" y="T5"/>
                  </a:cxn>
                  <a:cxn ang="0">
                    <a:pos x="T6" y="T7"/>
                  </a:cxn>
                  <a:cxn ang="0">
                    <a:pos x="T8" y="T9"/>
                  </a:cxn>
                </a:cxnLst>
                <a:rect l="0" t="0" r="r" b="b"/>
                <a:pathLst>
                  <a:path w="11" h="7">
                    <a:moveTo>
                      <a:pt x="0" y="5"/>
                    </a:moveTo>
                    <a:cubicBezTo>
                      <a:pt x="1" y="6"/>
                      <a:pt x="2" y="7"/>
                      <a:pt x="4" y="7"/>
                    </a:cubicBezTo>
                    <a:cubicBezTo>
                      <a:pt x="7" y="7"/>
                      <a:pt x="10" y="4"/>
                      <a:pt x="11" y="0"/>
                    </a:cubicBezTo>
                    <a:cubicBezTo>
                      <a:pt x="5" y="0"/>
                      <a:pt x="5" y="0"/>
                      <a:pt x="5" y="0"/>
                    </a:cubicBezTo>
                    <a:cubicBezTo>
                      <a:pt x="4" y="2"/>
                      <a:pt x="2" y="4"/>
                      <a:pt x="0" y="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Freeform 111"/>
              <p:cNvSpPr>
                <a:spLocks/>
              </p:cNvSpPr>
              <p:nvPr/>
            </p:nvSpPr>
            <p:spPr bwMode="auto">
              <a:xfrm>
                <a:off x="8347075" y="3725863"/>
                <a:ext cx="23813" cy="14288"/>
              </a:xfrm>
              <a:custGeom>
                <a:avLst/>
                <a:gdLst>
                  <a:gd name="T0" fmla="*/ 5 w 11"/>
                  <a:gd name="T1" fmla="*/ 7 h 7"/>
                  <a:gd name="T2" fmla="*/ 11 w 11"/>
                  <a:gd name="T3" fmla="*/ 7 h 7"/>
                  <a:gd name="T4" fmla="*/ 4 w 11"/>
                  <a:gd name="T5" fmla="*/ 0 h 7"/>
                  <a:gd name="T6" fmla="*/ 0 w 11"/>
                  <a:gd name="T7" fmla="*/ 1 h 7"/>
                  <a:gd name="T8" fmla="*/ 5 w 11"/>
                  <a:gd name="T9" fmla="*/ 7 h 7"/>
                </a:gdLst>
                <a:ahLst/>
                <a:cxnLst>
                  <a:cxn ang="0">
                    <a:pos x="T0" y="T1"/>
                  </a:cxn>
                  <a:cxn ang="0">
                    <a:pos x="T2" y="T3"/>
                  </a:cxn>
                  <a:cxn ang="0">
                    <a:pos x="T4" y="T5"/>
                  </a:cxn>
                  <a:cxn ang="0">
                    <a:pos x="T6" y="T7"/>
                  </a:cxn>
                  <a:cxn ang="0">
                    <a:pos x="T8" y="T9"/>
                  </a:cxn>
                </a:cxnLst>
                <a:rect l="0" t="0" r="r" b="b"/>
                <a:pathLst>
                  <a:path w="11" h="7">
                    <a:moveTo>
                      <a:pt x="5" y="7"/>
                    </a:moveTo>
                    <a:cubicBezTo>
                      <a:pt x="11" y="7"/>
                      <a:pt x="11" y="7"/>
                      <a:pt x="11" y="7"/>
                    </a:cubicBezTo>
                    <a:cubicBezTo>
                      <a:pt x="10" y="3"/>
                      <a:pt x="7" y="0"/>
                      <a:pt x="4" y="0"/>
                    </a:cubicBezTo>
                    <a:cubicBezTo>
                      <a:pt x="2" y="0"/>
                      <a:pt x="1" y="0"/>
                      <a:pt x="0" y="1"/>
                    </a:cubicBezTo>
                    <a:cubicBezTo>
                      <a:pt x="2" y="2"/>
                      <a:pt x="4" y="4"/>
                      <a:pt x="5" y="7"/>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Freeform 112"/>
              <p:cNvSpPr>
                <a:spLocks noEditPoints="1"/>
              </p:cNvSpPr>
              <p:nvPr/>
            </p:nvSpPr>
            <p:spPr bwMode="auto">
              <a:xfrm>
                <a:off x="8321675" y="3713163"/>
                <a:ext cx="61913" cy="61913"/>
              </a:xfrm>
              <a:custGeom>
                <a:avLst/>
                <a:gdLst>
                  <a:gd name="T0" fmla="*/ 15 w 29"/>
                  <a:gd name="T1" fmla="*/ 29 h 29"/>
                  <a:gd name="T2" fmla="*/ 29 w 29"/>
                  <a:gd name="T3" fmla="*/ 15 h 29"/>
                  <a:gd name="T4" fmla="*/ 15 w 29"/>
                  <a:gd name="T5" fmla="*/ 0 h 29"/>
                  <a:gd name="T6" fmla="*/ 0 w 29"/>
                  <a:gd name="T7" fmla="*/ 15 h 29"/>
                  <a:gd name="T8" fmla="*/ 15 w 29"/>
                  <a:gd name="T9" fmla="*/ 29 h 29"/>
                  <a:gd name="T10" fmla="*/ 8 w 29"/>
                  <a:gd name="T11" fmla="*/ 6 h 29"/>
                  <a:gd name="T12" fmla="*/ 15 w 29"/>
                  <a:gd name="T13" fmla="*/ 4 h 29"/>
                  <a:gd name="T14" fmla="*/ 25 w 29"/>
                  <a:gd name="T15" fmla="*/ 13 h 29"/>
                  <a:gd name="T16" fmla="*/ 25 w 29"/>
                  <a:gd name="T17" fmla="*/ 15 h 29"/>
                  <a:gd name="T18" fmla="*/ 25 w 29"/>
                  <a:gd name="T19" fmla="*/ 17 h 29"/>
                  <a:gd name="T20" fmla="*/ 15 w 29"/>
                  <a:gd name="T21" fmla="*/ 26 h 29"/>
                  <a:gd name="T22" fmla="*/ 8 w 29"/>
                  <a:gd name="T23" fmla="*/ 24 h 29"/>
                  <a:gd name="T24" fmla="*/ 4 w 29"/>
                  <a:gd name="T25" fmla="*/ 15 h 29"/>
                  <a:gd name="T26" fmla="*/ 8 w 29"/>
                  <a:gd name="T2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9">
                    <a:moveTo>
                      <a:pt x="15" y="29"/>
                    </a:moveTo>
                    <a:cubicBezTo>
                      <a:pt x="23" y="29"/>
                      <a:pt x="29" y="23"/>
                      <a:pt x="29" y="15"/>
                    </a:cubicBezTo>
                    <a:cubicBezTo>
                      <a:pt x="29" y="7"/>
                      <a:pt x="23" y="0"/>
                      <a:pt x="15" y="0"/>
                    </a:cubicBezTo>
                    <a:cubicBezTo>
                      <a:pt x="7" y="0"/>
                      <a:pt x="0" y="7"/>
                      <a:pt x="0" y="15"/>
                    </a:cubicBezTo>
                    <a:cubicBezTo>
                      <a:pt x="0" y="23"/>
                      <a:pt x="7" y="29"/>
                      <a:pt x="15" y="29"/>
                    </a:cubicBezTo>
                    <a:moveTo>
                      <a:pt x="8" y="6"/>
                    </a:moveTo>
                    <a:cubicBezTo>
                      <a:pt x="10" y="5"/>
                      <a:pt x="12" y="4"/>
                      <a:pt x="15" y="4"/>
                    </a:cubicBezTo>
                    <a:cubicBezTo>
                      <a:pt x="20" y="4"/>
                      <a:pt x="24" y="8"/>
                      <a:pt x="25" y="13"/>
                    </a:cubicBezTo>
                    <a:cubicBezTo>
                      <a:pt x="25" y="14"/>
                      <a:pt x="25" y="14"/>
                      <a:pt x="25" y="15"/>
                    </a:cubicBezTo>
                    <a:cubicBezTo>
                      <a:pt x="25" y="16"/>
                      <a:pt x="25" y="16"/>
                      <a:pt x="25" y="17"/>
                    </a:cubicBezTo>
                    <a:cubicBezTo>
                      <a:pt x="24" y="22"/>
                      <a:pt x="20" y="26"/>
                      <a:pt x="15" y="26"/>
                    </a:cubicBezTo>
                    <a:cubicBezTo>
                      <a:pt x="12" y="26"/>
                      <a:pt x="10" y="25"/>
                      <a:pt x="8" y="24"/>
                    </a:cubicBezTo>
                    <a:cubicBezTo>
                      <a:pt x="6" y="22"/>
                      <a:pt x="4" y="18"/>
                      <a:pt x="4" y="15"/>
                    </a:cubicBezTo>
                    <a:cubicBezTo>
                      <a:pt x="4" y="11"/>
                      <a:pt x="6" y="8"/>
                      <a:pt x="8" y="6"/>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Freeform 113"/>
              <p:cNvSpPr>
                <a:spLocks/>
              </p:cNvSpPr>
              <p:nvPr/>
            </p:nvSpPr>
            <p:spPr bwMode="auto">
              <a:xfrm>
                <a:off x="8440738" y="3789363"/>
                <a:ext cx="25400" cy="17463"/>
              </a:xfrm>
              <a:custGeom>
                <a:avLst/>
                <a:gdLst>
                  <a:gd name="T0" fmla="*/ 12 w 12"/>
                  <a:gd name="T1" fmla="*/ 0 h 8"/>
                  <a:gd name="T2" fmla="*/ 6 w 12"/>
                  <a:gd name="T3" fmla="*/ 0 h 8"/>
                  <a:gd name="T4" fmla="*/ 0 w 12"/>
                  <a:gd name="T5" fmla="*/ 7 h 8"/>
                  <a:gd name="T6" fmla="*/ 3 w 12"/>
                  <a:gd name="T7" fmla="*/ 8 h 8"/>
                  <a:gd name="T8" fmla="*/ 12 w 12"/>
                  <a:gd name="T9" fmla="*/ 0 h 8"/>
                </a:gdLst>
                <a:ahLst/>
                <a:cxnLst>
                  <a:cxn ang="0">
                    <a:pos x="T0" y="T1"/>
                  </a:cxn>
                  <a:cxn ang="0">
                    <a:pos x="T2" y="T3"/>
                  </a:cxn>
                  <a:cxn ang="0">
                    <a:pos x="T4" y="T5"/>
                  </a:cxn>
                  <a:cxn ang="0">
                    <a:pos x="T6" y="T7"/>
                  </a:cxn>
                  <a:cxn ang="0">
                    <a:pos x="T8" y="T9"/>
                  </a:cxn>
                </a:cxnLst>
                <a:rect l="0" t="0" r="r" b="b"/>
                <a:pathLst>
                  <a:path w="12" h="8">
                    <a:moveTo>
                      <a:pt x="12" y="0"/>
                    </a:moveTo>
                    <a:cubicBezTo>
                      <a:pt x="6" y="0"/>
                      <a:pt x="6" y="0"/>
                      <a:pt x="6" y="0"/>
                    </a:cubicBezTo>
                    <a:cubicBezTo>
                      <a:pt x="5" y="4"/>
                      <a:pt x="3" y="6"/>
                      <a:pt x="0" y="7"/>
                    </a:cubicBezTo>
                    <a:cubicBezTo>
                      <a:pt x="1" y="8"/>
                      <a:pt x="2" y="8"/>
                      <a:pt x="3" y="8"/>
                    </a:cubicBezTo>
                    <a:cubicBezTo>
                      <a:pt x="7" y="8"/>
                      <a:pt x="11" y="5"/>
                      <a:pt x="12" y="0"/>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Freeform 114"/>
              <p:cNvSpPr>
                <a:spLocks/>
              </p:cNvSpPr>
              <p:nvPr/>
            </p:nvSpPr>
            <p:spPr bwMode="auto">
              <a:xfrm>
                <a:off x="8440738" y="3768725"/>
                <a:ext cx="23813" cy="14288"/>
              </a:xfrm>
              <a:custGeom>
                <a:avLst/>
                <a:gdLst>
                  <a:gd name="T0" fmla="*/ 6 w 11"/>
                  <a:gd name="T1" fmla="*/ 7 h 7"/>
                  <a:gd name="T2" fmla="*/ 11 w 11"/>
                  <a:gd name="T3" fmla="*/ 7 h 7"/>
                  <a:gd name="T4" fmla="*/ 3 w 11"/>
                  <a:gd name="T5" fmla="*/ 0 h 7"/>
                  <a:gd name="T6" fmla="*/ 0 w 11"/>
                  <a:gd name="T7" fmla="*/ 1 h 7"/>
                  <a:gd name="T8" fmla="*/ 6 w 11"/>
                  <a:gd name="T9" fmla="*/ 7 h 7"/>
                </a:gdLst>
                <a:ahLst/>
                <a:cxnLst>
                  <a:cxn ang="0">
                    <a:pos x="T0" y="T1"/>
                  </a:cxn>
                  <a:cxn ang="0">
                    <a:pos x="T2" y="T3"/>
                  </a:cxn>
                  <a:cxn ang="0">
                    <a:pos x="T4" y="T5"/>
                  </a:cxn>
                  <a:cxn ang="0">
                    <a:pos x="T6" y="T7"/>
                  </a:cxn>
                  <a:cxn ang="0">
                    <a:pos x="T8" y="T9"/>
                  </a:cxn>
                </a:cxnLst>
                <a:rect l="0" t="0" r="r" b="b"/>
                <a:pathLst>
                  <a:path w="11" h="7">
                    <a:moveTo>
                      <a:pt x="6" y="7"/>
                    </a:moveTo>
                    <a:cubicBezTo>
                      <a:pt x="11" y="7"/>
                      <a:pt x="11" y="7"/>
                      <a:pt x="11" y="7"/>
                    </a:cubicBezTo>
                    <a:cubicBezTo>
                      <a:pt x="10" y="3"/>
                      <a:pt x="7" y="0"/>
                      <a:pt x="3" y="0"/>
                    </a:cubicBezTo>
                    <a:cubicBezTo>
                      <a:pt x="2" y="0"/>
                      <a:pt x="1" y="1"/>
                      <a:pt x="0" y="1"/>
                    </a:cubicBezTo>
                    <a:cubicBezTo>
                      <a:pt x="2" y="2"/>
                      <a:pt x="5" y="4"/>
                      <a:pt x="6" y="7"/>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Freeform 115"/>
              <p:cNvSpPr>
                <a:spLocks noEditPoints="1"/>
              </p:cNvSpPr>
              <p:nvPr/>
            </p:nvSpPr>
            <p:spPr bwMode="auto">
              <a:xfrm>
                <a:off x="8416925" y="3756025"/>
                <a:ext cx="61913" cy="63500"/>
              </a:xfrm>
              <a:custGeom>
                <a:avLst/>
                <a:gdLst>
                  <a:gd name="T0" fmla="*/ 14 w 29"/>
                  <a:gd name="T1" fmla="*/ 30 h 30"/>
                  <a:gd name="T2" fmla="*/ 14 w 29"/>
                  <a:gd name="T3" fmla="*/ 30 h 30"/>
                  <a:gd name="T4" fmla="*/ 29 w 29"/>
                  <a:gd name="T5" fmla="*/ 15 h 30"/>
                  <a:gd name="T6" fmla="*/ 14 w 29"/>
                  <a:gd name="T7" fmla="*/ 0 h 30"/>
                  <a:gd name="T8" fmla="*/ 0 w 29"/>
                  <a:gd name="T9" fmla="*/ 15 h 30"/>
                  <a:gd name="T10" fmla="*/ 14 w 29"/>
                  <a:gd name="T11" fmla="*/ 30 h 30"/>
                  <a:gd name="T12" fmla="*/ 8 w 29"/>
                  <a:gd name="T13" fmla="*/ 6 h 30"/>
                  <a:gd name="T14" fmla="*/ 14 w 29"/>
                  <a:gd name="T15" fmla="*/ 4 h 30"/>
                  <a:gd name="T16" fmla="*/ 25 w 29"/>
                  <a:gd name="T17" fmla="*/ 13 h 30"/>
                  <a:gd name="T18" fmla="*/ 25 w 29"/>
                  <a:gd name="T19" fmla="*/ 15 h 30"/>
                  <a:gd name="T20" fmla="*/ 25 w 29"/>
                  <a:gd name="T21" fmla="*/ 16 h 30"/>
                  <a:gd name="T22" fmla="*/ 14 w 29"/>
                  <a:gd name="T23" fmla="*/ 26 h 30"/>
                  <a:gd name="T24" fmla="*/ 8 w 29"/>
                  <a:gd name="T25" fmla="*/ 24 h 30"/>
                  <a:gd name="T26" fmla="*/ 4 w 29"/>
                  <a:gd name="T27" fmla="*/ 15 h 30"/>
                  <a:gd name="T28" fmla="*/ 8 w 29"/>
                  <a:gd name="T2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30">
                    <a:moveTo>
                      <a:pt x="14" y="30"/>
                    </a:moveTo>
                    <a:cubicBezTo>
                      <a:pt x="14" y="30"/>
                      <a:pt x="14" y="30"/>
                      <a:pt x="14" y="30"/>
                    </a:cubicBezTo>
                    <a:cubicBezTo>
                      <a:pt x="23" y="30"/>
                      <a:pt x="29" y="23"/>
                      <a:pt x="29" y="15"/>
                    </a:cubicBezTo>
                    <a:cubicBezTo>
                      <a:pt x="29" y="7"/>
                      <a:pt x="23" y="0"/>
                      <a:pt x="14" y="0"/>
                    </a:cubicBezTo>
                    <a:cubicBezTo>
                      <a:pt x="6" y="0"/>
                      <a:pt x="0" y="7"/>
                      <a:pt x="0" y="15"/>
                    </a:cubicBezTo>
                    <a:cubicBezTo>
                      <a:pt x="0" y="23"/>
                      <a:pt x="6" y="30"/>
                      <a:pt x="14" y="30"/>
                    </a:cubicBezTo>
                    <a:moveTo>
                      <a:pt x="8" y="6"/>
                    </a:moveTo>
                    <a:cubicBezTo>
                      <a:pt x="10" y="5"/>
                      <a:pt x="12" y="4"/>
                      <a:pt x="14" y="4"/>
                    </a:cubicBezTo>
                    <a:cubicBezTo>
                      <a:pt x="19" y="4"/>
                      <a:pt x="24" y="8"/>
                      <a:pt x="25" y="13"/>
                    </a:cubicBezTo>
                    <a:cubicBezTo>
                      <a:pt x="25" y="13"/>
                      <a:pt x="25" y="14"/>
                      <a:pt x="25" y="15"/>
                    </a:cubicBezTo>
                    <a:cubicBezTo>
                      <a:pt x="25" y="16"/>
                      <a:pt x="25" y="16"/>
                      <a:pt x="25" y="16"/>
                    </a:cubicBezTo>
                    <a:cubicBezTo>
                      <a:pt x="24" y="22"/>
                      <a:pt x="20" y="26"/>
                      <a:pt x="14" y="26"/>
                    </a:cubicBezTo>
                    <a:cubicBezTo>
                      <a:pt x="12" y="26"/>
                      <a:pt x="10" y="25"/>
                      <a:pt x="8" y="24"/>
                    </a:cubicBezTo>
                    <a:cubicBezTo>
                      <a:pt x="5" y="22"/>
                      <a:pt x="4" y="19"/>
                      <a:pt x="4" y="15"/>
                    </a:cubicBezTo>
                    <a:cubicBezTo>
                      <a:pt x="4" y="12"/>
                      <a:pt x="6" y="8"/>
                      <a:pt x="8" y="6"/>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Freeform 116"/>
              <p:cNvSpPr>
                <a:spLocks/>
              </p:cNvSpPr>
              <p:nvPr/>
            </p:nvSpPr>
            <p:spPr bwMode="auto">
              <a:xfrm>
                <a:off x="8494713" y="3665538"/>
                <a:ext cx="23813" cy="19050"/>
              </a:xfrm>
              <a:custGeom>
                <a:avLst/>
                <a:gdLst>
                  <a:gd name="T0" fmla="*/ 11 w 11"/>
                  <a:gd name="T1" fmla="*/ 0 h 9"/>
                  <a:gd name="T2" fmla="*/ 11 w 11"/>
                  <a:gd name="T3" fmla="*/ 0 h 9"/>
                  <a:gd name="T4" fmla="*/ 6 w 11"/>
                  <a:gd name="T5" fmla="*/ 0 h 9"/>
                  <a:gd name="T6" fmla="*/ 6 w 11"/>
                  <a:gd name="T7" fmla="*/ 0 h 9"/>
                  <a:gd name="T8" fmla="*/ 0 w 11"/>
                  <a:gd name="T9" fmla="*/ 8 h 9"/>
                  <a:gd name="T10" fmla="*/ 4 w 11"/>
                  <a:gd name="T11" fmla="*/ 9 h 9"/>
                  <a:gd name="T12" fmla="*/ 11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11" y="0"/>
                    </a:moveTo>
                    <a:cubicBezTo>
                      <a:pt x="11" y="0"/>
                      <a:pt x="11" y="0"/>
                      <a:pt x="11" y="0"/>
                    </a:cubicBezTo>
                    <a:cubicBezTo>
                      <a:pt x="6" y="0"/>
                      <a:pt x="6" y="0"/>
                      <a:pt x="6" y="0"/>
                    </a:cubicBezTo>
                    <a:cubicBezTo>
                      <a:pt x="6" y="0"/>
                      <a:pt x="6" y="0"/>
                      <a:pt x="6" y="0"/>
                    </a:cubicBezTo>
                    <a:cubicBezTo>
                      <a:pt x="6" y="3"/>
                      <a:pt x="3" y="6"/>
                      <a:pt x="0" y="8"/>
                    </a:cubicBezTo>
                    <a:cubicBezTo>
                      <a:pt x="1" y="9"/>
                      <a:pt x="2" y="9"/>
                      <a:pt x="4" y="9"/>
                    </a:cubicBezTo>
                    <a:cubicBezTo>
                      <a:pt x="8" y="9"/>
                      <a:pt x="11" y="5"/>
                      <a:pt x="11" y="0"/>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Freeform 117"/>
              <p:cNvSpPr>
                <a:spLocks/>
              </p:cNvSpPr>
              <p:nvPr/>
            </p:nvSpPr>
            <p:spPr bwMode="auto">
              <a:xfrm>
                <a:off x="8494713" y="3646488"/>
                <a:ext cx="20638" cy="11113"/>
              </a:xfrm>
              <a:custGeom>
                <a:avLst/>
                <a:gdLst>
                  <a:gd name="T0" fmla="*/ 4 w 10"/>
                  <a:gd name="T1" fmla="*/ 5 h 5"/>
                  <a:gd name="T2" fmla="*/ 10 w 10"/>
                  <a:gd name="T3" fmla="*/ 5 h 5"/>
                  <a:gd name="T4" fmla="*/ 4 w 10"/>
                  <a:gd name="T5" fmla="*/ 0 h 5"/>
                  <a:gd name="T6" fmla="*/ 0 w 10"/>
                  <a:gd name="T7" fmla="*/ 1 h 5"/>
                  <a:gd name="T8" fmla="*/ 4 w 10"/>
                  <a:gd name="T9" fmla="*/ 5 h 5"/>
                </a:gdLst>
                <a:ahLst/>
                <a:cxnLst>
                  <a:cxn ang="0">
                    <a:pos x="T0" y="T1"/>
                  </a:cxn>
                  <a:cxn ang="0">
                    <a:pos x="T2" y="T3"/>
                  </a:cxn>
                  <a:cxn ang="0">
                    <a:pos x="T4" y="T5"/>
                  </a:cxn>
                  <a:cxn ang="0">
                    <a:pos x="T6" y="T7"/>
                  </a:cxn>
                  <a:cxn ang="0">
                    <a:pos x="T8" y="T9"/>
                  </a:cxn>
                </a:cxnLst>
                <a:rect l="0" t="0" r="r" b="b"/>
                <a:pathLst>
                  <a:path w="10" h="5">
                    <a:moveTo>
                      <a:pt x="4" y="5"/>
                    </a:moveTo>
                    <a:cubicBezTo>
                      <a:pt x="10" y="5"/>
                      <a:pt x="10" y="5"/>
                      <a:pt x="10" y="5"/>
                    </a:cubicBezTo>
                    <a:cubicBezTo>
                      <a:pt x="8" y="2"/>
                      <a:pt x="6" y="0"/>
                      <a:pt x="4" y="0"/>
                    </a:cubicBezTo>
                    <a:cubicBezTo>
                      <a:pt x="2" y="0"/>
                      <a:pt x="1" y="1"/>
                      <a:pt x="0" y="1"/>
                    </a:cubicBezTo>
                    <a:cubicBezTo>
                      <a:pt x="2" y="2"/>
                      <a:pt x="3" y="3"/>
                      <a:pt x="4" y="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Freeform 118"/>
              <p:cNvSpPr>
                <a:spLocks noEditPoints="1"/>
              </p:cNvSpPr>
              <p:nvPr/>
            </p:nvSpPr>
            <p:spPr bwMode="auto">
              <a:xfrm>
                <a:off x="8469313" y="3633788"/>
                <a:ext cx="63500" cy="63500"/>
              </a:xfrm>
              <a:custGeom>
                <a:avLst/>
                <a:gdLst>
                  <a:gd name="T0" fmla="*/ 15 w 30"/>
                  <a:gd name="T1" fmla="*/ 30 h 30"/>
                  <a:gd name="T2" fmla="*/ 30 w 30"/>
                  <a:gd name="T3" fmla="*/ 15 h 30"/>
                  <a:gd name="T4" fmla="*/ 15 w 30"/>
                  <a:gd name="T5" fmla="*/ 0 h 30"/>
                  <a:gd name="T6" fmla="*/ 0 w 30"/>
                  <a:gd name="T7" fmla="*/ 15 h 30"/>
                  <a:gd name="T8" fmla="*/ 15 w 30"/>
                  <a:gd name="T9" fmla="*/ 30 h 30"/>
                  <a:gd name="T10" fmla="*/ 9 w 30"/>
                  <a:gd name="T11" fmla="*/ 6 h 30"/>
                  <a:gd name="T12" fmla="*/ 15 w 30"/>
                  <a:gd name="T13" fmla="*/ 4 h 30"/>
                  <a:gd name="T14" fmla="*/ 25 w 30"/>
                  <a:gd name="T15" fmla="*/ 11 h 30"/>
                  <a:gd name="T16" fmla="*/ 26 w 30"/>
                  <a:gd name="T17" fmla="*/ 15 h 30"/>
                  <a:gd name="T18" fmla="*/ 26 w 30"/>
                  <a:gd name="T19" fmla="*/ 15 h 30"/>
                  <a:gd name="T20" fmla="*/ 15 w 30"/>
                  <a:gd name="T21" fmla="*/ 26 h 30"/>
                  <a:gd name="T22" fmla="*/ 9 w 30"/>
                  <a:gd name="T23" fmla="*/ 24 h 30"/>
                  <a:gd name="T24" fmla="*/ 4 w 30"/>
                  <a:gd name="T25" fmla="*/ 15 h 30"/>
                  <a:gd name="T26" fmla="*/ 9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23" y="30"/>
                      <a:pt x="30" y="23"/>
                      <a:pt x="30" y="15"/>
                    </a:cubicBezTo>
                    <a:cubicBezTo>
                      <a:pt x="30" y="7"/>
                      <a:pt x="23" y="0"/>
                      <a:pt x="15" y="0"/>
                    </a:cubicBezTo>
                    <a:cubicBezTo>
                      <a:pt x="7" y="0"/>
                      <a:pt x="0" y="7"/>
                      <a:pt x="0" y="15"/>
                    </a:cubicBezTo>
                    <a:cubicBezTo>
                      <a:pt x="0" y="23"/>
                      <a:pt x="7" y="30"/>
                      <a:pt x="15" y="30"/>
                    </a:cubicBezTo>
                    <a:moveTo>
                      <a:pt x="9" y="6"/>
                    </a:moveTo>
                    <a:cubicBezTo>
                      <a:pt x="10" y="5"/>
                      <a:pt x="13" y="4"/>
                      <a:pt x="15" y="4"/>
                    </a:cubicBezTo>
                    <a:cubicBezTo>
                      <a:pt x="19" y="4"/>
                      <a:pt x="23" y="7"/>
                      <a:pt x="25" y="11"/>
                    </a:cubicBezTo>
                    <a:cubicBezTo>
                      <a:pt x="25" y="12"/>
                      <a:pt x="26" y="13"/>
                      <a:pt x="26" y="15"/>
                    </a:cubicBezTo>
                    <a:cubicBezTo>
                      <a:pt x="26" y="15"/>
                      <a:pt x="26" y="15"/>
                      <a:pt x="26" y="15"/>
                    </a:cubicBezTo>
                    <a:cubicBezTo>
                      <a:pt x="26" y="21"/>
                      <a:pt x="21" y="26"/>
                      <a:pt x="15" y="26"/>
                    </a:cubicBezTo>
                    <a:cubicBezTo>
                      <a:pt x="13" y="26"/>
                      <a:pt x="10" y="25"/>
                      <a:pt x="9" y="24"/>
                    </a:cubicBezTo>
                    <a:cubicBezTo>
                      <a:pt x="6" y="22"/>
                      <a:pt x="4" y="19"/>
                      <a:pt x="4" y="15"/>
                    </a:cubicBezTo>
                    <a:cubicBezTo>
                      <a:pt x="4" y="12"/>
                      <a:pt x="6" y="8"/>
                      <a:pt x="9" y="6"/>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92" name="Freeform 119"/>
            <p:cNvSpPr>
              <a:spLocks noEditPoints="1"/>
            </p:cNvSpPr>
            <p:nvPr/>
          </p:nvSpPr>
          <p:spPr bwMode="auto">
            <a:xfrm>
              <a:off x="8631238" y="1855788"/>
              <a:ext cx="200025" cy="477838"/>
            </a:xfrm>
            <a:custGeom>
              <a:avLst/>
              <a:gdLst>
                <a:gd name="T0" fmla="*/ 76 w 93"/>
                <a:gd name="T1" fmla="*/ 116 h 223"/>
                <a:gd name="T2" fmla="*/ 76 w 93"/>
                <a:gd name="T3" fmla="*/ 52 h 223"/>
                <a:gd name="T4" fmla="*/ 75 w 93"/>
                <a:gd name="T5" fmla="*/ 51 h 223"/>
                <a:gd name="T6" fmla="*/ 59 w 93"/>
                <a:gd name="T7" fmla="*/ 51 h 223"/>
                <a:gd name="T8" fmla="*/ 67 w 93"/>
                <a:gd name="T9" fmla="*/ 30 h 223"/>
                <a:gd name="T10" fmla="*/ 93 w 93"/>
                <a:gd name="T11" fmla="*/ 42 h 223"/>
                <a:gd name="T12" fmla="*/ 77 w 93"/>
                <a:gd name="T13" fmla="*/ 0 h 223"/>
                <a:gd name="T14" fmla="*/ 35 w 93"/>
                <a:gd name="T15" fmla="*/ 16 h 223"/>
                <a:gd name="T16" fmla="*/ 61 w 93"/>
                <a:gd name="T17" fmla="*/ 28 h 223"/>
                <a:gd name="T18" fmla="*/ 52 w 93"/>
                <a:gd name="T19" fmla="*/ 51 h 223"/>
                <a:gd name="T20" fmla="*/ 1 w 93"/>
                <a:gd name="T21" fmla="*/ 51 h 223"/>
                <a:gd name="T22" fmla="*/ 1 w 93"/>
                <a:gd name="T23" fmla="*/ 52 h 223"/>
                <a:gd name="T24" fmla="*/ 0 w 93"/>
                <a:gd name="T25" fmla="*/ 116 h 223"/>
                <a:gd name="T26" fmla="*/ 33 w 93"/>
                <a:gd name="T27" fmla="*/ 160 h 223"/>
                <a:gd name="T28" fmla="*/ 33 w 93"/>
                <a:gd name="T29" fmla="*/ 215 h 223"/>
                <a:gd name="T30" fmla="*/ 14 w 93"/>
                <a:gd name="T31" fmla="*/ 219 h 223"/>
                <a:gd name="T32" fmla="*/ 38 w 93"/>
                <a:gd name="T33" fmla="*/ 223 h 223"/>
                <a:gd name="T34" fmla="*/ 63 w 93"/>
                <a:gd name="T35" fmla="*/ 219 h 223"/>
                <a:gd name="T36" fmla="*/ 44 w 93"/>
                <a:gd name="T37" fmla="*/ 215 h 223"/>
                <a:gd name="T38" fmla="*/ 44 w 93"/>
                <a:gd name="T39" fmla="*/ 160 h 223"/>
                <a:gd name="T40" fmla="*/ 76 w 93"/>
                <a:gd name="T41" fmla="*/ 116 h 223"/>
                <a:gd name="T42" fmla="*/ 71 w 93"/>
                <a:gd name="T43" fmla="*/ 56 h 223"/>
                <a:gd name="T44" fmla="*/ 68 w 93"/>
                <a:gd name="T45" fmla="*/ 83 h 223"/>
                <a:gd name="T46" fmla="*/ 49 w 93"/>
                <a:gd name="T47" fmla="*/ 77 h 223"/>
                <a:gd name="T48" fmla="*/ 57 w 93"/>
                <a:gd name="T49" fmla="*/ 56 h 223"/>
                <a:gd name="T50" fmla="*/ 71 w 93"/>
                <a:gd name="T51" fmla="*/ 56 h 223"/>
                <a:gd name="T52" fmla="*/ 8 w 93"/>
                <a:gd name="T53" fmla="*/ 82 h 223"/>
                <a:gd name="T54" fmla="*/ 5 w 93"/>
                <a:gd name="T55" fmla="*/ 56 h 223"/>
                <a:gd name="T56" fmla="*/ 51 w 93"/>
                <a:gd name="T57" fmla="*/ 56 h 223"/>
                <a:gd name="T58" fmla="*/ 41 w 93"/>
                <a:gd name="T59" fmla="*/ 80 h 223"/>
                <a:gd name="T60" fmla="*/ 39 w 93"/>
                <a:gd name="T61" fmla="*/ 82 h 223"/>
                <a:gd name="T62" fmla="*/ 8 w 93"/>
                <a:gd name="T63" fmla="*/ 8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223">
                  <a:moveTo>
                    <a:pt x="76" y="116"/>
                  </a:moveTo>
                  <a:cubicBezTo>
                    <a:pt x="76" y="107"/>
                    <a:pt x="67" y="77"/>
                    <a:pt x="76" y="52"/>
                  </a:cubicBezTo>
                  <a:cubicBezTo>
                    <a:pt x="75" y="51"/>
                    <a:pt x="75" y="51"/>
                    <a:pt x="75" y="51"/>
                  </a:cubicBezTo>
                  <a:cubicBezTo>
                    <a:pt x="59" y="51"/>
                    <a:pt x="59" y="51"/>
                    <a:pt x="59" y="51"/>
                  </a:cubicBezTo>
                  <a:cubicBezTo>
                    <a:pt x="67" y="30"/>
                    <a:pt x="67" y="30"/>
                    <a:pt x="67" y="30"/>
                  </a:cubicBezTo>
                  <a:cubicBezTo>
                    <a:pt x="93" y="42"/>
                    <a:pt x="93" y="42"/>
                    <a:pt x="93" y="42"/>
                  </a:cubicBezTo>
                  <a:cubicBezTo>
                    <a:pt x="77" y="0"/>
                    <a:pt x="77" y="0"/>
                    <a:pt x="77" y="0"/>
                  </a:cubicBezTo>
                  <a:cubicBezTo>
                    <a:pt x="35" y="16"/>
                    <a:pt x="35" y="16"/>
                    <a:pt x="35" y="16"/>
                  </a:cubicBezTo>
                  <a:cubicBezTo>
                    <a:pt x="61" y="28"/>
                    <a:pt x="61" y="28"/>
                    <a:pt x="61" y="28"/>
                  </a:cubicBezTo>
                  <a:cubicBezTo>
                    <a:pt x="52" y="51"/>
                    <a:pt x="52" y="51"/>
                    <a:pt x="52" y="51"/>
                  </a:cubicBezTo>
                  <a:cubicBezTo>
                    <a:pt x="1" y="51"/>
                    <a:pt x="1" y="51"/>
                    <a:pt x="1" y="51"/>
                  </a:cubicBezTo>
                  <a:cubicBezTo>
                    <a:pt x="1" y="52"/>
                    <a:pt x="1" y="52"/>
                    <a:pt x="1" y="52"/>
                  </a:cubicBezTo>
                  <a:cubicBezTo>
                    <a:pt x="8" y="93"/>
                    <a:pt x="0" y="107"/>
                    <a:pt x="0" y="116"/>
                  </a:cubicBezTo>
                  <a:cubicBezTo>
                    <a:pt x="0" y="138"/>
                    <a:pt x="14" y="157"/>
                    <a:pt x="33" y="160"/>
                  </a:cubicBezTo>
                  <a:cubicBezTo>
                    <a:pt x="33" y="215"/>
                    <a:pt x="33" y="215"/>
                    <a:pt x="33" y="215"/>
                  </a:cubicBezTo>
                  <a:cubicBezTo>
                    <a:pt x="22" y="215"/>
                    <a:pt x="14" y="217"/>
                    <a:pt x="14" y="219"/>
                  </a:cubicBezTo>
                  <a:cubicBezTo>
                    <a:pt x="14" y="221"/>
                    <a:pt x="25" y="223"/>
                    <a:pt x="38" y="223"/>
                  </a:cubicBezTo>
                  <a:cubicBezTo>
                    <a:pt x="52" y="223"/>
                    <a:pt x="63" y="221"/>
                    <a:pt x="63" y="219"/>
                  </a:cubicBezTo>
                  <a:cubicBezTo>
                    <a:pt x="63" y="217"/>
                    <a:pt x="55" y="215"/>
                    <a:pt x="44" y="215"/>
                  </a:cubicBezTo>
                  <a:cubicBezTo>
                    <a:pt x="44" y="160"/>
                    <a:pt x="44" y="160"/>
                    <a:pt x="44" y="160"/>
                  </a:cubicBezTo>
                  <a:cubicBezTo>
                    <a:pt x="62" y="157"/>
                    <a:pt x="76" y="138"/>
                    <a:pt x="76" y="116"/>
                  </a:cubicBezTo>
                  <a:moveTo>
                    <a:pt x="71" y="56"/>
                  </a:moveTo>
                  <a:cubicBezTo>
                    <a:pt x="68" y="61"/>
                    <a:pt x="67" y="71"/>
                    <a:pt x="68" y="83"/>
                  </a:cubicBezTo>
                  <a:cubicBezTo>
                    <a:pt x="68" y="83"/>
                    <a:pt x="59" y="76"/>
                    <a:pt x="49" y="77"/>
                  </a:cubicBezTo>
                  <a:cubicBezTo>
                    <a:pt x="57" y="56"/>
                    <a:pt x="57" y="56"/>
                    <a:pt x="57" y="56"/>
                  </a:cubicBezTo>
                  <a:cubicBezTo>
                    <a:pt x="71" y="56"/>
                    <a:pt x="71" y="56"/>
                    <a:pt x="71" y="56"/>
                  </a:cubicBezTo>
                  <a:close/>
                  <a:moveTo>
                    <a:pt x="8" y="82"/>
                  </a:moveTo>
                  <a:cubicBezTo>
                    <a:pt x="9" y="71"/>
                    <a:pt x="8" y="61"/>
                    <a:pt x="5" y="56"/>
                  </a:cubicBezTo>
                  <a:cubicBezTo>
                    <a:pt x="51" y="56"/>
                    <a:pt x="51" y="56"/>
                    <a:pt x="51" y="56"/>
                  </a:cubicBezTo>
                  <a:cubicBezTo>
                    <a:pt x="41" y="80"/>
                    <a:pt x="41" y="80"/>
                    <a:pt x="41" y="80"/>
                  </a:cubicBezTo>
                  <a:cubicBezTo>
                    <a:pt x="40" y="81"/>
                    <a:pt x="40" y="81"/>
                    <a:pt x="39" y="82"/>
                  </a:cubicBezTo>
                  <a:cubicBezTo>
                    <a:pt x="29" y="90"/>
                    <a:pt x="14" y="84"/>
                    <a:pt x="8" y="82"/>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28" name="组合 2127"/>
            <p:cNvGrpSpPr/>
            <p:nvPr/>
          </p:nvGrpSpPr>
          <p:grpSpPr>
            <a:xfrm>
              <a:off x="8128000" y="5056188"/>
              <a:ext cx="476250" cy="373062"/>
              <a:chOff x="8128000" y="5056188"/>
              <a:chExt cx="476250" cy="373062"/>
            </a:xfrm>
          </p:grpSpPr>
          <p:sp>
            <p:nvSpPr>
              <p:cNvPr id="2093" name="Freeform 120"/>
              <p:cNvSpPr>
                <a:spLocks/>
              </p:cNvSpPr>
              <p:nvPr/>
            </p:nvSpPr>
            <p:spPr bwMode="auto">
              <a:xfrm>
                <a:off x="8128000" y="5241925"/>
                <a:ext cx="476250" cy="187325"/>
              </a:xfrm>
              <a:custGeom>
                <a:avLst/>
                <a:gdLst>
                  <a:gd name="T0" fmla="*/ 222 w 222"/>
                  <a:gd name="T1" fmla="*/ 22 h 87"/>
                  <a:gd name="T2" fmla="*/ 173 w 222"/>
                  <a:gd name="T3" fmla="*/ 0 h 87"/>
                  <a:gd name="T4" fmla="*/ 165 w 222"/>
                  <a:gd name="T5" fmla="*/ 5 h 87"/>
                  <a:gd name="T6" fmla="*/ 196 w 222"/>
                  <a:gd name="T7" fmla="*/ 18 h 87"/>
                  <a:gd name="T8" fmla="*/ 190 w 222"/>
                  <a:gd name="T9" fmla="*/ 24 h 87"/>
                  <a:gd name="T10" fmla="*/ 111 w 222"/>
                  <a:gd name="T11" fmla="*/ 35 h 87"/>
                  <a:gd name="T12" fmla="*/ 31 w 222"/>
                  <a:gd name="T13" fmla="*/ 24 h 87"/>
                  <a:gd name="T14" fmla="*/ 26 w 222"/>
                  <a:gd name="T15" fmla="*/ 18 h 87"/>
                  <a:gd name="T16" fmla="*/ 48 w 222"/>
                  <a:gd name="T17" fmla="*/ 7 h 87"/>
                  <a:gd name="T18" fmla="*/ 42 w 222"/>
                  <a:gd name="T19" fmla="*/ 1 h 87"/>
                  <a:gd name="T20" fmla="*/ 0 w 222"/>
                  <a:gd name="T21" fmla="*/ 22 h 87"/>
                  <a:gd name="T22" fmla="*/ 0 w 222"/>
                  <a:gd name="T23" fmla="*/ 24 h 87"/>
                  <a:gd name="T24" fmla="*/ 0 w 222"/>
                  <a:gd name="T25" fmla="*/ 24 h 87"/>
                  <a:gd name="T26" fmla="*/ 0 w 222"/>
                  <a:gd name="T27" fmla="*/ 25 h 87"/>
                  <a:gd name="T28" fmla="*/ 5 w 222"/>
                  <a:gd name="T29" fmla="*/ 31 h 87"/>
                  <a:gd name="T30" fmla="*/ 38 w 222"/>
                  <a:gd name="T31" fmla="*/ 69 h 87"/>
                  <a:gd name="T32" fmla="*/ 37 w 222"/>
                  <a:gd name="T33" fmla="*/ 69 h 87"/>
                  <a:gd name="T34" fmla="*/ 28 w 222"/>
                  <a:gd name="T35" fmla="*/ 77 h 87"/>
                  <a:gd name="T36" fmla="*/ 28 w 222"/>
                  <a:gd name="T37" fmla="*/ 78 h 87"/>
                  <a:gd name="T38" fmla="*/ 37 w 222"/>
                  <a:gd name="T39" fmla="*/ 87 h 87"/>
                  <a:gd name="T40" fmla="*/ 189 w 222"/>
                  <a:gd name="T41" fmla="*/ 87 h 87"/>
                  <a:gd name="T42" fmla="*/ 198 w 222"/>
                  <a:gd name="T43" fmla="*/ 78 h 87"/>
                  <a:gd name="T44" fmla="*/ 198 w 222"/>
                  <a:gd name="T45" fmla="*/ 77 h 87"/>
                  <a:gd name="T46" fmla="*/ 189 w 222"/>
                  <a:gd name="T47" fmla="*/ 69 h 87"/>
                  <a:gd name="T48" fmla="*/ 184 w 222"/>
                  <a:gd name="T49" fmla="*/ 69 h 87"/>
                  <a:gd name="T50" fmla="*/ 216 w 222"/>
                  <a:gd name="T51" fmla="*/ 31 h 87"/>
                  <a:gd name="T52" fmla="*/ 222 w 222"/>
                  <a:gd name="T53" fmla="*/ 25 h 87"/>
                  <a:gd name="T54" fmla="*/ 222 w 222"/>
                  <a:gd name="T55" fmla="*/ 24 h 87"/>
                  <a:gd name="T56" fmla="*/ 222 w 222"/>
                  <a:gd name="T57" fmla="*/ 24 h 87"/>
                  <a:gd name="T58" fmla="*/ 222 w 222"/>
                  <a:gd name="T59"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2" h="87">
                    <a:moveTo>
                      <a:pt x="222" y="22"/>
                    </a:moveTo>
                    <a:cubicBezTo>
                      <a:pt x="222" y="13"/>
                      <a:pt x="203" y="4"/>
                      <a:pt x="173" y="0"/>
                    </a:cubicBezTo>
                    <a:cubicBezTo>
                      <a:pt x="165" y="5"/>
                      <a:pt x="165" y="5"/>
                      <a:pt x="165" y="5"/>
                    </a:cubicBezTo>
                    <a:cubicBezTo>
                      <a:pt x="184" y="8"/>
                      <a:pt x="196" y="13"/>
                      <a:pt x="196" y="18"/>
                    </a:cubicBezTo>
                    <a:cubicBezTo>
                      <a:pt x="196" y="20"/>
                      <a:pt x="194" y="22"/>
                      <a:pt x="190" y="24"/>
                    </a:cubicBezTo>
                    <a:cubicBezTo>
                      <a:pt x="178" y="31"/>
                      <a:pt x="147" y="35"/>
                      <a:pt x="111" y="35"/>
                    </a:cubicBezTo>
                    <a:cubicBezTo>
                      <a:pt x="75" y="35"/>
                      <a:pt x="44" y="31"/>
                      <a:pt x="31" y="24"/>
                    </a:cubicBezTo>
                    <a:cubicBezTo>
                      <a:pt x="28" y="22"/>
                      <a:pt x="26" y="20"/>
                      <a:pt x="26" y="18"/>
                    </a:cubicBezTo>
                    <a:cubicBezTo>
                      <a:pt x="26" y="14"/>
                      <a:pt x="34" y="10"/>
                      <a:pt x="48" y="7"/>
                    </a:cubicBezTo>
                    <a:cubicBezTo>
                      <a:pt x="42" y="1"/>
                      <a:pt x="42" y="1"/>
                      <a:pt x="42" y="1"/>
                    </a:cubicBezTo>
                    <a:cubicBezTo>
                      <a:pt x="16" y="6"/>
                      <a:pt x="0" y="14"/>
                      <a:pt x="0" y="22"/>
                    </a:cubicBezTo>
                    <a:cubicBezTo>
                      <a:pt x="0" y="23"/>
                      <a:pt x="0" y="24"/>
                      <a:pt x="0" y="24"/>
                    </a:cubicBezTo>
                    <a:cubicBezTo>
                      <a:pt x="0" y="24"/>
                      <a:pt x="0" y="24"/>
                      <a:pt x="0" y="24"/>
                    </a:cubicBezTo>
                    <a:cubicBezTo>
                      <a:pt x="0" y="25"/>
                      <a:pt x="0" y="25"/>
                      <a:pt x="0" y="25"/>
                    </a:cubicBezTo>
                    <a:cubicBezTo>
                      <a:pt x="1" y="27"/>
                      <a:pt x="3" y="29"/>
                      <a:pt x="5" y="31"/>
                    </a:cubicBezTo>
                    <a:cubicBezTo>
                      <a:pt x="38" y="69"/>
                      <a:pt x="38" y="69"/>
                      <a:pt x="38" y="69"/>
                    </a:cubicBezTo>
                    <a:cubicBezTo>
                      <a:pt x="37" y="69"/>
                      <a:pt x="37" y="69"/>
                      <a:pt x="37" y="69"/>
                    </a:cubicBezTo>
                    <a:cubicBezTo>
                      <a:pt x="32" y="69"/>
                      <a:pt x="28" y="72"/>
                      <a:pt x="28" y="77"/>
                    </a:cubicBezTo>
                    <a:cubicBezTo>
                      <a:pt x="28" y="78"/>
                      <a:pt x="28" y="78"/>
                      <a:pt x="28" y="78"/>
                    </a:cubicBezTo>
                    <a:cubicBezTo>
                      <a:pt x="28" y="83"/>
                      <a:pt x="32" y="87"/>
                      <a:pt x="37" y="87"/>
                    </a:cubicBezTo>
                    <a:cubicBezTo>
                      <a:pt x="189" y="87"/>
                      <a:pt x="189" y="87"/>
                      <a:pt x="189" y="87"/>
                    </a:cubicBezTo>
                    <a:cubicBezTo>
                      <a:pt x="194" y="87"/>
                      <a:pt x="198" y="83"/>
                      <a:pt x="198" y="78"/>
                    </a:cubicBezTo>
                    <a:cubicBezTo>
                      <a:pt x="198" y="77"/>
                      <a:pt x="198" y="77"/>
                      <a:pt x="198" y="77"/>
                    </a:cubicBezTo>
                    <a:cubicBezTo>
                      <a:pt x="198" y="72"/>
                      <a:pt x="194" y="69"/>
                      <a:pt x="189" y="69"/>
                    </a:cubicBezTo>
                    <a:cubicBezTo>
                      <a:pt x="184" y="69"/>
                      <a:pt x="184" y="69"/>
                      <a:pt x="184" y="69"/>
                    </a:cubicBezTo>
                    <a:cubicBezTo>
                      <a:pt x="216" y="31"/>
                      <a:pt x="216" y="31"/>
                      <a:pt x="216" y="31"/>
                    </a:cubicBezTo>
                    <a:cubicBezTo>
                      <a:pt x="219" y="29"/>
                      <a:pt x="221" y="27"/>
                      <a:pt x="222" y="25"/>
                    </a:cubicBezTo>
                    <a:cubicBezTo>
                      <a:pt x="222" y="24"/>
                      <a:pt x="222" y="24"/>
                      <a:pt x="222" y="24"/>
                    </a:cubicBezTo>
                    <a:cubicBezTo>
                      <a:pt x="222" y="24"/>
                      <a:pt x="222" y="24"/>
                      <a:pt x="222" y="24"/>
                    </a:cubicBezTo>
                    <a:cubicBezTo>
                      <a:pt x="222" y="24"/>
                      <a:pt x="222" y="23"/>
                      <a:pt x="222" y="22"/>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Freeform 121"/>
              <p:cNvSpPr>
                <a:spLocks noEditPoints="1"/>
              </p:cNvSpPr>
              <p:nvPr/>
            </p:nvSpPr>
            <p:spPr bwMode="auto">
              <a:xfrm>
                <a:off x="8413750" y="5056188"/>
                <a:ext cx="180975" cy="215900"/>
              </a:xfrm>
              <a:custGeom>
                <a:avLst/>
                <a:gdLst>
                  <a:gd name="T0" fmla="*/ 7 w 85"/>
                  <a:gd name="T1" fmla="*/ 89 h 101"/>
                  <a:gd name="T2" fmla="*/ 8 w 85"/>
                  <a:gd name="T3" fmla="*/ 101 h 101"/>
                  <a:gd name="T4" fmla="*/ 22 w 85"/>
                  <a:gd name="T5" fmla="*/ 91 h 101"/>
                  <a:gd name="T6" fmla="*/ 30 w 85"/>
                  <a:gd name="T7" fmla="*/ 85 h 101"/>
                  <a:gd name="T8" fmla="*/ 85 w 85"/>
                  <a:gd name="T9" fmla="*/ 43 h 101"/>
                  <a:gd name="T10" fmla="*/ 0 w 85"/>
                  <a:gd name="T11" fmla="*/ 0 h 101"/>
                  <a:gd name="T12" fmla="*/ 1 w 85"/>
                  <a:gd name="T13" fmla="*/ 17 h 101"/>
                  <a:gd name="T14" fmla="*/ 37 w 85"/>
                  <a:gd name="T15" fmla="*/ 26 h 101"/>
                  <a:gd name="T16" fmla="*/ 40 w 85"/>
                  <a:gd name="T17" fmla="*/ 28 h 101"/>
                  <a:gd name="T18" fmla="*/ 39 w 85"/>
                  <a:gd name="T19" fmla="*/ 32 h 101"/>
                  <a:gd name="T20" fmla="*/ 6 w 85"/>
                  <a:gd name="T21" fmla="*/ 70 h 101"/>
                  <a:gd name="T22" fmla="*/ 7 w 85"/>
                  <a:gd name="T23" fmla="*/ 83 h 101"/>
                  <a:gd name="T24" fmla="*/ 7 w 85"/>
                  <a:gd name="T25" fmla="*/ 89 h 101"/>
                  <a:gd name="T26" fmla="*/ 55 w 85"/>
                  <a:gd name="T27" fmla="*/ 34 h 101"/>
                  <a:gd name="T28" fmla="*/ 61 w 85"/>
                  <a:gd name="T29" fmla="*/ 39 h 101"/>
                  <a:gd name="T30" fmla="*/ 55 w 85"/>
                  <a:gd name="T31" fmla="*/ 45 h 101"/>
                  <a:gd name="T32" fmla="*/ 50 w 85"/>
                  <a:gd name="T33" fmla="*/ 39 h 101"/>
                  <a:gd name="T34" fmla="*/ 55 w 85"/>
                  <a:gd name="T35" fmla="*/ 34 h 101"/>
                  <a:gd name="T36" fmla="*/ 46 w 85"/>
                  <a:gd name="T37" fmla="*/ 52 h 101"/>
                  <a:gd name="T38" fmla="*/ 54 w 85"/>
                  <a:gd name="T39" fmla="*/ 60 h 101"/>
                  <a:gd name="T40" fmla="*/ 46 w 85"/>
                  <a:gd name="T41" fmla="*/ 67 h 101"/>
                  <a:gd name="T42" fmla="*/ 39 w 85"/>
                  <a:gd name="T43" fmla="*/ 60 h 101"/>
                  <a:gd name="T44" fmla="*/ 46 w 85"/>
                  <a:gd name="T45"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101">
                    <a:moveTo>
                      <a:pt x="7" y="89"/>
                    </a:moveTo>
                    <a:cubicBezTo>
                      <a:pt x="8" y="101"/>
                      <a:pt x="8" y="101"/>
                      <a:pt x="8" y="101"/>
                    </a:cubicBezTo>
                    <a:cubicBezTo>
                      <a:pt x="22" y="91"/>
                      <a:pt x="22" y="91"/>
                      <a:pt x="22" y="91"/>
                    </a:cubicBezTo>
                    <a:cubicBezTo>
                      <a:pt x="30" y="85"/>
                      <a:pt x="30" y="85"/>
                      <a:pt x="30" y="85"/>
                    </a:cubicBezTo>
                    <a:cubicBezTo>
                      <a:pt x="85" y="43"/>
                      <a:pt x="85" y="43"/>
                      <a:pt x="85" y="43"/>
                    </a:cubicBezTo>
                    <a:cubicBezTo>
                      <a:pt x="0" y="0"/>
                      <a:pt x="0" y="0"/>
                      <a:pt x="0" y="0"/>
                    </a:cubicBezTo>
                    <a:cubicBezTo>
                      <a:pt x="1" y="17"/>
                      <a:pt x="1" y="17"/>
                      <a:pt x="1" y="17"/>
                    </a:cubicBezTo>
                    <a:cubicBezTo>
                      <a:pt x="37" y="26"/>
                      <a:pt x="37" y="26"/>
                      <a:pt x="37" y="26"/>
                    </a:cubicBezTo>
                    <a:cubicBezTo>
                      <a:pt x="39" y="26"/>
                      <a:pt x="40" y="27"/>
                      <a:pt x="40" y="28"/>
                    </a:cubicBezTo>
                    <a:cubicBezTo>
                      <a:pt x="41" y="29"/>
                      <a:pt x="40" y="31"/>
                      <a:pt x="39" y="32"/>
                    </a:cubicBezTo>
                    <a:cubicBezTo>
                      <a:pt x="6" y="70"/>
                      <a:pt x="6" y="70"/>
                      <a:pt x="6" y="70"/>
                    </a:cubicBezTo>
                    <a:cubicBezTo>
                      <a:pt x="7" y="83"/>
                      <a:pt x="7" y="83"/>
                      <a:pt x="7" y="83"/>
                    </a:cubicBezTo>
                    <a:lnTo>
                      <a:pt x="7" y="89"/>
                    </a:lnTo>
                    <a:close/>
                    <a:moveTo>
                      <a:pt x="55" y="34"/>
                    </a:moveTo>
                    <a:cubicBezTo>
                      <a:pt x="58" y="34"/>
                      <a:pt x="61" y="36"/>
                      <a:pt x="61" y="39"/>
                    </a:cubicBezTo>
                    <a:cubicBezTo>
                      <a:pt x="61" y="42"/>
                      <a:pt x="58" y="45"/>
                      <a:pt x="55" y="45"/>
                    </a:cubicBezTo>
                    <a:cubicBezTo>
                      <a:pt x="52" y="45"/>
                      <a:pt x="50" y="42"/>
                      <a:pt x="50" y="39"/>
                    </a:cubicBezTo>
                    <a:cubicBezTo>
                      <a:pt x="50" y="36"/>
                      <a:pt x="52" y="34"/>
                      <a:pt x="55" y="34"/>
                    </a:cubicBezTo>
                    <a:moveTo>
                      <a:pt x="46" y="52"/>
                    </a:moveTo>
                    <a:cubicBezTo>
                      <a:pt x="50" y="52"/>
                      <a:pt x="54" y="56"/>
                      <a:pt x="54" y="60"/>
                    </a:cubicBezTo>
                    <a:cubicBezTo>
                      <a:pt x="54" y="64"/>
                      <a:pt x="50" y="67"/>
                      <a:pt x="46" y="67"/>
                    </a:cubicBezTo>
                    <a:cubicBezTo>
                      <a:pt x="42" y="67"/>
                      <a:pt x="39" y="64"/>
                      <a:pt x="39" y="60"/>
                    </a:cubicBezTo>
                    <a:cubicBezTo>
                      <a:pt x="39" y="56"/>
                      <a:pt x="42" y="52"/>
                      <a:pt x="46" y="52"/>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Freeform 122"/>
              <p:cNvSpPr>
                <a:spLocks noEditPoints="1"/>
              </p:cNvSpPr>
              <p:nvPr/>
            </p:nvSpPr>
            <p:spPr bwMode="auto">
              <a:xfrm>
                <a:off x="8304213" y="5091113"/>
                <a:ext cx="173038" cy="193675"/>
              </a:xfrm>
              <a:custGeom>
                <a:avLst/>
                <a:gdLst>
                  <a:gd name="T0" fmla="*/ 8 w 81"/>
                  <a:gd name="T1" fmla="*/ 73 h 91"/>
                  <a:gd name="T2" fmla="*/ 15 w 81"/>
                  <a:gd name="T3" fmla="*/ 91 h 91"/>
                  <a:gd name="T4" fmla="*/ 31 w 81"/>
                  <a:gd name="T5" fmla="*/ 72 h 91"/>
                  <a:gd name="T6" fmla="*/ 37 w 81"/>
                  <a:gd name="T7" fmla="*/ 66 h 91"/>
                  <a:gd name="T8" fmla="*/ 49 w 81"/>
                  <a:gd name="T9" fmla="*/ 52 h 91"/>
                  <a:gd name="T10" fmla="*/ 52 w 81"/>
                  <a:gd name="T11" fmla="*/ 48 h 91"/>
                  <a:gd name="T12" fmla="*/ 56 w 81"/>
                  <a:gd name="T13" fmla="*/ 44 h 91"/>
                  <a:gd name="T14" fmla="*/ 81 w 81"/>
                  <a:gd name="T15" fmla="*/ 15 h 91"/>
                  <a:gd name="T16" fmla="*/ 53 w 81"/>
                  <a:gd name="T17" fmla="*/ 9 h 91"/>
                  <a:gd name="T18" fmla="*/ 49 w 81"/>
                  <a:gd name="T19" fmla="*/ 8 h 91"/>
                  <a:gd name="T20" fmla="*/ 45 w 81"/>
                  <a:gd name="T21" fmla="*/ 7 h 91"/>
                  <a:gd name="T22" fmla="*/ 15 w 81"/>
                  <a:gd name="T23" fmla="*/ 0 h 91"/>
                  <a:gd name="T24" fmla="*/ 0 w 81"/>
                  <a:gd name="T25" fmla="*/ 51 h 91"/>
                  <a:gd name="T26" fmla="*/ 6 w 81"/>
                  <a:gd name="T27" fmla="*/ 66 h 91"/>
                  <a:gd name="T28" fmla="*/ 8 w 81"/>
                  <a:gd name="T29" fmla="*/ 73 h 91"/>
                  <a:gd name="T30" fmla="*/ 45 w 81"/>
                  <a:gd name="T31" fmla="*/ 14 h 91"/>
                  <a:gd name="T32" fmla="*/ 46 w 81"/>
                  <a:gd name="T33" fmla="*/ 14 h 91"/>
                  <a:gd name="T34" fmla="*/ 49 w 81"/>
                  <a:gd name="T35" fmla="*/ 12 h 91"/>
                  <a:gd name="T36" fmla="*/ 53 w 81"/>
                  <a:gd name="T37" fmla="*/ 13 h 91"/>
                  <a:gd name="T38" fmla="*/ 55 w 81"/>
                  <a:gd name="T39" fmla="*/ 15 h 91"/>
                  <a:gd name="T40" fmla="*/ 55 w 81"/>
                  <a:gd name="T41" fmla="*/ 25 h 91"/>
                  <a:gd name="T42" fmla="*/ 54 w 81"/>
                  <a:gd name="T43" fmla="*/ 26 h 91"/>
                  <a:gd name="T44" fmla="*/ 51 w 81"/>
                  <a:gd name="T45" fmla="*/ 27 h 91"/>
                  <a:gd name="T46" fmla="*/ 47 w 81"/>
                  <a:gd name="T47" fmla="*/ 26 h 91"/>
                  <a:gd name="T48" fmla="*/ 45 w 81"/>
                  <a:gd name="T49" fmla="*/ 25 h 91"/>
                  <a:gd name="T50" fmla="*/ 45 w 81"/>
                  <a:gd name="T51" fmla="*/ 14 h 91"/>
                  <a:gd name="T52" fmla="*/ 25 w 81"/>
                  <a:gd name="T53" fmla="*/ 23 h 91"/>
                  <a:gd name="T54" fmla="*/ 33 w 81"/>
                  <a:gd name="T55" fmla="*/ 23 h 91"/>
                  <a:gd name="T56" fmla="*/ 33 w 81"/>
                  <a:gd name="T57" fmla="*/ 31 h 91"/>
                  <a:gd name="T58" fmla="*/ 25 w 81"/>
                  <a:gd name="T59" fmla="*/ 31 h 91"/>
                  <a:gd name="T60" fmla="*/ 25 w 81"/>
                  <a:gd name="T6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 h="91">
                    <a:moveTo>
                      <a:pt x="8" y="73"/>
                    </a:moveTo>
                    <a:cubicBezTo>
                      <a:pt x="15" y="91"/>
                      <a:pt x="15" y="91"/>
                      <a:pt x="15" y="91"/>
                    </a:cubicBezTo>
                    <a:cubicBezTo>
                      <a:pt x="31" y="72"/>
                      <a:pt x="31" y="72"/>
                      <a:pt x="31" y="72"/>
                    </a:cubicBezTo>
                    <a:cubicBezTo>
                      <a:pt x="37" y="66"/>
                      <a:pt x="37" y="66"/>
                      <a:pt x="37" y="66"/>
                    </a:cubicBezTo>
                    <a:cubicBezTo>
                      <a:pt x="49" y="52"/>
                      <a:pt x="49" y="52"/>
                      <a:pt x="49" y="52"/>
                    </a:cubicBezTo>
                    <a:cubicBezTo>
                      <a:pt x="52" y="48"/>
                      <a:pt x="52" y="48"/>
                      <a:pt x="52" y="48"/>
                    </a:cubicBezTo>
                    <a:cubicBezTo>
                      <a:pt x="56" y="44"/>
                      <a:pt x="56" y="44"/>
                      <a:pt x="56" y="44"/>
                    </a:cubicBezTo>
                    <a:cubicBezTo>
                      <a:pt x="81" y="15"/>
                      <a:pt x="81" y="15"/>
                      <a:pt x="81" y="15"/>
                    </a:cubicBezTo>
                    <a:cubicBezTo>
                      <a:pt x="53" y="9"/>
                      <a:pt x="53" y="9"/>
                      <a:pt x="53" y="9"/>
                    </a:cubicBezTo>
                    <a:cubicBezTo>
                      <a:pt x="49" y="8"/>
                      <a:pt x="49" y="8"/>
                      <a:pt x="49" y="8"/>
                    </a:cubicBezTo>
                    <a:cubicBezTo>
                      <a:pt x="45" y="7"/>
                      <a:pt x="45" y="7"/>
                      <a:pt x="45" y="7"/>
                    </a:cubicBezTo>
                    <a:cubicBezTo>
                      <a:pt x="15" y="0"/>
                      <a:pt x="15" y="0"/>
                      <a:pt x="15" y="0"/>
                    </a:cubicBezTo>
                    <a:cubicBezTo>
                      <a:pt x="0" y="51"/>
                      <a:pt x="0" y="51"/>
                      <a:pt x="0" y="51"/>
                    </a:cubicBezTo>
                    <a:cubicBezTo>
                      <a:pt x="6" y="66"/>
                      <a:pt x="6" y="66"/>
                      <a:pt x="6" y="66"/>
                    </a:cubicBezTo>
                    <a:lnTo>
                      <a:pt x="8" y="73"/>
                    </a:lnTo>
                    <a:close/>
                    <a:moveTo>
                      <a:pt x="45" y="14"/>
                    </a:moveTo>
                    <a:cubicBezTo>
                      <a:pt x="45" y="14"/>
                      <a:pt x="46" y="14"/>
                      <a:pt x="46" y="14"/>
                    </a:cubicBezTo>
                    <a:cubicBezTo>
                      <a:pt x="47" y="13"/>
                      <a:pt x="48" y="13"/>
                      <a:pt x="49" y="12"/>
                    </a:cubicBezTo>
                    <a:cubicBezTo>
                      <a:pt x="51" y="12"/>
                      <a:pt x="52" y="13"/>
                      <a:pt x="53" y="13"/>
                    </a:cubicBezTo>
                    <a:cubicBezTo>
                      <a:pt x="54" y="13"/>
                      <a:pt x="55" y="14"/>
                      <a:pt x="55" y="15"/>
                    </a:cubicBezTo>
                    <a:cubicBezTo>
                      <a:pt x="58" y="18"/>
                      <a:pt x="58" y="22"/>
                      <a:pt x="55" y="25"/>
                    </a:cubicBezTo>
                    <a:cubicBezTo>
                      <a:pt x="55" y="25"/>
                      <a:pt x="54" y="26"/>
                      <a:pt x="54" y="26"/>
                    </a:cubicBezTo>
                    <a:cubicBezTo>
                      <a:pt x="53" y="27"/>
                      <a:pt x="52" y="27"/>
                      <a:pt x="51" y="27"/>
                    </a:cubicBezTo>
                    <a:cubicBezTo>
                      <a:pt x="49" y="27"/>
                      <a:pt x="48" y="27"/>
                      <a:pt x="47" y="26"/>
                    </a:cubicBezTo>
                    <a:cubicBezTo>
                      <a:pt x="46" y="26"/>
                      <a:pt x="45" y="25"/>
                      <a:pt x="45" y="25"/>
                    </a:cubicBezTo>
                    <a:cubicBezTo>
                      <a:pt x="42" y="22"/>
                      <a:pt x="42" y="17"/>
                      <a:pt x="45" y="14"/>
                    </a:cubicBezTo>
                    <a:moveTo>
                      <a:pt x="25" y="23"/>
                    </a:moveTo>
                    <a:cubicBezTo>
                      <a:pt x="27" y="21"/>
                      <a:pt x="31" y="21"/>
                      <a:pt x="33" y="23"/>
                    </a:cubicBezTo>
                    <a:cubicBezTo>
                      <a:pt x="35" y="25"/>
                      <a:pt x="35" y="29"/>
                      <a:pt x="33" y="31"/>
                    </a:cubicBezTo>
                    <a:cubicBezTo>
                      <a:pt x="30" y="33"/>
                      <a:pt x="27" y="33"/>
                      <a:pt x="25" y="31"/>
                    </a:cubicBezTo>
                    <a:cubicBezTo>
                      <a:pt x="23" y="28"/>
                      <a:pt x="23" y="25"/>
                      <a:pt x="25" y="23"/>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Freeform 123"/>
              <p:cNvSpPr>
                <a:spLocks noEditPoints="1"/>
              </p:cNvSpPr>
              <p:nvPr/>
            </p:nvSpPr>
            <p:spPr bwMode="auto">
              <a:xfrm>
                <a:off x="8134350" y="5084763"/>
                <a:ext cx="187325" cy="187325"/>
              </a:xfrm>
              <a:custGeom>
                <a:avLst/>
                <a:gdLst>
                  <a:gd name="T0" fmla="*/ 83 w 87"/>
                  <a:gd name="T1" fmla="*/ 1 h 88"/>
                  <a:gd name="T2" fmla="*/ 62 w 87"/>
                  <a:gd name="T3" fmla="*/ 7 h 88"/>
                  <a:gd name="T4" fmla="*/ 58 w 87"/>
                  <a:gd name="T5" fmla="*/ 8 h 88"/>
                  <a:gd name="T6" fmla="*/ 55 w 87"/>
                  <a:gd name="T7" fmla="*/ 9 h 88"/>
                  <a:gd name="T8" fmla="*/ 0 w 87"/>
                  <a:gd name="T9" fmla="*/ 25 h 88"/>
                  <a:gd name="T10" fmla="*/ 47 w 87"/>
                  <a:gd name="T11" fmla="*/ 73 h 88"/>
                  <a:gd name="T12" fmla="*/ 53 w 87"/>
                  <a:gd name="T13" fmla="*/ 79 h 88"/>
                  <a:gd name="T14" fmla="*/ 62 w 87"/>
                  <a:gd name="T15" fmla="*/ 88 h 88"/>
                  <a:gd name="T16" fmla="*/ 65 w 87"/>
                  <a:gd name="T17" fmla="*/ 78 h 88"/>
                  <a:gd name="T18" fmla="*/ 67 w 87"/>
                  <a:gd name="T19" fmla="*/ 71 h 88"/>
                  <a:gd name="T20" fmla="*/ 71 w 87"/>
                  <a:gd name="T21" fmla="*/ 55 h 88"/>
                  <a:gd name="T22" fmla="*/ 73 w 87"/>
                  <a:gd name="T23" fmla="*/ 49 h 88"/>
                  <a:gd name="T24" fmla="*/ 75 w 87"/>
                  <a:gd name="T25" fmla="*/ 43 h 88"/>
                  <a:gd name="T26" fmla="*/ 86 w 87"/>
                  <a:gd name="T27" fmla="*/ 2 h 88"/>
                  <a:gd name="T28" fmla="*/ 87 w 87"/>
                  <a:gd name="T29" fmla="*/ 0 h 88"/>
                  <a:gd name="T30" fmla="*/ 83 w 87"/>
                  <a:gd name="T31" fmla="*/ 1 h 88"/>
                  <a:gd name="T32" fmla="*/ 30 w 87"/>
                  <a:gd name="T33" fmla="*/ 32 h 88"/>
                  <a:gd name="T34" fmla="*/ 25 w 87"/>
                  <a:gd name="T35" fmla="*/ 27 h 88"/>
                  <a:gd name="T36" fmla="*/ 30 w 87"/>
                  <a:gd name="T37" fmla="*/ 22 h 88"/>
                  <a:gd name="T38" fmla="*/ 35 w 87"/>
                  <a:gd name="T39" fmla="*/ 27 h 88"/>
                  <a:gd name="T40" fmla="*/ 30 w 87"/>
                  <a:gd name="T41" fmla="*/ 32 h 88"/>
                  <a:gd name="T42" fmla="*/ 45 w 87"/>
                  <a:gd name="T43" fmla="*/ 48 h 88"/>
                  <a:gd name="T44" fmla="*/ 38 w 87"/>
                  <a:gd name="T45" fmla="*/ 42 h 88"/>
                  <a:gd name="T46" fmla="*/ 45 w 87"/>
                  <a:gd name="T47" fmla="*/ 35 h 88"/>
                  <a:gd name="T48" fmla="*/ 51 w 87"/>
                  <a:gd name="T49" fmla="*/ 42 h 88"/>
                  <a:gd name="T50" fmla="*/ 45 w 87"/>
                  <a:gd name="T5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83" y="1"/>
                    </a:moveTo>
                    <a:cubicBezTo>
                      <a:pt x="62" y="7"/>
                      <a:pt x="62" y="7"/>
                      <a:pt x="62" y="7"/>
                    </a:cubicBezTo>
                    <a:cubicBezTo>
                      <a:pt x="58" y="8"/>
                      <a:pt x="58" y="8"/>
                      <a:pt x="58" y="8"/>
                    </a:cubicBezTo>
                    <a:cubicBezTo>
                      <a:pt x="55" y="9"/>
                      <a:pt x="55" y="9"/>
                      <a:pt x="55" y="9"/>
                    </a:cubicBezTo>
                    <a:cubicBezTo>
                      <a:pt x="0" y="25"/>
                      <a:pt x="0" y="25"/>
                      <a:pt x="0" y="25"/>
                    </a:cubicBezTo>
                    <a:cubicBezTo>
                      <a:pt x="47" y="73"/>
                      <a:pt x="47" y="73"/>
                      <a:pt x="47" y="73"/>
                    </a:cubicBezTo>
                    <a:cubicBezTo>
                      <a:pt x="53" y="79"/>
                      <a:pt x="53" y="79"/>
                      <a:pt x="53" y="79"/>
                    </a:cubicBezTo>
                    <a:cubicBezTo>
                      <a:pt x="62" y="88"/>
                      <a:pt x="62" y="88"/>
                      <a:pt x="62" y="88"/>
                    </a:cubicBezTo>
                    <a:cubicBezTo>
                      <a:pt x="65" y="78"/>
                      <a:pt x="65" y="78"/>
                      <a:pt x="65" y="78"/>
                    </a:cubicBezTo>
                    <a:cubicBezTo>
                      <a:pt x="67" y="71"/>
                      <a:pt x="67" y="71"/>
                      <a:pt x="67" y="71"/>
                    </a:cubicBezTo>
                    <a:cubicBezTo>
                      <a:pt x="71" y="55"/>
                      <a:pt x="71" y="55"/>
                      <a:pt x="71" y="55"/>
                    </a:cubicBezTo>
                    <a:cubicBezTo>
                      <a:pt x="73" y="49"/>
                      <a:pt x="73" y="49"/>
                      <a:pt x="73" y="49"/>
                    </a:cubicBezTo>
                    <a:cubicBezTo>
                      <a:pt x="75" y="43"/>
                      <a:pt x="75" y="43"/>
                      <a:pt x="75" y="43"/>
                    </a:cubicBezTo>
                    <a:cubicBezTo>
                      <a:pt x="86" y="2"/>
                      <a:pt x="86" y="2"/>
                      <a:pt x="86" y="2"/>
                    </a:cubicBezTo>
                    <a:cubicBezTo>
                      <a:pt x="87" y="0"/>
                      <a:pt x="87" y="0"/>
                      <a:pt x="87" y="0"/>
                    </a:cubicBezTo>
                    <a:lnTo>
                      <a:pt x="83" y="1"/>
                    </a:lnTo>
                    <a:close/>
                    <a:moveTo>
                      <a:pt x="30" y="32"/>
                    </a:moveTo>
                    <a:cubicBezTo>
                      <a:pt x="27" y="32"/>
                      <a:pt x="25" y="29"/>
                      <a:pt x="25" y="27"/>
                    </a:cubicBezTo>
                    <a:cubicBezTo>
                      <a:pt x="25" y="24"/>
                      <a:pt x="27" y="22"/>
                      <a:pt x="30" y="22"/>
                    </a:cubicBezTo>
                    <a:cubicBezTo>
                      <a:pt x="33" y="22"/>
                      <a:pt x="35" y="24"/>
                      <a:pt x="35" y="27"/>
                    </a:cubicBezTo>
                    <a:cubicBezTo>
                      <a:pt x="35" y="29"/>
                      <a:pt x="33" y="32"/>
                      <a:pt x="30" y="32"/>
                    </a:cubicBezTo>
                    <a:moveTo>
                      <a:pt x="45" y="48"/>
                    </a:moveTo>
                    <a:cubicBezTo>
                      <a:pt x="41" y="48"/>
                      <a:pt x="38" y="45"/>
                      <a:pt x="38" y="42"/>
                    </a:cubicBezTo>
                    <a:cubicBezTo>
                      <a:pt x="38" y="38"/>
                      <a:pt x="41" y="35"/>
                      <a:pt x="45" y="35"/>
                    </a:cubicBezTo>
                    <a:cubicBezTo>
                      <a:pt x="49" y="35"/>
                      <a:pt x="51" y="38"/>
                      <a:pt x="51" y="42"/>
                    </a:cubicBezTo>
                    <a:cubicBezTo>
                      <a:pt x="51" y="45"/>
                      <a:pt x="49" y="48"/>
                      <a:pt x="45" y="48"/>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30" name="组合 2129"/>
            <p:cNvGrpSpPr/>
            <p:nvPr/>
          </p:nvGrpSpPr>
          <p:grpSpPr>
            <a:xfrm>
              <a:off x="8372475" y="2714625"/>
              <a:ext cx="333375" cy="241300"/>
              <a:chOff x="8372475" y="2714625"/>
              <a:chExt cx="333375" cy="241300"/>
            </a:xfrm>
          </p:grpSpPr>
          <p:sp>
            <p:nvSpPr>
              <p:cNvPr id="2097" name="Oval 124"/>
              <p:cNvSpPr>
                <a:spLocks noChangeArrowheads="1"/>
              </p:cNvSpPr>
              <p:nvPr/>
            </p:nvSpPr>
            <p:spPr bwMode="auto">
              <a:xfrm>
                <a:off x="8531225" y="2800350"/>
                <a:ext cx="100013" cy="98425"/>
              </a:xfrm>
              <a:prstGeom prst="ellipse">
                <a:avLst/>
              </a:pr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Freeform 125"/>
              <p:cNvSpPr>
                <a:spLocks noEditPoints="1"/>
              </p:cNvSpPr>
              <p:nvPr/>
            </p:nvSpPr>
            <p:spPr bwMode="auto">
              <a:xfrm>
                <a:off x="8372475" y="2714625"/>
                <a:ext cx="333375" cy="241300"/>
              </a:xfrm>
              <a:custGeom>
                <a:avLst/>
                <a:gdLst>
                  <a:gd name="T0" fmla="*/ 135 w 156"/>
                  <a:gd name="T1" fmla="*/ 11 h 113"/>
                  <a:gd name="T2" fmla="*/ 125 w 156"/>
                  <a:gd name="T3" fmla="*/ 11 h 113"/>
                  <a:gd name="T4" fmla="*/ 113 w 156"/>
                  <a:gd name="T5" fmla="*/ 0 h 113"/>
                  <a:gd name="T6" fmla="*/ 78 w 156"/>
                  <a:gd name="T7" fmla="*/ 0 h 113"/>
                  <a:gd name="T8" fmla="*/ 68 w 156"/>
                  <a:gd name="T9" fmla="*/ 11 h 113"/>
                  <a:gd name="T10" fmla="*/ 47 w 156"/>
                  <a:gd name="T11" fmla="*/ 11 h 113"/>
                  <a:gd name="T12" fmla="*/ 40 w 156"/>
                  <a:gd name="T13" fmla="*/ 5 h 113"/>
                  <a:gd name="T14" fmla="*/ 26 w 156"/>
                  <a:gd name="T15" fmla="*/ 5 h 113"/>
                  <a:gd name="T16" fmla="*/ 19 w 156"/>
                  <a:gd name="T17" fmla="*/ 11 h 113"/>
                  <a:gd name="T18" fmla="*/ 0 w 156"/>
                  <a:gd name="T19" fmla="*/ 32 h 113"/>
                  <a:gd name="T20" fmla="*/ 0 w 156"/>
                  <a:gd name="T21" fmla="*/ 92 h 113"/>
                  <a:gd name="T22" fmla="*/ 21 w 156"/>
                  <a:gd name="T23" fmla="*/ 113 h 113"/>
                  <a:gd name="T24" fmla="*/ 135 w 156"/>
                  <a:gd name="T25" fmla="*/ 113 h 113"/>
                  <a:gd name="T26" fmla="*/ 156 w 156"/>
                  <a:gd name="T27" fmla="*/ 92 h 113"/>
                  <a:gd name="T28" fmla="*/ 156 w 156"/>
                  <a:gd name="T29" fmla="*/ 32 h 113"/>
                  <a:gd name="T30" fmla="*/ 135 w 156"/>
                  <a:gd name="T31" fmla="*/ 11 h 113"/>
                  <a:gd name="T32" fmla="*/ 19 w 156"/>
                  <a:gd name="T33" fmla="*/ 87 h 113"/>
                  <a:gd name="T34" fmla="*/ 15 w 156"/>
                  <a:gd name="T35" fmla="*/ 91 h 113"/>
                  <a:gd name="T36" fmla="*/ 11 w 156"/>
                  <a:gd name="T37" fmla="*/ 87 h 113"/>
                  <a:gd name="T38" fmla="*/ 11 w 156"/>
                  <a:gd name="T39" fmla="*/ 46 h 113"/>
                  <a:gd name="T40" fmla="*/ 15 w 156"/>
                  <a:gd name="T41" fmla="*/ 42 h 113"/>
                  <a:gd name="T42" fmla="*/ 19 w 156"/>
                  <a:gd name="T43" fmla="*/ 46 h 113"/>
                  <a:gd name="T44" fmla="*/ 19 w 156"/>
                  <a:gd name="T45" fmla="*/ 87 h 113"/>
                  <a:gd name="T46" fmla="*/ 42 w 156"/>
                  <a:gd name="T47" fmla="*/ 27 h 113"/>
                  <a:gd name="T48" fmla="*/ 38 w 156"/>
                  <a:gd name="T49" fmla="*/ 31 h 113"/>
                  <a:gd name="T50" fmla="*/ 28 w 156"/>
                  <a:gd name="T51" fmla="*/ 31 h 113"/>
                  <a:gd name="T52" fmla="*/ 24 w 156"/>
                  <a:gd name="T53" fmla="*/ 27 h 113"/>
                  <a:gd name="T54" fmla="*/ 24 w 156"/>
                  <a:gd name="T55" fmla="*/ 24 h 113"/>
                  <a:gd name="T56" fmla="*/ 28 w 156"/>
                  <a:gd name="T57" fmla="*/ 20 h 113"/>
                  <a:gd name="T58" fmla="*/ 38 w 156"/>
                  <a:gd name="T59" fmla="*/ 20 h 113"/>
                  <a:gd name="T60" fmla="*/ 42 w 156"/>
                  <a:gd name="T61" fmla="*/ 24 h 113"/>
                  <a:gd name="T62" fmla="*/ 42 w 156"/>
                  <a:gd name="T63" fmla="*/ 27 h 113"/>
                  <a:gd name="T64" fmla="*/ 97 w 156"/>
                  <a:gd name="T65" fmla="*/ 95 h 113"/>
                  <a:gd name="T66" fmla="*/ 65 w 156"/>
                  <a:gd name="T67" fmla="*/ 63 h 113"/>
                  <a:gd name="T68" fmla="*/ 97 w 156"/>
                  <a:gd name="T69" fmla="*/ 30 h 113"/>
                  <a:gd name="T70" fmla="*/ 130 w 156"/>
                  <a:gd name="T71" fmla="*/ 63 h 113"/>
                  <a:gd name="T72" fmla="*/ 97 w 156"/>
                  <a:gd name="T73" fmla="*/ 9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113">
                    <a:moveTo>
                      <a:pt x="135" y="11"/>
                    </a:moveTo>
                    <a:cubicBezTo>
                      <a:pt x="125" y="11"/>
                      <a:pt x="125" y="11"/>
                      <a:pt x="125" y="11"/>
                    </a:cubicBezTo>
                    <a:cubicBezTo>
                      <a:pt x="113" y="0"/>
                      <a:pt x="113" y="0"/>
                      <a:pt x="113" y="0"/>
                    </a:cubicBezTo>
                    <a:cubicBezTo>
                      <a:pt x="78" y="0"/>
                      <a:pt x="78" y="0"/>
                      <a:pt x="78" y="0"/>
                    </a:cubicBezTo>
                    <a:cubicBezTo>
                      <a:pt x="68" y="11"/>
                      <a:pt x="68" y="11"/>
                      <a:pt x="68" y="11"/>
                    </a:cubicBezTo>
                    <a:cubicBezTo>
                      <a:pt x="47" y="11"/>
                      <a:pt x="47" y="11"/>
                      <a:pt x="47" y="11"/>
                    </a:cubicBezTo>
                    <a:cubicBezTo>
                      <a:pt x="46" y="8"/>
                      <a:pt x="44" y="5"/>
                      <a:pt x="40" y="5"/>
                    </a:cubicBezTo>
                    <a:cubicBezTo>
                      <a:pt x="26" y="5"/>
                      <a:pt x="26" y="5"/>
                      <a:pt x="26" y="5"/>
                    </a:cubicBezTo>
                    <a:cubicBezTo>
                      <a:pt x="23" y="5"/>
                      <a:pt x="20" y="8"/>
                      <a:pt x="19" y="11"/>
                    </a:cubicBezTo>
                    <a:cubicBezTo>
                      <a:pt x="9" y="12"/>
                      <a:pt x="0" y="21"/>
                      <a:pt x="0" y="32"/>
                    </a:cubicBezTo>
                    <a:cubicBezTo>
                      <a:pt x="0" y="92"/>
                      <a:pt x="0" y="92"/>
                      <a:pt x="0" y="92"/>
                    </a:cubicBezTo>
                    <a:cubicBezTo>
                      <a:pt x="0" y="103"/>
                      <a:pt x="10" y="113"/>
                      <a:pt x="21" y="113"/>
                    </a:cubicBezTo>
                    <a:cubicBezTo>
                      <a:pt x="135" y="113"/>
                      <a:pt x="135" y="113"/>
                      <a:pt x="135" y="113"/>
                    </a:cubicBezTo>
                    <a:cubicBezTo>
                      <a:pt x="147" y="113"/>
                      <a:pt x="156" y="103"/>
                      <a:pt x="156" y="92"/>
                    </a:cubicBezTo>
                    <a:cubicBezTo>
                      <a:pt x="156" y="32"/>
                      <a:pt x="156" y="32"/>
                      <a:pt x="156" y="32"/>
                    </a:cubicBezTo>
                    <a:cubicBezTo>
                      <a:pt x="156" y="21"/>
                      <a:pt x="147" y="11"/>
                      <a:pt x="135" y="11"/>
                    </a:cubicBezTo>
                    <a:moveTo>
                      <a:pt x="19" y="87"/>
                    </a:moveTo>
                    <a:cubicBezTo>
                      <a:pt x="19" y="89"/>
                      <a:pt x="17" y="91"/>
                      <a:pt x="15" y="91"/>
                    </a:cubicBezTo>
                    <a:cubicBezTo>
                      <a:pt x="13" y="91"/>
                      <a:pt x="11" y="89"/>
                      <a:pt x="11" y="87"/>
                    </a:cubicBezTo>
                    <a:cubicBezTo>
                      <a:pt x="11" y="46"/>
                      <a:pt x="11" y="46"/>
                      <a:pt x="11" y="46"/>
                    </a:cubicBezTo>
                    <a:cubicBezTo>
                      <a:pt x="11" y="44"/>
                      <a:pt x="13" y="42"/>
                      <a:pt x="15" y="42"/>
                    </a:cubicBezTo>
                    <a:cubicBezTo>
                      <a:pt x="17" y="42"/>
                      <a:pt x="19" y="44"/>
                      <a:pt x="19" y="46"/>
                    </a:cubicBezTo>
                    <a:lnTo>
                      <a:pt x="19" y="87"/>
                    </a:lnTo>
                    <a:close/>
                    <a:moveTo>
                      <a:pt x="42" y="27"/>
                    </a:moveTo>
                    <a:cubicBezTo>
                      <a:pt x="42" y="29"/>
                      <a:pt x="41" y="31"/>
                      <a:pt x="38" y="31"/>
                    </a:cubicBezTo>
                    <a:cubicBezTo>
                      <a:pt x="28" y="31"/>
                      <a:pt x="28" y="31"/>
                      <a:pt x="28" y="31"/>
                    </a:cubicBezTo>
                    <a:cubicBezTo>
                      <a:pt x="25" y="31"/>
                      <a:pt x="24" y="29"/>
                      <a:pt x="24" y="27"/>
                    </a:cubicBezTo>
                    <a:cubicBezTo>
                      <a:pt x="24" y="24"/>
                      <a:pt x="24" y="24"/>
                      <a:pt x="24" y="24"/>
                    </a:cubicBezTo>
                    <a:cubicBezTo>
                      <a:pt x="24" y="22"/>
                      <a:pt x="25" y="20"/>
                      <a:pt x="28" y="20"/>
                    </a:cubicBezTo>
                    <a:cubicBezTo>
                      <a:pt x="38" y="20"/>
                      <a:pt x="38" y="20"/>
                      <a:pt x="38" y="20"/>
                    </a:cubicBezTo>
                    <a:cubicBezTo>
                      <a:pt x="41" y="20"/>
                      <a:pt x="42" y="22"/>
                      <a:pt x="42" y="24"/>
                    </a:cubicBezTo>
                    <a:lnTo>
                      <a:pt x="42" y="27"/>
                    </a:lnTo>
                    <a:close/>
                    <a:moveTo>
                      <a:pt x="97" y="95"/>
                    </a:moveTo>
                    <a:cubicBezTo>
                      <a:pt x="79" y="95"/>
                      <a:pt x="65" y="81"/>
                      <a:pt x="65" y="63"/>
                    </a:cubicBezTo>
                    <a:cubicBezTo>
                      <a:pt x="65" y="44"/>
                      <a:pt x="79" y="30"/>
                      <a:pt x="97" y="30"/>
                    </a:cubicBezTo>
                    <a:cubicBezTo>
                      <a:pt x="116" y="30"/>
                      <a:pt x="130" y="44"/>
                      <a:pt x="130" y="63"/>
                    </a:cubicBezTo>
                    <a:cubicBezTo>
                      <a:pt x="130" y="81"/>
                      <a:pt x="116" y="95"/>
                      <a:pt x="97" y="9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99" name="Freeform 126"/>
            <p:cNvSpPr>
              <a:spLocks noEditPoints="1"/>
            </p:cNvSpPr>
            <p:nvPr/>
          </p:nvSpPr>
          <p:spPr bwMode="auto">
            <a:xfrm>
              <a:off x="8189913" y="1211263"/>
              <a:ext cx="439738" cy="431800"/>
            </a:xfrm>
            <a:custGeom>
              <a:avLst/>
              <a:gdLst>
                <a:gd name="T0" fmla="*/ 0 w 205"/>
                <a:gd name="T1" fmla="*/ 202 h 202"/>
                <a:gd name="T2" fmla="*/ 205 w 205"/>
                <a:gd name="T3" fmla="*/ 202 h 202"/>
                <a:gd name="T4" fmla="*/ 106 w 205"/>
                <a:gd name="T5" fmla="*/ 176 h 202"/>
                <a:gd name="T6" fmla="*/ 106 w 205"/>
                <a:gd name="T7" fmla="*/ 81 h 202"/>
                <a:gd name="T8" fmla="*/ 122 w 205"/>
                <a:gd name="T9" fmla="*/ 74 h 202"/>
                <a:gd name="T10" fmla="*/ 141 w 205"/>
                <a:gd name="T11" fmla="*/ 86 h 202"/>
                <a:gd name="T12" fmla="*/ 161 w 205"/>
                <a:gd name="T13" fmla="*/ 74 h 202"/>
                <a:gd name="T14" fmla="*/ 180 w 205"/>
                <a:gd name="T15" fmla="*/ 86 h 202"/>
                <a:gd name="T16" fmla="*/ 106 w 205"/>
                <a:gd name="T17" fmla="*/ 10 h 202"/>
                <a:gd name="T18" fmla="*/ 106 w 205"/>
                <a:gd name="T19" fmla="*/ 3 h 202"/>
                <a:gd name="T20" fmla="*/ 103 w 205"/>
                <a:gd name="T21" fmla="*/ 0 h 202"/>
                <a:gd name="T22" fmla="*/ 100 w 205"/>
                <a:gd name="T23" fmla="*/ 3 h 202"/>
                <a:gd name="T24" fmla="*/ 100 w 205"/>
                <a:gd name="T25" fmla="*/ 10 h 202"/>
                <a:gd name="T26" fmla="*/ 26 w 205"/>
                <a:gd name="T27" fmla="*/ 86 h 202"/>
                <a:gd name="T28" fmla="*/ 45 w 205"/>
                <a:gd name="T29" fmla="*/ 74 h 202"/>
                <a:gd name="T30" fmla="*/ 64 w 205"/>
                <a:gd name="T31" fmla="*/ 86 h 202"/>
                <a:gd name="T32" fmla="*/ 84 w 205"/>
                <a:gd name="T33" fmla="*/ 74 h 202"/>
                <a:gd name="T34" fmla="*/ 100 w 205"/>
                <a:gd name="T35" fmla="*/ 81 h 202"/>
                <a:gd name="T36" fmla="*/ 100 w 205"/>
                <a:gd name="T37" fmla="*/ 176 h 202"/>
                <a:gd name="T38" fmla="*/ 0 w 205"/>
                <a:gd name="T39" fmla="*/ 202 h 202"/>
                <a:gd name="T40" fmla="*/ 106 w 205"/>
                <a:gd name="T41" fmla="*/ 16 h 202"/>
                <a:gd name="T42" fmla="*/ 141 w 205"/>
                <a:gd name="T43" fmla="*/ 75 h 202"/>
                <a:gd name="T44" fmla="*/ 122 w 205"/>
                <a:gd name="T45" fmla="*/ 67 h 202"/>
                <a:gd name="T46" fmla="*/ 106 w 205"/>
                <a:gd name="T47" fmla="*/ 73 h 202"/>
                <a:gd name="T48" fmla="*/ 106 w 205"/>
                <a:gd name="T49" fmla="*/ 16 h 202"/>
                <a:gd name="T50" fmla="*/ 64 w 205"/>
                <a:gd name="T51" fmla="*/ 75 h 202"/>
                <a:gd name="T52" fmla="*/ 45 w 205"/>
                <a:gd name="T53" fmla="*/ 67 h 202"/>
                <a:gd name="T54" fmla="*/ 34 w 205"/>
                <a:gd name="T55" fmla="*/ 69 h 202"/>
                <a:gd name="T56" fmla="*/ 100 w 205"/>
                <a:gd name="T57" fmla="*/ 16 h 202"/>
                <a:gd name="T58" fmla="*/ 64 w 205"/>
                <a:gd name="T59" fmla="*/ 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5" h="202">
                  <a:moveTo>
                    <a:pt x="0" y="202"/>
                  </a:moveTo>
                  <a:cubicBezTo>
                    <a:pt x="205" y="202"/>
                    <a:pt x="205" y="202"/>
                    <a:pt x="205" y="202"/>
                  </a:cubicBezTo>
                  <a:cubicBezTo>
                    <a:pt x="174" y="185"/>
                    <a:pt x="140" y="177"/>
                    <a:pt x="106" y="176"/>
                  </a:cubicBezTo>
                  <a:cubicBezTo>
                    <a:pt x="106" y="81"/>
                    <a:pt x="106" y="81"/>
                    <a:pt x="106" y="81"/>
                  </a:cubicBezTo>
                  <a:cubicBezTo>
                    <a:pt x="110" y="76"/>
                    <a:pt x="116" y="74"/>
                    <a:pt x="122" y="74"/>
                  </a:cubicBezTo>
                  <a:cubicBezTo>
                    <a:pt x="130" y="74"/>
                    <a:pt x="138" y="79"/>
                    <a:pt x="141" y="86"/>
                  </a:cubicBezTo>
                  <a:cubicBezTo>
                    <a:pt x="145" y="79"/>
                    <a:pt x="152" y="74"/>
                    <a:pt x="161" y="74"/>
                  </a:cubicBezTo>
                  <a:cubicBezTo>
                    <a:pt x="169" y="74"/>
                    <a:pt x="177" y="79"/>
                    <a:pt x="180" y="86"/>
                  </a:cubicBezTo>
                  <a:cubicBezTo>
                    <a:pt x="180" y="45"/>
                    <a:pt x="147" y="11"/>
                    <a:pt x="106" y="10"/>
                  </a:cubicBezTo>
                  <a:cubicBezTo>
                    <a:pt x="106" y="3"/>
                    <a:pt x="106" y="3"/>
                    <a:pt x="106" y="3"/>
                  </a:cubicBezTo>
                  <a:cubicBezTo>
                    <a:pt x="106" y="1"/>
                    <a:pt x="105" y="0"/>
                    <a:pt x="103" y="0"/>
                  </a:cubicBezTo>
                  <a:cubicBezTo>
                    <a:pt x="101" y="0"/>
                    <a:pt x="100" y="1"/>
                    <a:pt x="100" y="3"/>
                  </a:cubicBezTo>
                  <a:cubicBezTo>
                    <a:pt x="100" y="10"/>
                    <a:pt x="100" y="10"/>
                    <a:pt x="100" y="10"/>
                  </a:cubicBezTo>
                  <a:cubicBezTo>
                    <a:pt x="59" y="11"/>
                    <a:pt x="26" y="45"/>
                    <a:pt x="26" y="86"/>
                  </a:cubicBezTo>
                  <a:cubicBezTo>
                    <a:pt x="29" y="79"/>
                    <a:pt x="37" y="74"/>
                    <a:pt x="45" y="74"/>
                  </a:cubicBezTo>
                  <a:cubicBezTo>
                    <a:pt x="53" y="74"/>
                    <a:pt x="61" y="79"/>
                    <a:pt x="64" y="86"/>
                  </a:cubicBezTo>
                  <a:cubicBezTo>
                    <a:pt x="67" y="79"/>
                    <a:pt x="75" y="74"/>
                    <a:pt x="84" y="74"/>
                  </a:cubicBezTo>
                  <a:cubicBezTo>
                    <a:pt x="90" y="74"/>
                    <a:pt x="96" y="76"/>
                    <a:pt x="100" y="81"/>
                  </a:cubicBezTo>
                  <a:cubicBezTo>
                    <a:pt x="100" y="176"/>
                    <a:pt x="100" y="176"/>
                    <a:pt x="100" y="176"/>
                  </a:cubicBezTo>
                  <a:cubicBezTo>
                    <a:pt x="65" y="177"/>
                    <a:pt x="31" y="185"/>
                    <a:pt x="0" y="202"/>
                  </a:cubicBezTo>
                  <a:moveTo>
                    <a:pt x="106" y="16"/>
                  </a:moveTo>
                  <a:cubicBezTo>
                    <a:pt x="106" y="16"/>
                    <a:pt x="130" y="25"/>
                    <a:pt x="141" y="75"/>
                  </a:cubicBezTo>
                  <a:cubicBezTo>
                    <a:pt x="136" y="70"/>
                    <a:pt x="129" y="67"/>
                    <a:pt x="122" y="67"/>
                  </a:cubicBezTo>
                  <a:cubicBezTo>
                    <a:pt x="116" y="67"/>
                    <a:pt x="111" y="69"/>
                    <a:pt x="106" y="73"/>
                  </a:cubicBezTo>
                  <a:lnTo>
                    <a:pt x="106" y="16"/>
                  </a:lnTo>
                  <a:close/>
                  <a:moveTo>
                    <a:pt x="64" y="75"/>
                  </a:moveTo>
                  <a:cubicBezTo>
                    <a:pt x="59" y="70"/>
                    <a:pt x="52" y="67"/>
                    <a:pt x="45" y="67"/>
                  </a:cubicBezTo>
                  <a:cubicBezTo>
                    <a:pt x="41" y="67"/>
                    <a:pt x="38" y="68"/>
                    <a:pt x="34" y="69"/>
                  </a:cubicBezTo>
                  <a:cubicBezTo>
                    <a:pt x="42" y="40"/>
                    <a:pt x="68" y="18"/>
                    <a:pt x="100" y="16"/>
                  </a:cubicBezTo>
                  <a:cubicBezTo>
                    <a:pt x="72" y="27"/>
                    <a:pt x="64" y="75"/>
                    <a:pt x="64" y="75"/>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0" name="Freeform 127"/>
            <p:cNvSpPr>
              <a:spLocks noEditPoints="1"/>
            </p:cNvSpPr>
            <p:nvPr/>
          </p:nvSpPr>
          <p:spPr bwMode="auto">
            <a:xfrm>
              <a:off x="8451850" y="4503738"/>
              <a:ext cx="449263" cy="290513"/>
            </a:xfrm>
            <a:custGeom>
              <a:avLst/>
              <a:gdLst>
                <a:gd name="T0" fmla="*/ 188 w 210"/>
                <a:gd name="T1" fmla="*/ 56 h 136"/>
                <a:gd name="T2" fmla="*/ 160 w 210"/>
                <a:gd name="T3" fmla="*/ 51 h 136"/>
                <a:gd name="T4" fmla="*/ 162 w 210"/>
                <a:gd name="T5" fmla="*/ 34 h 136"/>
                <a:gd name="T6" fmla="*/ 162 w 210"/>
                <a:gd name="T7" fmla="*/ 17 h 136"/>
                <a:gd name="T8" fmla="*/ 132 w 210"/>
                <a:gd name="T9" fmla="*/ 26 h 136"/>
                <a:gd name="T10" fmla="*/ 146 w 210"/>
                <a:gd name="T11" fmla="*/ 32 h 136"/>
                <a:gd name="T12" fmla="*/ 66 w 210"/>
                <a:gd name="T13" fmla="*/ 23 h 136"/>
                <a:gd name="T14" fmla="*/ 96 w 210"/>
                <a:gd name="T15" fmla="*/ 3 h 136"/>
                <a:gd name="T16" fmla="*/ 66 w 210"/>
                <a:gd name="T17" fmla="*/ 14 h 136"/>
                <a:gd name="T18" fmla="*/ 25 w 210"/>
                <a:gd name="T19" fmla="*/ 26 h 136"/>
                <a:gd name="T20" fmla="*/ 34 w 210"/>
                <a:gd name="T21" fmla="*/ 51 h 136"/>
                <a:gd name="T22" fmla="*/ 52 w 210"/>
                <a:gd name="T23" fmla="*/ 50 h 136"/>
                <a:gd name="T24" fmla="*/ 40 w 210"/>
                <a:gd name="T25" fmla="*/ 55 h 136"/>
                <a:gd name="T26" fmla="*/ 40 w 210"/>
                <a:gd name="T27" fmla="*/ 136 h 136"/>
                <a:gd name="T28" fmla="*/ 56 w 210"/>
                <a:gd name="T29" fmla="*/ 58 h 136"/>
                <a:gd name="T30" fmla="*/ 97 w 210"/>
                <a:gd name="T31" fmla="*/ 86 h 136"/>
                <a:gd name="T32" fmla="*/ 101 w 210"/>
                <a:gd name="T33" fmla="*/ 99 h 136"/>
                <a:gd name="T34" fmla="*/ 96 w 210"/>
                <a:gd name="T35" fmla="*/ 105 h 136"/>
                <a:gd name="T36" fmla="*/ 91 w 210"/>
                <a:gd name="T37" fmla="*/ 104 h 136"/>
                <a:gd name="T38" fmla="*/ 94 w 210"/>
                <a:gd name="T39" fmla="*/ 108 h 136"/>
                <a:gd name="T40" fmla="*/ 102 w 210"/>
                <a:gd name="T41" fmla="*/ 113 h 136"/>
                <a:gd name="T42" fmla="*/ 104 w 210"/>
                <a:gd name="T43" fmla="*/ 101 h 136"/>
                <a:gd name="T44" fmla="*/ 121 w 210"/>
                <a:gd name="T45" fmla="*/ 98 h 136"/>
                <a:gd name="T46" fmla="*/ 170 w 210"/>
                <a:gd name="T47" fmla="*/ 136 h 136"/>
                <a:gd name="T48" fmla="*/ 187 w 210"/>
                <a:gd name="T49" fmla="*/ 59 h 136"/>
                <a:gd name="T50" fmla="*/ 167 w 210"/>
                <a:gd name="T51" fmla="*/ 71 h 136"/>
                <a:gd name="T52" fmla="*/ 167 w 210"/>
                <a:gd name="T53" fmla="*/ 61 h 136"/>
                <a:gd name="T54" fmla="*/ 153 w 210"/>
                <a:gd name="T55" fmla="*/ 59 h 136"/>
                <a:gd name="T56" fmla="*/ 148 w 210"/>
                <a:gd name="T57" fmla="*/ 46 h 136"/>
                <a:gd name="T58" fmla="*/ 167 w 210"/>
                <a:gd name="T59" fmla="*/ 91 h 136"/>
                <a:gd name="T60" fmla="*/ 136 w 210"/>
                <a:gd name="T61" fmla="*/ 92 h 136"/>
                <a:gd name="T62" fmla="*/ 48 w 210"/>
                <a:gd name="T63" fmla="*/ 46 h 136"/>
                <a:gd name="T64" fmla="*/ 30 w 210"/>
                <a:gd name="T65" fmla="*/ 39 h 136"/>
                <a:gd name="T66" fmla="*/ 38 w 210"/>
                <a:gd name="T67" fmla="*/ 35 h 136"/>
                <a:gd name="T68" fmla="*/ 53 w 210"/>
                <a:gd name="T69" fmla="*/ 38 h 136"/>
                <a:gd name="T70" fmla="*/ 48 w 210"/>
                <a:gd name="T71" fmla="*/ 46 h 136"/>
                <a:gd name="T72" fmla="*/ 40 w 210"/>
                <a:gd name="T73" fmla="*/ 129 h 136"/>
                <a:gd name="T74" fmla="*/ 40 w 210"/>
                <a:gd name="T75" fmla="*/ 61 h 136"/>
                <a:gd name="T76" fmla="*/ 36 w 210"/>
                <a:gd name="T77" fmla="*/ 96 h 136"/>
                <a:gd name="T78" fmla="*/ 55 w 210"/>
                <a:gd name="T79" fmla="*/ 65 h 136"/>
                <a:gd name="T80" fmla="*/ 56 w 210"/>
                <a:gd name="T81" fmla="*/ 30 h 136"/>
                <a:gd name="T82" fmla="*/ 30 w 210"/>
                <a:gd name="T83" fmla="*/ 26 h 136"/>
                <a:gd name="T84" fmla="*/ 62 w 210"/>
                <a:gd name="T85" fmla="*/ 19 h 136"/>
                <a:gd name="T86" fmla="*/ 60 w 210"/>
                <a:gd name="T87" fmla="*/ 36 h 136"/>
                <a:gd name="T88" fmla="*/ 110 w 210"/>
                <a:gd name="T89" fmla="*/ 74 h 136"/>
                <a:gd name="T90" fmla="*/ 60 w 210"/>
                <a:gd name="T91" fmla="*/ 36 h 136"/>
                <a:gd name="T92" fmla="*/ 124 w 210"/>
                <a:gd name="T93" fmla="*/ 92 h 136"/>
                <a:gd name="T94" fmla="*/ 122 w 210"/>
                <a:gd name="T95" fmla="*/ 80 h 136"/>
                <a:gd name="T96" fmla="*/ 130 w 210"/>
                <a:gd name="T97" fmla="*/ 92 h 136"/>
                <a:gd name="T98" fmla="*/ 136 w 210"/>
                <a:gd name="T99" fmla="*/ 98 h 136"/>
                <a:gd name="T100" fmla="*/ 176 w 210"/>
                <a:gd name="T101" fmla="*/ 94 h 136"/>
                <a:gd name="T102" fmla="*/ 176 w 210"/>
                <a:gd name="T103" fmla="*/ 62 h 136"/>
                <a:gd name="T104" fmla="*/ 170 w 210"/>
                <a:gd name="T105" fmla="*/ 1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136">
                  <a:moveTo>
                    <a:pt x="187" y="59"/>
                  </a:moveTo>
                  <a:cubicBezTo>
                    <a:pt x="188" y="58"/>
                    <a:pt x="188" y="57"/>
                    <a:pt x="188" y="56"/>
                  </a:cubicBezTo>
                  <a:cubicBezTo>
                    <a:pt x="188" y="53"/>
                    <a:pt x="186" y="51"/>
                    <a:pt x="184" y="51"/>
                  </a:cubicBezTo>
                  <a:cubicBezTo>
                    <a:pt x="160" y="51"/>
                    <a:pt x="160" y="51"/>
                    <a:pt x="160" y="51"/>
                  </a:cubicBezTo>
                  <a:cubicBezTo>
                    <a:pt x="154" y="33"/>
                    <a:pt x="154" y="33"/>
                    <a:pt x="154" y="33"/>
                  </a:cubicBezTo>
                  <a:cubicBezTo>
                    <a:pt x="162" y="34"/>
                    <a:pt x="162" y="34"/>
                    <a:pt x="162" y="34"/>
                  </a:cubicBezTo>
                  <a:cubicBezTo>
                    <a:pt x="165" y="34"/>
                    <a:pt x="167" y="28"/>
                    <a:pt x="167" y="26"/>
                  </a:cubicBezTo>
                  <a:cubicBezTo>
                    <a:pt x="167" y="23"/>
                    <a:pt x="165" y="17"/>
                    <a:pt x="162" y="17"/>
                  </a:cubicBezTo>
                  <a:cubicBezTo>
                    <a:pt x="137" y="20"/>
                    <a:pt x="137" y="20"/>
                    <a:pt x="137" y="20"/>
                  </a:cubicBezTo>
                  <a:cubicBezTo>
                    <a:pt x="135" y="20"/>
                    <a:pt x="132" y="23"/>
                    <a:pt x="132" y="26"/>
                  </a:cubicBezTo>
                  <a:cubicBezTo>
                    <a:pt x="132" y="28"/>
                    <a:pt x="135" y="31"/>
                    <a:pt x="137" y="31"/>
                  </a:cubicBezTo>
                  <a:cubicBezTo>
                    <a:pt x="146" y="32"/>
                    <a:pt x="146" y="32"/>
                    <a:pt x="146" y="32"/>
                  </a:cubicBezTo>
                  <a:cubicBezTo>
                    <a:pt x="131" y="77"/>
                    <a:pt x="131" y="77"/>
                    <a:pt x="131" y="77"/>
                  </a:cubicBezTo>
                  <a:cubicBezTo>
                    <a:pt x="94" y="66"/>
                    <a:pt x="71" y="31"/>
                    <a:pt x="66" y="23"/>
                  </a:cubicBezTo>
                  <a:cubicBezTo>
                    <a:pt x="71" y="17"/>
                    <a:pt x="83" y="9"/>
                    <a:pt x="92" y="7"/>
                  </a:cubicBezTo>
                  <a:cubicBezTo>
                    <a:pt x="95" y="6"/>
                    <a:pt x="96" y="6"/>
                    <a:pt x="96" y="3"/>
                  </a:cubicBezTo>
                  <a:cubicBezTo>
                    <a:pt x="96" y="0"/>
                    <a:pt x="93" y="0"/>
                    <a:pt x="93" y="0"/>
                  </a:cubicBezTo>
                  <a:cubicBezTo>
                    <a:pt x="81" y="3"/>
                    <a:pt x="72" y="8"/>
                    <a:pt x="66" y="14"/>
                  </a:cubicBezTo>
                  <a:cubicBezTo>
                    <a:pt x="36" y="14"/>
                    <a:pt x="36" y="14"/>
                    <a:pt x="36" y="14"/>
                  </a:cubicBezTo>
                  <a:cubicBezTo>
                    <a:pt x="30" y="14"/>
                    <a:pt x="25" y="19"/>
                    <a:pt x="25" y="26"/>
                  </a:cubicBezTo>
                  <a:cubicBezTo>
                    <a:pt x="25" y="39"/>
                    <a:pt x="25" y="39"/>
                    <a:pt x="25" y="39"/>
                  </a:cubicBezTo>
                  <a:cubicBezTo>
                    <a:pt x="25" y="45"/>
                    <a:pt x="28" y="51"/>
                    <a:pt x="34" y="51"/>
                  </a:cubicBezTo>
                  <a:cubicBezTo>
                    <a:pt x="48" y="51"/>
                    <a:pt x="48" y="51"/>
                    <a:pt x="48" y="51"/>
                  </a:cubicBezTo>
                  <a:cubicBezTo>
                    <a:pt x="49" y="51"/>
                    <a:pt x="50" y="50"/>
                    <a:pt x="52" y="50"/>
                  </a:cubicBezTo>
                  <a:cubicBezTo>
                    <a:pt x="51" y="52"/>
                    <a:pt x="51" y="54"/>
                    <a:pt x="50" y="56"/>
                  </a:cubicBezTo>
                  <a:cubicBezTo>
                    <a:pt x="47" y="55"/>
                    <a:pt x="44" y="55"/>
                    <a:pt x="40" y="55"/>
                  </a:cubicBezTo>
                  <a:cubicBezTo>
                    <a:pt x="18" y="55"/>
                    <a:pt x="0" y="73"/>
                    <a:pt x="0" y="95"/>
                  </a:cubicBezTo>
                  <a:cubicBezTo>
                    <a:pt x="0" y="117"/>
                    <a:pt x="18" y="136"/>
                    <a:pt x="40" y="136"/>
                  </a:cubicBezTo>
                  <a:cubicBezTo>
                    <a:pt x="63" y="136"/>
                    <a:pt x="81" y="117"/>
                    <a:pt x="81" y="95"/>
                  </a:cubicBezTo>
                  <a:cubicBezTo>
                    <a:pt x="81" y="79"/>
                    <a:pt x="71" y="65"/>
                    <a:pt x="56" y="58"/>
                  </a:cubicBezTo>
                  <a:cubicBezTo>
                    <a:pt x="57" y="55"/>
                    <a:pt x="58" y="50"/>
                    <a:pt x="58" y="46"/>
                  </a:cubicBezTo>
                  <a:cubicBezTo>
                    <a:pt x="65" y="55"/>
                    <a:pt x="81" y="73"/>
                    <a:pt x="97" y="86"/>
                  </a:cubicBezTo>
                  <a:cubicBezTo>
                    <a:pt x="96" y="87"/>
                    <a:pt x="96" y="88"/>
                    <a:pt x="96" y="88"/>
                  </a:cubicBezTo>
                  <a:cubicBezTo>
                    <a:pt x="96" y="93"/>
                    <a:pt x="98" y="96"/>
                    <a:pt x="101" y="99"/>
                  </a:cubicBezTo>
                  <a:cubicBezTo>
                    <a:pt x="99" y="102"/>
                    <a:pt x="99" y="102"/>
                    <a:pt x="99" y="102"/>
                  </a:cubicBezTo>
                  <a:cubicBezTo>
                    <a:pt x="96" y="105"/>
                    <a:pt x="96" y="105"/>
                    <a:pt x="96" y="105"/>
                  </a:cubicBezTo>
                  <a:cubicBezTo>
                    <a:pt x="94" y="102"/>
                    <a:pt x="94" y="102"/>
                    <a:pt x="94" y="102"/>
                  </a:cubicBezTo>
                  <a:cubicBezTo>
                    <a:pt x="91" y="104"/>
                    <a:pt x="91" y="104"/>
                    <a:pt x="91" y="104"/>
                  </a:cubicBezTo>
                  <a:cubicBezTo>
                    <a:pt x="95" y="108"/>
                    <a:pt x="95" y="108"/>
                    <a:pt x="95" y="108"/>
                  </a:cubicBezTo>
                  <a:cubicBezTo>
                    <a:pt x="94" y="108"/>
                    <a:pt x="94" y="108"/>
                    <a:pt x="94" y="108"/>
                  </a:cubicBezTo>
                  <a:cubicBezTo>
                    <a:pt x="100" y="114"/>
                    <a:pt x="100" y="114"/>
                    <a:pt x="100" y="114"/>
                  </a:cubicBezTo>
                  <a:cubicBezTo>
                    <a:pt x="102" y="113"/>
                    <a:pt x="102" y="113"/>
                    <a:pt x="102" y="113"/>
                  </a:cubicBezTo>
                  <a:cubicBezTo>
                    <a:pt x="98" y="108"/>
                    <a:pt x="98" y="108"/>
                    <a:pt x="98" y="108"/>
                  </a:cubicBezTo>
                  <a:cubicBezTo>
                    <a:pt x="104" y="101"/>
                    <a:pt x="104" y="101"/>
                    <a:pt x="104" y="101"/>
                  </a:cubicBezTo>
                  <a:cubicBezTo>
                    <a:pt x="106" y="102"/>
                    <a:pt x="108" y="103"/>
                    <a:pt x="111" y="103"/>
                  </a:cubicBezTo>
                  <a:cubicBezTo>
                    <a:pt x="114" y="103"/>
                    <a:pt x="118" y="101"/>
                    <a:pt x="121" y="98"/>
                  </a:cubicBezTo>
                  <a:cubicBezTo>
                    <a:pt x="130" y="98"/>
                    <a:pt x="130" y="98"/>
                    <a:pt x="130" y="98"/>
                  </a:cubicBezTo>
                  <a:cubicBezTo>
                    <a:pt x="131" y="119"/>
                    <a:pt x="148" y="136"/>
                    <a:pt x="170" y="136"/>
                  </a:cubicBezTo>
                  <a:cubicBezTo>
                    <a:pt x="192" y="136"/>
                    <a:pt x="210" y="117"/>
                    <a:pt x="210" y="95"/>
                  </a:cubicBezTo>
                  <a:cubicBezTo>
                    <a:pt x="210" y="79"/>
                    <a:pt x="201" y="66"/>
                    <a:pt x="187" y="59"/>
                  </a:cubicBezTo>
                  <a:moveTo>
                    <a:pt x="167" y="61"/>
                  </a:moveTo>
                  <a:cubicBezTo>
                    <a:pt x="167" y="71"/>
                    <a:pt x="167" y="71"/>
                    <a:pt x="167" y="71"/>
                  </a:cubicBezTo>
                  <a:cubicBezTo>
                    <a:pt x="163" y="62"/>
                    <a:pt x="163" y="62"/>
                    <a:pt x="163" y="62"/>
                  </a:cubicBezTo>
                  <a:cubicBezTo>
                    <a:pt x="164" y="62"/>
                    <a:pt x="166" y="61"/>
                    <a:pt x="167" y="61"/>
                  </a:cubicBezTo>
                  <a:moveTo>
                    <a:pt x="148" y="46"/>
                  </a:moveTo>
                  <a:cubicBezTo>
                    <a:pt x="153" y="59"/>
                    <a:pt x="153" y="59"/>
                    <a:pt x="153" y="59"/>
                  </a:cubicBezTo>
                  <a:cubicBezTo>
                    <a:pt x="148" y="61"/>
                    <a:pt x="144" y="64"/>
                    <a:pt x="141" y="67"/>
                  </a:cubicBezTo>
                  <a:lnTo>
                    <a:pt x="148" y="46"/>
                  </a:lnTo>
                  <a:close/>
                  <a:moveTo>
                    <a:pt x="156" y="64"/>
                  </a:moveTo>
                  <a:cubicBezTo>
                    <a:pt x="167" y="91"/>
                    <a:pt x="167" y="91"/>
                    <a:pt x="167" y="91"/>
                  </a:cubicBezTo>
                  <a:cubicBezTo>
                    <a:pt x="167" y="92"/>
                    <a:pt x="167" y="92"/>
                    <a:pt x="167" y="92"/>
                  </a:cubicBezTo>
                  <a:cubicBezTo>
                    <a:pt x="136" y="92"/>
                    <a:pt x="136" y="92"/>
                    <a:pt x="136" y="92"/>
                  </a:cubicBezTo>
                  <a:cubicBezTo>
                    <a:pt x="137" y="80"/>
                    <a:pt x="145" y="69"/>
                    <a:pt x="156" y="64"/>
                  </a:cubicBezTo>
                  <a:moveTo>
                    <a:pt x="48" y="46"/>
                  </a:moveTo>
                  <a:cubicBezTo>
                    <a:pt x="34" y="46"/>
                    <a:pt x="34" y="46"/>
                    <a:pt x="34" y="46"/>
                  </a:cubicBezTo>
                  <a:cubicBezTo>
                    <a:pt x="30" y="46"/>
                    <a:pt x="30" y="43"/>
                    <a:pt x="30" y="39"/>
                  </a:cubicBezTo>
                  <a:cubicBezTo>
                    <a:pt x="30" y="35"/>
                    <a:pt x="30" y="35"/>
                    <a:pt x="30" y="35"/>
                  </a:cubicBezTo>
                  <a:cubicBezTo>
                    <a:pt x="38" y="35"/>
                    <a:pt x="38" y="35"/>
                    <a:pt x="38" y="35"/>
                  </a:cubicBezTo>
                  <a:cubicBezTo>
                    <a:pt x="54" y="35"/>
                    <a:pt x="54" y="35"/>
                    <a:pt x="54" y="35"/>
                  </a:cubicBezTo>
                  <a:cubicBezTo>
                    <a:pt x="53" y="37"/>
                    <a:pt x="53" y="38"/>
                    <a:pt x="53" y="38"/>
                  </a:cubicBezTo>
                  <a:cubicBezTo>
                    <a:pt x="53" y="40"/>
                    <a:pt x="53" y="42"/>
                    <a:pt x="52" y="44"/>
                  </a:cubicBezTo>
                  <a:cubicBezTo>
                    <a:pt x="51" y="45"/>
                    <a:pt x="49" y="46"/>
                    <a:pt x="48" y="46"/>
                  </a:cubicBezTo>
                  <a:moveTo>
                    <a:pt x="74" y="95"/>
                  </a:moveTo>
                  <a:cubicBezTo>
                    <a:pt x="74" y="114"/>
                    <a:pt x="59" y="129"/>
                    <a:pt x="40" y="129"/>
                  </a:cubicBezTo>
                  <a:cubicBezTo>
                    <a:pt x="22" y="129"/>
                    <a:pt x="6" y="114"/>
                    <a:pt x="6" y="95"/>
                  </a:cubicBezTo>
                  <a:cubicBezTo>
                    <a:pt x="6" y="76"/>
                    <a:pt x="22" y="61"/>
                    <a:pt x="40" y="61"/>
                  </a:cubicBezTo>
                  <a:cubicBezTo>
                    <a:pt x="43" y="61"/>
                    <a:pt x="46" y="62"/>
                    <a:pt x="49" y="62"/>
                  </a:cubicBezTo>
                  <a:cubicBezTo>
                    <a:pt x="44" y="84"/>
                    <a:pt x="37" y="96"/>
                    <a:pt x="36" y="96"/>
                  </a:cubicBezTo>
                  <a:cubicBezTo>
                    <a:pt x="42" y="99"/>
                    <a:pt x="42" y="99"/>
                    <a:pt x="42" y="99"/>
                  </a:cubicBezTo>
                  <a:cubicBezTo>
                    <a:pt x="42" y="99"/>
                    <a:pt x="50" y="87"/>
                    <a:pt x="55" y="65"/>
                  </a:cubicBezTo>
                  <a:cubicBezTo>
                    <a:pt x="66" y="70"/>
                    <a:pt x="74" y="82"/>
                    <a:pt x="74" y="95"/>
                  </a:cubicBezTo>
                  <a:moveTo>
                    <a:pt x="56" y="30"/>
                  </a:moveTo>
                  <a:cubicBezTo>
                    <a:pt x="30" y="30"/>
                    <a:pt x="30" y="30"/>
                    <a:pt x="30" y="30"/>
                  </a:cubicBezTo>
                  <a:cubicBezTo>
                    <a:pt x="30" y="26"/>
                    <a:pt x="30" y="26"/>
                    <a:pt x="30" y="26"/>
                  </a:cubicBezTo>
                  <a:cubicBezTo>
                    <a:pt x="30" y="22"/>
                    <a:pt x="33" y="19"/>
                    <a:pt x="36" y="19"/>
                  </a:cubicBezTo>
                  <a:cubicBezTo>
                    <a:pt x="62" y="19"/>
                    <a:pt x="62" y="19"/>
                    <a:pt x="62" y="19"/>
                  </a:cubicBezTo>
                  <a:cubicBezTo>
                    <a:pt x="59" y="23"/>
                    <a:pt x="57" y="27"/>
                    <a:pt x="56" y="30"/>
                  </a:cubicBezTo>
                  <a:moveTo>
                    <a:pt x="60" y="36"/>
                  </a:moveTo>
                  <a:cubicBezTo>
                    <a:pt x="60" y="35"/>
                    <a:pt x="61" y="32"/>
                    <a:pt x="63" y="29"/>
                  </a:cubicBezTo>
                  <a:cubicBezTo>
                    <a:pt x="69" y="39"/>
                    <a:pt x="85" y="61"/>
                    <a:pt x="110" y="74"/>
                  </a:cubicBezTo>
                  <a:cubicBezTo>
                    <a:pt x="105" y="75"/>
                    <a:pt x="102" y="77"/>
                    <a:pt x="99" y="80"/>
                  </a:cubicBezTo>
                  <a:cubicBezTo>
                    <a:pt x="84" y="66"/>
                    <a:pt x="67" y="46"/>
                    <a:pt x="60" y="36"/>
                  </a:cubicBezTo>
                  <a:moveTo>
                    <a:pt x="130" y="92"/>
                  </a:moveTo>
                  <a:cubicBezTo>
                    <a:pt x="124" y="92"/>
                    <a:pt x="124" y="92"/>
                    <a:pt x="124" y="92"/>
                  </a:cubicBezTo>
                  <a:cubicBezTo>
                    <a:pt x="124" y="91"/>
                    <a:pt x="125" y="90"/>
                    <a:pt x="125" y="88"/>
                  </a:cubicBezTo>
                  <a:cubicBezTo>
                    <a:pt x="125" y="85"/>
                    <a:pt x="124" y="82"/>
                    <a:pt x="122" y="80"/>
                  </a:cubicBezTo>
                  <a:cubicBezTo>
                    <a:pt x="125" y="81"/>
                    <a:pt x="128" y="82"/>
                    <a:pt x="131" y="83"/>
                  </a:cubicBezTo>
                  <a:cubicBezTo>
                    <a:pt x="130" y="86"/>
                    <a:pt x="130" y="89"/>
                    <a:pt x="130" y="92"/>
                  </a:cubicBezTo>
                  <a:moveTo>
                    <a:pt x="170" y="129"/>
                  </a:moveTo>
                  <a:cubicBezTo>
                    <a:pt x="152" y="129"/>
                    <a:pt x="137" y="116"/>
                    <a:pt x="136" y="98"/>
                  </a:cubicBezTo>
                  <a:cubicBezTo>
                    <a:pt x="176" y="98"/>
                    <a:pt x="176" y="98"/>
                    <a:pt x="176" y="98"/>
                  </a:cubicBezTo>
                  <a:cubicBezTo>
                    <a:pt x="176" y="94"/>
                    <a:pt x="176" y="94"/>
                    <a:pt x="176" y="94"/>
                  </a:cubicBezTo>
                  <a:cubicBezTo>
                    <a:pt x="176" y="94"/>
                    <a:pt x="176" y="94"/>
                    <a:pt x="176" y="94"/>
                  </a:cubicBezTo>
                  <a:cubicBezTo>
                    <a:pt x="176" y="62"/>
                    <a:pt x="176" y="62"/>
                    <a:pt x="176" y="62"/>
                  </a:cubicBezTo>
                  <a:cubicBezTo>
                    <a:pt x="192" y="65"/>
                    <a:pt x="204" y="79"/>
                    <a:pt x="204" y="95"/>
                  </a:cubicBezTo>
                  <a:cubicBezTo>
                    <a:pt x="204" y="114"/>
                    <a:pt x="188" y="129"/>
                    <a:pt x="170" y="129"/>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1" name="Freeform 128"/>
            <p:cNvSpPr>
              <a:spLocks/>
            </p:cNvSpPr>
            <p:nvPr/>
          </p:nvSpPr>
          <p:spPr bwMode="auto">
            <a:xfrm>
              <a:off x="8472488" y="3243263"/>
              <a:ext cx="230188" cy="193675"/>
            </a:xfrm>
            <a:custGeom>
              <a:avLst/>
              <a:gdLst>
                <a:gd name="T0" fmla="*/ 74 w 107"/>
                <a:gd name="T1" fmla="*/ 0 h 90"/>
                <a:gd name="T2" fmla="*/ 54 w 107"/>
                <a:gd name="T3" fmla="*/ 12 h 90"/>
                <a:gd name="T4" fmla="*/ 33 w 107"/>
                <a:gd name="T5" fmla="*/ 0 h 90"/>
                <a:gd name="T6" fmla="*/ 8 w 107"/>
                <a:gd name="T7" fmla="*/ 42 h 90"/>
                <a:gd name="T8" fmla="*/ 54 w 107"/>
                <a:gd name="T9" fmla="*/ 90 h 90"/>
                <a:gd name="T10" fmla="*/ 99 w 107"/>
                <a:gd name="T11" fmla="*/ 42 h 90"/>
                <a:gd name="T12" fmla="*/ 74 w 10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07" h="90">
                  <a:moveTo>
                    <a:pt x="74" y="0"/>
                  </a:moveTo>
                  <a:cubicBezTo>
                    <a:pt x="65" y="0"/>
                    <a:pt x="57" y="4"/>
                    <a:pt x="54" y="12"/>
                  </a:cubicBezTo>
                  <a:cubicBezTo>
                    <a:pt x="50" y="4"/>
                    <a:pt x="42" y="0"/>
                    <a:pt x="33" y="0"/>
                  </a:cubicBezTo>
                  <a:cubicBezTo>
                    <a:pt x="18" y="0"/>
                    <a:pt x="0" y="11"/>
                    <a:pt x="8" y="42"/>
                  </a:cubicBezTo>
                  <a:cubicBezTo>
                    <a:pt x="18" y="72"/>
                    <a:pt x="54" y="90"/>
                    <a:pt x="54" y="90"/>
                  </a:cubicBezTo>
                  <a:cubicBezTo>
                    <a:pt x="54" y="90"/>
                    <a:pt x="89" y="72"/>
                    <a:pt x="99" y="42"/>
                  </a:cubicBezTo>
                  <a:cubicBezTo>
                    <a:pt x="107" y="11"/>
                    <a:pt x="88" y="0"/>
                    <a:pt x="74" y="0"/>
                  </a:cubicBezTo>
                </a:path>
              </a:pathLst>
            </a:custGeom>
            <a:solidFill>
              <a:srgbClr val="F8FC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1" name="文本框 90">
            <a:extLst>
              <a:ext uri="{FF2B5EF4-FFF2-40B4-BE49-F238E27FC236}">
                <a16:creationId xmlns:a16="http://schemas.microsoft.com/office/drawing/2014/main" id="{2C03A0A3-E27D-445F-89DF-E2FB8090B7AC}"/>
              </a:ext>
            </a:extLst>
          </p:cNvPr>
          <p:cNvSpPr txBox="1"/>
          <p:nvPr/>
        </p:nvSpPr>
        <p:spPr>
          <a:xfrm>
            <a:off x="2181734" y="351076"/>
            <a:ext cx="2210862" cy="369332"/>
          </a:xfrm>
          <a:prstGeom prst="rect">
            <a:avLst/>
          </a:prstGeom>
          <a:noFill/>
        </p:spPr>
        <p:txBody>
          <a:bodyPr wrap="none" rtlCol="0">
            <a:spAutoFit/>
          </a:bodyPr>
          <a:lstStyle/>
          <a:p>
            <a:r>
              <a:rPr lang="en-US" altLang="zh-CN" b="1" dirty="0"/>
              <a:t>2017-2018</a:t>
            </a:r>
            <a:r>
              <a:rPr lang="zh-CN" altLang="en-US" b="1" dirty="0"/>
              <a:t>工作建议</a:t>
            </a:r>
          </a:p>
        </p:txBody>
      </p:sp>
    </p:spTree>
    <p:extLst>
      <p:ext uri="{BB962C8B-B14F-4D97-AF65-F5344CB8AC3E}">
        <p14:creationId xmlns:p14="http://schemas.microsoft.com/office/powerpoint/2010/main" val="38504823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0"/>
          <p:cNvSpPr>
            <a:spLocks/>
          </p:cNvSpPr>
          <p:nvPr/>
        </p:nvSpPr>
        <p:spPr bwMode="auto">
          <a:xfrm>
            <a:off x="1007063" y="1413639"/>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文本框 26"/>
          <p:cNvSpPr txBox="1"/>
          <p:nvPr/>
        </p:nvSpPr>
        <p:spPr>
          <a:xfrm>
            <a:off x="940215" y="2213240"/>
            <a:ext cx="10662823" cy="683264"/>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我们的工作在华为预备队专家的主导下，主要集中在企业培训和企业促活上，并且很好的完成的预计的目标。但是我们从之前的解决方案团队到后面转为大连基地组，都缺乏标准化的工作流程，尤其体现在以下几个方面：</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6916738" y="639763"/>
            <a:ext cx="4686300" cy="1169988"/>
          </a:xfrm>
          <a:custGeom>
            <a:avLst/>
            <a:gdLst>
              <a:gd name="T0" fmla="*/ 20 w 532"/>
              <a:gd name="T1" fmla="*/ 0 h 133"/>
              <a:gd name="T2" fmla="*/ 512 w 532"/>
              <a:gd name="T3" fmla="*/ 0 h 133"/>
              <a:gd name="T4" fmla="*/ 532 w 532"/>
              <a:gd name="T5" fmla="*/ 19 h 133"/>
              <a:gd name="T6" fmla="*/ 532 w 532"/>
              <a:gd name="T7" fmla="*/ 113 h 133"/>
              <a:gd name="T8" fmla="*/ 512 w 532"/>
              <a:gd name="T9" fmla="*/ 133 h 133"/>
              <a:gd name="T10" fmla="*/ 20 w 532"/>
              <a:gd name="T11" fmla="*/ 133 h 133"/>
              <a:gd name="T12" fmla="*/ 0 w 532"/>
              <a:gd name="T13" fmla="*/ 113 h 133"/>
              <a:gd name="T14" fmla="*/ 0 w 532"/>
              <a:gd name="T15" fmla="*/ 19 h 133"/>
              <a:gd name="T16" fmla="*/ 20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20" y="0"/>
                </a:moveTo>
                <a:cubicBezTo>
                  <a:pt x="512" y="0"/>
                  <a:pt x="512" y="0"/>
                  <a:pt x="512" y="0"/>
                </a:cubicBezTo>
                <a:cubicBezTo>
                  <a:pt x="523" y="0"/>
                  <a:pt x="532" y="9"/>
                  <a:pt x="532" y="19"/>
                </a:cubicBezTo>
                <a:cubicBezTo>
                  <a:pt x="532" y="113"/>
                  <a:pt x="532" y="113"/>
                  <a:pt x="532" y="113"/>
                </a:cubicBezTo>
                <a:cubicBezTo>
                  <a:pt x="532" y="124"/>
                  <a:pt x="523" y="133"/>
                  <a:pt x="512" y="133"/>
                </a:cubicBezTo>
                <a:cubicBezTo>
                  <a:pt x="20" y="133"/>
                  <a:pt x="20" y="133"/>
                  <a:pt x="20" y="133"/>
                </a:cubicBezTo>
                <a:cubicBezTo>
                  <a:pt x="9" y="133"/>
                  <a:pt x="0" y="124"/>
                  <a:pt x="0" y="113"/>
                </a:cubicBezTo>
                <a:cubicBezTo>
                  <a:pt x="0" y="19"/>
                  <a:pt x="0" y="19"/>
                  <a:pt x="0" y="19"/>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6961188" y="684213"/>
            <a:ext cx="4597400" cy="1081088"/>
          </a:xfrm>
          <a:custGeom>
            <a:avLst/>
            <a:gdLst>
              <a:gd name="T0" fmla="*/ 15 w 522"/>
              <a:gd name="T1" fmla="*/ 0 h 123"/>
              <a:gd name="T2" fmla="*/ 508 w 522"/>
              <a:gd name="T3" fmla="*/ 0 h 123"/>
              <a:gd name="T4" fmla="*/ 509 w 522"/>
              <a:gd name="T5" fmla="*/ 0 h 123"/>
              <a:gd name="T6" fmla="*/ 521 w 522"/>
              <a:gd name="T7" fmla="*/ 9 h 123"/>
              <a:gd name="T8" fmla="*/ 522 w 522"/>
              <a:gd name="T9" fmla="*/ 14 h 123"/>
              <a:gd name="T10" fmla="*/ 522 w 522"/>
              <a:gd name="T11" fmla="*/ 109 h 123"/>
              <a:gd name="T12" fmla="*/ 522 w 522"/>
              <a:gd name="T13" fmla="*/ 111 h 123"/>
              <a:gd name="T14" fmla="*/ 512 w 522"/>
              <a:gd name="T15" fmla="*/ 122 h 123"/>
              <a:gd name="T16" fmla="*/ 507 w 522"/>
              <a:gd name="T17" fmla="*/ 123 h 123"/>
              <a:gd name="T18" fmla="*/ 14 w 522"/>
              <a:gd name="T19" fmla="*/ 123 h 123"/>
              <a:gd name="T20" fmla="*/ 13 w 522"/>
              <a:gd name="T21" fmla="*/ 123 h 123"/>
              <a:gd name="T22" fmla="*/ 1 w 522"/>
              <a:gd name="T23" fmla="*/ 114 h 123"/>
              <a:gd name="T24" fmla="*/ 0 w 522"/>
              <a:gd name="T25" fmla="*/ 108 h 123"/>
              <a:gd name="T26" fmla="*/ 0 w 522"/>
              <a:gd name="T27" fmla="*/ 14 h 123"/>
              <a:gd name="T28" fmla="*/ 0 w 522"/>
              <a:gd name="T29" fmla="*/ 12 h 123"/>
              <a:gd name="T30" fmla="*/ 10 w 522"/>
              <a:gd name="T31" fmla="*/ 1 h 123"/>
              <a:gd name="T32" fmla="*/ 15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15" y="0"/>
                </a:moveTo>
                <a:cubicBezTo>
                  <a:pt x="508" y="0"/>
                  <a:pt x="508" y="0"/>
                  <a:pt x="508" y="0"/>
                </a:cubicBezTo>
                <a:cubicBezTo>
                  <a:pt x="509" y="0"/>
                  <a:pt x="509" y="0"/>
                  <a:pt x="509" y="0"/>
                </a:cubicBezTo>
                <a:cubicBezTo>
                  <a:pt x="515" y="1"/>
                  <a:pt x="519" y="4"/>
                  <a:pt x="521" y="9"/>
                </a:cubicBezTo>
                <a:cubicBezTo>
                  <a:pt x="522" y="11"/>
                  <a:pt x="522" y="13"/>
                  <a:pt x="522" y="14"/>
                </a:cubicBezTo>
                <a:cubicBezTo>
                  <a:pt x="522" y="109"/>
                  <a:pt x="522" y="109"/>
                  <a:pt x="522" y="109"/>
                </a:cubicBezTo>
                <a:cubicBezTo>
                  <a:pt x="522" y="111"/>
                  <a:pt x="522" y="111"/>
                  <a:pt x="522" y="111"/>
                </a:cubicBezTo>
                <a:cubicBezTo>
                  <a:pt x="521" y="116"/>
                  <a:pt x="517" y="120"/>
                  <a:pt x="512" y="122"/>
                </a:cubicBezTo>
                <a:cubicBezTo>
                  <a:pt x="511" y="123"/>
                  <a:pt x="509" y="123"/>
                  <a:pt x="507" y="123"/>
                </a:cubicBezTo>
                <a:cubicBezTo>
                  <a:pt x="14" y="123"/>
                  <a:pt x="14" y="123"/>
                  <a:pt x="14" y="123"/>
                </a:cubicBezTo>
                <a:cubicBezTo>
                  <a:pt x="13" y="123"/>
                  <a:pt x="13" y="123"/>
                  <a:pt x="13" y="123"/>
                </a:cubicBezTo>
                <a:cubicBezTo>
                  <a:pt x="7" y="122"/>
                  <a:pt x="3" y="119"/>
                  <a:pt x="1" y="114"/>
                </a:cubicBezTo>
                <a:cubicBezTo>
                  <a:pt x="0" y="112"/>
                  <a:pt x="0" y="110"/>
                  <a:pt x="0" y="108"/>
                </a:cubicBezTo>
                <a:cubicBezTo>
                  <a:pt x="0" y="14"/>
                  <a:pt x="0" y="14"/>
                  <a:pt x="0" y="14"/>
                </a:cubicBezTo>
                <a:cubicBezTo>
                  <a:pt x="0" y="12"/>
                  <a:pt x="0" y="12"/>
                  <a:pt x="0" y="12"/>
                </a:cubicBezTo>
                <a:cubicBezTo>
                  <a:pt x="1" y="7"/>
                  <a:pt x="5" y="3"/>
                  <a:pt x="10" y="1"/>
                </a:cubicBezTo>
                <a:cubicBezTo>
                  <a:pt x="11" y="0"/>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092950" y="349250"/>
            <a:ext cx="1762125" cy="1749425"/>
          </a:xfrm>
          <a:custGeom>
            <a:avLst/>
            <a:gdLst>
              <a:gd name="T0" fmla="*/ 117 w 200"/>
              <a:gd name="T1" fmla="*/ 7 h 199"/>
              <a:gd name="T2" fmla="*/ 193 w 200"/>
              <a:gd name="T3" fmla="*/ 83 h 199"/>
              <a:gd name="T4" fmla="*/ 195 w 200"/>
              <a:gd name="T5" fmla="*/ 85 h 199"/>
              <a:gd name="T6" fmla="*/ 199 w 200"/>
              <a:gd name="T7" fmla="*/ 94 h 199"/>
              <a:gd name="T8" fmla="*/ 199 w 200"/>
              <a:gd name="T9" fmla="*/ 96 h 199"/>
              <a:gd name="T10" fmla="*/ 198 w 200"/>
              <a:gd name="T11" fmla="*/ 108 h 199"/>
              <a:gd name="T12" fmla="*/ 197 w 200"/>
              <a:gd name="T13" fmla="*/ 110 h 199"/>
              <a:gd name="T14" fmla="*/ 192 w 200"/>
              <a:gd name="T15" fmla="*/ 117 h 199"/>
              <a:gd name="T16" fmla="*/ 116 w 200"/>
              <a:gd name="T17" fmla="*/ 193 h 199"/>
              <a:gd name="T18" fmla="*/ 114 w 200"/>
              <a:gd name="T19" fmla="*/ 194 h 199"/>
              <a:gd name="T20" fmla="*/ 106 w 200"/>
              <a:gd name="T21" fmla="*/ 198 h 199"/>
              <a:gd name="T22" fmla="*/ 103 w 200"/>
              <a:gd name="T23" fmla="*/ 199 h 199"/>
              <a:gd name="T24" fmla="*/ 92 w 200"/>
              <a:gd name="T25" fmla="*/ 198 h 199"/>
              <a:gd name="T26" fmla="*/ 90 w 200"/>
              <a:gd name="T27" fmla="*/ 197 h 199"/>
              <a:gd name="T28" fmla="*/ 83 w 200"/>
              <a:gd name="T29" fmla="*/ 192 h 199"/>
              <a:gd name="T30" fmla="*/ 7 w 200"/>
              <a:gd name="T31" fmla="*/ 116 h 199"/>
              <a:gd name="T32" fmla="*/ 5 w 200"/>
              <a:gd name="T33" fmla="*/ 114 h 199"/>
              <a:gd name="T34" fmla="*/ 1 w 200"/>
              <a:gd name="T35" fmla="*/ 105 h 199"/>
              <a:gd name="T36" fmla="*/ 1 w 200"/>
              <a:gd name="T37" fmla="*/ 103 h 199"/>
              <a:gd name="T38" fmla="*/ 2 w 200"/>
              <a:gd name="T39" fmla="*/ 91 h 199"/>
              <a:gd name="T40" fmla="*/ 3 w 200"/>
              <a:gd name="T41" fmla="*/ 89 h 199"/>
              <a:gd name="T42" fmla="*/ 7 w 200"/>
              <a:gd name="T43" fmla="*/ 82 h 199"/>
              <a:gd name="T44" fmla="*/ 83 w 200"/>
              <a:gd name="T45" fmla="*/ 6 h 199"/>
              <a:gd name="T46" fmla="*/ 85 w 200"/>
              <a:gd name="T47" fmla="*/ 5 h 199"/>
              <a:gd name="T48" fmla="*/ 94 w 200"/>
              <a:gd name="T49" fmla="*/ 1 h 199"/>
              <a:gd name="T50" fmla="*/ 96 w 200"/>
              <a:gd name="T51" fmla="*/ 0 h 199"/>
              <a:gd name="T52" fmla="*/ 108 w 200"/>
              <a:gd name="T53" fmla="*/ 1 h 199"/>
              <a:gd name="T54" fmla="*/ 110 w 200"/>
              <a:gd name="T55" fmla="*/ 2 h 199"/>
              <a:gd name="T56" fmla="*/ 117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119938" y="376238"/>
            <a:ext cx="1700213" cy="16970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7323138" y="577850"/>
            <a:ext cx="1303338" cy="1292225"/>
          </a:xfrm>
          <a:custGeom>
            <a:avLst/>
            <a:gdLst>
              <a:gd name="T0" fmla="*/ 410 w 821"/>
              <a:gd name="T1" fmla="*/ 0 h 814"/>
              <a:gd name="T2" fmla="*/ 821 w 821"/>
              <a:gd name="T3" fmla="*/ 404 h 814"/>
              <a:gd name="T4" fmla="*/ 410 w 821"/>
              <a:gd name="T5" fmla="*/ 814 h 814"/>
              <a:gd name="T6" fmla="*/ 0 w 821"/>
              <a:gd name="T7" fmla="*/ 404 h 814"/>
              <a:gd name="T8" fmla="*/ 410 w 821"/>
              <a:gd name="T9" fmla="*/ 0 h 814"/>
              <a:gd name="T10" fmla="*/ 410 w 821"/>
              <a:gd name="T11" fmla="*/ 0 h 814"/>
            </a:gdLst>
            <a:ahLst/>
            <a:cxnLst>
              <a:cxn ang="0">
                <a:pos x="T0" y="T1"/>
              </a:cxn>
              <a:cxn ang="0">
                <a:pos x="T2" y="T3"/>
              </a:cxn>
              <a:cxn ang="0">
                <a:pos x="T4" y="T5"/>
              </a:cxn>
              <a:cxn ang="0">
                <a:pos x="T6" y="T7"/>
              </a:cxn>
              <a:cxn ang="0">
                <a:pos x="T8" y="T9"/>
              </a:cxn>
              <a:cxn ang="0">
                <a:pos x="T10" y="T11"/>
              </a:cxn>
            </a:cxnLst>
            <a:rect l="0" t="0" r="r" b="b"/>
            <a:pathLst>
              <a:path w="821" h="814">
                <a:moveTo>
                  <a:pt x="410" y="0"/>
                </a:moveTo>
                <a:lnTo>
                  <a:pt x="821" y="404"/>
                </a:lnTo>
                <a:lnTo>
                  <a:pt x="410" y="814"/>
                </a:lnTo>
                <a:lnTo>
                  <a:pt x="0" y="404"/>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7383463" y="630238"/>
            <a:ext cx="1181100" cy="1179513"/>
          </a:xfrm>
          <a:custGeom>
            <a:avLst/>
            <a:gdLst>
              <a:gd name="T0" fmla="*/ 372 w 744"/>
              <a:gd name="T1" fmla="*/ 0 h 743"/>
              <a:gd name="T2" fmla="*/ 744 w 744"/>
              <a:gd name="T3" fmla="*/ 371 h 743"/>
              <a:gd name="T4" fmla="*/ 372 w 744"/>
              <a:gd name="T5" fmla="*/ 743 h 743"/>
              <a:gd name="T6" fmla="*/ 0 w 744"/>
              <a:gd name="T7" fmla="*/ 371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1"/>
                </a:lnTo>
                <a:lnTo>
                  <a:pt x="372" y="743"/>
                </a:lnTo>
                <a:lnTo>
                  <a:pt x="0"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8959850" y="806450"/>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7797800" y="982663"/>
            <a:ext cx="220663" cy="474663"/>
          </a:xfrm>
          <a:custGeom>
            <a:avLst/>
            <a:gdLst>
              <a:gd name="T0" fmla="*/ 78 w 139"/>
              <a:gd name="T1" fmla="*/ 299 h 299"/>
              <a:gd name="T2" fmla="*/ 139 w 139"/>
              <a:gd name="T3" fmla="*/ 299 h 299"/>
              <a:gd name="T4" fmla="*/ 139 w 139"/>
              <a:gd name="T5" fmla="*/ 0 h 299"/>
              <a:gd name="T6" fmla="*/ 89 w 139"/>
              <a:gd name="T7" fmla="*/ 0 h 299"/>
              <a:gd name="T8" fmla="*/ 0 w 139"/>
              <a:gd name="T9" fmla="*/ 66 h 299"/>
              <a:gd name="T10" fmla="*/ 28 w 139"/>
              <a:gd name="T11" fmla="*/ 111 h 299"/>
              <a:gd name="T12" fmla="*/ 78 w 139"/>
              <a:gd name="T13" fmla="*/ 66 h 299"/>
              <a:gd name="T14" fmla="*/ 78 w 139"/>
              <a:gd name="T15" fmla="*/ 299 h 299"/>
              <a:gd name="T16" fmla="*/ 78 w 139"/>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99">
                <a:moveTo>
                  <a:pt x="78" y="299"/>
                </a:moveTo>
                <a:lnTo>
                  <a:pt x="139" y="299"/>
                </a:lnTo>
                <a:lnTo>
                  <a:pt x="139" y="0"/>
                </a:lnTo>
                <a:lnTo>
                  <a:pt x="89" y="0"/>
                </a:lnTo>
                <a:lnTo>
                  <a:pt x="0" y="66"/>
                </a:lnTo>
                <a:lnTo>
                  <a:pt x="28" y="111"/>
                </a:lnTo>
                <a:lnTo>
                  <a:pt x="78" y="66"/>
                </a:lnTo>
                <a:lnTo>
                  <a:pt x="78" y="299"/>
                </a:lnTo>
                <a:lnTo>
                  <a:pt x="78" y="2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文本框 76"/>
          <p:cNvSpPr txBox="1"/>
          <p:nvPr/>
        </p:nvSpPr>
        <p:spPr>
          <a:xfrm>
            <a:off x="9110209" y="866418"/>
            <a:ext cx="2366962" cy="400110"/>
          </a:xfrm>
          <a:prstGeom prst="rect">
            <a:avLst/>
          </a:prstGeom>
          <a:noFill/>
        </p:spPr>
        <p:txBody>
          <a:bodyPr wrap="square" rtlCol="0">
            <a:spAutoFit/>
          </a:bodyPr>
          <a:lstStyle/>
          <a:p>
            <a:r>
              <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工作流程</a:t>
            </a:r>
          </a:p>
        </p:txBody>
      </p:sp>
      <p:sp>
        <p:nvSpPr>
          <p:cNvPr id="54" name="文本框 90">
            <a:extLst>
              <a:ext uri="{FF2B5EF4-FFF2-40B4-BE49-F238E27FC236}">
                <a16:creationId xmlns:a16="http://schemas.microsoft.com/office/drawing/2014/main" id="{E99713CD-8818-4560-804D-8C7BA2A42A91}"/>
              </a:ext>
            </a:extLst>
          </p:cNvPr>
          <p:cNvSpPr txBox="1"/>
          <p:nvPr/>
        </p:nvSpPr>
        <p:spPr>
          <a:xfrm>
            <a:off x="2181734" y="351076"/>
            <a:ext cx="2210862" cy="369332"/>
          </a:xfrm>
          <a:prstGeom prst="rect">
            <a:avLst/>
          </a:prstGeom>
          <a:noFill/>
        </p:spPr>
        <p:txBody>
          <a:bodyPr wrap="none" rtlCol="0">
            <a:spAutoFit/>
          </a:bodyPr>
          <a:lstStyle/>
          <a:p>
            <a:r>
              <a:rPr lang="en-US" altLang="zh-CN" b="1" dirty="0"/>
              <a:t>2017-2018</a:t>
            </a:r>
            <a:r>
              <a:rPr lang="zh-CN" altLang="en-US" b="1" dirty="0"/>
              <a:t>工作建议</a:t>
            </a:r>
          </a:p>
        </p:txBody>
      </p:sp>
      <p:sp>
        <p:nvSpPr>
          <p:cNvPr id="2" name="Rectangle 1">
            <a:extLst>
              <a:ext uri="{FF2B5EF4-FFF2-40B4-BE49-F238E27FC236}">
                <a16:creationId xmlns:a16="http://schemas.microsoft.com/office/drawing/2014/main" id="{6FA38B84-3850-48C4-AB1A-962A0CE056D2}"/>
              </a:ext>
            </a:extLst>
          </p:cNvPr>
          <p:cNvSpPr/>
          <p:nvPr/>
        </p:nvSpPr>
        <p:spPr>
          <a:xfrm>
            <a:off x="940215" y="3026271"/>
            <a:ext cx="10536956" cy="2726516"/>
          </a:xfrm>
          <a:prstGeom prst="rect">
            <a:avLst/>
          </a:prstGeom>
        </p:spPr>
        <p:txBody>
          <a:bodyPr wrap="square">
            <a:spAutoFit/>
          </a:bodyPr>
          <a:lstStyle/>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团队的职责定位，工作内容和范围不清晰。每个团队都应该有属于自己的职责范围，范围以外的事物应交由相关人处理。这样会让我们团队进入良性工作状态，避免不必要的目标混淆和非一致性。例如，我们负责软件开发云产品，公有云的产品我们需要借助机会学习并熟悉，但是当公有云出现问题，我们作为一线对负责企业的接口人负责沟通协调，问题应交由公有云的接口来处理。如果随此现象发展，我们未来的不明工作范围会无限蔓延，并且会导致不可控的多方面消极结果的冲击。</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AutoNum type="alphaLcPeriod"/>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无标准化的问题等处理流程。即使华为没有提供相关的工具平台，我们团队应该有自建的标准化问题等处理流程。缺乏标准化的问题等处理流程，这样会造成团队个人的工作方式和处理结果的不一致性，长期发展下去团队会失去控制，造成团队英雄主义，排他等严重消极影响。</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50750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60"/>
          <p:cNvSpPr>
            <a:spLocks/>
          </p:cNvSpPr>
          <p:nvPr/>
        </p:nvSpPr>
        <p:spPr bwMode="auto">
          <a:xfrm>
            <a:off x="1007063" y="1413639"/>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文本框 26"/>
          <p:cNvSpPr txBox="1"/>
          <p:nvPr/>
        </p:nvSpPr>
        <p:spPr>
          <a:xfrm>
            <a:off x="940215" y="2213240"/>
            <a:ext cx="10662823" cy="683264"/>
          </a:xfrm>
          <a:prstGeom prst="rect">
            <a:avLst/>
          </a:prstGeom>
          <a:noFill/>
        </p:spPr>
        <p:txBody>
          <a:bodyPr wrap="square" rtlCol="0">
            <a:spAutoFit/>
          </a:bodyPr>
          <a:lstStyle/>
          <a:p>
            <a:pPr>
              <a:lnSpc>
                <a:spcPct val="12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年加入团队半年的时间，发现团队应该更加注重工作效率的提升，无论是在团队的工作内容，工作方式，还是团队的资产复用等方面。</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6916738" y="639763"/>
            <a:ext cx="4686300" cy="1169988"/>
          </a:xfrm>
          <a:custGeom>
            <a:avLst/>
            <a:gdLst>
              <a:gd name="T0" fmla="*/ 20 w 532"/>
              <a:gd name="T1" fmla="*/ 0 h 133"/>
              <a:gd name="T2" fmla="*/ 512 w 532"/>
              <a:gd name="T3" fmla="*/ 0 h 133"/>
              <a:gd name="T4" fmla="*/ 532 w 532"/>
              <a:gd name="T5" fmla="*/ 19 h 133"/>
              <a:gd name="T6" fmla="*/ 532 w 532"/>
              <a:gd name="T7" fmla="*/ 113 h 133"/>
              <a:gd name="T8" fmla="*/ 512 w 532"/>
              <a:gd name="T9" fmla="*/ 133 h 133"/>
              <a:gd name="T10" fmla="*/ 20 w 532"/>
              <a:gd name="T11" fmla="*/ 133 h 133"/>
              <a:gd name="T12" fmla="*/ 0 w 532"/>
              <a:gd name="T13" fmla="*/ 113 h 133"/>
              <a:gd name="T14" fmla="*/ 0 w 532"/>
              <a:gd name="T15" fmla="*/ 19 h 133"/>
              <a:gd name="T16" fmla="*/ 20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20" y="0"/>
                </a:moveTo>
                <a:cubicBezTo>
                  <a:pt x="512" y="0"/>
                  <a:pt x="512" y="0"/>
                  <a:pt x="512" y="0"/>
                </a:cubicBezTo>
                <a:cubicBezTo>
                  <a:pt x="523" y="0"/>
                  <a:pt x="532" y="9"/>
                  <a:pt x="532" y="19"/>
                </a:cubicBezTo>
                <a:cubicBezTo>
                  <a:pt x="532" y="113"/>
                  <a:pt x="532" y="113"/>
                  <a:pt x="532" y="113"/>
                </a:cubicBezTo>
                <a:cubicBezTo>
                  <a:pt x="532" y="124"/>
                  <a:pt x="523" y="133"/>
                  <a:pt x="512" y="133"/>
                </a:cubicBezTo>
                <a:cubicBezTo>
                  <a:pt x="20" y="133"/>
                  <a:pt x="20" y="133"/>
                  <a:pt x="20" y="133"/>
                </a:cubicBezTo>
                <a:cubicBezTo>
                  <a:pt x="9" y="133"/>
                  <a:pt x="0" y="124"/>
                  <a:pt x="0" y="113"/>
                </a:cubicBezTo>
                <a:cubicBezTo>
                  <a:pt x="0" y="19"/>
                  <a:pt x="0" y="19"/>
                  <a:pt x="0" y="19"/>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6961188" y="684213"/>
            <a:ext cx="4597400" cy="1081088"/>
          </a:xfrm>
          <a:custGeom>
            <a:avLst/>
            <a:gdLst>
              <a:gd name="T0" fmla="*/ 15 w 522"/>
              <a:gd name="T1" fmla="*/ 0 h 123"/>
              <a:gd name="T2" fmla="*/ 508 w 522"/>
              <a:gd name="T3" fmla="*/ 0 h 123"/>
              <a:gd name="T4" fmla="*/ 509 w 522"/>
              <a:gd name="T5" fmla="*/ 0 h 123"/>
              <a:gd name="T6" fmla="*/ 521 w 522"/>
              <a:gd name="T7" fmla="*/ 9 h 123"/>
              <a:gd name="T8" fmla="*/ 522 w 522"/>
              <a:gd name="T9" fmla="*/ 14 h 123"/>
              <a:gd name="T10" fmla="*/ 522 w 522"/>
              <a:gd name="T11" fmla="*/ 109 h 123"/>
              <a:gd name="T12" fmla="*/ 522 w 522"/>
              <a:gd name="T13" fmla="*/ 111 h 123"/>
              <a:gd name="T14" fmla="*/ 512 w 522"/>
              <a:gd name="T15" fmla="*/ 122 h 123"/>
              <a:gd name="T16" fmla="*/ 507 w 522"/>
              <a:gd name="T17" fmla="*/ 123 h 123"/>
              <a:gd name="T18" fmla="*/ 14 w 522"/>
              <a:gd name="T19" fmla="*/ 123 h 123"/>
              <a:gd name="T20" fmla="*/ 13 w 522"/>
              <a:gd name="T21" fmla="*/ 123 h 123"/>
              <a:gd name="T22" fmla="*/ 1 w 522"/>
              <a:gd name="T23" fmla="*/ 114 h 123"/>
              <a:gd name="T24" fmla="*/ 0 w 522"/>
              <a:gd name="T25" fmla="*/ 108 h 123"/>
              <a:gd name="T26" fmla="*/ 0 w 522"/>
              <a:gd name="T27" fmla="*/ 14 h 123"/>
              <a:gd name="T28" fmla="*/ 0 w 522"/>
              <a:gd name="T29" fmla="*/ 12 h 123"/>
              <a:gd name="T30" fmla="*/ 10 w 522"/>
              <a:gd name="T31" fmla="*/ 1 h 123"/>
              <a:gd name="T32" fmla="*/ 15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15" y="0"/>
                </a:moveTo>
                <a:cubicBezTo>
                  <a:pt x="508" y="0"/>
                  <a:pt x="508" y="0"/>
                  <a:pt x="508" y="0"/>
                </a:cubicBezTo>
                <a:cubicBezTo>
                  <a:pt x="509" y="0"/>
                  <a:pt x="509" y="0"/>
                  <a:pt x="509" y="0"/>
                </a:cubicBezTo>
                <a:cubicBezTo>
                  <a:pt x="515" y="1"/>
                  <a:pt x="519" y="4"/>
                  <a:pt x="521" y="9"/>
                </a:cubicBezTo>
                <a:cubicBezTo>
                  <a:pt x="522" y="11"/>
                  <a:pt x="522" y="13"/>
                  <a:pt x="522" y="14"/>
                </a:cubicBezTo>
                <a:cubicBezTo>
                  <a:pt x="522" y="109"/>
                  <a:pt x="522" y="109"/>
                  <a:pt x="522" y="109"/>
                </a:cubicBezTo>
                <a:cubicBezTo>
                  <a:pt x="522" y="111"/>
                  <a:pt x="522" y="111"/>
                  <a:pt x="522" y="111"/>
                </a:cubicBezTo>
                <a:cubicBezTo>
                  <a:pt x="521" y="116"/>
                  <a:pt x="517" y="120"/>
                  <a:pt x="512" y="122"/>
                </a:cubicBezTo>
                <a:cubicBezTo>
                  <a:pt x="511" y="123"/>
                  <a:pt x="509" y="123"/>
                  <a:pt x="507" y="123"/>
                </a:cubicBezTo>
                <a:cubicBezTo>
                  <a:pt x="14" y="123"/>
                  <a:pt x="14" y="123"/>
                  <a:pt x="14" y="123"/>
                </a:cubicBezTo>
                <a:cubicBezTo>
                  <a:pt x="13" y="123"/>
                  <a:pt x="13" y="123"/>
                  <a:pt x="13" y="123"/>
                </a:cubicBezTo>
                <a:cubicBezTo>
                  <a:pt x="7" y="122"/>
                  <a:pt x="3" y="119"/>
                  <a:pt x="1" y="114"/>
                </a:cubicBezTo>
                <a:cubicBezTo>
                  <a:pt x="0" y="112"/>
                  <a:pt x="0" y="110"/>
                  <a:pt x="0" y="108"/>
                </a:cubicBezTo>
                <a:cubicBezTo>
                  <a:pt x="0" y="14"/>
                  <a:pt x="0" y="14"/>
                  <a:pt x="0" y="14"/>
                </a:cubicBezTo>
                <a:cubicBezTo>
                  <a:pt x="0" y="12"/>
                  <a:pt x="0" y="12"/>
                  <a:pt x="0" y="12"/>
                </a:cubicBezTo>
                <a:cubicBezTo>
                  <a:pt x="1" y="7"/>
                  <a:pt x="5" y="3"/>
                  <a:pt x="10" y="1"/>
                </a:cubicBezTo>
                <a:cubicBezTo>
                  <a:pt x="11" y="0"/>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092950" y="349250"/>
            <a:ext cx="1762125" cy="1749425"/>
          </a:xfrm>
          <a:custGeom>
            <a:avLst/>
            <a:gdLst>
              <a:gd name="T0" fmla="*/ 117 w 200"/>
              <a:gd name="T1" fmla="*/ 7 h 199"/>
              <a:gd name="T2" fmla="*/ 193 w 200"/>
              <a:gd name="T3" fmla="*/ 83 h 199"/>
              <a:gd name="T4" fmla="*/ 195 w 200"/>
              <a:gd name="T5" fmla="*/ 85 h 199"/>
              <a:gd name="T6" fmla="*/ 199 w 200"/>
              <a:gd name="T7" fmla="*/ 94 h 199"/>
              <a:gd name="T8" fmla="*/ 199 w 200"/>
              <a:gd name="T9" fmla="*/ 96 h 199"/>
              <a:gd name="T10" fmla="*/ 198 w 200"/>
              <a:gd name="T11" fmla="*/ 108 h 199"/>
              <a:gd name="T12" fmla="*/ 197 w 200"/>
              <a:gd name="T13" fmla="*/ 110 h 199"/>
              <a:gd name="T14" fmla="*/ 192 w 200"/>
              <a:gd name="T15" fmla="*/ 117 h 199"/>
              <a:gd name="T16" fmla="*/ 116 w 200"/>
              <a:gd name="T17" fmla="*/ 193 h 199"/>
              <a:gd name="T18" fmla="*/ 114 w 200"/>
              <a:gd name="T19" fmla="*/ 194 h 199"/>
              <a:gd name="T20" fmla="*/ 106 w 200"/>
              <a:gd name="T21" fmla="*/ 198 h 199"/>
              <a:gd name="T22" fmla="*/ 103 w 200"/>
              <a:gd name="T23" fmla="*/ 199 h 199"/>
              <a:gd name="T24" fmla="*/ 92 w 200"/>
              <a:gd name="T25" fmla="*/ 198 h 199"/>
              <a:gd name="T26" fmla="*/ 90 w 200"/>
              <a:gd name="T27" fmla="*/ 197 h 199"/>
              <a:gd name="T28" fmla="*/ 83 w 200"/>
              <a:gd name="T29" fmla="*/ 192 h 199"/>
              <a:gd name="T30" fmla="*/ 7 w 200"/>
              <a:gd name="T31" fmla="*/ 116 h 199"/>
              <a:gd name="T32" fmla="*/ 5 w 200"/>
              <a:gd name="T33" fmla="*/ 114 h 199"/>
              <a:gd name="T34" fmla="*/ 1 w 200"/>
              <a:gd name="T35" fmla="*/ 105 h 199"/>
              <a:gd name="T36" fmla="*/ 1 w 200"/>
              <a:gd name="T37" fmla="*/ 103 h 199"/>
              <a:gd name="T38" fmla="*/ 2 w 200"/>
              <a:gd name="T39" fmla="*/ 91 h 199"/>
              <a:gd name="T40" fmla="*/ 3 w 200"/>
              <a:gd name="T41" fmla="*/ 89 h 199"/>
              <a:gd name="T42" fmla="*/ 7 w 200"/>
              <a:gd name="T43" fmla="*/ 82 h 199"/>
              <a:gd name="T44" fmla="*/ 83 w 200"/>
              <a:gd name="T45" fmla="*/ 6 h 199"/>
              <a:gd name="T46" fmla="*/ 85 w 200"/>
              <a:gd name="T47" fmla="*/ 5 h 199"/>
              <a:gd name="T48" fmla="*/ 94 w 200"/>
              <a:gd name="T49" fmla="*/ 1 h 199"/>
              <a:gd name="T50" fmla="*/ 96 w 200"/>
              <a:gd name="T51" fmla="*/ 0 h 199"/>
              <a:gd name="T52" fmla="*/ 108 w 200"/>
              <a:gd name="T53" fmla="*/ 1 h 199"/>
              <a:gd name="T54" fmla="*/ 110 w 200"/>
              <a:gd name="T55" fmla="*/ 2 h 199"/>
              <a:gd name="T56" fmla="*/ 117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119938" y="376238"/>
            <a:ext cx="1700213" cy="16970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7323138" y="577850"/>
            <a:ext cx="1303338" cy="1292225"/>
          </a:xfrm>
          <a:custGeom>
            <a:avLst/>
            <a:gdLst>
              <a:gd name="T0" fmla="*/ 410 w 821"/>
              <a:gd name="T1" fmla="*/ 0 h 814"/>
              <a:gd name="T2" fmla="*/ 821 w 821"/>
              <a:gd name="T3" fmla="*/ 404 h 814"/>
              <a:gd name="T4" fmla="*/ 410 w 821"/>
              <a:gd name="T5" fmla="*/ 814 h 814"/>
              <a:gd name="T6" fmla="*/ 0 w 821"/>
              <a:gd name="T7" fmla="*/ 404 h 814"/>
              <a:gd name="T8" fmla="*/ 410 w 821"/>
              <a:gd name="T9" fmla="*/ 0 h 814"/>
              <a:gd name="T10" fmla="*/ 410 w 821"/>
              <a:gd name="T11" fmla="*/ 0 h 814"/>
            </a:gdLst>
            <a:ahLst/>
            <a:cxnLst>
              <a:cxn ang="0">
                <a:pos x="T0" y="T1"/>
              </a:cxn>
              <a:cxn ang="0">
                <a:pos x="T2" y="T3"/>
              </a:cxn>
              <a:cxn ang="0">
                <a:pos x="T4" y="T5"/>
              </a:cxn>
              <a:cxn ang="0">
                <a:pos x="T6" y="T7"/>
              </a:cxn>
              <a:cxn ang="0">
                <a:pos x="T8" y="T9"/>
              </a:cxn>
              <a:cxn ang="0">
                <a:pos x="T10" y="T11"/>
              </a:cxn>
            </a:cxnLst>
            <a:rect l="0" t="0" r="r" b="b"/>
            <a:pathLst>
              <a:path w="821" h="814">
                <a:moveTo>
                  <a:pt x="410" y="0"/>
                </a:moveTo>
                <a:lnTo>
                  <a:pt x="821" y="404"/>
                </a:lnTo>
                <a:lnTo>
                  <a:pt x="410" y="814"/>
                </a:lnTo>
                <a:lnTo>
                  <a:pt x="0" y="404"/>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7383463" y="630238"/>
            <a:ext cx="1181100" cy="1179513"/>
          </a:xfrm>
          <a:custGeom>
            <a:avLst/>
            <a:gdLst>
              <a:gd name="T0" fmla="*/ 372 w 744"/>
              <a:gd name="T1" fmla="*/ 0 h 743"/>
              <a:gd name="T2" fmla="*/ 744 w 744"/>
              <a:gd name="T3" fmla="*/ 371 h 743"/>
              <a:gd name="T4" fmla="*/ 372 w 744"/>
              <a:gd name="T5" fmla="*/ 743 h 743"/>
              <a:gd name="T6" fmla="*/ 0 w 744"/>
              <a:gd name="T7" fmla="*/ 371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1"/>
                </a:lnTo>
                <a:lnTo>
                  <a:pt x="372" y="743"/>
                </a:lnTo>
                <a:lnTo>
                  <a:pt x="0"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8959850" y="806450"/>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文本框 76"/>
          <p:cNvSpPr txBox="1"/>
          <p:nvPr/>
        </p:nvSpPr>
        <p:spPr>
          <a:xfrm>
            <a:off x="9110209" y="866418"/>
            <a:ext cx="2366962" cy="400110"/>
          </a:xfrm>
          <a:prstGeom prst="rect">
            <a:avLst/>
          </a:prstGeom>
          <a:noFill/>
        </p:spPr>
        <p:txBody>
          <a:bodyPr wrap="square" rtlCol="0">
            <a:spAutoFit/>
          </a:bodyPr>
          <a:lstStyle/>
          <a:p>
            <a:r>
              <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工作效率</a:t>
            </a:r>
          </a:p>
        </p:txBody>
      </p:sp>
      <p:sp>
        <p:nvSpPr>
          <p:cNvPr id="54" name="文本框 90">
            <a:extLst>
              <a:ext uri="{FF2B5EF4-FFF2-40B4-BE49-F238E27FC236}">
                <a16:creationId xmlns:a16="http://schemas.microsoft.com/office/drawing/2014/main" id="{E99713CD-8818-4560-804D-8C7BA2A42A91}"/>
              </a:ext>
            </a:extLst>
          </p:cNvPr>
          <p:cNvSpPr txBox="1"/>
          <p:nvPr/>
        </p:nvSpPr>
        <p:spPr>
          <a:xfrm>
            <a:off x="2181734" y="351076"/>
            <a:ext cx="2210862" cy="369332"/>
          </a:xfrm>
          <a:prstGeom prst="rect">
            <a:avLst/>
          </a:prstGeom>
          <a:noFill/>
        </p:spPr>
        <p:txBody>
          <a:bodyPr wrap="none" rtlCol="0">
            <a:spAutoFit/>
          </a:bodyPr>
          <a:lstStyle/>
          <a:p>
            <a:r>
              <a:rPr lang="en-US" altLang="zh-CN" b="1" dirty="0"/>
              <a:t>2017-2018</a:t>
            </a:r>
            <a:r>
              <a:rPr lang="zh-CN" altLang="en-US" b="1" dirty="0"/>
              <a:t>工作建议</a:t>
            </a:r>
          </a:p>
        </p:txBody>
      </p:sp>
      <p:sp>
        <p:nvSpPr>
          <p:cNvPr id="2" name="Rectangle 1">
            <a:extLst>
              <a:ext uri="{FF2B5EF4-FFF2-40B4-BE49-F238E27FC236}">
                <a16:creationId xmlns:a16="http://schemas.microsoft.com/office/drawing/2014/main" id="{6FA38B84-3850-48C4-AB1A-962A0CE056D2}"/>
              </a:ext>
            </a:extLst>
          </p:cNvPr>
          <p:cNvSpPr/>
          <p:nvPr/>
        </p:nvSpPr>
        <p:spPr>
          <a:xfrm>
            <a:off x="940214" y="3026271"/>
            <a:ext cx="10876647" cy="3431324"/>
          </a:xfrm>
          <a:prstGeom prst="rect">
            <a:avLst/>
          </a:prstGeom>
        </p:spPr>
        <p:txBody>
          <a:bodyPr wrap="square">
            <a:spAutoFit/>
          </a:bodyPr>
          <a:lstStyle/>
          <a:p>
            <a:pPr marL="342900" indent="-342900">
              <a:lnSpc>
                <a:spcPct val="120000"/>
              </a:lnSpc>
              <a:buFont typeface="+mj-lt"/>
              <a:buAutoNum type="alphaLcPeriod"/>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工作内容。团队对于工作内容应该更有针对性，减少盲目工作无目标性。排除外部因素，我们团队内部应该对领导的工作安排统一目标性，至少应该在达成上层目标的同时得到我们团队受益的工作结果和目标。我们每一项工作都应该从价值的角度出发，都应该被看做是团队重要的核心资产。</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工作方式。希望我们的团队可以对于工作内容有更加积极的工作方式用以提升工作效率。</a:t>
            </a:r>
            <a:b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团队的工作应该更有规划性。例如，对于企业促活，我们缺乏有效的企业分析，针对性的企业促活方式，而不是千篇一律的被动进行促活工作。针对不同的客户，应该按照实际情况，客户级别等投入不同的精力和资源，使资源利用和价值最大化。</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建立有效的客户主动和被动的信息反馈机制。随时企业数量的增加以及可用团队资源的限制。一些小问题间断</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性逐一利用拜访或电话等方式进行信息收集这样的方式不可取，需要尽快建立起有效的主动和被动的反馈机制。</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0000"/>
              </a:lnSpc>
              <a:buFont typeface="+mj-lt"/>
              <a:buAutoNum type="alphaLcPeriod" startAt="3"/>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资产复用。</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我们在企业开通，企业拜访，企业促活，各种线上线下活动中得到了许多关键的企业数据和内容，但是我们没有有效地，及时地进行集中归档，统计，分析，复用，甚至没有一个有效的统一接口。长期发展下去很多关键性的数据会被遗忘或丢失，而我们可能需要进行重复性的工作才能把数据弥补回来。从另一方面讲，这对相应时期的工作成果造成了严重的浪费。</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Freeform 20">
            <a:extLst>
              <a:ext uri="{FF2B5EF4-FFF2-40B4-BE49-F238E27FC236}">
                <a16:creationId xmlns:a16="http://schemas.microsoft.com/office/drawing/2014/main" id="{330C1985-87D5-4B92-BEED-53558510155E}"/>
              </a:ext>
            </a:extLst>
          </p:cNvPr>
          <p:cNvSpPr>
            <a:spLocks/>
          </p:cNvSpPr>
          <p:nvPr/>
        </p:nvSpPr>
        <p:spPr bwMode="auto">
          <a:xfrm>
            <a:off x="7811294" y="953044"/>
            <a:ext cx="317500" cy="474663"/>
          </a:xfrm>
          <a:custGeom>
            <a:avLst/>
            <a:gdLst>
              <a:gd name="T0" fmla="*/ 0 w 36"/>
              <a:gd name="T1" fmla="*/ 54 h 54"/>
              <a:gd name="T2" fmla="*/ 36 w 36"/>
              <a:gd name="T3" fmla="*/ 54 h 54"/>
              <a:gd name="T4" fmla="*/ 36 w 36"/>
              <a:gd name="T5" fmla="*/ 46 h 54"/>
              <a:gd name="T6" fmla="*/ 14 w 36"/>
              <a:gd name="T7" fmla="*/ 46 h 54"/>
              <a:gd name="T8" fmla="*/ 26 w 36"/>
              <a:gd name="T9" fmla="*/ 33 h 54"/>
              <a:gd name="T10" fmla="*/ 35 w 36"/>
              <a:gd name="T11" fmla="*/ 15 h 54"/>
              <a:gd name="T12" fmla="*/ 30 w 36"/>
              <a:gd name="T13" fmla="*/ 3 h 54"/>
              <a:gd name="T14" fmla="*/ 18 w 36"/>
              <a:gd name="T15" fmla="*/ 0 h 54"/>
              <a:gd name="T16" fmla="*/ 1 w 36"/>
              <a:gd name="T17" fmla="*/ 4 h 54"/>
              <a:gd name="T18" fmla="*/ 2 w 36"/>
              <a:gd name="T19" fmla="*/ 13 h 54"/>
              <a:gd name="T20" fmla="*/ 15 w 36"/>
              <a:gd name="T21" fmla="*/ 9 h 54"/>
              <a:gd name="T22" fmla="*/ 23 w 36"/>
              <a:gd name="T23" fmla="*/ 16 h 54"/>
              <a:gd name="T24" fmla="*/ 14 w 36"/>
              <a:gd name="T25" fmla="*/ 32 h 54"/>
              <a:gd name="T26" fmla="*/ 0 w 36"/>
              <a:gd name="T27" fmla="*/ 45 h 54"/>
              <a:gd name="T28" fmla="*/ 0 w 36"/>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4">
                <a:moveTo>
                  <a:pt x="0" y="54"/>
                </a:moveTo>
                <a:cubicBezTo>
                  <a:pt x="36" y="54"/>
                  <a:pt x="36" y="54"/>
                  <a:pt x="36" y="54"/>
                </a:cubicBezTo>
                <a:cubicBezTo>
                  <a:pt x="36" y="46"/>
                  <a:pt x="36" y="46"/>
                  <a:pt x="36" y="46"/>
                </a:cubicBezTo>
                <a:cubicBezTo>
                  <a:pt x="14" y="46"/>
                  <a:pt x="14" y="46"/>
                  <a:pt x="14" y="46"/>
                </a:cubicBezTo>
                <a:cubicBezTo>
                  <a:pt x="19" y="41"/>
                  <a:pt x="22" y="38"/>
                  <a:pt x="26" y="33"/>
                </a:cubicBezTo>
                <a:cubicBezTo>
                  <a:pt x="33" y="25"/>
                  <a:pt x="35" y="21"/>
                  <a:pt x="35" y="15"/>
                </a:cubicBezTo>
                <a:cubicBezTo>
                  <a:pt x="35" y="10"/>
                  <a:pt x="33" y="6"/>
                  <a:pt x="30" y="3"/>
                </a:cubicBezTo>
                <a:cubicBezTo>
                  <a:pt x="27" y="1"/>
                  <a:pt x="23" y="0"/>
                  <a:pt x="18" y="0"/>
                </a:cubicBezTo>
                <a:cubicBezTo>
                  <a:pt x="12" y="0"/>
                  <a:pt x="8" y="1"/>
                  <a:pt x="1" y="4"/>
                </a:cubicBezTo>
                <a:cubicBezTo>
                  <a:pt x="2" y="13"/>
                  <a:pt x="2" y="13"/>
                  <a:pt x="2" y="13"/>
                </a:cubicBezTo>
                <a:cubicBezTo>
                  <a:pt x="7" y="10"/>
                  <a:pt x="11" y="9"/>
                  <a:pt x="15" y="9"/>
                </a:cubicBezTo>
                <a:cubicBezTo>
                  <a:pt x="20" y="9"/>
                  <a:pt x="23" y="12"/>
                  <a:pt x="23" y="16"/>
                </a:cubicBezTo>
                <a:cubicBezTo>
                  <a:pt x="23" y="20"/>
                  <a:pt x="21" y="25"/>
                  <a:pt x="14" y="32"/>
                </a:cubicBezTo>
                <a:cubicBezTo>
                  <a:pt x="11" y="36"/>
                  <a:pt x="5" y="41"/>
                  <a:pt x="0" y="45"/>
                </a:cubicBezTo>
                <a:cubicBezTo>
                  <a:pt x="0" y="54"/>
                  <a:pt x="0" y="54"/>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41002032"/>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6804</TotalTime>
  <Words>2865</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Unicode MS</vt:lpstr>
      <vt:lpstr>宋体</vt:lpstr>
      <vt:lpstr>微软雅黑</vt:lpstr>
      <vt:lpstr>Agency FB</vt:lpstr>
      <vt:lpstr>Arial</vt:lpstr>
      <vt:lpstr>Calibri</vt:lpstr>
      <vt:lpstr>Impact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仝德志</dc:creator>
  <cp:lastModifiedBy>jossbie</cp:lastModifiedBy>
  <cp:revision>1095</cp:revision>
  <dcterms:created xsi:type="dcterms:W3CDTF">2015-02-17T00:13:14Z</dcterms:created>
  <dcterms:modified xsi:type="dcterms:W3CDTF">2018-01-10T01:40:07Z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(3)19Xn9MgdyGs3h0ZwlI0NYnsRVEbflR/BMyws9Vg31Qlb1qNpQl5QpH9ppQxrPEF7nTJjVsZu
pwh8YXMbQfUM/wOfrVGVy91UM9s8Mebbbo/5RDRXMpgmJ6DaixPmimOho9fm96Wa3Hgg9+nj
lhojwyVuvVMaL+W/0jbnaPLsGsWLBlH1huic5GRNxQ8fKJp3NADKPMpjl+dS3e6Eq4oYj8hF
1ZCSO+yjyYktlhdzPP</vt:lpwstr>
  </property>
  <property fmtid="{D5CDD505-2E9C-101B-9397-08002B2CF9AE}" pid="3" name="_2015_ms_pID_7253431">
    <vt:lpwstr>YqPwW0t660RHov4eommY/a9LsZO7IQALGK6POCGKisEPFJQbnyyZNR
WK9qK1QK40fep2nKFB0d7OzLf/QcDL+jIN8roImaWPHbNYKc+11Us3jed/xZcO0e+U/aKXsz
nhM+tXMhkPOVMfjCJcIFC/JrTnYQa7HLSQUlP38OqaUjRPmN5q/8OR+nfYcKgEs3vozT00//
lKqKcNxT1tOGXTMqFI/DXUDpBBX0qaSN++av</vt:lpwstr>
  </property>
  <property fmtid="{D5CDD505-2E9C-101B-9397-08002B2CF9AE}" pid="4" name="_2015_ms_pID_7253432">
    <vt:lpwstr>qg==</vt:lpwstr>
  </property>
</Properties>
</file>