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3303377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93303377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3e6659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3e6659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93303377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93303377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3303377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3303377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Dans la même page que l'exercice 4 de HTML, ajoutez un formulaire (</a:t>
            </a:r>
            <a:r>
              <a:rPr lang="en-GB" sz="1420">
                <a:solidFill>
                  <a:srgbClr val="F49A6F"/>
                </a:solidFill>
              </a:rPr>
              <a:t>&lt;form&gt;</a:t>
            </a:r>
            <a:r>
              <a:rPr lang="en-GB" sz="1420">
                <a:solidFill>
                  <a:srgbClr val="1C3841"/>
                </a:solidFill>
              </a:rPr>
              <a:t>) qui demande l'adresse e-mail de l'utilisateur avec un champ de type </a:t>
            </a:r>
            <a:r>
              <a:rPr lang="en-GB" sz="1420">
                <a:solidFill>
                  <a:srgbClr val="F49A6F"/>
                </a:solidFill>
              </a:rPr>
              <a:t>email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Ajoutez à votre formulaire un champ pour que l'utilisateur puisse entrer son nom complet, en utilisant un champ de type </a:t>
            </a:r>
            <a:r>
              <a:rPr lang="en-GB" sz="1420">
                <a:solidFill>
                  <a:srgbClr val="F49A6F"/>
                </a:solidFill>
              </a:rPr>
              <a:t>text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2184900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Intégrez un groupe de boutons </a:t>
            </a:r>
            <a:r>
              <a:rPr lang="en-GB" sz="1420">
                <a:solidFill>
                  <a:srgbClr val="F49A6F"/>
                </a:solidFill>
              </a:rPr>
              <a:t>radio</a:t>
            </a:r>
            <a:r>
              <a:rPr lang="en-GB" sz="1420">
                <a:solidFill>
                  <a:srgbClr val="1C3841"/>
                </a:solidFill>
              </a:rPr>
              <a:t> pour demander à l'utilisateur de sélectionner son genre (par exemple, "Féminin", "Masculin", "Autre").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Finalisez le formulaire en ajoutant un bouton de soumission (</a:t>
            </a:r>
            <a:r>
              <a:rPr lang="en-GB" sz="1420">
                <a:solidFill>
                  <a:srgbClr val="F49A6F"/>
                </a:solidFill>
              </a:rPr>
              <a:t>&lt;input type="submit"&gt;</a:t>
            </a:r>
            <a:r>
              <a:rPr lang="en-GB" sz="1420">
                <a:solidFill>
                  <a:srgbClr val="1C3841"/>
                </a:solidFill>
              </a:rPr>
              <a:t>). Placez ce formulaire dans la page que vous avez commencée dans les exercices HTML, idéalement sous la section ou à l'endroit qui vous semble le plus approprié.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