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933033776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2933033776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93e66598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93e66598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933033776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933033776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33033776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33033776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EFD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2800"/>
              <a:buFont typeface="Roboto Mono"/>
              <a:buNone/>
              <a:defRPr sz="2800" u="sng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72450" y="0"/>
            <a:ext cx="675100" cy="675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s://developer.mozilla.org/fr/docs/Web/HTML" TargetMode="External"/><Relationship Id="rId5" Type="http://schemas.openxmlformats.org/officeDocument/2006/relationships/hyperlink" Target="https://htmldo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1</a:t>
            </a:r>
            <a:endParaRPr u="none"/>
          </a:p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420">
                <a:solidFill>
                  <a:srgbClr val="1C3841"/>
                </a:solidFill>
              </a:rPr>
              <a:t>Créez une page HTML basique. Ajoutez un titre de niveau 1 (</a:t>
            </a:r>
            <a:r>
              <a:rPr lang="en-GB" sz="1420">
                <a:solidFill>
                  <a:srgbClr val="F49A6F"/>
                </a:solidFill>
              </a:rPr>
              <a:t>&lt;h1&gt;</a:t>
            </a:r>
            <a:r>
              <a:rPr lang="en-GB" sz="1420">
                <a:solidFill>
                  <a:srgbClr val="1C3841"/>
                </a:solidFill>
              </a:rPr>
              <a:t>) qui dit "Bienvenue sur ma première page web!"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2</a:t>
            </a:r>
            <a:endParaRPr u="none"/>
          </a:p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420">
                <a:solidFill>
                  <a:srgbClr val="1C3841"/>
                </a:solidFill>
              </a:rPr>
              <a:t>Sous le titre, ajoutez un paragraphe (</a:t>
            </a:r>
            <a:r>
              <a:rPr lang="en-GB" sz="1420">
                <a:solidFill>
                  <a:srgbClr val="F49A6F"/>
                </a:solidFill>
              </a:rPr>
              <a:t>&lt;p&gt;</a:t>
            </a:r>
            <a:r>
              <a:rPr lang="en-GB" sz="1420">
                <a:solidFill>
                  <a:srgbClr val="1C3841"/>
                </a:solidFill>
              </a:rPr>
              <a:t>) qui se présente brièvement. Par exemple, mentionnez votre nom et ce que vous aimez faire.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3</a:t>
            </a:r>
            <a:endParaRPr u="none"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311700" y="2184900"/>
            <a:ext cx="85206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>
                <a:solidFill>
                  <a:srgbClr val="1C3841"/>
                </a:solidFill>
              </a:rPr>
              <a:t>Ajoutez une liste non ordonnée (</a:t>
            </a:r>
            <a:r>
              <a:rPr lang="en-GB" sz="1420">
                <a:solidFill>
                  <a:srgbClr val="F49A6F"/>
                </a:solidFill>
              </a:rPr>
              <a:t>&lt;ul&gt;</a:t>
            </a:r>
            <a:r>
              <a:rPr lang="en-GB" sz="1420">
                <a:solidFill>
                  <a:srgbClr val="1C3841"/>
                </a:solidFill>
              </a:rPr>
              <a:t>) avec trois de vos hobbies ou intérêts.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4</a:t>
            </a:r>
            <a:endParaRPr u="none"/>
          </a:p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20">
                <a:solidFill>
                  <a:srgbClr val="1C3841"/>
                </a:solidFill>
              </a:rPr>
              <a:t>Créez un en-tête (</a:t>
            </a:r>
            <a:r>
              <a:rPr lang="en-GB" sz="1420">
                <a:solidFill>
                  <a:srgbClr val="F49A6F"/>
                </a:solidFill>
              </a:rPr>
              <a:t>&lt;header&gt;</a:t>
            </a:r>
            <a:r>
              <a:rPr lang="en-GB" sz="1420">
                <a:solidFill>
                  <a:srgbClr val="1C3841"/>
                </a:solidFill>
              </a:rPr>
              <a:t>) et une section (</a:t>
            </a:r>
            <a:r>
              <a:rPr lang="en-GB" sz="1420">
                <a:solidFill>
                  <a:srgbClr val="F49A6F"/>
                </a:solidFill>
              </a:rPr>
              <a:t>&lt;section&gt;</a:t>
            </a:r>
            <a:r>
              <a:rPr lang="en-GB" sz="1420">
                <a:solidFill>
                  <a:srgbClr val="1C3841"/>
                </a:solidFill>
              </a:rPr>
              <a:t>). Dans la section, insérez du texte de votre choix, une image (avec </a:t>
            </a:r>
            <a:r>
              <a:rPr lang="en-GB" sz="1420">
                <a:solidFill>
                  <a:srgbClr val="F49A6F"/>
                </a:solidFill>
              </a:rPr>
              <a:t>&lt;img&gt;</a:t>
            </a:r>
            <a:r>
              <a:rPr lang="en-GB" sz="1420">
                <a:solidFill>
                  <a:srgbClr val="1C3841"/>
                </a:solidFill>
              </a:rPr>
              <a:t>), et un lien (</a:t>
            </a:r>
            <a:r>
              <a:rPr lang="en-GB" sz="1420">
                <a:solidFill>
                  <a:srgbClr val="F49A6F"/>
                </a:solidFill>
              </a:rPr>
              <a:t>&lt;a&gt;</a:t>
            </a:r>
            <a:r>
              <a:rPr lang="en-GB" sz="1420">
                <a:solidFill>
                  <a:srgbClr val="1C3841"/>
                </a:solidFill>
              </a:rPr>
              <a:t>) vers un site web externe que vous appréciez. Assurez-vous que le lien s'ouvre dans un nouvel onglet.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Références:</a:t>
            </a:r>
            <a:endParaRPr u="none"/>
          </a:p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311700" y="1992600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W3Schools</a:t>
            </a:r>
            <a:endParaRPr sz="1120">
              <a:solidFill>
                <a:srgbClr val="F49A6F"/>
              </a:solidFill>
            </a:endParaRP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311700" y="2874825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 Web Docs (Mozilla Developer Network)</a:t>
            </a:r>
            <a:endParaRPr sz="1420">
              <a:solidFill>
                <a:srgbClr val="F49A6F"/>
              </a:solidFill>
            </a:endParaRP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311700" y="3673625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 Dog</a:t>
            </a:r>
            <a:endParaRPr sz="1120">
              <a:solidFill>
                <a:srgbClr val="F49A6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