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8d3e924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8d3e924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8d3e924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8d3e924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8d3e924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8d3e924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8d3e924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8d3e924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8d3e9240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8d3e9240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8d3e924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8d3e924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8d3e924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8d3e924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8d3e924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8d3e924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8d3e9240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8d3e9240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3e9240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3e9240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a8c29f7a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a8c29f7a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a8c29f7a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a8c29f7a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a8c29f7a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a8c29f7a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8c29f7a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8c29f7a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8d3e924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8d3e924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8d3e924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8d3e924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d3e924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d3e924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8d3e924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8d3e924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0" y="2190450"/>
            <a:ext cx="8520600" cy="7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4"/>
              <a:t>Introduction</a:t>
            </a:r>
            <a:r>
              <a:rPr lang="en-GB" sz="4000"/>
              <a:t> au CSS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959250" y="581600"/>
            <a:ext cx="72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Sélecteur d'ID: cible l'identifiant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unique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l'élément (ex: #id).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1619250"/>
            <a:ext cx="3067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25" y="2647950"/>
            <a:ext cx="3067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975" y="1619250"/>
            <a:ext cx="1333500" cy="87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Stylisation de texte en CSS</a:t>
            </a:r>
            <a:endParaRPr sz="4000" u="none"/>
          </a:p>
        </p:txBody>
      </p:sp>
      <p:sp>
        <p:nvSpPr>
          <p:cNvPr id="110" name="Google Shape;110;p17"/>
          <p:cNvSpPr txBox="1"/>
          <p:nvPr/>
        </p:nvSpPr>
        <p:spPr>
          <a:xfrm>
            <a:off x="959250" y="1636675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Propriétés de texte: font-size, color, font-family.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2334450"/>
            <a:ext cx="3238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88" y="3039300"/>
            <a:ext cx="3381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663" y="2334450"/>
            <a:ext cx="2076450" cy="57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2424000" y="581600"/>
            <a:ext cx="4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Alignement de texte: text-align.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000100"/>
            <a:ext cx="8839199" cy="83414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988" y="1918098"/>
            <a:ext cx="4010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2110800" y="581600"/>
            <a:ext cx="49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Décoration de texte: text-decoration.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5" y="1974275"/>
            <a:ext cx="2981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813" y="1400825"/>
            <a:ext cx="28003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338" y="3056875"/>
            <a:ext cx="1704975" cy="68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Box model</a:t>
            </a:r>
            <a:endParaRPr sz="4000" u="none"/>
          </a:p>
        </p:txBody>
      </p:sp>
      <p:sp>
        <p:nvSpPr>
          <p:cNvPr id="134" name="Google Shape;134;p20"/>
          <p:cNvSpPr txBox="1"/>
          <p:nvPr/>
        </p:nvSpPr>
        <p:spPr>
          <a:xfrm>
            <a:off x="959250" y="1766225"/>
            <a:ext cx="72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 au box model: margin, border, padding, width, height.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638" y="2808950"/>
            <a:ext cx="3950716" cy="2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Margin</a:t>
            </a:r>
            <a:endParaRPr sz="4000" u="none"/>
          </a:p>
        </p:txBody>
      </p:sp>
      <p:sp>
        <p:nvSpPr>
          <p:cNvPr id="141" name="Google Shape;141;p21"/>
          <p:cNvSpPr txBox="1"/>
          <p:nvPr/>
        </p:nvSpPr>
        <p:spPr>
          <a:xfrm>
            <a:off x="2361000" y="16334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Espace à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l'extérieur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la bordure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520400" y="23716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.maClasse { margin: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863" y="3550475"/>
            <a:ext cx="2276475" cy="57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663" y="3140900"/>
            <a:ext cx="28098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5663" y="3871775"/>
            <a:ext cx="28098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Border</a:t>
            </a:r>
            <a:endParaRPr sz="4000" u="none"/>
          </a:p>
        </p:txBody>
      </p:sp>
      <p:sp>
        <p:nvSpPr>
          <p:cNvPr id="151" name="Google Shape;151;p22"/>
          <p:cNvSpPr txBox="1"/>
          <p:nvPr/>
        </p:nvSpPr>
        <p:spPr>
          <a:xfrm>
            <a:off x="2361000" y="16334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bordures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de l’élément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520400" y="2371650"/>
            <a:ext cx="50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.maClasse { border: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2px solid red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75" y="3363175"/>
            <a:ext cx="31527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500" y="3900525"/>
            <a:ext cx="1590675" cy="32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7275" y="3935450"/>
            <a:ext cx="20574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Padding</a:t>
            </a:r>
            <a:endParaRPr sz="4000" u="none"/>
          </a:p>
        </p:txBody>
      </p:sp>
      <p:sp>
        <p:nvSpPr>
          <p:cNvPr id="161" name="Google Shape;161;p23"/>
          <p:cNvSpPr txBox="1"/>
          <p:nvPr/>
        </p:nvSpPr>
        <p:spPr>
          <a:xfrm>
            <a:off x="1957750" y="2002550"/>
            <a:ext cx="6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Espace entre la bordure et le contenue de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l'élément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2117150" y="2740750"/>
            <a:ext cx="50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.maClasse { padding: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88" y="3293350"/>
            <a:ext cx="21145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63" y="3378250"/>
            <a:ext cx="2114550" cy="866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988" y="4397525"/>
            <a:ext cx="30575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Width and Height</a:t>
            </a:r>
            <a:endParaRPr sz="4000" u="none"/>
          </a:p>
        </p:txBody>
      </p:sp>
      <p:sp>
        <p:nvSpPr>
          <p:cNvPr id="171" name="Google Shape;171;p24"/>
          <p:cNvSpPr txBox="1"/>
          <p:nvPr/>
        </p:nvSpPr>
        <p:spPr>
          <a:xfrm>
            <a:off x="1957750" y="2002550"/>
            <a:ext cx="6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Largeur et hauteur de 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l'élément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117150" y="2740750"/>
            <a:ext cx="50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.maClasse { width: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; height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88" y="3985225"/>
            <a:ext cx="33337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538" y="3293350"/>
            <a:ext cx="2505075" cy="1428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688" y="3478950"/>
            <a:ext cx="30575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Objectifs du cours</a:t>
            </a:r>
            <a:endParaRPr sz="4000" u="none"/>
          </a:p>
        </p:txBody>
      </p:sp>
      <p:sp>
        <p:nvSpPr>
          <p:cNvPr id="39" name="Google Shape;39;p8"/>
          <p:cNvSpPr txBox="1"/>
          <p:nvPr/>
        </p:nvSpPr>
        <p:spPr>
          <a:xfrm>
            <a:off x="1376250" y="2171550"/>
            <a:ext cx="72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Comprendre ce qu'est le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et son rôle dans la conception web.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1376250" y="2775750"/>
            <a:ext cx="72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Apprendre à appliquer le CSS pour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styliser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des éléments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1376250" y="3379950"/>
            <a:ext cx="74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Acquérir les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compétences de base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pour créer un site web simple en utilisant HTML et CSS.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Qu'est-ce que le CSS ?</a:t>
            </a:r>
            <a:endParaRPr sz="4000" u="none"/>
          </a:p>
        </p:txBody>
      </p:sp>
      <p:sp>
        <p:nvSpPr>
          <p:cNvPr id="47" name="Google Shape;47;p9"/>
          <p:cNvSpPr txBox="1"/>
          <p:nvPr/>
        </p:nvSpPr>
        <p:spPr>
          <a:xfrm>
            <a:off x="1376250" y="2171550"/>
            <a:ext cx="722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CSS (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ascading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tyle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heets) est un langage de feuille de style utilisé pour décrire la présentation d'un document écrit en HTML.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1350600" y="3493675"/>
            <a:ext cx="727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Il permet de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contrôler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la mise en page, les couleurs, les polices et plus encore.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Pourquoi utiliser le CSS ?</a:t>
            </a:r>
            <a:endParaRPr sz="4000" u="none"/>
          </a:p>
        </p:txBody>
      </p:sp>
      <p:sp>
        <p:nvSpPr>
          <p:cNvPr id="54" name="Google Shape;54;p10"/>
          <p:cNvSpPr txBox="1"/>
          <p:nvPr/>
        </p:nvSpPr>
        <p:spPr>
          <a:xfrm>
            <a:off x="1376250" y="217155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Contrôle précis de la mise en page et du style.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0"/>
          <p:cNvSpPr txBox="1"/>
          <p:nvPr/>
        </p:nvSpPr>
        <p:spPr>
          <a:xfrm>
            <a:off x="1376250" y="2775750"/>
            <a:ext cx="72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Amélioration de l'apparence et de l'expérience utilisateur.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1376250" y="3379950"/>
            <a:ext cx="74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Facilite la maintenance et la cohérence sur de grandes pages web.</a:t>
            </a:r>
            <a:endParaRPr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Types de CSS</a:t>
            </a:r>
            <a:endParaRPr sz="4000" u="none"/>
          </a:p>
        </p:txBody>
      </p:sp>
      <p:sp>
        <p:nvSpPr>
          <p:cNvPr id="62" name="Google Shape;62;p11"/>
          <p:cNvSpPr txBox="1"/>
          <p:nvPr/>
        </p:nvSpPr>
        <p:spPr>
          <a:xfrm>
            <a:off x="1376250" y="217155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CSS en ligne: style directement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dans les éléments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63" y="4123625"/>
            <a:ext cx="2962275" cy="56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2962300"/>
            <a:ext cx="45148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959250" y="58160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CSS interne: bloc style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dans l'en-tête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HTML.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13" y="1248950"/>
            <a:ext cx="5332575" cy="2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763" y="4217000"/>
            <a:ext cx="2276475" cy="371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959250" y="58160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CSS externe: fichiers .css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séparés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29" y="1134200"/>
            <a:ext cx="63912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129" y="3591650"/>
            <a:ext cx="4012992" cy="13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521" y="3591650"/>
            <a:ext cx="28003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311700" y="512900"/>
            <a:ext cx="85206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u="none"/>
              <a:t>Sélecteurs CSS</a:t>
            </a:r>
            <a:endParaRPr sz="4000" u="none"/>
          </a:p>
        </p:txBody>
      </p:sp>
      <p:sp>
        <p:nvSpPr>
          <p:cNvPr id="85" name="Google Shape;85;p14"/>
          <p:cNvSpPr txBox="1"/>
          <p:nvPr/>
        </p:nvSpPr>
        <p:spPr>
          <a:xfrm>
            <a:off x="959250" y="1600050"/>
            <a:ext cx="7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Sélecteur d'élément: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cible le nom de balise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(ex: h1, p).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3375"/>
            <a:ext cx="60579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700" y="2353375"/>
            <a:ext cx="2628900" cy="74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700" y="3250773"/>
            <a:ext cx="2628900" cy="9382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959250" y="581600"/>
            <a:ext cx="722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00"/>
              <a:buFont typeface="Roboto Mono"/>
              <a:buChar char="●"/>
            </a:pP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Sélecteur de classe: cible la </a:t>
            </a:r>
            <a:r>
              <a:rPr lang="en-GB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classe de l'élément</a:t>
            </a:r>
            <a:r>
              <a:rPr lang="en-GB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(ex: .maClasse).</a:t>
            </a:r>
            <a:endParaRPr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825850"/>
            <a:ext cx="31242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3092675"/>
            <a:ext cx="31242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825850"/>
            <a:ext cx="3124200" cy="2105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