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e665981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3e665981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e66598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3e66598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303377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3303377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3e66598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3e66598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e66598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e66598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e66598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e66598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3e66598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3e66598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e66598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e66598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3303377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3303377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3303377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93303377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3e6659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3e6659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93303377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93303377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3303377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3303377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330337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330337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3e6659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3e6659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303377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303377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3e665981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3e665981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Créer un fichier nommé index.html avec écrit dedans « Hello World »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puis ouvrez-le dans votre navigateur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10</a:t>
            </a:r>
            <a:endParaRPr u="none"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Insérez deux images sur votre page.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Donnez-leur une largeur de 150px.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À l’aide de la balise de division, faites en sorte qu’elles apparaissent sur deux lignes différentes.</a:t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11</a:t>
            </a:r>
            <a:endParaRPr u="none"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11700" y="19926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une simple page avec un champ de saisie de texte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12</a:t>
            </a:r>
            <a:endParaRPr u="none"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11700" y="1927950"/>
            <a:ext cx="85206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 simple formulaire de contact avec des champs pour le nom, l'e-mail et un message. (Note : Vous ne soumettrez pas le formulaire ; cet exercice est uniquement pour la structure.)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Tips: </a:t>
            </a:r>
            <a:r>
              <a:rPr lang="en-GB" sz="1420">
                <a:solidFill>
                  <a:srgbClr val="F49A6F"/>
                </a:solidFill>
              </a:rPr>
              <a:t>&lt;form&gt;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&lt;input&gt;,</a:t>
            </a:r>
            <a:r>
              <a:rPr lang="en-GB" sz="1420">
                <a:solidFill>
                  <a:srgbClr val="1C3841"/>
                </a:solidFill>
              </a:rPr>
              <a:t> </a:t>
            </a:r>
            <a:r>
              <a:rPr lang="en-GB" sz="1420">
                <a:solidFill>
                  <a:srgbClr val="F49A6F"/>
                </a:solidFill>
              </a:rPr>
              <a:t>&lt;label&gt;</a:t>
            </a:r>
            <a:r>
              <a:rPr lang="en-GB" sz="1420">
                <a:solidFill>
                  <a:srgbClr val="1C3841"/>
                </a:solidFill>
              </a:rPr>
              <a:t>, </a:t>
            </a:r>
            <a:r>
              <a:rPr lang="en-GB" sz="1420">
                <a:solidFill>
                  <a:srgbClr val="F49A6F"/>
                </a:solidFill>
              </a:rPr>
              <a:t>&lt;textarea&gt;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13</a:t>
            </a:r>
            <a:endParaRPr u="none"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11700" y="19926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 formulaire comprenant simplement trois champs: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Premier champ (text): nom de l’utilisateur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Deuxième champ (text): email de l’utilisateur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Troisième champ (grand texte): message de l’utilisateur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Bouton de soumission du formulaire appelé ‘envoyer’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Votre formulaire sera posté sur la page courante grâce à la méthode GET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14</a:t>
            </a:r>
            <a:endParaRPr u="none"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11700" y="1888325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 formulaire :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(texte) : pseudo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(gros texte) : description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Cases à choix multiples : couleurs préférées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Liste à sélection unique : continent préféré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Bouton de soumission appelé ‘sauvegarder’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Le formulaire sera posté avec la méthode GET sur la page courante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15</a:t>
            </a:r>
            <a:endParaRPr u="none"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16659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Ce formulaire devra comporter :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lastname (text)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firstname (text)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email (email)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nb_brothers_and_sisters (number)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birthdate (date)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password (password)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Champ nommé password_verification(password)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   	 Bouton de soumission du formulaire ‘envoyer’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16</a:t>
            </a:r>
            <a:endParaRPr u="none"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311700" y="182685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une page html.</a:t>
            </a:r>
            <a:br>
              <a:rPr lang="en-GB" sz="1420">
                <a:solidFill>
                  <a:srgbClr val="1C3841"/>
                </a:solidFill>
              </a:rPr>
            </a:br>
            <a:r>
              <a:rPr lang="en-GB" sz="1420">
                <a:solidFill>
                  <a:srgbClr val="1C3841"/>
                </a:solidFill>
              </a:rPr>
              <a:t>Au chargement de celle-ci le fichier audio devra se lire automatiquement.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L’utilisateur devra pouvoir contrôler la musique (play/pause, …).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17</a:t>
            </a:r>
            <a:endParaRPr u="none"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182685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une page html.</a:t>
            </a:r>
            <a:br>
              <a:rPr lang="en-GB" sz="1420">
                <a:solidFill>
                  <a:srgbClr val="1C3841"/>
                </a:solidFill>
              </a:rPr>
            </a:br>
            <a:r>
              <a:rPr lang="en-GB" sz="1420">
                <a:solidFill>
                  <a:srgbClr val="1C3841"/>
                </a:solidFill>
              </a:rPr>
              <a:t>Au chargement de celle-ci le fichier vidéo  devra se lire automatiquement.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L’utilisateur devra pouvoir contrôler la vidéo (play/pause, …).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Créez un document HTML5 normé, c’est à dire avec les balises requises. Dans la section </a:t>
            </a:r>
            <a:r>
              <a:rPr lang="en-GB" sz="1420">
                <a:solidFill>
                  <a:srgbClr val="F49A6F"/>
                </a:solidFill>
              </a:rPr>
              <a:t>&lt;head&gt;</a:t>
            </a:r>
            <a:r>
              <a:rPr lang="en-GB" sz="1420">
                <a:solidFill>
                  <a:srgbClr val="1C3841"/>
                </a:solidFill>
              </a:rPr>
              <a:t>, ajoutez un titre à votre page. Dans la section </a:t>
            </a:r>
            <a:r>
              <a:rPr lang="en-GB" sz="1420">
                <a:solidFill>
                  <a:srgbClr val="F49A6F"/>
                </a:solidFill>
              </a:rPr>
              <a:t>&lt;body&gt;</a:t>
            </a:r>
            <a:r>
              <a:rPr lang="en-GB" sz="1420">
                <a:solidFill>
                  <a:srgbClr val="1C3841"/>
                </a:solidFill>
              </a:rPr>
              <a:t>, insérez un titre dans une balise </a:t>
            </a:r>
            <a:r>
              <a:rPr lang="en-GB" sz="1420">
                <a:solidFill>
                  <a:srgbClr val="F49A6F"/>
                </a:solidFill>
              </a:rPr>
              <a:t>&lt;h1&gt;</a:t>
            </a:r>
            <a:r>
              <a:rPr lang="en-GB" sz="1420">
                <a:solidFill>
                  <a:srgbClr val="1C3841"/>
                </a:solidFill>
              </a:rPr>
              <a:t> et un paragraphe dans une balise </a:t>
            </a:r>
            <a:r>
              <a:rPr lang="en-GB" sz="1420">
                <a:solidFill>
                  <a:srgbClr val="F49A6F"/>
                </a:solidFill>
              </a:rPr>
              <a:t>&lt;p&gt;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16659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Créer une page HTML Votre page web doit avoir les informations suivantes :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Encodage : utf-8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langue : français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Auteur : votre nom / prénom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Titre : Mes sites préférés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Mots clés : favoris, sites, nom, prénom, liste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Description : “Un super site web.”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Créer un fichier html.Y insérer un paragraphe qui contiendra un mot en gras et un en italique.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5</a:t>
            </a:r>
            <a:endParaRPr u="none"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une liste ordonnée </a:t>
            </a:r>
            <a:r>
              <a:rPr lang="en-GB" sz="1420">
                <a:solidFill>
                  <a:srgbClr val="F49A6F"/>
                </a:solidFill>
              </a:rPr>
              <a:t>&lt;ol&gt;</a:t>
            </a:r>
            <a:r>
              <a:rPr lang="en-GB" sz="1420">
                <a:solidFill>
                  <a:srgbClr val="1C3841"/>
                </a:solidFill>
              </a:rPr>
              <a:t> et une liste non ordonnée </a:t>
            </a:r>
            <a:r>
              <a:rPr lang="en-GB" sz="1420">
                <a:solidFill>
                  <a:srgbClr val="F49A6F"/>
                </a:solidFill>
              </a:rPr>
              <a:t>&lt;ul&gt;</a:t>
            </a:r>
            <a:r>
              <a:rPr lang="en-GB" sz="1420">
                <a:solidFill>
                  <a:srgbClr val="1C3841"/>
                </a:solidFill>
              </a:rPr>
              <a:t> de vos livres, films ou passe-temps préférés.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6</a:t>
            </a:r>
            <a:endParaRPr u="none"/>
          </a:p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311700" y="1874925"/>
            <a:ext cx="85206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trois liens hypertextes </a:t>
            </a:r>
            <a:r>
              <a:rPr lang="en-GB" sz="1420">
                <a:solidFill>
                  <a:srgbClr val="F49A6F"/>
                </a:solidFill>
              </a:rPr>
              <a:t>&lt;a&gt;</a:t>
            </a:r>
            <a:r>
              <a:rPr lang="en-GB" sz="1420">
                <a:solidFill>
                  <a:srgbClr val="1C3841"/>
                </a:solidFill>
              </a:rPr>
              <a:t>...</a:t>
            </a:r>
            <a:r>
              <a:rPr lang="en-GB" sz="1420">
                <a:solidFill>
                  <a:srgbClr val="F49A6F"/>
                </a:solidFill>
              </a:rPr>
              <a:t>&lt;/a&gt;</a:t>
            </a:r>
            <a:r>
              <a:rPr lang="en-GB" sz="1420">
                <a:solidFill>
                  <a:srgbClr val="1C3841"/>
                </a:solidFill>
              </a:rPr>
              <a:t> :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Un lien qui mène vers un site web externe de votre choix (par exemple, vers un site d'actualités ou un site éducatif).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Un lien qui ouvre votre client de messagerie avec une adresse e-mail prédéfinie en utilisant le schéma </a:t>
            </a:r>
            <a:r>
              <a:rPr lang="en-GB" sz="1420">
                <a:solidFill>
                  <a:srgbClr val="F49A6F"/>
                </a:solidFill>
              </a:rPr>
              <a:t>mailto:</a:t>
            </a:r>
            <a:r>
              <a:rPr lang="en-GB" sz="1420">
                <a:solidFill>
                  <a:srgbClr val="1C3841"/>
                </a:solidFill>
              </a:rPr>
              <a:t>.</a:t>
            </a:r>
            <a:endParaRPr sz="1420">
              <a:solidFill>
                <a:srgbClr val="1C3841"/>
              </a:solidFill>
            </a:endParaRPr>
          </a:p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420"/>
              <a:buChar char="●"/>
            </a:pPr>
            <a:r>
              <a:rPr lang="en-GB" sz="1420">
                <a:solidFill>
                  <a:srgbClr val="1C3841"/>
                </a:solidFill>
              </a:rPr>
              <a:t>Un lien qui mène vers une autre page HTML que vous aurez créée, nommée "about.html", qui contient quelques informations basiques sur vous.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7</a:t>
            </a:r>
            <a:endParaRPr u="none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11700" y="199260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Dans un dossier, créer deux fichiers: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index1.html, index2.html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Donnez-leur un titre et un body différent et mettez dans chaque page un lien vers l’autre fichier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8</a:t>
            </a:r>
            <a:endParaRPr u="none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une simple page de profil personnel qui comprend votre nom, une brève biographie, une photo, une liste de passe-temps et quelques liens vers vos sites web préférés.</a:t>
            </a:r>
            <a:endParaRPr sz="11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9</a:t>
            </a:r>
            <a:endParaRPr u="none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1992600"/>
            <a:ext cx="85206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Créer un fichier html.</a:t>
            </a:r>
            <a:br>
              <a:rPr lang="en-GB" sz="1420">
                <a:solidFill>
                  <a:srgbClr val="1C3841"/>
                </a:solidFill>
              </a:rPr>
            </a:br>
            <a:r>
              <a:rPr lang="en-GB" sz="1420">
                <a:solidFill>
                  <a:srgbClr val="1C3841"/>
                </a:solidFill>
              </a:rPr>
              <a:t>Insérez une image de votre choix (attention aux attributs nécessaires).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L’image doit être un lien qui mène vers le site: http://www.wikipedia.org</a:t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