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c05688c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ac05688c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c05688c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c05688c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05688c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05688c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c05688c1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c05688c1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c05688c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ac05688c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ac05688c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ac05688c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c05688c1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c05688c1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c05688c1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c05688c1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05688c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05688c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05688c1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05688c1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c05688c1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c05688c1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c05688c1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c05688c1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0" y="380875"/>
            <a:ext cx="8520600" cy="7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Introduction aux Media Queries CSS</a:t>
            </a:r>
            <a:endParaRPr sz="2800"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450150" y="1097800"/>
            <a:ext cx="8520600" cy="7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u="none"/>
              <a:t>Création de Sites Web </a:t>
            </a:r>
            <a:r>
              <a:rPr lang="en-GB" sz="1800" u="none">
                <a:solidFill>
                  <a:srgbClr val="F49A6F"/>
                </a:solidFill>
              </a:rPr>
              <a:t>Adaptatifs</a:t>
            </a:r>
            <a:r>
              <a:rPr lang="en-GB" sz="1800" u="none"/>
              <a:t> pour Tous les Écrans</a:t>
            </a:r>
            <a:endParaRPr sz="1400" u="none">
              <a:solidFill>
                <a:srgbClr val="F49A6F"/>
              </a:solidFill>
            </a:endParaRPr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0" y="2174500"/>
            <a:ext cx="3948499" cy="28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 u="none"/>
              <a:t>Combinaison des Media Queries et Flexbox</a:t>
            </a:r>
            <a:endParaRPr sz="3100" u="none"/>
          </a:p>
        </p:txBody>
      </p:sp>
      <p:sp>
        <p:nvSpPr>
          <p:cNvPr id="91" name="Google Shape;91;p16"/>
          <p:cNvSpPr txBox="1"/>
          <p:nvPr/>
        </p:nvSpPr>
        <p:spPr>
          <a:xfrm>
            <a:off x="933600" y="2427238"/>
            <a:ext cx="7225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Utilisation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conjointe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des media queries et Flexbox pour des designs qui non seulement changent de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mais aussi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réorganisent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le contenu de manière intelligente selon la taille de l'écran.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71" y="152400"/>
            <a:ext cx="409428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854" y="152400"/>
            <a:ext cx="12096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9428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84" y="152400"/>
            <a:ext cx="4592517" cy="47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Objectifs du cours</a:t>
            </a:r>
            <a:endParaRPr sz="4000" u="none"/>
          </a:p>
        </p:txBody>
      </p:sp>
      <p:sp>
        <p:nvSpPr>
          <p:cNvPr id="41" name="Google Shape;41;p8"/>
          <p:cNvSpPr txBox="1"/>
          <p:nvPr/>
        </p:nvSpPr>
        <p:spPr>
          <a:xfrm>
            <a:off x="871350" y="2171550"/>
            <a:ext cx="722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Expliquer les media queries et leur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rôle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dans le design web adaptatif.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871350" y="3048475"/>
            <a:ext cx="727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Souligner l'importance de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Flexbox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dans la création de mises en page flexibles.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 u="none"/>
              <a:t>Qu'est-ce que le Design responsive?</a:t>
            </a:r>
            <a:endParaRPr sz="3100" u="none"/>
          </a:p>
        </p:txBody>
      </p:sp>
      <p:sp>
        <p:nvSpPr>
          <p:cNvPr id="48" name="Google Shape;48;p9"/>
          <p:cNvSpPr txBox="1"/>
          <p:nvPr/>
        </p:nvSpPr>
        <p:spPr>
          <a:xfrm>
            <a:off x="1376250" y="2171550"/>
            <a:ext cx="72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On peut comparer un site web à l'eau: il doit pouvoir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s'adapter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et remplir des espaces de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différentes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tailles (écrans de mobile et d'ordinateur).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350600" y="3500575"/>
            <a:ext cx="727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Importance pour une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expérience utilisateur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cohérente sur tous les appareils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 u="none"/>
              <a:t>Introduction aux Media Queries</a:t>
            </a:r>
            <a:endParaRPr sz="3100" u="none"/>
          </a:p>
        </p:txBody>
      </p:sp>
      <p:sp>
        <p:nvSpPr>
          <p:cNvPr id="55" name="Google Shape;55;p10"/>
          <p:cNvSpPr txBox="1"/>
          <p:nvPr/>
        </p:nvSpPr>
        <p:spPr>
          <a:xfrm>
            <a:off x="933600" y="2427238"/>
            <a:ext cx="722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Les media queries sont des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règles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CSS qui indiquent au site web de changer de style en fonction de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taille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l'écran.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933600" y="3219613"/>
            <a:ext cx="727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Si l'écran est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étroit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(comme un mobile), on montre un menu déroulant au lieu d'une barre de navigation horizontale.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 u="none"/>
              <a:t>Comment Fonctionnent les Media Queries?</a:t>
            </a:r>
            <a:endParaRPr sz="3100" u="none"/>
          </a:p>
        </p:txBody>
      </p:sp>
      <p:sp>
        <p:nvSpPr>
          <p:cNvPr id="62" name="Google Shape;62;p11"/>
          <p:cNvSpPr txBox="1"/>
          <p:nvPr/>
        </p:nvSpPr>
        <p:spPr>
          <a:xfrm>
            <a:off x="933600" y="2427238"/>
            <a:ext cx="72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Les media queries utilisent des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points de rupture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pour appliquer différents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styles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à des tailles d'écran spécifiques.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 u="none"/>
              <a:t>Syntax</a:t>
            </a:r>
            <a:endParaRPr sz="3100" u="none"/>
          </a:p>
        </p:txBody>
      </p:sp>
      <p:sp>
        <p:nvSpPr>
          <p:cNvPr id="68" name="Google Shape;68;p12"/>
          <p:cNvSpPr txBox="1"/>
          <p:nvPr/>
        </p:nvSpPr>
        <p:spPr>
          <a:xfrm>
            <a:off x="878313" y="1916375"/>
            <a:ext cx="72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Les media queries sont écrites sous la forme: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@media screen and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Point de rupture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lang="en-GB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Styles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878313" y="2963075"/>
            <a:ext cx="7276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Point de rupture: C'est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règle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spécifique, comme la largeur de l'écran, qui détermine quand les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styles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à l'intérieur des accolades doivent être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appliqués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933600" y="1240350"/>
            <a:ext cx="72768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Exemple avec max-width: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@media screen and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max-width: 600px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lang="en-GB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Styles pour écrans ≤ 600px</a:t>
            </a:r>
            <a:r>
              <a:rPr lang="en-GB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Ces styles sont appliqués quand l'écran a une largeur de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600 pixels ou moins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 Utilisé pour adapter le design aux écrans de téléphones.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b="1"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Exemple Pratique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: Augmenter la taille du texte sur les téléphones pour améliorer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lisibilité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933600" y="1240350"/>
            <a:ext cx="72768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Exemple avec min-width: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@media screen and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min-width: 601px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lang="en-GB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Styles pour écrans &gt; 600px</a:t>
            </a:r>
            <a:r>
              <a:rPr lang="en-GB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Ces styles s'appliquent sur les écrans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plus larges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que 600 pixels, adaptant le site pour les écrans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d'ordinateurs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b="1"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Exemple Pratique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Ajuster la disposition des éléments et l'espacement pour un affichage optimal sur les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grands écrans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 u="none"/>
              <a:t>L'Importance de Flexbox</a:t>
            </a:r>
            <a:endParaRPr sz="3100" u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933600" y="2427238"/>
            <a:ext cx="7225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Flexbox est un outil CSS qui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facilite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la création de mises en page flexibles et réactives. Il permet aux éléments de s'adapter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dynamiquement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à la disposition de l'espace disponible.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