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3303377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93303377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3e6659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3e6659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93303377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93303377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3303377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3303377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Ajoutez du style à votre page en modifiant la couleur de fond du corps de la page (</a:t>
            </a:r>
            <a:r>
              <a:rPr lang="en-GB" sz="1420">
                <a:solidFill>
                  <a:srgbClr val="F49A6F"/>
                </a:solidFill>
              </a:rPr>
              <a:t>body</a:t>
            </a:r>
            <a:r>
              <a:rPr lang="en-GB" sz="1420">
                <a:solidFill>
                  <a:srgbClr val="1C3841"/>
                </a:solidFill>
              </a:rPr>
              <a:t>) et en choisissant une police de texte agréable pour tout le texte de la page.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Appliquez des styles à l'en-tête (</a:t>
            </a:r>
            <a:r>
              <a:rPr lang="en-GB" sz="1420">
                <a:solidFill>
                  <a:srgbClr val="F49A6F"/>
                </a:solidFill>
              </a:rPr>
              <a:t>&lt;header&gt;</a:t>
            </a:r>
            <a:r>
              <a:rPr lang="en-GB" sz="1420">
                <a:solidFill>
                  <a:srgbClr val="1C3841"/>
                </a:solidFill>
              </a:rPr>
              <a:t>) pour changer sa couleur de fond et ajuster la taille du texte du titre.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2184900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Stylisez la section en ajoutant une marge, un padding, et une bordure. Assurez-vous que l'image a une taille appropriée (par exemple, pas plus large que la moitié de la largeur de la section).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Pour votre projet final, utilisez CSS pour améliorer l'apparence de votre formulaire : modifiez la couleur de fond des champs de saisie lorsqu'ils sont focalisés (utilisez le pseudo-élément </a:t>
            </a:r>
            <a:r>
              <a:rPr lang="en-GB" sz="1420">
                <a:solidFill>
                  <a:srgbClr val="F49A6F"/>
                </a:solidFill>
              </a:rPr>
              <a:t>:focus</a:t>
            </a:r>
            <a:r>
              <a:rPr lang="en-GB" sz="1420">
                <a:solidFill>
                  <a:srgbClr val="1C3841"/>
                </a:solidFill>
              </a:rPr>
              <a:t>), changez la couleur et le style du bouton de soumission. Assurez-vous que le formulaire est bien intégré visuellement avec le reste de votre page.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