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a92ff56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a92ff56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92ff562c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92ff562c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92ff562c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92ff562c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2ff562c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92ff562c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92ff562c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92ff562c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92ff57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92ff57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2ff562c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92ff562c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92ff562c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92ff562c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92ff562c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92ff562c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92ff562c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92ff562c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92ff562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92ff562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a92ff562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a92ff562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92ff562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a92ff562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a92ff562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a92ff562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92ff562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92ff562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92ff562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92ff562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92ff562c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92ff562c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92ff562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92ff562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92ff562c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92ff562c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311700" y="541175"/>
            <a:ext cx="8520600" cy="7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4"/>
              <a:t>Maîtriser Flexbox</a:t>
            </a:r>
            <a:endParaRPr sz="4000"/>
          </a:p>
        </p:txBody>
      </p:sp>
      <p:pic>
        <p:nvPicPr>
          <p:cNvPr id="34" name="Google Shape;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125" y="1609925"/>
            <a:ext cx="3991750" cy="29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959250" y="581600"/>
            <a:ext cx="76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Aligne les éléments au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début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du conteneur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50" y="2499729"/>
            <a:ext cx="6367699" cy="1363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013" y="1280671"/>
            <a:ext cx="28479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800" y="1398088"/>
            <a:ext cx="213840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012" y="2378513"/>
            <a:ext cx="5501976" cy="1366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7"/>
          <p:cNvSpPr txBox="1"/>
          <p:nvPr/>
        </p:nvSpPr>
        <p:spPr>
          <a:xfrm>
            <a:off x="750300" y="676675"/>
            <a:ext cx="76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“justify-content: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Aligne les éléments à la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fin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du conteneur.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750300" y="676675"/>
            <a:ext cx="804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“justify-content: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Répartit les éléments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uniformément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, le premier élément est au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début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et le dernier à la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fin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14" y="3166725"/>
            <a:ext cx="6996773" cy="1118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988" y="1792814"/>
            <a:ext cx="32480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750300" y="676675"/>
            <a:ext cx="8041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“justify-content: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répartit les éléments uniformément dans le conteneur avec un espace égal de chaque côté de chaque élément. Cependant, l'espace entre deux éléments consécutifs est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celui entre les éléments et les bords du conteneur.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38" y="3802650"/>
            <a:ext cx="6541723" cy="1131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825" y="2571745"/>
            <a:ext cx="28003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0300" y="676675"/>
            <a:ext cx="804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“justify-content: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répartit les éléments de manière à ce que l'espace entre les éléments, ainsi que l'espace entre les éléments et les bords du conteneur, soit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égal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1988975"/>
            <a:ext cx="30289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938" y="3045150"/>
            <a:ext cx="5214125" cy="19878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Align-Items</a:t>
            </a:r>
            <a:endParaRPr sz="4000" u="none"/>
          </a:p>
        </p:txBody>
      </p:sp>
      <p:sp>
        <p:nvSpPr>
          <p:cNvPr id="129" name="Google Shape;129;p21"/>
          <p:cNvSpPr txBox="1"/>
          <p:nvPr/>
        </p:nvSpPr>
        <p:spPr>
          <a:xfrm>
            <a:off x="311700" y="217155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aligne les éléments le long de l'axe transversal (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verticalement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pour “flex-direction: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horizontalement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pour “flex-direction: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”)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750300" y="676675"/>
            <a:ext cx="804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Aligne les éléments au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début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l'axe transversal.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00" y="2191400"/>
            <a:ext cx="22574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675" y="1695225"/>
            <a:ext cx="4328400" cy="23400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750300" y="676675"/>
            <a:ext cx="804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“align-items: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Aligne les éléments à la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fin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l'axe transversal.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25" y="1990725"/>
            <a:ext cx="22574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100" y="1517425"/>
            <a:ext cx="4572974" cy="2300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750300" y="676675"/>
            <a:ext cx="804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“align-items: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Centre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les éléments le long de l'axe transversal.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50" y="2517425"/>
            <a:ext cx="22574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575" y="1852875"/>
            <a:ext cx="4607923" cy="24911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750300" y="676675"/>
            <a:ext cx="8041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“align-items: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baseline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aligne les éléments de sorte que la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ligne de base du texte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à l'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intérieur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chaque élément soit alignée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horizontalement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 Cela crée un alignement visuel uniforme pour le texte, même si les éléments ont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différentes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tailles.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350" y="2228012"/>
            <a:ext cx="3650242" cy="19734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075" y="2228000"/>
            <a:ext cx="1540925" cy="28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50" y="2228000"/>
            <a:ext cx="2905175" cy="7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Introduction à Flexbox</a:t>
            </a:r>
            <a:endParaRPr sz="4000" u="none"/>
          </a:p>
        </p:txBody>
      </p:sp>
      <p:sp>
        <p:nvSpPr>
          <p:cNvPr id="40" name="Google Shape;40;p8"/>
          <p:cNvSpPr txBox="1"/>
          <p:nvPr/>
        </p:nvSpPr>
        <p:spPr>
          <a:xfrm>
            <a:off x="311700" y="2171550"/>
            <a:ext cx="8520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Flexbox est un modèle de mise en page qui nous permet de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disposer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des éléments dans un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conteneur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manière prévisible, même quand la taille de l'écran ou des éléments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change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 C'est un outil puissant pour créer des interfaces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flexibles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et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adaptatives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Concepts de base de Flexbox</a:t>
            </a:r>
            <a:endParaRPr sz="4000" u="none"/>
          </a:p>
        </p:txBody>
      </p:sp>
      <p:sp>
        <p:nvSpPr>
          <p:cNvPr id="46" name="Google Shape;46;p9"/>
          <p:cNvSpPr txBox="1"/>
          <p:nvPr/>
        </p:nvSpPr>
        <p:spPr>
          <a:xfrm>
            <a:off x="311700" y="2171550"/>
            <a:ext cx="852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Dans Flexbox, nous avons deux concepts principaux : le conteneur Flex (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 container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) et les éléments Flex (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 items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). En définissant “display: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 sur un élément, il devient un conteneur Flex, et ses enfants directs deviennent des éléments Flex.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détermine comment les éléments sont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disposés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dans le conteneur, soit en ligne (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) soit en colonne (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959250" y="58160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“flex-direction: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 , par défaut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4200"/>
            <a:ext cx="30575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1134200"/>
            <a:ext cx="305752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2250" y="1134200"/>
            <a:ext cx="1885950" cy="838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/>
        </p:nvSpPr>
        <p:spPr>
          <a:xfrm>
            <a:off x="959250" y="58160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“flex-direction: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4200"/>
            <a:ext cx="30575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1134200"/>
            <a:ext cx="2190793" cy="38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943" y="1134200"/>
            <a:ext cx="819150" cy="1695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959250" y="58160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“flex-direction: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row-reverse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2133600"/>
            <a:ext cx="24860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638" y="2133600"/>
            <a:ext cx="1733550" cy="87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/>
        </p:nvSpPr>
        <p:spPr>
          <a:xfrm>
            <a:off x="959250" y="58160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“flex-direction: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-reverse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13" y="1757363"/>
            <a:ext cx="762000" cy="1628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688" y="1757363"/>
            <a:ext cx="26574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Alignement avec Flexbox</a:t>
            </a:r>
            <a:endParaRPr sz="4000" u="none"/>
          </a:p>
        </p:txBody>
      </p:sp>
      <p:sp>
        <p:nvSpPr>
          <p:cNvPr id="82" name="Google Shape;82;p14"/>
          <p:cNvSpPr txBox="1"/>
          <p:nvPr/>
        </p:nvSpPr>
        <p:spPr>
          <a:xfrm>
            <a:off x="311700" y="2171550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Flexbox rend l'alignement des éléments simple.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nous permet de contrôler l'alignement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horizontal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des éléments dans le conteneur, par exemple, “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 pour centrer. “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“ contrôle l'alignement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vertical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, donc si vous voulez centrer verticalement, utilisez “align-items: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Justify-Content</a:t>
            </a:r>
            <a:endParaRPr sz="4000" u="none"/>
          </a:p>
        </p:txBody>
      </p:sp>
      <p:sp>
        <p:nvSpPr>
          <p:cNvPr id="88" name="Google Shape;88;p15"/>
          <p:cNvSpPr txBox="1"/>
          <p:nvPr/>
        </p:nvSpPr>
        <p:spPr>
          <a:xfrm>
            <a:off x="311700" y="217155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aligne les éléments le long de l'axe principal (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horizontalement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pour “flex-direction: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”,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verticalement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pour “flex-direction: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”).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