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af12808a1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af12808a1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af12808a1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af12808a1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af12808a1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af12808a1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af12808a1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af12808a1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af12808a1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af12808a1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FD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2800"/>
              <a:buFont typeface="Roboto Mono"/>
              <a:buNone/>
              <a:defRPr sz="2800" u="sng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0"/>
            <a:ext cx="675100" cy="675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2679300" y="542150"/>
            <a:ext cx="37854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80" u="none"/>
              <a:t>Exercice 1</a:t>
            </a:r>
            <a:endParaRPr sz="4180" u="none"/>
          </a:p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311700" y="2155850"/>
            <a:ext cx="85206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320">
                <a:solidFill>
                  <a:srgbClr val="1C3841"/>
                </a:solidFill>
              </a:rPr>
              <a:t>Écrivez une simple media query qui change la couleur de fond du corps de la page lorsque la largeur de l'écran est inférieure à </a:t>
            </a:r>
            <a:r>
              <a:rPr lang="en-GB" sz="1320">
                <a:solidFill>
                  <a:srgbClr val="F49A6F"/>
                </a:solidFill>
              </a:rPr>
              <a:t>600</a:t>
            </a:r>
            <a:r>
              <a:rPr lang="en-GB" sz="1320">
                <a:solidFill>
                  <a:srgbClr val="1C3841"/>
                </a:solidFill>
              </a:rPr>
              <a:t> pixels.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Commencez avec une page HTML basique.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Écrivez une règle CSS pour définir une couleur de fond par défaut pour le corps, par exemple </a:t>
            </a:r>
            <a:r>
              <a:rPr lang="en-GB" sz="1320">
                <a:solidFill>
                  <a:srgbClr val="F49A6F"/>
                </a:solidFill>
              </a:rPr>
              <a:t>#f0f0f0</a:t>
            </a:r>
            <a:r>
              <a:rPr lang="en-GB" sz="1320">
                <a:solidFill>
                  <a:srgbClr val="1C3841"/>
                </a:solidFill>
              </a:rPr>
              <a:t>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Utilisez une media query pour changer cette couleur de fond en </a:t>
            </a:r>
            <a:r>
              <a:rPr lang="en-GB" sz="1320">
                <a:solidFill>
                  <a:srgbClr val="F49A6F"/>
                </a:solidFill>
              </a:rPr>
              <a:t>#b0e0e6</a:t>
            </a:r>
            <a:r>
              <a:rPr lang="en-GB" sz="1320">
                <a:solidFill>
                  <a:srgbClr val="1C3841"/>
                </a:solidFill>
              </a:rPr>
              <a:t> lorsque la largeur de l'écran est inférieure à </a:t>
            </a:r>
            <a:r>
              <a:rPr lang="en-GB" sz="1320">
                <a:solidFill>
                  <a:srgbClr val="F49A6F"/>
                </a:solidFill>
              </a:rPr>
              <a:t>600px</a:t>
            </a:r>
            <a:r>
              <a:rPr lang="en-GB" sz="1320">
                <a:solidFill>
                  <a:srgbClr val="1C3841"/>
                </a:solidFill>
              </a:rPr>
              <a:t>.</a:t>
            </a:r>
            <a:endParaRPr sz="13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2602650" y="542150"/>
            <a:ext cx="39387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80" u="none"/>
              <a:t>Exercic</a:t>
            </a:r>
            <a:r>
              <a:rPr lang="en-GB" sz="4180" u="none"/>
              <a:t>e 2</a:t>
            </a:r>
            <a:endParaRPr sz="4180" u="none"/>
          </a:p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311700" y="2155850"/>
            <a:ext cx="85206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20">
                <a:solidFill>
                  <a:srgbClr val="1C3841"/>
                </a:solidFill>
              </a:rPr>
              <a:t>Utilisez des media queries pour ajuster la taille de la police d'un paragraphe en fonction de la largeur de l'écran.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Créez une page HTML avec un paragraphe de texte.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Définissez une taille de police par défaut pour le paragraphe, par exemple </a:t>
            </a:r>
            <a:r>
              <a:rPr lang="en-GB" sz="1320">
                <a:solidFill>
                  <a:srgbClr val="F49A6F"/>
                </a:solidFill>
              </a:rPr>
              <a:t>16px</a:t>
            </a:r>
            <a:r>
              <a:rPr lang="en-GB" sz="1320">
                <a:solidFill>
                  <a:srgbClr val="1C3841"/>
                </a:solidFill>
              </a:rPr>
              <a:t>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Écrivez des media queries pour augmenter la taille de la police à </a:t>
            </a:r>
            <a:r>
              <a:rPr lang="en-GB" sz="1320">
                <a:solidFill>
                  <a:srgbClr val="F49A6F"/>
                </a:solidFill>
              </a:rPr>
              <a:t>18px</a:t>
            </a:r>
            <a:r>
              <a:rPr lang="en-GB" sz="1320">
                <a:solidFill>
                  <a:srgbClr val="1C3841"/>
                </a:solidFill>
              </a:rPr>
              <a:t> lorsque la largeur de l'écran dépasse </a:t>
            </a:r>
            <a:r>
              <a:rPr lang="en-GB" sz="1320">
                <a:solidFill>
                  <a:srgbClr val="F49A6F"/>
                </a:solidFill>
              </a:rPr>
              <a:t>600</a:t>
            </a:r>
            <a:r>
              <a:rPr lang="en-GB" sz="1320">
                <a:solidFill>
                  <a:srgbClr val="1C3841"/>
                </a:solidFill>
              </a:rPr>
              <a:t> pixels, et à </a:t>
            </a:r>
            <a:r>
              <a:rPr lang="en-GB" sz="1320">
                <a:solidFill>
                  <a:srgbClr val="F49A6F"/>
                </a:solidFill>
              </a:rPr>
              <a:t>20px</a:t>
            </a:r>
            <a:r>
              <a:rPr lang="en-GB" sz="1320">
                <a:solidFill>
                  <a:srgbClr val="1C3841"/>
                </a:solidFill>
              </a:rPr>
              <a:t> lorsque la largeur de l'écran dépasse </a:t>
            </a:r>
            <a:r>
              <a:rPr lang="en-GB" sz="1320">
                <a:solidFill>
                  <a:srgbClr val="F49A6F"/>
                </a:solidFill>
              </a:rPr>
              <a:t>1000px</a:t>
            </a:r>
            <a:r>
              <a:rPr lang="en-GB" sz="1320">
                <a:solidFill>
                  <a:srgbClr val="1C3841"/>
                </a:solidFill>
              </a:rPr>
              <a:t>.</a:t>
            </a:r>
            <a:endParaRPr sz="13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2672400" y="542150"/>
            <a:ext cx="37992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80" u="none"/>
              <a:t>Exercice 3</a:t>
            </a:r>
            <a:endParaRPr sz="4180" u="none"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311700" y="2155850"/>
            <a:ext cx="85206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20">
                <a:solidFill>
                  <a:srgbClr val="1C3841"/>
                </a:solidFill>
              </a:rPr>
              <a:t>Créez une mise en page web responsive qui passe d'une disposition en colonne à une disposition en ligne en fonction de la largeur de l'écran.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Créez une page HTML avec une disposition simple contenant quelques éléments div.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Utilisez CSS pour organiser ces divs en une disposition en </a:t>
            </a:r>
            <a:r>
              <a:rPr lang="en-GB" sz="1320">
                <a:solidFill>
                  <a:srgbClr val="F49A6F"/>
                </a:solidFill>
              </a:rPr>
              <a:t>colonne</a:t>
            </a:r>
            <a:r>
              <a:rPr lang="en-GB" sz="1320">
                <a:solidFill>
                  <a:srgbClr val="1C3841"/>
                </a:solidFill>
              </a:rPr>
              <a:t> par défaut.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Implémentez une media query qui change la disposition en </a:t>
            </a:r>
            <a:r>
              <a:rPr lang="en-GB" sz="1320">
                <a:solidFill>
                  <a:srgbClr val="F49A6F"/>
                </a:solidFill>
              </a:rPr>
              <a:t>ligne</a:t>
            </a:r>
            <a:r>
              <a:rPr lang="en-GB" sz="1320">
                <a:solidFill>
                  <a:srgbClr val="1C3841"/>
                </a:solidFill>
              </a:rPr>
              <a:t> lorsque la largeur de l'écran est supérieure à </a:t>
            </a:r>
            <a:r>
              <a:rPr lang="en-GB" sz="1320">
                <a:solidFill>
                  <a:srgbClr val="F49A6F"/>
                </a:solidFill>
              </a:rPr>
              <a:t>800px</a:t>
            </a:r>
            <a:r>
              <a:rPr lang="en-GB" sz="1320">
                <a:solidFill>
                  <a:srgbClr val="1C3841"/>
                </a:solidFill>
              </a:rPr>
              <a:t>.</a:t>
            </a:r>
            <a:endParaRPr sz="13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ctrTitle"/>
          </p:nvPr>
        </p:nvSpPr>
        <p:spPr>
          <a:xfrm>
            <a:off x="2665350" y="542150"/>
            <a:ext cx="3813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44" u="none"/>
              <a:t>Exercice</a:t>
            </a:r>
            <a:r>
              <a:rPr lang="en-GB" u="none"/>
              <a:t> 4</a:t>
            </a:r>
            <a:endParaRPr u="none"/>
          </a:p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11700" y="2155850"/>
            <a:ext cx="85206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20">
                <a:solidFill>
                  <a:srgbClr val="1C3841"/>
                </a:solidFill>
              </a:rPr>
              <a:t>Utilisez une media query pour changer la taille d'une image en fonction de la largeur de l'écran.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Intégrez une image dans une page HTML.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Définissez une taille par défaut pour l'image, par exemple </a:t>
            </a:r>
            <a:r>
              <a:rPr lang="en-GB" sz="1320">
                <a:solidFill>
                  <a:srgbClr val="F49A6F"/>
                </a:solidFill>
              </a:rPr>
              <a:t>{ width: 300px }</a:t>
            </a:r>
            <a:r>
              <a:rPr lang="en-GB" sz="1320">
                <a:solidFill>
                  <a:srgbClr val="1C3841"/>
                </a:solidFill>
              </a:rPr>
              <a:t>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Écrivez une media query qui réduit la taille de l'image à </a:t>
            </a:r>
            <a:r>
              <a:rPr lang="en-GB" sz="1320">
                <a:solidFill>
                  <a:srgbClr val="F49A6F"/>
                </a:solidFill>
              </a:rPr>
              <a:t>{ width: 150px }</a:t>
            </a:r>
            <a:r>
              <a:rPr lang="en-GB" sz="1320">
                <a:solidFill>
                  <a:srgbClr val="1C3841"/>
                </a:solidFill>
              </a:rPr>
              <a:t> lorsque la largeur de l'écran est inférieure à </a:t>
            </a:r>
            <a:r>
              <a:rPr lang="en-GB" sz="1320">
                <a:solidFill>
                  <a:srgbClr val="F49A6F"/>
                </a:solidFill>
              </a:rPr>
              <a:t>500px</a:t>
            </a:r>
            <a:r>
              <a:rPr lang="en-GB" sz="1320">
                <a:solidFill>
                  <a:srgbClr val="1C3841"/>
                </a:solidFill>
              </a:rPr>
              <a:t>.</a:t>
            </a:r>
            <a:endParaRPr sz="13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ctrTitle"/>
          </p:nvPr>
        </p:nvSpPr>
        <p:spPr>
          <a:xfrm>
            <a:off x="2672400" y="542150"/>
            <a:ext cx="37992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80" u="none"/>
              <a:t>Exercice 5</a:t>
            </a:r>
            <a:endParaRPr sz="4180" u="none"/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11700" y="2155850"/>
            <a:ext cx="85206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20">
                <a:solidFill>
                  <a:srgbClr val="1C3841"/>
                </a:solidFill>
              </a:rPr>
              <a:t>Créer un menu de navigation responsive qui change de disposition horizontale en disposition verticale en fonction de la taille de l'écran.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Créez une page HTML avec une barre de navigation contenant quelques éléments.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Stylez la barre de navigation pour qu'elle soit horizontale par défaut.</a:t>
            </a:r>
            <a:endParaRPr sz="1320">
              <a:solidFill>
                <a:srgbClr val="1C3841"/>
              </a:solidFill>
            </a:endParaRPr>
          </a:p>
          <a:p>
            <a:pPr indent="-3124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320"/>
              <a:buChar char="●"/>
            </a:pPr>
            <a:r>
              <a:rPr lang="en-GB" sz="1320">
                <a:solidFill>
                  <a:srgbClr val="1C3841"/>
                </a:solidFill>
              </a:rPr>
              <a:t>Implémentez une media query qui change la barre de navigation en une disposition verticale lorsque la largeur de l'écran est inférieure à </a:t>
            </a:r>
            <a:r>
              <a:rPr lang="en-GB" sz="1320">
                <a:solidFill>
                  <a:srgbClr val="F49A6F"/>
                </a:solidFill>
              </a:rPr>
              <a:t>700px</a:t>
            </a:r>
            <a:r>
              <a:rPr lang="en-GB" sz="1320">
                <a:solidFill>
                  <a:srgbClr val="1C3841"/>
                </a:solidFill>
              </a:rPr>
              <a:t>.</a:t>
            </a:r>
            <a:endParaRPr sz="13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