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6CFDB-2FD4-4779-A38F-4A1F336A8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C63C48-C94E-4226-972F-94A5C2EC3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8070F-475F-44F1-92D4-5EC5272E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F59E-D1DF-4B24-B4B3-A6BB316A8907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784AC-8AF8-4283-A6C8-7DE0B5D9E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58862-B58B-4465-9B33-FEC644C1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1D5A-CE46-4F69-8EBA-03621FECA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58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88906-A7F6-4314-9686-2FEAA646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5AF3A7-72C1-4DEB-96F4-C5441A305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050239-1BA8-492F-9189-43D3848A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F59E-D1DF-4B24-B4B3-A6BB316A8907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EEA66-DB53-444F-932A-32CE2414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D87EF-2EC4-4F05-8820-9773B29E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1D5A-CE46-4F69-8EBA-03621FECA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31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E20A10-9DA6-4652-8FB5-C8DE222F6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76313E-328C-4BA4-83CE-D5CCC9854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9A9FD-007B-4CBC-9B6D-4611033E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F59E-D1DF-4B24-B4B3-A6BB316A8907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D9A6B-3558-4D14-8013-F25E4002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9E23E1-2877-4469-B1A3-3A6622C9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1D5A-CE46-4F69-8EBA-03621FECA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45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11F5A-9D03-4516-BCB8-6CDF7A60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638ECA-1E2F-404F-A5A8-2C10EE70C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85D14-153A-485E-BCB4-8EB82F8F6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F59E-D1DF-4B24-B4B3-A6BB316A8907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877197-FB42-49FA-A1EE-46D1B994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8AE9E0-B0DC-49E7-9DAB-9EF432BB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1D5A-CE46-4F69-8EBA-03621FECA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58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93483-D296-4499-AECA-E53A3339A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811C70-1F32-4327-9DA7-48127742D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C72E8E-899A-42D8-82CE-D2245FF7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F59E-D1DF-4B24-B4B3-A6BB316A8907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145BE-4DB7-4AEC-9FA1-0B6542A4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BCC50C-D0D2-458E-A3DB-20CD6A5C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1D5A-CE46-4F69-8EBA-03621FECA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98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13610-4ADC-4CBF-9453-F773184D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E3EE5-74C0-4F95-B598-28347B611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E2B6B6-4925-4A6F-9A6F-747A6ECF1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3BC43D-502D-49FC-96EA-9AE7BA0E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F59E-D1DF-4B24-B4B3-A6BB316A8907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C5509F-3B28-4D3A-A911-C99803343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DF12B3-DA60-4979-A7EF-3D1257EB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1D5A-CE46-4F69-8EBA-03621FECA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87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1ED88-1182-48B3-B0A3-7F970170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00187C-BD1A-4F10-A166-7FD644A31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2097A2-44E5-4785-8E95-0C87F5A7E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D37846-7A16-4533-9B54-94FB368A2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DF4E82-3D5E-4A7A-9346-B825B9EC4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DA6359-3EBF-4E76-A713-32B64A7D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F59E-D1DF-4B24-B4B3-A6BB316A8907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519B01-D79F-4403-9B1F-E480BA1E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423383-8641-42ED-A1AF-E95E35BA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1D5A-CE46-4F69-8EBA-03621FECA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17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28F02-194B-4F72-A3E0-6F115109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A5A407-B6B7-49E0-9E74-73FBCF616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F59E-D1DF-4B24-B4B3-A6BB316A8907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24DD8A-C5FE-42D6-9780-C5168133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912A15-F627-4A16-913B-88C19220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1D5A-CE46-4F69-8EBA-03621FECA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81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7C2A5E-1452-4AC8-B0C2-B5DE5306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F59E-D1DF-4B24-B4B3-A6BB316A8907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7B863A-5CDA-47AD-9350-7EBA2CB2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BB86DC-6717-4DCD-B069-45A57BCD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1D5A-CE46-4F69-8EBA-03621FECA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7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B4A3F-D2F2-40DB-83C7-766C3FE4D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4BA498-E9E7-461D-BB5F-E4DE40F6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E7C621-2296-44B2-912A-9F150317D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477ED1-8C10-42CF-B358-04271D9C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F59E-D1DF-4B24-B4B3-A6BB316A8907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6E58C1-DC25-4C2E-ABC2-F0DD89B1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CF6525-E171-489D-99FF-0472FFF8A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1D5A-CE46-4F69-8EBA-03621FECA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38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A2617-1CA2-4C1B-91D8-3D4BA4A8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218A80-15F6-4F12-B22A-17D969F6C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6E3BB7-EB50-4B39-8841-922581877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7FBAAE-41B8-44EB-BB06-478E9FB6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F59E-D1DF-4B24-B4B3-A6BB316A8907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F8FCAD-CFC5-47CC-9D88-D91F03D29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362667-0F6E-4842-B133-E3D598F3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1D5A-CE46-4F69-8EBA-03621FECA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03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B1DBAD-D2CF-4561-9A46-C2867BCD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B43729-D708-4689-945C-991F75494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449AF5-5360-46AA-8E2E-435A0DB78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4F59E-D1DF-4B24-B4B3-A6BB316A8907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47C87-ACD8-4230-8537-6361A775D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41EA19-7814-484F-9EF5-3ADA1702F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A1D5A-CE46-4F69-8EBA-03621FECA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85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AC3186E3-1ACB-49B6-8E42-EC389AC98D55}"/>
              </a:ext>
            </a:extLst>
          </p:cNvPr>
          <p:cNvGrpSpPr/>
          <p:nvPr/>
        </p:nvGrpSpPr>
        <p:grpSpPr>
          <a:xfrm>
            <a:off x="4945708" y="787770"/>
            <a:ext cx="6802948" cy="5509368"/>
            <a:chOff x="4945708" y="787770"/>
            <a:chExt cx="6802948" cy="5509368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0D35A80-E72D-484D-BF26-872ED28AF9D2}"/>
                </a:ext>
              </a:extLst>
            </p:cNvPr>
            <p:cNvGrpSpPr/>
            <p:nvPr/>
          </p:nvGrpSpPr>
          <p:grpSpPr>
            <a:xfrm>
              <a:off x="5349517" y="858984"/>
              <a:ext cx="6399138" cy="5068822"/>
              <a:chOff x="2440063" y="969818"/>
              <a:chExt cx="7050024" cy="4997612"/>
            </a:xfrm>
          </p:grpSpPr>
          <p:cxnSp>
            <p:nvCxnSpPr>
              <p:cNvPr id="5" name="直接箭头连接符 4">
                <a:extLst>
                  <a:ext uri="{FF2B5EF4-FFF2-40B4-BE49-F238E27FC236}">
                    <a16:creationId xmlns:a16="http://schemas.microsoft.com/office/drawing/2014/main" id="{14B428E2-F16D-4D38-B89C-938109D03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0063" y="5967430"/>
                <a:ext cx="7050024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2EC2F0DB-5BC6-4ED9-98B8-B13358D53E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0063" y="969818"/>
                <a:ext cx="0" cy="4997612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DC77579-A27B-419F-A91A-AFC4F7DC8BB2}"/>
                    </a:ext>
                  </a:extLst>
                </p:cNvPr>
                <p:cNvSpPr txBox="1"/>
                <p:nvPr/>
              </p:nvSpPr>
              <p:spPr>
                <a:xfrm>
                  <a:off x="11498908" y="5927806"/>
                  <a:ext cx="2497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DC77579-A27B-419F-A91A-AFC4F7DC8B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98908" y="5927806"/>
                  <a:ext cx="249748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4634" r="-121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41485BC5-F47C-4777-8129-7B25B9A65448}"/>
                    </a:ext>
                  </a:extLst>
                </p:cNvPr>
                <p:cNvSpPr txBox="1"/>
                <p:nvPr/>
              </p:nvSpPr>
              <p:spPr>
                <a:xfrm>
                  <a:off x="4945708" y="787770"/>
                  <a:ext cx="25372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41485BC5-F47C-4777-8129-7B25B9A654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5708" y="787770"/>
                  <a:ext cx="25372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8571" r="-23810" b="-262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B47E626-91EB-4D42-B9C2-797F9B913DF8}"/>
              </a:ext>
            </a:extLst>
          </p:cNvPr>
          <p:cNvGrpSpPr/>
          <p:nvPr/>
        </p:nvGrpSpPr>
        <p:grpSpPr>
          <a:xfrm>
            <a:off x="507635" y="1656649"/>
            <a:ext cx="3376818" cy="3676407"/>
            <a:chOff x="4945708" y="787770"/>
            <a:chExt cx="7423484" cy="5714073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8735DA0-FE9F-489F-9B87-FD4E09941918}"/>
                </a:ext>
              </a:extLst>
            </p:cNvPr>
            <p:cNvGrpSpPr/>
            <p:nvPr/>
          </p:nvGrpSpPr>
          <p:grpSpPr>
            <a:xfrm>
              <a:off x="5349517" y="858984"/>
              <a:ext cx="6399138" cy="5068822"/>
              <a:chOff x="2440063" y="969818"/>
              <a:chExt cx="7050024" cy="4997612"/>
            </a:xfrm>
          </p:grpSpPr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D7E37CCB-F486-4382-A66D-44303BDB25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0063" y="5967430"/>
                <a:ext cx="7050024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1ED4AD4F-E7A1-4F7F-9AD0-EDF901EDA1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0063" y="969818"/>
                <a:ext cx="0" cy="4997612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100E08DC-7D8F-426F-A201-1737FBB92193}"/>
                    </a:ext>
                  </a:extLst>
                </p:cNvPr>
                <p:cNvSpPr txBox="1"/>
                <p:nvPr/>
              </p:nvSpPr>
              <p:spPr>
                <a:xfrm>
                  <a:off x="11498907" y="5927807"/>
                  <a:ext cx="870285" cy="5740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100E08DC-7D8F-426F-A201-1737FBB921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98907" y="5927807"/>
                  <a:ext cx="870285" cy="574036"/>
                </a:xfrm>
                <a:prstGeom prst="rect">
                  <a:avLst/>
                </a:prstGeom>
                <a:blipFill>
                  <a:blip r:embed="rId4"/>
                  <a:stretch>
                    <a:fillRect l="-7692" r="-6154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CD3D0FF0-6469-45D3-B022-A38BF7DD88A3}"/>
                    </a:ext>
                  </a:extLst>
                </p:cNvPr>
                <p:cNvSpPr txBox="1"/>
                <p:nvPr/>
              </p:nvSpPr>
              <p:spPr>
                <a:xfrm>
                  <a:off x="4945708" y="787770"/>
                  <a:ext cx="25372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CD3D0FF0-6469-45D3-B022-A38BF7DD88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5708" y="787770"/>
                  <a:ext cx="25372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94737" r="-142105" b="-974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4566D6D-132A-4A92-9BA8-388091A28194}"/>
              </a:ext>
            </a:extLst>
          </p:cNvPr>
          <p:cNvCxnSpPr/>
          <p:nvPr/>
        </p:nvCxnSpPr>
        <p:spPr>
          <a:xfrm flipH="1">
            <a:off x="1773382" y="1921164"/>
            <a:ext cx="1136073" cy="2780145"/>
          </a:xfrm>
          <a:prstGeom prst="line">
            <a:avLst/>
          </a:prstGeom>
          <a:ln w="2222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FCF8DB1-B8BB-4E9B-B1D7-0BEF9AF36ED9}"/>
              </a:ext>
            </a:extLst>
          </p:cNvPr>
          <p:cNvCxnSpPr/>
          <p:nvPr/>
        </p:nvCxnSpPr>
        <p:spPr>
          <a:xfrm>
            <a:off x="1136073" y="1775462"/>
            <a:ext cx="0" cy="292584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00AF3C4-A238-40BD-929D-39B540A480C1}"/>
              </a:ext>
            </a:extLst>
          </p:cNvPr>
          <p:cNvCxnSpPr>
            <a:cxnSpLocks/>
          </p:cNvCxnSpPr>
          <p:nvPr/>
        </p:nvCxnSpPr>
        <p:spPr>
          <a:xfrm>
            <a:off x="1136072" y="2576946"/>
            <a:ext cx="149629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4A17A24-42E1-4D47-B4C2-13A0CBF591CC}"/>
              </a:ext>
            </a:extLst>
          </p:cNvPr>
          <p:cNvCxnSpPr>
            <a:cxnSpLocks/>
          </p:cNvCxnSpPr>
          <p:nvPr/>
        </p:nvCxnSpPr>
        <p:spPr>
          <a:xfrm>
            <a:off x="1136072" y="3061855"/>
            <a:ext cx="132080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CA92985-F75C-450D-8C0E-97C121A42246}"/>
              </a:ext>
            </a:extLst>
          </p:cNvPr>
          <p:cNvCxnSpPr>
            <a:cxnSpLocks/>
          </p:cNvCxnSpPr>
          <p:nvPr/>
        </p:nvCxnSpPr>
        <p:spPr>
          <a:xfrm>
            <a:off x="1136072" y="3629891"/>
            <a:ext cx="108989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850CDDD-795A-458B-997E-A48CF8CC360C}"/>
              </a:ext>
            </a:extLst>
          </p:cNvPr>
          <p:cNvCxnSpPr>
            <a:cxnSpLocks/>
          </p:cNvCxnSpPr>
          <p:nvPr/>
        </p:nvCxnSpPr>
        <p:spPr>
          <a:xfrm>
            <a:off x="1136072" y="4207164"/>
            <a:ext cx="84974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8DD10A3-69DC-4832-8F44-D7EF107A90CA}"/>
              </a:ext>
            </a:extLst>
          </p:cNvPr>
          <p:cNvCxnSpPr>
            <a:cxnSpLocks/>
          </p:cNvCxnSpPr>
          <p:nvPr/>
        </p:nvCxnSpPr>
        <p:spPr>
          <a:xfrm>
            <a:off x="1136072" y="2050473"/>
            <a:ext cx="170872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6EF0968-7146-4EF8-8D55-DB8D65835274}"/>
              </a:ext>
            </a:extLst>
          </p:cNvPr>
          <p:cNvCxnSpPr>
            <a:cxnSpLocks/>
          </p:cNvCxnSpPr>
          <p:nvPr/>
        </p:nvCxnSpPr>
        <p:spPr>
          <a:xfrm>
            <a:off x="1136072" y="4590473"/>
            <a:ext cx="6604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D0849C51-1412-4280-9EC0-61F9DE2C10FC}"/>
                  </a:ext>
                </a:extLst>
              </p:cNvPr>
              <p:cNvSpPr txBox="1"/>
              <p:nvPr/>
            </p:nvSpPr>
            <p:spPr>
              <a:xfrm>
                <a:off x="1924336" y="1406130"/>
                <a:ext cx="395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D0849C51-1412-4280-9EC0-61F9DE2C1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36" y="1406130"/>
                <a:ext cx="395878" cy="369332"/>
              </a:xfrm>
              <a:prstGeom prst="rect">
                <a:avLst/>
              </a:prstGeom>
              <a:blipFill>
                <a:blip r:embed="rId6"/>
                <a:stretch>
                  <a:fillRect l="-9231" r="-6154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D38F229-B42C-45D0-9F86-AAC8203CB1C9}"/>
              </a:ext>
            </a:extLst>
          </p:cNvPr>
          <p:cNvGrpSpPr/>
          <p:nvPr/>
        </p:nvGrpSpPr>
        <p:grpSpPr>
          <a:xfrm>
            <a:off x="5794269" y="1378985"/>
            <a:ext cx="4684909" cy="4409853"/>
            <a:chOff x="6257514" y="753158"/>
            <a:chExt cx="4684909" cy="4409853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20D36A71-9928-47E3-91A8-D1FEF7171A4F}"/>
                </a:ext>
              </a:extLst>
            </p:cNvPr>
            <p:cNvCxnSpPr>
              <a:cxnSpLocks/>
            </p:cNvCxnSpPr>
            <p:nvPr/>
          </p:nvCxnSpPr>
          <p:spPr>
            <a:xfrm>
              <a:off x="10723418" y="1656649"/>
              <a:ext cx="0" cy="322015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F7785A5D-DF65-4F64-9ACA-663858295D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4182" y="1921164"/>
              <a:ext cx="2549236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F0A46562-FF89-418E-8181-1A8F0FE001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4182" y="2590801"/>
              <a:ext cx="2549236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401EB5CA-4F76-46A6-9F73-3A4886251A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4182" y="3233767"/>
              <a:ext cx="2549236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98986390-B5F2-4A5A-8354-812F777F9E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4182" y="3994728"/>
              <a:ext cx="2549236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4C5677E8-1600-4293-96E2-3F5A8CD3A2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4182" y="4696691"/>
              <a:ext cx="2549236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66CB5517-01A5-420E-BE92-6CE27678DECC}"/>
                </a:ext>
              </a:extLst>
            </p:cNvPr>
            <p:cNvCxnSpPr>
              <a:cxnSpLocks/>
            </p:cNvCxnSpPr>
            <p:nvPr/>
          </p:nvCxnSpPr>
          <p:spPr>
            <a:xfrm>
              <a:off x="8174182" y="1921164"/>
              <a:ext cx="1911927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BE8B8CC1-6EB7-4F31-8416-70C5BAE81740}"/>
                </a:ext>
              </a:extLst>
            </p:cNvPr>
            <p:cNvCxnSpPr>
              <a:cxnSpLocks/>
            </p:cNvCxnSpPr>
            <p:nvPr/>
          </p:nvCxnSpPr>
          <p:spPr>
            <a:xfrm>
              <a:off x="8174182" y="2590801"/>
              <a:ext cx="1644073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A64A3142-BD35-46C3-BA81-BC419AFE8771}"/>
                </a:ext>
              </a:extLst>
            </p:cNvPr>
            <p:cNvCxnSpPr>
              <a:cxnSpLocks/>
            </p:cNvCxnSpPr>
            <p:nvPr/>
          </p:nvCxnSpPr>
          <p:spPr>
            <a:xfrm>
              <a:off x="8174182" y="3233767"/>
              <a:ext cx="137617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5BD3E543-E42E-4B0E-8C0C-49698934156D}"/>
                </a:ext>
              </a:extLst>
            </p:cNvPr>
            <p:cNvCxnSpPr>
              <a:cxnSpLocks/>
            </p:cNvCxnSpPr>
            <p:nvPr/>
          </p:nvCxnSpPr>
          <p:spPr>
            <a:xfrm>
              <a:off x="8174182" y="3994728"/>
              <a:ext cx="108989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A6BE371E-EE97-4617-B9B5-84209E3E6B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6061" y="1663507"/>
              <a:ext cx="1348594" cy="3300217"/>
            </a:xfrm>
            <a:prstGeom prst="line">
              <a:avLst/>
            </a:prstGeom>
            <a:ln w="222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3BFA938F-A28B-47E4-A0BF-7AB2C90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8174182" y="4696691"/>
              <a:ext cx="82203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21D65666-D0F3-4ED1-99B1-54CE314599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83180" y="991981"/>
              <a:ext cx="2226076" cy="936673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25D3705A-9E53-4687-8F95-D7EBF8BB27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17522" y="1648680"/>
              <a:ext cx="2226076" cy="936673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5D3C3D2D-78A6-4958-A9DE-38723DDCF5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75011" y="2301712"/>
              <a:ext cx="2226076" cy="936673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22D63426-D0A7-4C22-A81D-70A9B8E613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26298" y="3081098"/>
              <a:ext cx="2226076" cy="936673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BBBACF27-D612-4AF5-9C97-7D67BE8AB7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63160" y="3760018"/>
              <a:ext cx="2226076" cy="936673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90251E63-97A8-48D0-9EBE-1DBA8B175148}"/>
                </a:ext>
              </a:extLst>
            </p:cNvPr>
            <p:cNvCxnSpPr>
              <a:cxnSpLocks/>
            </p:cNvCxnSpPr>
            <p:nvPr/>
          </p:nvCxnSpPr>
          <p:spPr>
            <a:xfrm>
              <a:off x="7883180" y="996600"/>
              <a:ext cx="1565620" cy="6520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28632F31-474D-4067-A697-5D92B359DA78}"/>
                </a:ext>
              </a:extLst>
            </p:cNvPr>
            <p:cNvCxnSpPr>
              <a:cxnSpLocks/>
            </p:cNvCxnSpPr>
            <p:nvPr/>
          </p:nvCxnSpPr>
          <p:spPr>
            <a:xfrm>
              <a:off x="7643008" y="1644063"/>
              <a:ext cx="1298222" cy="56281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BFE993C1-E61B-43EB-A35B-BCC7BC7604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2804" y="1406130"/>
              <a:ext cx="2408283" cy="3056234"/>
            </a:xfrm>
            <a:prstGeom prst="line">
              <a:avLst/>
            </a:prstGeom>
            <a:ln w="222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17FEFBD9-5796-4B7A-9E36-09EB999D357E}"/>
                </a:ext>
              </a:extLst>
            </p:cNvPr>
            <p:cNvCxnSpPr>
              <a:cxnSpLocks/>
            </p:cNvCxnSpPr>
            <p:nvPr/>
          </p:nvCxnSpPr>
          <p:spPr>
            <a:xfrm>
              <a:off x="7374575" y="2313246"/>
              <a:ext cx="1120429" cy="4528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E75D0953-1FE8-452D-AF99-9E611B6106BA}"/>
                </a:ext>
              </a:extLst>
            </p:cNvPr>
            <p:cNvCxnSpPr>
              <a:cxnSpLocks/>
            </p:cNvCxnSpPr>
            <p:nvPr/>
          </p:nvCxnSpPr>
          <p:spPr>
            <a:xfrm>
              <a:off x="7037415" y="3092632"/>
              <a:ext cx="927492" cy="3748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69DF5368-377B-43F4-A3DE-652F8B738974}"/>
                </a:ext>
              </a:extLst>
            </p:cNvPr>
            <p:cNvCxnSpPr>
              <a:cxnSpLocks/>
            </p:cNvCxnSpPr>
            <p:nvPr/>
          </p:nvCxnSpPr>
          <p:spPr>
            <a:xfrm>
              <a:off x="6773001" y="3760035"/>
              <a:ext cx="746907" cy="3118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30C28F68-5AA0-4CEC-B33C-4FD34C96B74D}"/>
                    </a:ext>
                  </a:extLst>
                </p:cNvPr>
                <p:cNvSpPr txBox="1"/>
                <p:nvPr/>
              </p:nvSpPr>
              <p:spPr>
                <a:xfrm>
                  <a:off x="8586516" y="3184019"/>
                  <a:ext cx="5908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l-GR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30C28F68-5AA0-4CEC-B33C-4FD34C96B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6516" y="3184019"/>
                  <a:ext cx="590803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5208" r="-8333" b="-1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26ECC317-8EBF-41F5-A2D1-58927984D95F}"/>
                    </a:ext>
                  </a:extLst>
                </p:cNvPr>
                <p:cNvSpPr txBox="1"/>
                <p:nvPr/>
              </p:nvSpPr>
              <p:spPr>
                <a:xfrm>
                  <a:off x="7877466" y="4855234"/>
                  <a:ext cx="5556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l-GR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26ECC317-8EBF-41F5-A2D1-58927984D9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7466" y="4855234"/>
                  <a:ext cx="555665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4396" r="-7692"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72D20098-2CEB-48AA-B946-B1567EF97B6A}"/>
                    </a:ext>
                  </a:extLst>
                </p:cNvPr>
                <p:cNvSpPr txBox="1"/>
                <p:nvPr/>
              </p:nvSpPr>
              <p:spPr>
                <a:xfrm rot="1378052">
                  <a:off x="7393131" y="2517620"/>
                  <a:ext cx="5908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l-GR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72D20098-2CEB-48AA-B946-B1567EF97B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78052">
                  <a:off x="7393131" y="2517620"/>
                  <a:ext cx="590803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727" r="-2727" b="-46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5D91DABA-8CD1-4881-B35D-89398BF4BE3E}"/>
                    </a:ext>
                  </a:extLst>
                </p:cNvPr>
                <p:cNvSpPr txBox="1"/>
                <p:nvPr/>
              </p:nvSpPr>
              <p:spPr>
                <a:xfrm rot="1522724">
                  <a:off x="6257514" y="4053274"/>
                  <a:ext cx="5556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l-GR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5D91DABA-8CD1-4881-B35D-89398BF4BE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22724">
                  <a:off x="6257514" y="4053274"/>
                  <a:ext cx="555665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3810" r="-1905" b="-46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1CBAC2D8-C68B-4DD5-A071-95C542A6F580}"/>
                </a:ext>
              </a:extLst>
            </p:cNvPr>
            <p:cNvSpPr/>
            <p:nvPr/>
          </p:nvSpPr>
          <p:spPr>
            <a:xfrm>
              <a:off x="8174181" y="1886699"/>
              <a:ext cx="61646" cy="712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F68D1EF9-D50D-4918-8868-70B4B22D6914}"/>
                </a:ext>
              </a:extLst>
            </p:cNvPr>
            <p:cNvSpPr/>
            <p:nvPr/>
          </p:nvSpPr>
          <p:spPr>
            <a:xfrm>
              <a:off x="8157366" y="2554363"/>
              <a:ext cx="61646" cy="712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F9441DF-708A-4E23-A2ED-6D652332C6E7}"/>
                </a:ext>
              </a:extLst>
            </p:cNvPr>
            <p:cNvSpPr/>
            <p:nvPr/>
          </p:nvSpPr>
          <p:spPr>
            <a:xfrm>
              <a:off x="8152642" y="3193059"/>
              <a:ext cx="61646" cy="712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3539BFD7-74EE-44C1-A5A9-34E50D65359E}"/>
                </a:ext>
              </a:extLst>
            </p:cNvPr>
            <p:cNvSpPr/>
            <p:nvPr/>
          </p:nvSpPr>
          <p:spPr>
            <a:xfrm>
              <a:off x="8152642" y="3968591"/>
              <a:ext cx="61646" cy="712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242A32DF-6EBB-4094-9A40-EDB5945C751E}"/>
                </a:ext>
              </a:extLst>
            </p:cNvPr>
            <p:cNvSpPr/>
            <p:nvPr/>
          </p:nvSpPr>
          <p:spPr>
            <a:xfrm>
              <a:off x="8152642" y="4669031"/>
              <a:ext cx="61646" cy="712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9CF3FB6B-97C9-4DBA-B660-FDF8D7280533}"/>
                </a:ext>
              </a:extLst>
            </p:cNvPr>
            <p:cNvSpPr/>
            <p:nvPr/>
          </p:nvSpPr>
          <p:spPr>
            <a:xfrm>
              <a:off x="6732337" y="3724420"/>
              <a:ext cx="61646" cy="712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3220D900-5339-4393-93BC-A5D8D5DF4102}"/>
                </a:ext>
              </a:extLst>
            </p:cNvPr>
            <p:cNvSpPr/>
            <p:nvPr/>
          </p:nvSpPr>
          <p:spPr>
            <a:xfrm>
              <a:off x="7017082" y="3049078"/>
              <a:ext cx="61646" cy="712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C789C670-3A3E-4AE2-8621-B1D0DCBFE8E4}"/>
                </a:ext>
              </a:extLst>
            </p:cNvPr>
            <p:cNvSpPr/>
            <p:nvPr/>
          </p:nvSpPr>
          <p:spPr>
            <a:xfrm>
              <a:off x="7343970" y="2265075"/>
              <a:ext cx="61646" cy="712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93DE5315-16D1-46BB-BFF5-44145CDB1C86}"/>
                </a:ext>
              </a:extLst>
            </p:cNvPr>
            <p:cNvSpPr/>
            <p:nvPr/>
          </p:nvSpPr>
          <p:spPr>
            <a:xfrm>
              <a:off x="7596432" y="1601111"/>
              <a:ext cx="61646" cy="712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4820DE40-33CB-49AC-BAC3-3791E9AB5394}"/>
                </a:ext>
              </a:extLst>
            </p:cNvPr>
            <p:cNvSpPr/>
            <p:nvPr/>
          </p:nvSpPr>
          <p:spPr>
            <a:xfrm>
              <a:off x="7863953" y="961858"/>
              <a:ext cx="61646" cy="712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6725A410-3D92-422A-8E76-5CEC3A579A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83465" y="1672325"/>
              <a:ext cx="30823" cy="3291399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27B54AA6-FC7F-426E-8E78-E15E3E6681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0325" y="753158"/>
              <a:ext cx="1322655" cy="3319683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FB7697C8-C7FA-4982-963D-5AFBE20A02DE}"/>
                    </a:ext>
                  </a:extLst>
                </p:cNvPr>
                <p:cNvSpPr txBox="1"/>
                <p:nvPr/>
              </p:nvSpPr>
              <p:spPr>
                <a:xfrm>
                  <a:off x="10771029" y="1391301"/>
                  <a:ext cx="17139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FB7697C8-C7FA-4982-963D-5AFBE20A02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1029" y="1391301"/>
                  <a:ext cx="171394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8571" r="-25000" b="-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9F5650B0-07E4-4E9B-B276-862C43A3C3B6}"/>
                    </a:ext>
                  </a:extLst>
                </p:cNvPr>
                <p:cNvSpPr txBox="1"/>
                <p:nvPr/>
              </p:nvSpPr>
              <p:spPr>
                <a:xfrm>
                  <a:off x="9864979" y="1391302"/>
                  <a:ext cx="73731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9F5650B0-07E4-4E9B-B276-862C43A3C3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4979" y="1391302"/>
                  <a:ext cx="737317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5785" r="-5785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474568C8-0946-44C5-AB3C-74C8423F1EB6}"/>
                    </a:ext>
                  </a:extLst>
                </p:cNvPr>
                <p:cNvSpPr txBox="1"/>
                <p:nvPr/>
              </p:nvSpPr>
              <p:spPr>
                <a:xfrm>
                  <a:off x="9097618" y="1036799"/>
                  <a:ext cx="87998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  <m:r>
                          <m:rPr>
                            <m:sty m:val="p"/>
                          </m:rPr>
                          <a:rPr lang="el-GR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474568C8-0946-44C5-AB3C-74C8423F1E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7618" y="1036799"/>
                  <a:ext cx="879984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4828" r="-4138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490006AE-4919-41B1-AC2F-B52A2896F490}"/>
                </a:ext>
              </a:extLst>
            </p:cNvPr>
            <p:cNvSpPr/>
            <p:nvPr/>
          </p:nvSpPr>
          <p:spPr>
            <a:xfrm>
              <a:off x="10072628" y="1894275"/>
              <a:ext cx="61646" cy="7121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903BE8C1-EF8F-4E9A-ACD1-C4FDD6FB2E35}"/>
                </a:ext>
              </a:extLst>
            </p:cNvPr>
            <p:cNvSpPr/>
            <p:nvPr/>
          </p:nvSpPr>
          <p:spPr>
            <a:xfrm>
              <a:off x="9822058" y="2549746"/>
              <a:ext cx="61646" cy="7121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979E479D-8B57-4429-B6BE-2127CF887CFB}"/>
                </a:ext>
              </a:extLst>
            </p:cNvPr>
            <p:cNvSpPr/>
            <p:nvPr/>
          </p:nvSpPr>
          <p:spPr>
            <a:xfrm>
              <a:off x="9563246" y="3197457"/>
              <a:ext cx="61646" cy="7121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DDE8B7F7-8557-4CB5-85EC-CA0B152C6229}"/>
                </a:ext>
              </a:extLst>
            </p:cNvPr>
            <p:cNvSpPr/>
            <p:nvPr/>
          </p:nvSpPr>
          <p:spPr>
            <a:xfrm>
              <a:off x="9232821" y="3964009"/>
              <a:ext cx="61646" cy="7121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D8403E39-311D-454D-8D52-8B1A59CA384D}"/>
                </a:ext>
              </a:extLst>
            </p:cNvPr>
            <p:cNvSpPr/>
            <p:nvPr/>
          </p:nvSpPr>
          <p:spPr>
            <a:xfrm>
              <a:off x="8945342" y="4667284"/>
              <a:ext cx="61646" cy="7121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F33AF619-2C31-46CF-A290-617B5389E160}"/>
                </a:ext>
              </a:extLst>
            </p:cNvPr>
            <p:cNvSpPr/>
            <p:nvPr/>
          </p:nvSpPr>
          <p:spPr>
            <a:xfrm>
              <a:off x="9377456" y="1597714"/>
              <a:ext cx="61646" cy="7121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805ACD0D-1583-4968-B8F4-F1854183F18D}"/>
                </a:ext>
              </a:extLst>
            </p:cNvPr>
            <p:cNvSpPr/>
            <p:nvPr/>
          </p:nvSpPr>
          <p:spPr>
            <a:xfrm>
              <a:off x="8926160" y="2171268"/>
              <a:ext cx="61646" cy="7121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30C6692B-98C5-4AAB-91FF-11E6F15FD37B}"/>
                </a:ext>
              </a:extLst>
            </p:cNvPr>
            <p:cNvSpPr/>
            <p:nvPr/>
          </p:nvSpPr>
          <p:spPr>
            <a:xfrm>
              <a:off x="8474951" y="2745075"/>
              <a:ext cx="61646" cy="7121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35648EB4-C7AD-4856-B060-D5320ED2AAF2}"/>
                </a:ext>
              </a:extLst>
            </p:cNvPr>
            <p:cNvSpPr/>
            <p:nvPr/>
          </p:nvSpPr>
          <p:spPr>
            <a:xfrm>
              <a:off x="7929201" y="3437989"/>
              <a:ext cx="61646" cy="7121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71EF6BFF-2A92-4781-85E5-0103951624C0}"/>
                </a:ext>
              </a:extLst>
            </p:cNvPr>
            <p:cNvSpPr/>
            <p:nvPr/>
          </p:nvSpPr>
          <p:spPr>
            <a:xfrm>
              <a:off x="7467428" y="4036249"/>
              <a:ext cx="61646" cy="7121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67700DAD-E365-4B83-B0C5-94BEDCF3910D}"/>
                  </a:ext>
                </a:extLst>
              </p:cNvPr>
              <p:cNvSpPr txBox="1"/>
              <p:nvPr/>
            </p:nvSpPr>
            <p:spPr>
              <a:xfrm>
                <a:off x="6455218" y="6240236"/>
                <a:ext cx="43583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zh-CN" altLang="en-US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000" b="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000" b="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l-GR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时刻下的声波前沿</a:t>
                </a:r>
              </a:p>
            </p:txBody>
          </p:sp>
        </mc:Choice>
        <mc:Fallback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67700DAD-E365-4B83-B0C5-94BEDCF39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18" y="6240236"/>
                <a:ext cx="4358309" cy="307777"/>
              </a:xfrm>
              <a:prstGeom prst="rect">
                <a:avLst/>
              </a:prstGeom>
              <a:blipFill>
                <a:blip r:embed="rId14"/>
                <a:stretch>
                  <a:fillRect l="-1818" t="-32000" r="-2797" b="-5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1B2BE910-7763-4CBB-9B1C-8B0FBF6D0881}"/>
                  </a:ext>
                </a:extLst>
              </p:cNvPr>
              <p:cNvSpPr txBox="1"/>
              <p:nvPr/>
            </p:nvSpPr>
            <p:spPr>
              <a:xfrm>
                <a:off x="838714" y="5448633"/>
                <a:ext cx="23189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平均流速度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的分布</a:t>
                </a:r>
                <a:endParaRPr lang="zh-CN" altLang="en-US" sz="2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1B2BE910-7763-4CBB-9B1C-8B0FBF6D0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14" y="5448633"/>
                <a:ext cx="2318968" cy="307777"/>
              </a:xfrm>
              <a:prstGeom prst="rect">
                <a:avLst/>
              </a:prstGeom>
              <a:blipFill>
                <a:blip r:embed="rId15"/>
                <a:stretch>
                  <a:fillRect l="-6842" t="-30000" r="-6316" b="-4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19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50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18876</dc:creator>
  <cp:lastModifiedBy>18876</cp:lastModifiedBy>
  <cp:revision>18</cp:revision>
  <dcterms:created xsi:type="dcterms:W3CDTF">2022-04-04T10:55:39Z</dcterms:created>
  <dcterms:modified xsi:type="dcterms:W3CDTF">2022-04-04T11:25:20Z</dcterms:modified>
</cp:coreProperties>
</file>