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7" r:id="rId2"/>
    <p:sldId id="258" r:id="rId3"/>
    <p:sldId id="264" r:id="rId4"/>
    <p:sldId id="265" r:id="rId5"/>
    <p:sldId id="266" r:id="rId6"/>
    <p:sldId id="267" r:id="rId7"/>
    <p:sldId id="259" r:id="rId8"/>
    <p:sldId id="260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DC"/>
    <a:srgbClr val="FC0CFC"/>
    <a:srgbClr val="BA77FD"/>
    <a:srgbClr val="3B04C4"/>
    <a:srgbClr val="7D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91F9-898E-4E49-8F95-B9BAB26B15AA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282D-0313-4E65-B98A-90479964E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5C98B-AD8B-46C8-8614-F2D89B2E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37EC39-265F-4217-8A05-7CF2F69B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AF901F-0DC5-4676-8B5C-B2F7047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D867C0-8685-4098-8053-047299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134D28-865D-4166-A926-A8CE8D6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7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E4F58-D005-468B-9887-9F550A2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015210-BD05-4317-ADFE-4AB8A4FE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7807D-7B79-450B-A44C-19615BD0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2E6AF5-6E08-4D4B-8F8D-6C5F58A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CD9CB0-DE17-4B1D-97BB-E794FE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8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9A43B-F68A-4EB9-B867-D5CEF419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9DB0E6-B66F-4840-AD50-B88FE5B2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44F846-74D3-4ED7-9528-0F9F8A69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1D6CBE-9856-4308-981B-BC68DB92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428FC0-A666-46F7-8EE8-756A2A8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305B0-673B-47E1-B3DB-63CEC99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D98B5-06A9-45EB-B9FE-FC5AA995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E47D46-C27B-47A6-92CB-3713CE5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C66FD9-34E1-4254-9005-1ADEC868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696A74-03B1-4282-AE8B-32DF8408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3EBF5-AE51-46CF-9405-4895095E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DE34FB-5923-4329-911B-2A13E4C9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9641DC-D0FD-49E7-9174-9E863DD2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7E6BDE-BA5F-45D4-AEE1-E8E28AEB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826FC4-0629-4F04-B836-D3F4FA2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0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4679E-8A49-4E0C-9263-73417E04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7B33E3-8EED-4CF7-A262-281804F9D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E72B71-9455-4080-B900-680DE08F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895382-B081-421C-96AA-335C24A3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0C3821-75C4-4DCA-A5A4-A1392431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B43CA90-4FDC-4392-94E9-F260A0B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7D239-9F02-4F68-BD47-218B2DF6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6E83B3-AC86-4FBB-AA54-605BE8AE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8072568-4AE0-4729-94B0-0853B0A4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80FBB3-C1AA-406C-A114-94999988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B23EA6-C67A-420C-A430-7538337A3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CC98C5-2C65-4A51-B89A-EEE99650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3D8940E-0AB6-46B2-BAD5-3475A02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6E3684-C9E1-4633-82BA-B7805F3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B86F5-72D4-479A-8065-11EF7A7A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57D69E1-3FF5-480B-A867-2AFB6B9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23D7E2B-58EA-4D58-BEFC-62F35AAE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CA4889-CDCC-4DEA-904E-F54A850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0F6DE07-3A11-4291-8684-A99D882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82A805-782F-4F9F-B539-79B5750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D72671-7473-49AE-937F-31D4DD19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60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E45D-F4BF-42FC-809F-D648B288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F70FA-8A89-4ADD-8F33-1CB7589F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1C0F36-97DB-4AA3-9149-390DDC7F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A4819B-91A6-4278-BF0B-E27C951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2917FC-D781-4D08-A86F-9550ECA4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357679-06F9-4303-91A9-BEFEC664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3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CADD9-AE1D-43BA-AC6C-898577D9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C7FAE8-5480-46BF-B12F-19ABD771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7BF0B3-BFA2-4CAC-B7A1-4668F02FC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5EBE39-70D0-486D-A7F9-272B807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0474B0-4B83-4CB9-A6A3-9CAC5A4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BC9A1-DD82-4E3F-AC28-0491321E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8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7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A594300C-7C2A-482C-A351-D055DC3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2A23A-77E0-496D-A63F-8B21C37A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667156-FADA-4240-A879-0B809E56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4354D-1446-402E-9262-51E25BDC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095763-2170-4709-9642-ECD031423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5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14496"/>
            <a:ext cx="12192004" cy="7553742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13F0B162-DF1A-4B19-8402-304AC6B5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>
                <a:solidFill>
                  <a:schemeClr val="tx1"/>
                </a:solidFill>
              </a:rPr>
              <a:t>Netetmatat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Kft</a:t>
            </a:r>
            <a:r>
              <a:rPr lang="en-US" sz="6600" dirty="0">
                <a:solidFill>
                  <a:schemeClr val="tx1"/>
                </a:solidFill>
              </a:rPr>
              <a:t>.</a:t>
            </a:r>
            <a:endParaRPr lang="hu-HU" sz="6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2BBC430A-90FC-4285-AA24-503CC5B8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" y="5575039"/>
            <a:ext cx="9785905" cy="685800"/>
          </a:xfrm>
          <a:solidFill>
            <a:srgbClr val="7030A0"/>
          </a:solidFill>
        </p:spPr>
        <p:txBody>
          <a:bodyPr anchor="ctr">
            <a:normAutofit/>
          </a:bodyPr>
          <a:lstStyle/>
          <a:p>
            <a:pPr lvl="1" algn="l"/>
            <a:r>
              <a:rPr lang="hu-HU" sz="3200" dirty="0">
                <a:solidFill>
                  <a:schemeClr val="tx1"/>
                </a:solidFill>
              </a:rPr>
              <a:t>Ha valami gond van, </a:t>
            </a:r>
            <a:r>
              <a:rPr lang="hu-HU" sz="3200" dirty="0" err="1">
                <a:solidFill>
                  <a:schemeClr val="tx1"/>
                </a:solidFill>
              </a:rPr>
              <a:t>netetmatat</a:t>
            </a:r>
            <a:r>
              <a:rPr lang="hu-HU" sz="3200" dirty="0">
                <a:solidFill>
                  <a:schemeClr val="tx1"/>
                </a:solidFill>
              </a:rPr>
              <a:t> ott van </a:t>
            </a:r>
            <a:r>
              <a:rPr lang="hu-HU" sz="32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hu-H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8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Közvéleménykutatásunk eredményei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 fejlesztése szükséges</a:t>
            </a:r>
          </a:p>
          <a:p>
            <a:r>
              <a:rPr lang="hu-HU" dirty="0"/>
              <a:t>Külföldi kapcsolatok kiépítése</a:t>
            </a:r>
          </a:p>
          <a:p>
            <a:r>
              <a:rPr lang="hu-HU" dirty="0"/>
              <a:t>Kedvezmények </a:t>
            </a:r>
          </a:p>
          <a:p>
            <a:r>
              <a:rPr lang="hu-HU" dirty="0"/>
              <a:t>Törzstagság bevezetése</a:t>
            </a:r>
          </a:p>
          <a:p>
            <a:r>
              <a:rPr lang="hu-HU" dirty="0"/>
              <a:t>Rendszeres frissítés</a:t>
            </a:r>
          </a:p>
        </p:txBody>
      </p:sp>
    </p:spTree>
    <p:extLst>
      <p:ext uri="{BB962C8B-B14F-4D97-AF65-F5344CB8AC3E}">
        <p14:creationId xmlns:p14="http://schemas.microsoft.com/office/powerpoint/2010/main" val="249856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Költségvetések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30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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5262113"/>
            <a:ext cx="9144000" cy="979097"/>
          </a:xfrm>
        </p:spPr>
        <p:txBody>
          <a:bodyPr>
            <a:normAutofit/>
          </a:bodyPr>
          <a:lstStyle/>
          <a:p>
            <a:r>
              <a:rPr lang="hu-HU" sz="2800" dirty="0"/>
              <a:t>Várjuk a közös munkát</a:t>
            </a:r>
          </a:p>
        </p:txBody>
      </p:sp>
    </p:spTree>
    <p:extLst>
      <p:ext uri="{BB962C8B-B14F-4D97-AF65-F5344CB8AC3E}">
        <p14:creationId xmlns:p14="http://schemas.microsoft.com/office/powerpoint/2010/main" val="12615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3B04C4"/>
            </a:gs>
            <a:gs pos="100000">
              <a:srgbClr val="BA77F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4F6FB-F5CF-4FCC-A9C9-E062E5B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</a:t>
            </a:r>
            <a:r>
              <a:rPr lang="en-US" sz="5400" dirty="0" err="1"/>
              <a:t>cégről</a:t>
            </a:r>
            <a:endParaRPr lang="hu-HU" sz="5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BC8E762-B090-4B41-B3DA-96021427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338" y="2052839"/>
            <a:ext cx="2752322" cy="275232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1117F-456F-4A03-A3A0-5A9A88E4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3600" smtClean="0"/>
              <a:t>Bemutatkozás</a:t>
            </a:r>
            <a:endParaRPr lang="hu-HU" sz="3600" dirty="0"/>
          </a:p>
          <a:p>
            <a:r>
              <a:rPr lang="hu-HU" sz="3600" dirty="0"/>
              <a:t>Munkatársaink: </a:t>
            </a:r>
          </a:p>
          <a:p>
            <a:pPr lvl="1"/>
            <a:r>
              <a:rPr lang="hu-HU" sz="3600" dirty="0"/>
              <a:t>Busa Emma - cégvezető</a:t>
            </a:r>
          </a:p>
          <a:p>
            <a:pPr lvl="1"/>
            <a:r>
              <a:rPr lang="hu-HU" sz="3600" dirty="0"/>
              <a:t>Varga Máté - rendszergazda</a:t>
            </a:r>
          </a:p>
          <a:p>
            <a:pPr lvl="1"/>
            <a:r>
              <a:rPr lang="hu-HU" sz="3600" dirty="0" err="1"/>
              <a:t>Komlósi</a:t>
            </a:r>
            <a:r>
              <a:rPr lang="hu-HU" sz="3600" dirty="0"/>
              <a:t> Roland - webfejlesztő</a:t>
            </a:r>
          </a:p>
          <a:p>
            <a:pPr lvl="1"/>
            <a:r>
              <a:rPr lang="hu-HU" sz="3600" dirty="0"/>
              <a:t>Segítő munkatársaink</a:t>
            </a:r>
          </a:p>
        </p:txBody>
      </p:sp>
    </p:spTree>
    <p:extLst>
      <p:ext uri="{BB962C8B-B14F-4D97-AF65-F5344CB8AC3E}">
        <p14:creationId xmlns:p14="http://schemas.microsoft.com/office/powerpoint/2010/main" val="35616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ajánlunk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7" y="1541934"/>
            <a:ext cx="6228806" cy="4806785"/>
          </a:xfr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79" y="558888"/>
            <a:ext cx="2853721" cy="56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9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fejlesztése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Windows 11</a:t>
            </a:r>
          </a:p>
          <a:p>
            <a:r>
              <a:rPr lang="hu-HU" dirty="0"/>
              <a:t>Tűzfal</a:t>
            </a:r>
          </a:p>
          <a:p>
            <a:r>
              <a:rPr lang="hu-HU" dirty="0"/>
              <a:t>Hálózat biztonsága</a:t>
            </a:r>
          </a:p>
          <a:p>
            <a:r>
              <a:rPr lang="hu-HU" dirty="0"/>
              <a:t>Új, erősebb ezközök</a:t>
            </a:r>
          </a:p>
          <a:p>
            <a:r>
              <a:rPr lang="hu-HU" dirty="0"/>
              <a:t>Magas szintű karbantartás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416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Terjeszkedés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hu-HU" dirty="0"/>
              <a:t>Számítógépek számának növelése</a:t>
            </a:r>
          </a:p>
          <a:p>
            <a:r>
              <a:rPr lang="hu-HU" dirty="0"/>
              <a:t>Személyzet toborzása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73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Reklám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felületen lévő megjelenés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87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862DE-C6B8-4163-B534-69C1C32C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u-HU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DA0078-A214-4216-9031-189F74DE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" y="0"/>
            <a:ext cx="11727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7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4D973BF-FEBC-46A7-9F5C-6EEC2C82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9" y="0"/>
            <a:ext cx="11667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9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C07598D-456A-4D94-86C4-D32CD9A5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6" y="0"/>
            <a:ext cx="11918644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B1F5D14C-5417-4E45-B204-ED1F78EE6850}"/>
              </a:ext>
            </a:extLst>
          </p:cNvPr>
          <p:cNvSpPr/>
          <p:nvPr/>
        </p:nvSpPr>
        <p:spPr>
          <a:xfrm>
            <a:off x="5705856" y="6458712"/>
            <a:ext cx="6108192" cy="341376"/>
          </a:xfrm>
          <a:prstGeom prst="rect">
            <a:avLst/>
          </a:prstGeom>
          <a:solidFill>
            <a:srgbClr val="FF0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4877C41-16BB-4E97-8C4A-C6C5CC6B0C38}"/>
              </a:ext>
            </a:extLst>
          </p:cNvPr>
          <p:cNvSpPr txBox="1"/>
          <p:nvPr/>
        </p:nvSpPr>
        <p:spPr>
          <a:xfrm>
            <a:off x="7510272" y="6194459"/>
            <a:ext cx="8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28%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7FCAC0C-9299-412B-BB4E-67310B9CC2B9}"/>
              </a:ext>
            </a:extLst>
          </p:cNvPr>
          <p:cNvSpPr txBox="1"/>
          <p:nvPr/>
        </p:nvSpPr>
        <p:spPr>
          <a:xfrm>
            <a:off x="10588752" y="6227879"/>
            <a:ext cx="8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04673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265</TotalTime>
  <Words>85</Words>
  <Application>Microsoft Office PowerPoint</Application>
  <PresentationFormat>Szélesvásznú</PresentationFormat>
  <Paragraphs>33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Office-téma</vt:lpstr>
      <vt:lpstr>Netetmatat Kft.</vt:lpstr>
      <vt:lpstr>A cégről</vt:lpstr>
      <vt:lpstr>Amit ajánlunk</vt:lpstr>
      <vt:lpstr>Hálózat fejlesztése</vt:lpstr>
      <vt:lpstr>Terjeszkedés</vt:lpstr>
      <vt:lpstr>Reklám</vt:lpstr>
      <vt:lpstr>PowerPoint-bemutató</vt:lpstr>
      <vt:lpstr>PowerPoint-bemutató</vt:lpstr>
      <vt:lpstr>PowerPoint-bemutató</vt:lpstr>
      <vt:lpstr>Közvéleménykutatásunk eredményei</vt:lpstr>
      <vt:lpstr>Költségvetések</vt:lpstr>
      <vt:lpstr>Köszönjük a figyelmet!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Netetmatat Kft.</dc:title>
  <dc:creator>mateka0222@sulid.hu</dc:creator>
  <cp:lastModifiedBy>User</cp:lastModifiedBy>
  <cp:revision>19</cp:revision>
  <dcterms:created xsi:type="dcterms:W3CDTF">2021-11-20T12:06:16Z</dcterms:created>
  <dcterms:modified xsi:type="dcterms:W3CDTF">2021-12-12T16:45:23Z</dcterms:modified>
</cp:coreProperties>
</file>