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77FD"/>
    <a:srgbClr val="3B04C4"/>
    <a:srgbClr val="7D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5C98B-AD8B-46C8-8614-F2D89B2E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37EC39-265F-4217-8A05-7CF2F69B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F901F-0DC5-4676-8B5C-B2F704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67C0-8685-4098-8053-047299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34D28-865D-4166-A926-A8CE8D6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E4F58-D005-468B-9887-9F550A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015210-BD05-4317-ADFE-4AB8A4F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7807D-7B79-450B-A44C-19615BD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E6AF5-6E08-4D4B-8F8D-6C5F58A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D9CB0-DE17-4B1D-97BB-E794FE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9A43B-F68A-4EB9-B867-D5CEF419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9DB0E6-B66F-4840-AD50-B88FE5B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44F846-74D3-4ED7-9528-0F9F8A6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D6CBE-9856-4308-981B-BC68DB9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8FC0-A666-46F7-8EE8-756A2A8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305B0-673B-47E1-B3DB-63CEC9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D98B5-06A9-45EB-B9FE-FC5AA995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47D46-C27B-47A6-92CB-3713CE5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66FD9-34E1-4254-9005-1ADEC86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696A74-03B1-4282-AE8B-32DF840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3EBF5-AE51-46CF-9405-4895095E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DE34FB-5923-4329-911B-2A13E4C9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641DC-D0FD-49E7-9174-9E863DD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7E6BDE-BA5F-45D4-AEE1-E8E28AE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826FC4-0629-4F04-B836-D3F4FA2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4679E-8A49-4E0C-9263-73417E0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7B33E3-8EED-4CF7-A262-281804F9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E72B71-9455-4080-B900-680DE08F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95382-B081-421C-96AA-335C24A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C3821-75C4-4DCA-A5A4-A139243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43CA90-4FDC-4392-94E9-F260A0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7D239-9F02-4F68-BD47-218B2DF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6E83B3-AC86-4FBB-AA54-605BE8AE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072568-4AE0-4729-94B0-0853B0A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80FBB3-C1AA-406C-A114-94999988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B23EA6-C67A-420C-A430-7538337A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C98C5-2C65-4A51-B89A-EEE9965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D8940E-0AB6-46B2-BAD5-3475A02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6E3684-C9E1-4633-82BA-B7805F3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86F5-72D4-479A-8065-11EF7A7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7D69E1-3FF5-480B-A867-2AFB6B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D7E2B-58EA-4D58-BEFC-62F35AA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CA4889-CDCC-4DEA-904E-F54A850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F6DE07-3A11-4291-8684-A99D882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82A805-782F-4F9F-B539-79B5750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72671-7473-49AE-937F-31D4DD1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6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E45D-F4BF-42FC-809F-D648B28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F70FA-8A89-4ADD-8F33-1CB7589F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1C0F36-97DB-4AA3-9149-390DDC7F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A4819B-91A6-4278-BF0B-E27C951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2917FC-D781-4D08-A86F-9550ECA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57679-06F9-4303-91A9-BEFEC66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ADD9-AE1D-43BA-AC6C-898577D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7FAE8-5480-46BF-B12F-19ABD771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BF0B3-BFA2-4CAC-B7A1-4668F02F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EBE39-70D0-486D-A7F9-272B807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474B0-4B83-4CB9-A6A3-9CAC5A4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BC9A1-DD82-4E3F-AC28-0491321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8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94300C-7C2A-482C-A351-D055DC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2A23A-77E0-496D-A63F-8B21C37A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667156-FADA-4240-A879-0B809E56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9FF-69FF-44AC-9965-86A31F649A64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4354D-1446-402E-9262-51E25BDC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095763-2170-4709-9642-ECD03142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5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9F88CEFB-C556-41E9-B06D-48B62F05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7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13F0B162-DF1A-4B19-8402-304AC6B5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solidFill>
                  <a:schemeClr val="tx1"/>
                </a:solidFill>
              </a:rPr>
              <a:t>Netetmatat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Kft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BBC430A-90FC-4285-AA24-503CC5B8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4F6FB-F5CF-4FCC-A9C9-E062E5B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cégről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1117F-456F-4A03-A3A0-5A9A88E4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Cégünk más vállalkozások fejlesztésével foglalkozik.</a:t>
            </a:r>
            <a:endParaRPr lang="en-US" dirty="0"/>
          </a:p>
          <a:p>
            <a:r>
              <a:rPr lang="hu-HU" dirty="0"/>
              <a:t>Mobil app és weboldal fejlesztésre </a:t>
            </a:r>
            <a:r>
              <a:rPr lang="hu-HU" dirty="0" err="1"/>
              <a:t>szakosodot</a:t>
            </a:r>
            <a:r>
              <a:rPr lang="en-US" dirty="0"/>
              <a:t>t</a:t>
            </a:r>
            <a:r>
              <a:rPr lang="hu-HU" dirty="0"/>
              <a:t> csapatunk szintén foglalkozik </a:t>
            </a:r>
            <a:r>
              <a:rPr lang="en-US" dirty="0"/>
              <a:t>L</a:t>
            </a:r>
            <a:r>
              <a:rPr lang="hu-HU" dirty="0" err="1"/>
              <a:t>inux</a:t>
            </a:r>
            <a:r>
              <a:rPr lang="hu-HU" dirty="0"/>
              <a:t> rendszerekkel és hálózatok kialakításával, fejlesztésével.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16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862DE-C6B8-4163-B534-69C1C32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C953F0-A410-4282-ADB0-61993E57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92" y="1803654"/>
            <a:ext cx="9728578" cy="457809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01D22AD-D300-4A43-A88B-9D140738B514}"/>
              </a:ext>
            </a:extLst>
          </p:cNvPr>
          <p:cNvSpPr txBox="1"/>
          <p:nvPr/>
        </p:nvSpPr>
        <p:spPr>
          <a:xfrm>
            <a:off x="1335392" y="476250"/>
            <a:ext cx="9728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Milyen sűrűn szokott utazni, a hétköznapi közlekedésen kívül?</a:t>
            </a:r>
            <a:endParaRPr lang="hu-HU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6906FBA5-A5A8-4003-9C47-A1957B50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4" y="1798182"/>
            <a:ext cx="9753600" cy="452946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6E99A7D-4CEA-475E-B42E-AE0F36010DCB}"/>
              </a:ext>
            </a:extLst>
          </p:cNvPr>
          <p:cNvSpPr txBox="1"/>
          <p:nvPr/>
        </p:nvSpPr>
        <p:spPr>
          <a:xfrm>
            <a:off x="3048000" y="530352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Utazásai célpontja legtöbbször...</a:t>
            </a:r>
          </a:p>
        </p:txBody>
      </p:sp>
    </p:spTree>
    <p:extLst>
      <p:ext uri="{BB962C8B-B14F-4D97-AF65-F5344CB8AC3E}">
        <p14:creationId xmlns:p14="http://schemas.microsoft.com/office/powerpoint/2010/main" val="29124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CAA3DF8-B0A8-4CF6-9A35-3C43DD2D7B06}"/>
              </a:ext>
            </a:extLst>
          </p:cNvPr>
          <p:cNvSpPr txBox="1"/>
          <p:nvPr/>
        </p:nvSpPr>
        <p:spPr>
          <a:xfrm>
            <a:off x="3048000" y="460091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Mit preferál az alábbiak közül?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DACEC0-84AE-47AD-AC7C-DA8A1E12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2509961"/>
            <a:ext cx="10068232" cy="40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FE6D6532-D46F-481A-8B53-1EE75C2D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904859"/>
            <a:ext cx="9515059" cy="45934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7CFB6CE-FE4C-488C-B9FE-F125DF559AA4}"/>
              </a:ext>
            </a:extLst>
          </p:cNvPr>
          <p:cNvSpPr txBox="1"/>
          <p:nvPr/>
        </p:nvSpPr>
        <p:spPr>
          <a:xfrm>
            <a:off x="3047999" y="49199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Családjával szokott utazni?</a:t>
            </a:r>
          </a:p>
        </p:txBody>
      </p:sp>
    </p:spTree>
    <p:extLst>
      <p:ext uri="{BB962C8B-B14F-4D97-AF65-F5344CB8AC3E}">
        <p14:creationId xmlns:p14="http://schemas.microsoft.com/office/powerpoint/2010/main" val="12227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B6E6189-D78C-4169-94D0-827245E69516}"/>
              </a:ext>
            </a:extLst>
          </p:cNvPr>
          <p:cNvSpPr txBox="1"/>
          <p:nvPr/>
        </p:nvSpPr>
        <p:spPr>
          <a:xfrm>
            <a:off x="3048000" y="565142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Milyen célból szokott utazni?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768C08-B7EB-48D0-87E8-D3C47B8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342426"/>
            <a:ext cx="9591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EFFC8F2B-82DE-43DB-9F4A-C6BE7292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1094"/>
            <a:ext cx="10058400" cy="4197242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B33D8BD-EA23-4278-B5B7-5F6A9A3DC949}"/>
              </a:ext>
            </a:extLst>
          </p:cNvPr>
          <p:cNvSpPr txBox="1"/>
          <p:nvPr/>
        </p:nvSpPr>
        <p:spPr>
          <a:xfrm>
            <a:off x="3048000" y="601718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Mi az igénye a szállással kapcsolatban?</a:t>
            </a:r>
          </a:p>
        </p:txBody>
      </p:sp>
    </p:spTree>
    <p:extLst>
      <p:ext uri="{BB962C8B-B14F-4D97-AF65-F5344CB8AC3E}">
        <p14:creationId xmlns:p14="http://schemas.microsoft.com/office/powerpoint/2010/main" val="206725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67</Words>
  <Application>Microsoft Office PowerPoint</Application>
  <PresentationFormat>Szélesvásznú</PresentationFormat>
  <Paragraphs>11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Netetmatat Kft.</vt:lpstr>
      <vt:lpstr>A cégről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Netetmatat Kft.</dc:title>
  <dc:creator>mateka0222@sulid.hu</dc:creator>
  <cp:lastModifiedBy>Logen Wolf</cp:lastModifiedBy>
  <cp:revision>3</cp:revision>
  <dcterms:created xsi:type="dcterms:W3CDTF">2021-11-20T12:06:16Z</dcterms:created>
  <dcterms:modified xsi:type="dcterms:W3CDTF">2021-11-28T15:50:34Z</dcterms:modified>
</cp:coreProperties>
</file>