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59" r:id="rId9"/>
    <p:sldId id="260" r:id="rId10"/>
    <p:sldId id="262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7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4496"/>
            <a:ext cx="12192004" cy="7553742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" y="5575039"/>
            <a:ext cx="9785905" cy="685800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lvl="1" algn="l"/>
            <a:r>
              <a:rPr lang="hu-HU" sz="3200" dirty="0">
                <a:solidFill>
                  <a:schemeClr val="tx1"/>
                </a:solidFill>
              </a:rPr>
              <a:t>Ha valami gond van, </a:t>
            </a:r>
            <a:r>
              <a:rPr lang="hu-HU" sz="3200" dirty="0" err="1">
                <a:solidFill>
                  <a:schemeClr val="tx1"/>
                </a:solidFill>
              </a:rPr>
              <a:t>netetmatat</a:t>
            </a:r>
            <a:r>
              <a:rPr lang="hu-HU" sz="3200" dirty="0">
                <a:solidFill>
                  <a:schemeClr val="tx1"/>
                </a:solidFill>
              </a:rPr>
              <a:t> ott van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E6D6532-D46F-481A-8B53-1EE75C2D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0" y="1904859"/>
            <a:ext cx="9515059" cy="459347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7CFB6CE-FE4C-488C-B9FE-F125DF559AA4}"/>
              </a:ext>
            </a:extLst>
          </p:cNvPr>
          <p:cNvSpPr txBox="1"/>
          <p:nvPr/>
        </p:nvSpPr>
        <p:spPr>
          <a:xfrm>
            <a:off x="3047999" y="49199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Családjával szokott utazni?</a:t>
            </a:r>
          </a:p>
        </p:txBody>
      </p:sp>
    </p:spTree>
    <p:extLst>
      <p:ext uri="{BB962C8B-B14F-4D97-AF65-F5344CB8AC3E}">
        <p14:creationId xmlns:p14="http://schemas.microsoft.com/office/powerpoint/2010/main" val="122271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B6E6189-D78C-4169-94D0-827245E69516}"/>
              </a:ext>
            </a:extLst>
          </p:cNvPr>
          <p:cNvSpPr txBox="1"/>
          <p:nvPr/>
        </p:nvSpPr>
        <p:spPr>
          <a:xfrm>
            <a:off x="3048000" y="56514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Milyen célból szokott utazni?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768C08-B7EB-48D0-87E8-D3C47B85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2342426"/>
            <a:ext cx="9591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0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262113"/>
            <a:ext cx="9144000" cy="979097"/>
          </a:xfrm>
        </p:spPr>
        <p:txBody>
          <a:bodyPr>
            <a:normAutofit/>
          </a:bodyPr>
          <a:lstStyle/>
          <a:p>
            <a:r>
              <a:rPr lang="hu-HU" sz="2800" dirty="0"/>
              <a:t>Várjuk a közös munkát</a:t>
            </a:r>
          </a:p>
        </p:txBody>
      </p:sp>
    </p:spTree>
    <p:extLst>
      <p:ext uri="{BB962C8B-B14F-4D97-AF65-F5344CB8AC3E}">
        <p14:creationId xmlns:p14="http://schemas.microsoft.com/office/powerpoint/2010/main" val="1261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 dirty="0" err="1"/>
              <a:t>cégről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C8E762-B090-4B41-B3DA-96021427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38" y="2052839"/>
            <a:ext cx="2752322" cy="275232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/>
              <a:t>Foglalkozásunk</a:t>
            </a:r>
          </a:p>
          <a:p>
            <a:r>
              <a:rPr lang="hu-HU" sz="3600" dirty="0"/>
              <a:t>Tagjaink: </a:t>
            </a:r>
          </a:p>
          <a:p>
            <a:pPr lvl="1"/>
            <a:r>
              <a:rPr lang="hu-HU" sz="3600" dirty="0"/>
              <a:t>Busa Emma - cégvezető</a:t>
            </a:r>
          </a:p>
          <a:p>
            <a:pPr lvl="1"/>
            <a:r>
              <a:rPr lang="hu-HU" sz="3600" dirty="0"/>
              <a:t>Varga Máté - rendszergazda</a:t>
            </a:r>
          </a:p>
          <a:p>
            <a:pPr lvl="1"/>
            <a:r>
              <a:rPr lang="hu-HU" sz="3600" dirty="0" err="1"/>
              <a:t>Komlósi</a:t>
            </a:r>
            <a:r>
              <a:rPr lang="hu-HU" sz="3600" dirty="0"/>
              <a:t> Roland - webfejlesztő</a:t>
            </a:r>
          </a:p>
          <a:p>
            <a:pPr lvl="1"/>
            <a:r>
              <a:rPr lang="hu-HU" sz="3600" dirty="0"/>
              <a:t>Továbbiak </a:t>
            </a:r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ajánlunk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fejlesztése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Windows 10</a:t>
            </a:r>
          </a:p>
          <a:p>
            <a:r>
              <a:rPr lang="hu-HU" dirty="0"/>
              <a:t>Magas szintű karbantartás</a:t>
            </a:r>
          </a:p>
        </p:txBody>
      </p:sp>
    </p:spTree>
    <p:extLst>
      <p:ext uri="{BB962C8B-B14F-4D97-AF65-F5344CB8AC3E}">
        <p14:creationId xmlns:p14="http://schemas.microsoft.com/office/powerpoint/2010/main" val="26441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Terjeszkedés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hu-HU" dirty="0"/>
              <a:t>Számítógépek számának növelése</a:t>
            </a:r>
          </a:p>
          <a:p>
            <a:r>
              <a:rPr lang="hu-HU" dirty="0"/>
              <a:t>Személyzet toborzása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3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Reklám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felületen lévő 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Közvéleménykutatásunk eredményei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fejlesztése szükséges</a:t>
            </a:r>
          </a:p>
          <a:p>
            <a:r>
              <a:rPr lang="hu-HU" dirty="0"/>
              <a:t>Külföldi kapcsolatok kiépítése</a:t>
            </a:r>
          </a:p>
          <a:p>
            <a:r>
              <a:rPr lang="hu-HU" dirty="0"/>
              <a:t>Kedvezmények </a:t>
            </a:r>
          </a:p>
          <a:p>
            <a:r>
              <a:rPr lang="hu-HU" dirty="0"/>
              <a:t>Törzstagság bevezetése</a:t>
            </a:r>
          </a:p>
          <a:p>
            <a:r>
              <a:rPr lang="hu-HU" dirty="0"/>
              <a:t>Rendszeres frissítés</a:t>
            </a:r>
          </a:p>
        </p:txBody>
      </p:sp>
    </p:spTree>
    <p:extLst>
      <p:ext uri="{BB962C8B-B14F-4D97-AF65-F5344CB8AC3E}">
        <p14:creationId xmlns:p14="http://schemas.microsoft.com/office/powerpoint/2010/main" val="24985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CC953F0-A410-4282-ADB0-61993E57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92" y="1803654"/>
            <a:ext cx="9728578" cy="457809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01D22AD-D300-4A43-A88B-9D140738B514}"/>
              </a:ext>
            </a:extLst>
          </p:cNvPr>
          <p:cNvSpPr txBox="1"/>
          <p:nvPr/>
        </p:nvSpPr>
        <p:spPr>
          <a:xfrm>
            <a:off x="1335392" y="476250"/>
            <a:ext cx="9728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i="0" dirty="0">
                <a:solidFill>
                  <a:schemeClr val="bg1">
                    <a:lumMod val="95000"/>
                  </a:schemeClr>
                </a:solidFill>
                <a:effectLst/>
              </a:rPr>
              <a:t>Milyen sűrűn szokott utazni, a hétköznapi közlekedésen kívül?</a:t>
            </a:r>
            <a:endParaRPr lang="hu-HU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906FBA5-A5A8-4003-9C47-A1957B5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4" y="1798182"/>
            <a:ext cx="9753600" cy="45294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6E99A7D-4CEA-475E-B42E-AE0F36010DCB}"/>
              </a:ext>
            </a:extLst>
          </p:cNvPr>
          <p:cNvSpPr txBox="1"/>
          <p:nvPr/>
        </p:nvSpPr>
        <p:spPr>
          <a:xfrm>
            <a:off x="3048000" y="530352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4000" b="1" i="0">
                <a:solidFill>
                  <a:schemeClr val="bg1">
                    <a:lumMod val="95000"/>
                  </a:schemeClr>
                </a:solidFill>
                <a:effectLst/>
              </a:defRPr>
            </a:lvl1pPr>
          </a:lstStyle>
          <a:p>
            <a:r>
              <a:rPr lang="hu-HU" dirty="0"/>
              <a:t>Utazásai célpontja legtöbbször...</a:t>
            </a:r>
          </a:p>
        </p:txBody>
      </p:sp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98</Words>
  <Application>Microsoft Office PowerPoint</Application>
  <PresentationFormat>Szélesvásznú</PresentationFormat>
  <Paragraphs>32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Netetmatat Kft.</vt:lpstr>
      <vt:lpstr>A cégről</vt:lpstr>
      <vt:lpstr>Amit ajánlunk</vt:lpstr>
      <vt:lpstr>Hálózat fejlesztése</vt:lpstr>
      <vt:lpstr>Terjeszkedés</vt:lpstr>
      <vt:lpstr>Reklám</vt:lpstr>
      <vt:lpstr>Közvéleménykutatásunk eredményei</vt:lpstr>
      <vt:lpstr>PowerPoint-bemutató</vt:lpstr>
      <vt:lpstr>PowerPoint-bemutató</vt:lpstr>
      <vt:lpstr>PowerPoint-bemutató</vt:lpstr>
      <vt:lpstr>PowerPoint-bemutató</vt:lpstr>
      <vt:lpstr>Költségvetések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Logen Wolf</cp:lastModifiedBy>
  <cp:revision>11</cp:revision>
  <dcterms:created xsi:type="dcterms:W3CDTF">2021-11-20T12:06:16Z</dcterms:created>
  <dcterms:modified xsi:type="dcterms:W3CDTF">2021-12-12T13:29:12Z</dcterms:modified>
</cp:coreProperties>
</file>