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7" r:id="rId2"/>
    <p:sldId id="258" r:id="rId3"/>
    <p:sldId id="264" r:id="rId4"/>
    <p:sldId id="265" r:id="rId5"/>
    <p:sldId id="266" r:id="rId6"/>
    <p:sldId id="267" r:id="rId7"/>
    <p:sldId id="259" r:id="rId8"/>
    <p:sldId id="260" r:id="rId9"/>
    <p:sldId id="262" r:id="rId10"/>
    <p:sldId id="263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77FD"/>
    <a:srgbClr val="3B04C4"/>
    <a:srgbClr val="7D5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291F9-898E-4E49-8F95-B9BAB26B15AA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3282D-0313-4E65-B98A-90479964EE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5884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85C98B-AD8B-46C8-8614-F2D89B2EF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837EC39-265F-4217-8A05-7CF2F69B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7AF901F-0DC5-4676-8B5C-B2F70475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D867C0-8685-4098-8053-0472997C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134D28-865D-4166-A926-A8CE8D61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97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6E4F58-D005-468B-9887-9F550A21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1015210-BD05-4317-ADFE-4AB8A4FE9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97807D-7B79-450B-A44C-19615BD0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2E6AF5-6E08-4D4B-8F8D-6C5F58A2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CD9CB0-DE17-4B1D-97BB-E794FE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482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3F9A43B-F68A-4EB9-B867-D5CEF419B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A9DB0E6-B66F-4840-AD50-B88FE5B23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44F846-74D3-4ED7-9528-0F9F8A69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1D6CBE-9856-4308-981B-BC68DB92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428FC0-A666-46F7-8EE8-756A2A8A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008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D305B0-673B-47E1-B3DB-63CEC993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DD98B5-06A9-45EB-B9FE-FC5AA995C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E47D46-C27B-47A6-92CB-3713CE56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CC66FD9-34E1-4254-9005-1ADEC868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696A74-03B1-4282-AE8B-32DF8408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0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F3EBF5-AE51-46CF-9405-4895095E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1DE34FB-5923-4329-911B-2A13E4C9A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89641DC-D0FD-49E7-9174-9E863DD2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17E6BDE-BA5F-45D4-AEE1-E8E28AEB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826FC4-0629-4F04-B836-D3F4FA27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05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74679E-8A49-4E0C-9263-73417E04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7B33E3-8EED-4CF7-A262-281804F9D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1E72B71-9455-4080-B900-680DE08F0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C895382-B081-421C-96AA-335C24A3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10C3821-75C4-4DCA-A5A4-A1392431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B43CA90-4FDC-4392-94E9-F260A0BF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295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C7D239-9F02-4F68-BD47-218B2DF6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C6E83B3-AC86-4FBB-AA54-605BE8AE3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8072568-4AE0-4729-94B0-0853B0A44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980FBB3-C1AA-406C-A114-94999988E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5B23EA6-C67A-420C-A430-7538337A3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4CC98C5-2C65-4A51-B89A-EEE99650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3D8940E-0AB6-46B2-BAD5-3475A029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B6E3684-C9E1-4633-82BA-B7805F31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4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3B86F5-72D4-479A-8065-11EF7A7A1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57D69E1-3FF5-480B-A867-2AFB6B9F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23D7E2B-58EA-4D58-BEFC-62F35AAE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CCA4889-CDCC-4DEA-904E-F54A8506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04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0F6DE07-3A11-4291-8684-A99D882B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882A805-782F-4F9F-B539-79B5750F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4D72671-7473-49AE-937F-31D4DD19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60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18E45D-F4BF-42FC-809F-D648B288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3F70FA-8A89-4ADD-8F33-1CB7589F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C1C0F36-97DB-4AA3-9149-390DDC7F9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A4819B-91A6-4278-BF0B-E27C9516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32917FC-D781-4D08-A86F-9550ECA4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C357679-06F9-4303-91A9-BEFEC664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380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FCADD9-AE1D-43BA-AC6C-898577D9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1C7FAE8-5480-46BF-B12F-19ABD7718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07BF0B3-BFA2-4CAC-B7A1-4668F02FC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45EBE39-70D0-486D-A7F9-272B807A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40474B0-4B83-4CB9-A6A3-9CAC5A4B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01BC9A1-DD82-4E3F-AC28-0491321E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689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7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helye 1">
            <a:extLst>
              <a:ext uri="{FF2B5EF4-FFF2-40B4-BE49-F238E27FC236}">
                <a16:creationId xmlns:a16="http://schemas.microsoft.com/office/drawing/2014/main" id="{A594300C-7C2A-482C-A351-D055DC37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72A23A-77E0-496D-A63F-8B21C37AB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C667156-FADA-4240-A879-0B809E565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04354D-1446-402E-9262-51E25BDCE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095763-2170-4709-9642-ECD031423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957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-14496"/>
            <a:ext cx="12192004" cy="7553742"/>
          </a:xfrm>
          <a:prstGeom prst="rect">
            <a:avLst/>
          </a:prstGeom>
        </p:spPr>
      </p:pic>
      <p:sp>
        <p:nvSpPr>
          <p:cNvPr id="4" name="Cím 3">
            <a:extLst>
              <a:ext uri="{FF2B5EF4-FFF2-40B4-BE49-F238E27FC236}">
                <a16:creationId xmlns:a16="http://schemas.microsoft.com/office/drawing/2014/main" id="{13F0B162-DF1A-4B19-8402-304AC6B55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 err="1">
                <a:solidFill>
                  <a:schemeClr val="tx1"/>
                </a:solidFill>
              </a:rPr>
              <a:t>Netetmatat</a:t>
            </a:r>
            <a:r>
              <a:rPr lang="en-US" sz="6600" dirty="0">
                <a:solidFill>
                  <a:schemeClr val="tx1"/>
                </a:solidFill>
              </a:rPr>
              <a:t> </a:t>
            </a:r>
            <a:r>
              <a:rPr lang="en-US" sz="6600" dirty="0" err="1">
                <a:solidFill>
                  <a:schemeClr val="tx1"/>
                </a:solidFill>
              </a:rPr>
              <a:t>Kft</a:t>
            </a:r>
            <a:r>
              <a:rPr lang="en-US" sz="6600" dirty="0">
                <a:solidFill>
                  <a:schemeClr val="tx1"/>
                </a:solidFill>
              </a:rPr>
              <a:t>.</a:t>
            </a:r>
            <a:endParaRPr lang="hu-HU" sz="66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2BBC430A-90FC-4285-AA24-503CC5B81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" y="5575039"/>
            <a:ext cx="9785905" cy="685800"/>
          </a:xfrm>
          <a:solidFill>
            <a:srgbClr val="7030A0"/>
          </a:solidFill>
        </p:spPr>
        <p:txBody>
          <a:bodyPr anchor="ctr">
            <a:normAutofit/>
          </a:bodyPr>
          <a:lstStyle/>
          <a:p>
            <a:pPr lvl="1" algn="l"/>
            <a:r>
              <a:rPr lang="hu-HU" sz="3200" dirty="0">
                <a:solidFill>
                  <a:schemeClr val="tx1"/>
                </a:solidFill>
              </a:rPr>
              <a:t>Ha valami gond van, </a:t>
            </a:r>
            <a:r>
              <a:rPr lang="hu-HU" sz="3200" dirty="0" err="1">
                <a:solidFill>
                  <a:schemeClr val="tx1"/>
                </a:solidFill>
              </a:rPr>
              <a:t>netetmatat</a:t>
            </a:r>
            <a:r>
              <a:rPr lang="hu-HU" sz="3200" dirty="0">
                <a:solidFill>
                  <a:schemeClr val="tx1"/>
                </a:solidFill>
              </a:rPr>
              <a:t> ott van </a:t>
            </a:r>
            <a:r>
              <a:rPr lang="hu-HU" sz="32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hu-H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784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1B6E6189-D78C-4169-94D0-827245E69516}"/>
              </a:ext>
            </a:extLst>
          </p:cNvPr>
          <p:cNvSpPr txBox="1"/>
          <p:nvPr/>
        </p:nvSpPr>
        <p:spPr>
          <a:xfrm>
            <a:off x="3048000" y="565142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algn="ctr">
              <a:defRPr sz="4000" b="1" i="0">
                <a:solidFill>
                  <a:schemeClr val="bg1">
                    <a:lumMod val="95000"/>
                  </a:schemeClr>
                </a:solidFill>
                <a:effectLst/>
              </a:defRPr>
            </a:lvl1pPr>
          </a:lstStyle>
          <a:p>
            <a:r>
              <a:rPr lang="hu-HU" dirty="0"/>
              <a:t>Milyen célból szokott utazni?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2768C08-B7EB-48D0-87E8-D3C47B85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2342426"/>
            <a:ext cx="95916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3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Közvéleménykutatásunk eredményei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Hálózat fejlesztése szükséges</a:t>
            </a:r>
          </a:p>
          <a:p>
            <a:r>
              <a:rPr lang="hu-HU" dirty="0"/>
              <a:t>Külföldi kapcsolatok kiépítése</a:t>
            </a:r>
          </a:p>
          <a:p>
            <a:r>
              <a:rPr lang="hu-HU" dirty="0"/>
              <a:t>Kedvezmények </a:t>
            </a:r>
          </a:p>
          <a:p>
            <a:r>
              <a:rPr lang="hu-HU" dirty="0"/>
              <a:t>Törzstagság bevezetése</a:t>
            </a:r>
          </a:p>
          <a:p>
            <a:r>
              <a:rPr lang="hu-HU" dirty="0"/>
              <a:t>Rendszeres frissítés</a:t>
            </a:r>
          </a:p>
        </p:txBody>
      </p:sp>
    </p:spTree>
    <p:extLst>
      <p:ext uri="{BB962C8B-B14F-4D97-AF65-F5344CB8AC3E}">
        <p14:creationId xmlns:p14="http://schemas.microsoft.com/office/powerpoint/2010/main" val="249856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Költségvetések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2302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  <a:br>
              <a:rPr lang="hu-HU" dirty="0"/>
            </a:br>
            <a:r>
              <a:rPr lang="hu-HU" dirty="0">
                <a:sym typeface="Wingdings" panose="05000000000000000000" pitchFamily="2" charset="2"/>
              </a:rPr>
              <a:t> 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5262113"/>
            <a:ext cx="9144000" cy="979097"/>
          </a:xfrm>
        </p:spPr>
        <p:txBody>
          <a:bodyPr>
            <a:normAutofit/>
          </a:bodyPr>
          <a:lstStyle/>
          <a:p>
            <a:r>
              <a:rPr lang="hu-HU" sz="2800" dirty="0"/>
              <a:t>Várjuk a közös munkát</a:t>
            </a:r>
          </a:p>
        </p:txBody>
      </p:sp>
    </p:spTree>
    <p:extLst>
      <p:ext uri="{BB962C8B-B14F-4D97-AF65-F5344CB8AC3E}">
        <p14:creationId xmlns:p14="http://schemas.microsoft.com/office/powerpoint/2010/main" val="126153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3B04C4"/>
            </a:gs>
            <a:gs pos="100000">
              <a:srgbClr val="BA77F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94F6FB-F5CF-4FCC-A9C9-E062E5B9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 </a:t>
            </a:r>
            <a:r>
              <a:rPr lang="en-US" sz="5400" dirty="0" err="1"/>
              <a:t>cégről</a:t>
            </a:r>
            <a:endParaRPr lang="hu-HU" sz="54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BC8E762-B090-4B41-B3DA-96021427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338" y="2052839"/>
            <a:ext cx="2752322" cy="2752322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B1117F-456F-4A03-A3A0-5A9A88E40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sz="3600" dirty="0" err="1" smtClean="0"/>
              <a:t>Bemtatkozás</a:t>
            </a:r>
            <a:endParaRPr lang="hu-HU" sz="3600" dirty="0"/>
          </a:p>
          <a:p>
            <a:r>
              <a:rPr lang="hu-HU" sz="3600" dirty="0" smtClean="0"/>
              <a:t>Munkatársaink</a:t>
            </a:r>
            <a:r>
              <a:rPr lang="hu-HU" sz="3600" dirty="0" smtClean="0"/>
              <a:t>: </a:t>
            </a:r>
            <a:endParaRPr lang="hu-HU" sz="3600" dirty="0"/>
          </a:p>
          <a:p>
            <a:pPr lvl="1"/>
            <a:r>
              <a:rPr lang="hu-HU" sz="3600" dirty="0"/>
              <a:t>Busa Emma - cégvezető</a:t>
            </a:r>
          </a:p>
          <a:p>
            <a:pPr lvl="1"/>
            <a:r>
              <a:rPr lang="hu-HU" sz="3600" dirty="0"/>
              <a:t>Varga Máté - rendszergazda</a:t>
            </a:r>
          </a:p>
          <a:p>
            <a:pPr lvl="1"/>
            <a:r>
              <a:rPr lang="hu-HU" sz="3600" dirty="0" err="1"/>
              <a:t>Komlósi</a:t>
            </a:r>
            <a:r>
              <a:rPr lang="hu-HU" sz="3600" dirty="0"/>
              <a:t> Roland - webfejlesztő</a:t>
            </a:r>
          </a:p>
          <a:p>
            <a:pPr lvl="1"/>
            <a:r>
              <a:rPr lang="hu-HU" sz="3600" dirty="0" smtClean="0"/>
              <a:t>Segítő munkatársaink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356167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Amit ajánlunk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599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fejlesztése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Windows </a:t>
            </a:r>
            <a:r>
              <a:rPr lang="hu-HU" dirty="0" smtClean="0"/>
              <a:t>11</a:t>
            </a:r>
          </a:p>
          <a:p>
            <a:r>
              <a:rPr lang="hu-HU" dirty="0" smtClean="0"/>
              <a:t>Tűzfal</a:t>
            </a:r>
          </a:p>
          <a:p>
            <a:r>
              <a:rPr lang="hu-HU" dirty="0"/>
              <a:t>H</a:t>
            </a:r>
            <a:r>
              <a:rPr lang="hu-HU" dirty="0" smtClean="0"/>
              <a:t>álózat biztonsága</a:t>
            </a:r>
          </a:p>
          <a:p>
            <a:r>
              <a:rPr lang="hu-HU" dirty="0" smtClean="0"/>
              <a:t>Új, erősebb ezközök</a:t>
            </a:r>
            <a:endParaRPr lang="hu-HU" dirty="0"/>
          </a:p>
          <a:p>
            <a:r>
              <a:rPr lang="hu-HU" dirty="0"/>
              <a:t>Magas szintű </a:t>
            </a:r>
            <a:r>
              <a:rPr lang="hu-HU" dirty="0" smtClean="0"/>
              <a:t>karbantartás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416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Terjeszkedés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94637"/>
            <a:ext cx="10515600" cy="4351338"/>
          </a:xfrm>
        </p:spPr>
        <p:txBody>
          <a:bodyPr/>
          <a:lstStyle/>
          <a:p>
            <a:r>
              <a:rPr lang="hu-HU" dirty="0"/>
              <a:t>Számítógépek számának növelése</a:t>
            </a:r>
          </a:p>
          <a:p>
            <a:r>
              <a:rPr lang="hu-HU" dirty="0"/>
              <a:t>Személyzet toborzása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731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Reklám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Több </a:t>
            </a:r>
            <a:r>
              <a:rPr lang="hu-HU" dirty="0"/>
              <a:t>felületen lévő megjelenés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087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4862DE-C6B8-4163-B534-69C1C32CC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7007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CC953F0-A410-4282-ADB0-61993E57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92" y="1803654"/>
            <a:ext cx="9728578" cy="4578096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01D22AD-D300-4A43-A88B-9D140738B514}"/>
              </a:ext>
            </a:extLst>
          </p:cNvPr>
          <p:cNvSpPr txBox="1"/>
          <p:nvPr/>
        </p:nvSpPr>
        <p:spPr>
          <a:xfrm>
            <a:off x="1335392" y="476250"/>
            <a:ext cx="9728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i="0" dirty="0">
                <a:solidFill>
                  <a:schemeClr val="bg1">
                    <a:lumMod val="95000"/>
                  </a:schemeClr>
                </a:solidFill>
                <a:effectLst/>
              </a:rPr>
              <a:t>Milyen sűrűn szokott utazni, a hétköznapi közlekedésen kívül?</a:t>
            </a:r>
            <a:endParaRPr lang="hu-HU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7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6906FBA5-A5A8-4003-9C47-A1957B500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04" y="1798182"/>
            <a:ext cx="9753600" cy="4529466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6E99A7D-4CEA-475E-B42E-AE0F36010DCB}"/>
              </a:ext>
            </a:extLst>
          </p:cNvPr>
          <p:cNvSpPr txBox="1"/>
          <p:nvPr/>
        </p:nvSpPr>
        <p:spPr>
          <a:xfrm>
            <a:off x="3048000" y="530352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algn="ctr">
              <a:defRPr sz="4000" b="1" i="0">
                <a:solidFill>
                  <a:schemeClr val="bg1">
                    <a:lumMod val="95000"/>
                  </a:schemeClr>
                </a:solidFill>
                <a:effectLst/>
              </a:defRPr>
            </a:lvl1pPr>
          </a:lstStyle>
          <a:p>
            <a:r>
              <a:rPr lang="hu-HU" dirty="0"/>
              <a:t>Utazásai célpontja legtöbbször...</a:t>
            </a:r>
          </a:p>
        </p:txBody>
      </p:sp>
    </p:spTree>
    <p:extLst>
      <p:ext uri="{BB962C8B-B14F-4D97-AF65-F5344CB8AC3E}">
        <p14:creationId xmlns:p14="http://schemas.microsoft.com/office/powerpoint/2010/main" val="291249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FE6D6532-D46F-481A-8B53-1EE75C2DA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70" y="1904859"/>
            <a:ext cx="9515059" cy="4593477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C7CFB6CE-FE4C-488C-B9FE-F125DF559AA4}"/>
              </a:ext>
            </a:extLst>
          </p:cNvPr>
          <p:cNvSpPr txBox="1"/>
          <p:nvPr/>
        </p:nvSpPr>
        <p:spPr>
          <a:xfrm>
            <a:off x="3047999" y="49199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algn="ctr">
              <a:defRPr sz="4000" b="1" i="0">
                <a:solidFill>
                  <a:schemeClr val="bg1">
                    <a:lumMod val="95000"/>
                  </a:schemeClr>
                </a:solidFill>
                <a:effectLst/>
              </a:defRPr>
            </a:lvl1pPr>
          </a:lstStyle>
          <a:p>
            <a:r>
              <a:rPr lang="hu-HU" dirty="0"/>
              <a:t>Családjával szokott utazni?</a:t>
            </a:r>
          </a:p>
        </p:txBody>
      </p:sp>
    </p:spTree>
    <p:extLst>
      <p:ext uri="{BB962C8B-B14F-4D97-AF65-F5344CB8AC3E}">
        <p14:creationId xmlns:p14="http://schemas.microsoft.com/office/powerpoint/2010/main" val="122271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</TotalTime>
  <Words>104</Words>
  <Application>Microsoft Office PowerPoint</Application>
  <PresentationFormat>Szélesvásznú</PresentationFormat>
  <Paragraphs>35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Office-téma</vt:lpstr>
      <vt:lpstr>Netetmatat Kft.</vt:lpstr>
      <vt:lpstr>A cégről</vt:lpstr>
      <vt:lpstr>Amit ajánlunk</vt:lpstr>
      <vt:lpstr>Hálózat fejlesztése</vt:lpstr>
      <vt:lpstr>Terjeszkedés</vt:lpstr>
      <vt:lpstr>Reklám</vt:lpstr>
      <vt:lpstr>PowerPoint-bemutató</vt:lpstr>
      <vt:lpstr>PowerPoint-bemutató</vt:lpstr>
      <vt:lpstr>PowerPoint-bemutató</vt:lpstr>
      <vt:lpstr>PowerPoint-bemutató</vt:lpstr>
      <vt:lpstr>Közvéleménykutatásunk eredményei</vt:lpstr>
      <vt:lpstr>Költségvetések</vt:lpstr>
      <vt:lpstr>Köszönjük a figyelmet!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Netetmatat Kft.</dc:title>
  <dc:creator>mateka0222@sulid.hu</dc:creator>
  <cp:lastModifiedBy>User</cp:lastModifiedBy>
  <cp:revision>15</cp:revision>
  <dcterms:created xsi:type="dcterms:W3CDTF">2021-11-20T12:06:16Z</dcterms:created>
  <dcterms:modified xsi:type="dcterms:W3CDTF">2021-12-12T14:52:12Z</dcterms:modified>
</cp:coreProperties>
</file>