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Fels" userId="96c832df0262a68b" providerId="LiveId" clId="{0E148846-4EDD-49EE-8355-9DD57AFB4E3E}"/>
    <pc:docChg chg="modSld">
      <pc:chgData name="Ben Fels" userId="96c832df0262a68b" providerId="LiveId" clId="{0E148846-4EDD-49EE-8355-9DD57AFB4E3E}" dt="2025-02-07T08:16:11.273" v="1" actId="208"/>
      <pc:docMkLst>
        <pc:docMk/>
      </pc:docMkLst>
      <pc:sldChg chg="modSp mod">
        <pc:chgData name="Ben Fels" userId="96c832df0262a68b" providerId="LiveId" clId="{0E148846-4EDD-49EE-8355-9DD57AFB4E3E}" dt="2025-02-07T08:16:11.273" v="1" actId="208"/>
        <pc:sldMkLst>
          <pc:docMk/>
          <pc:sldMk cId="3472356501" sldId="270"/>
        </pc:sldMkLst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4" creationId="{6D9DFD70-DD6A-4BEA-CFA0-4D41EE1F7C0D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5" creationId="{927D3076-6788-5977-3395-CAE8474EB017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8" creationId="{4416F961-7714-8290-5537-6E41E949A3F5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9" creationId="{5EBC7210-36C6-E79B-4AAC-03FBC0526ED6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0" creationId="{98E8552C-8FB8-D939-7C07-F3C862A66DA5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3" creationId="{FC916043-C66D-6181-7DBC-443C6C689010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4" creationId="{16365FF9-01F8-2535-9AB2-2D9F458C5CF4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5" creationId="{F44E9535-F336-B295-43F1-BB31E5710556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7" creationId="{D78EF589-FE3D-29B1-AA73-CEA975CE6033}"/>
          </ac:spMkLst>
        </pc:spChg>
        <pc:spChg chg="mod">
          <ac:chgData name="Ben Fels" userId="96c832df0262a68b" providerId="LiveId" clId="{0E148846-4EDD-49EE-8355-9DD57AFB4E3E}" dt="2025-02-07T08:16:11.273" v="1" actId="208"/>
          <ac:spMkLst>
            <pc:docMk/>
            <pc:sldMk cId="3472356501" sldId="270"/>
            <ac:spMk id="18" creationId="{75000FA0-591A-161C-417E-B83BEA6073A7}"/>
          </ac:spMkLst>
        </pc:spChg>
      </pc:sldChg>
      <pc:sldChg chg="modSp mod">
        <pc:chgData name="Ben Fels" userId="96c832df0262a68b" providerId="LiveId" clId="{0E148846-4EDD-49EE-8355-9DD57AFB4E3E}" dt="2025-02-07T08:15:54.752" v="0" actId="208"/>
        <pc:sldMkLst>
          <pc:docMk/>
          <pc:sldMk cId="4159736329" sldId="271"/>
        </pc:sldMkLst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3" creationId="{B90CD23A-7198-FCD4-2CB7-60B16B32CBAF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4" creationId="{E98A9F93-2ADE-112B-1200-525D7935A978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5" creationId="{F70489B9-4E00-83FE-7484-B7DDDE7E9326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8" creationId="{54CD6CA7-CE17-6F0A-7EAD-F1A5AA961C37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9" creationId="{CE9B7FD7-E651-01C2-BFEF-E425F5738DE6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13" creationId="{885CAAF1-6530-4613-6DAF-C78BEA51BE10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14" creationId="{E1C68A6E-9370-760E-1D02-9ABA56C53B94}"/>
          </ac:spMkLst>
        </pc:spChg>
        <pc:spChg chg="mod">
          <ac:chgData name="Ben Fels" userId="96c832df0262a68b" providerId="LiveId" clId="{0E148846-4EDD-49EE-8355-9DD57AFB4E3E}" dt="2025-02-07T08:15:54.752" v="0" actId="208"/>
          <ac:spMkLst>
            <pc:docMk/>
            <pc:sldMk cId="4159736329" sldId="271"/>
            <ac:spMk id="18" creationId="{0E251CF4-F4CA-D5CD-189F-7CFDB827844A}"/>
          </ac:spMkLst>
        </pc:spChg>
      </pc:sldChg>
    </pc:docChg>
  </pc:docChgLst>
  <pc:docChgLst>
    <pc:chgData name="Ben Fels" userId="96c832df0262a68b" providerId="LiveId" clId="{69F85E03-FBE9-4CCC-80F3-8F4E112D3773}"/>
    <pc:docChg chg="undo custSel addSld delSld modSld sldOrd">
      <pc:chgData name="Ben Fels" userId="96c832df0262a68b" providerId="LiveId" clId="{69F85E03-FBE9-4CCC-80F3-8F4E112D3773}" dt="2025-01-18T12:55:37.703" v="405" actId="47"/>
      <pc:docMkLst>
        <pc:docMk/>
      </pc:docMkLst>
      <pc:sldChg chg="addSp modSp new del mod">
        <pc:chgData name="Ben Fels" userId="96c832df0262a68b" providerId="LiveId" clId="{69F85E03-FBE9-4CCC-80F3-8F4E112D3773}" dt="2025-01-18T12:26:38.255" v="155" actId="47"/>
        <pc:sldMkLst>
          <pc:docMk/>
          <pc:sldMk cId="714504718" sldId="256"/>
        </pc:sldMkLst>
      </pc:sldChg>
      <pc:sldChg chg="modSp add del">
        <pc:chgData name="Ben Fels" userId="96c832df0262a68b" providerId="LiveId" clId="{69F85E03-FBE9-4CCC-80F3-8F4E112D3773}" dt="2025-01-18T12:26:36.521" v="154" actId="47"/>
        <pc:sldMkLst>
          <pc:docMk/>
          <pc:sldMk cId="333037814" sldId="257"/>
        </pc:sldMkLst>
      </pc:sldChg>
      <pc:sldChg chg="addSp delSp modSp new del mod">
        <pc:chgData name="Ben Fels" userId="96c832df0262a68b" providerId="LiveId" clId="{69F85E03-FBE9-4CCC-80F3-8F4E112D3773}" dt="2025-01-18T12:28:08.595" v="193" actId="47"/>
        <pc:sldMkLst>
          <pc:docMk/>
          <pc:sldMk cId="2575825843" sldId="258"/>
        </pc:sldMkLst>
      </pc:sldChg>
      <pc:sldChg chg="addSp delSp modSp new del mod ord">
        <pc:chgData name="Ben Fels" userId="96c832df0262a68b" providerId="LiveId" clId="{69F85E03-FBE9-4CCC-80F3-8F4E112D3773}" dt="2025-01-18T12:55:35.616" v="401" actId="47"/>
        <pc:sldMkLst>
          <pc:docMk/>
          <pc:sldMk cId="2443801549" sldId="259"/>
        </pc:sldMkLst>
      </pc:sldChg>
      <pc:sldChg chg="addSp modSp add del mod">
        <pc:chgData name="Ben Fels" userId="96c832df0262a68b" providerId="LiveId" clId="{69F85E03-FBE9-4CCC-80F3-8F4E112D3773}" dt="2025-01-18T12:55:36.165" v="402" actId="47"/>
        <pc:sldMkLst>
          <pc:docMk/>
          <pc:sldMk cId="3755276684" sldId="260"/>
        </pc:sldMkLst>
      </pc:sldChg>
      <pc:sldChg chg="modSp add del mod">
        <pc:chgData name="Ben Fels" userId="96c832df0262a68b" providerId="LiveId" clId="{69F85E03-FBE9-4CCC-80F3-8F4E112D3773}" dt="2025-01-18T12:55:36.604" v="403" actId="47"/>
        <pc:sldMkLst>
          <pc:docMk/>
          <pc:sldMk cId="984521873" sldId="261"/>
        </pc:sldMkLst>
      </pc:sldChg>
      <pc:sldChg chg="addSp modSp add del mod">
        <pc:chgData name="Ben Fels" userId="96c832df0262a68b" providerId="LiveId" clId="{69F85E03-FBE9-4CCC-80F3-8F4E112D3773}" dt="2025-01-18T12:55:37.170" v="404" actId="47"/>
        <pc:sldMkLst>
          <pc:docMk/>
          <pc:sldMk cId="2277443223" sldId="262"/>
        </pc:sldMkLst>
      </pc:sldChg>
      <pc:sldChg chg="addSp delSp modSp add del mod">
        <pc:chgData name="Ben Fels" userId="96c832df0262a68b" providerId="LiveId" clId="{69F85E03-FBE9-4CCC-80F3-8F4E112D3773}" dt="2025-01-18T12:55:33.309" v="399" actId="47"/>
        <pc:sldMkLst>
          <pc:docMk/>
          <pc:sldMk cId="4279191262" sldId="263"/>
        </pc:sldMkLst>
      </pc:sldChg>
      <pc:sldChg chg="modSp new del mod">
        <pc:chgData name="Ben Fels" userId="96c832df0262a68b" providerId="LiveId" clId="{69F85E03-FBE9-4CCC-80F3-8F4E112D3773}" dt="2025-01-18T12:55:33.309" v="399" actId="47"/>
        <pc:sldMkLst>
          <pc:docMk/>
          <pc:sldMk cId="683877163" sldId="264"/>
        </pc:sldMkLst>
      </pc:sldChg>
      <pc:sldChg chg="new del ord">
        <pc:chgData name="Ben Fels" userId="96c832df0262a68b" providerId="LiveId" clId="{69F85E03-FBE9-4CCC-80F3-8F4E112D3773}" dt="2025-01-18T12:27:58.319" v="192" actId="47"/>
        <pc:sldMkLst>
          <pc:docMk/>
          <pc:sldMk cId="893871521" sldId="265"/>
        </pc:sldMkLst>
      </pc:sldChg>
      <pc:sldChg chg="modSp new del mod">
        <pc:chgData name="Ben Fels" userId="96c832df0262a68b" providerId="LiveId" clId="{69F85E03-FBE9-4CCC-80F3-8F4E112D3773}" dt="2025-01-18T12:55:34.863" v="400" actId="47"/>
        <pc:sldMkLst>
          <pc:docMk/>
          <pc:sldMk cId="3348516197" sldId="266"/>
        </pc:sldMkLst>
      </pc:sldChg>
      <pc:sldChg chg="addSp delSp modSp add del mod ord">
        <pc:chgData name="Ben Fels" userId="96c832df0262a68b" providerId="LiveId" clId="{69F85E03-FBE9-4CCC-80F3-8F4E112D3773}" dt="2025-01-18T12:55:37.703" v="405" actId="47"/>
        <pc:sldMkLst>
          <pc:docMk/>
          <pc:sldMk cId="2326956069" sldId="267"/>
        </pc:sldMkLst>
      </pc:sldChg>
      <pc:sldChg chg="modSp add del mod">
        <pc:chgData name="Ben Fels" userId="96c832df0262a68b" providerId="LiveId" clId="{69F85E03-FBE9-4CCC-80F3-8F4E112D3773}" dt="2025-01-18T12:55:33.309" v="399" actId="47"/>
        <pc:sldMkLst>
          <pc:docMk/>
          <pc:sldMk cId="3448024084" sldId="268"/>
        </pc:sldMkLst>
      </pc:sldChg>
      <pc:sldChg chg="addSp modSp add del mod">
        <pc:chgData name="Ben Fels" userId="96c832df0262a68b" providerId="LiveId" clId="{69F85E03-FBE9-4CCC-80F3-8F4E112D3773}" dt="2025-01-18T12:55:33.309" v="399" actId="47"/>
        <pc:sldMkLst>
          <pc:docMk/>
          <pc:sldMk cId="319509468" sldId="269"/>
        </pc:sldMkLst>
      </pc:sldChg>
      <pc:sldChg chg="addSp delSp modSp add mod">
        <pc:chgData name="Ben Fels" userId="96c832df0262a68b" providerId="LiveId" clId="{69F85E03-FBE9-4CCC-80F3-8F4E112D3773}" dt="2025-01-18T12:46:36.150" v="374" actId="27636"/>
        <pc:sldMkLst>
          <pc:docMk/>
          <pc:sldMk cId="3472356501" sldId="270"/>
        </pc:sldMkLst>
        <pc:spChg chg="mod">
          <ac:chgData name="Ben Fels" userId="96c832df0262a68b" providerId="LiveId" clId="{69F85E03-FBE9-4CCC-80F3-8F4E112D3773}" dt="2025-01-18T12:43:49.310" v="319" actId="1076"/>
          <ac:spMkLst>
            <pc:docMk/>
            <pc:sldMk cId="3472356501" sldId="270"/>
            <ac:spMk id="2" creationId="{78C09FC2-0ABB-64CC-3160-51C71AE12CB0}"/>
          </ac:spMkLst>
        </pc:spChg>
        <pc:spChg chg="mod">
          <ac:chgData name="Ben Fels" userId="96c832df0262a68b" providerId="LiveId" clId="{69F85E03-FBE9-4CCC-80F3-8F4E112D3773}" dt="2025-01-18T12:44:03.560" v="323" actId="404"/>
          <ac:spMkLst>
            <pc:docMk/>
            <pc:sldMk cId="3472356501" sldId="270"/>
            <ac:spMk id="3" creationId="{CEF342D5-0DBA-F838-9AB7-8E205F65C8EB}"/>
          </ac:spMkLst>
        </pc:spChg>
        <pc:spChg chg="mod">
          <ac:chgData name="Ben Fels" userId="96c832df0262a68b" providerId="LiveId" clId="{69F85E03-FBE9-4CCC-80F3-8F4E112D3773}" dt="2025-01-18T12:43:14.954" v="310" actId="1076"/>
          <ac:spMkLst>
            <pc:docMk/>
            <pc:sldMk cId="3472356501" sldId="270"/>
            <ac:spMk id="4" creationId="{6D9DFD70-DD6A-4BEA-CFA0-4D41EE1F7C0D}"/>
          </ac:spMkLst>
        </pc:spChg>
        <pc:spChg chg="mod">
          <ac:chgData name="Ben Fels" userId="96c832df0262a68b" providerId="LiveId" clId="{69F85E03-FBE9-4CCC-80F3-8F4E112D3773}" dt="2025-01-18T12:44:01.401" v="321" actId="404"/>
          <ac:spMkLst>
            <pc:docMk/>
            <pc:sldMk cId="3472356501" sldId="270"/>
            <ac:spMk id="5" creationId="{927D3076-6788-5977-3395-CAE8474EB017}"/>
          </ac:spMkLst>
        </pc:spChg>
        <pc:spChg chg="mod">
          <ac:chgData name="Ben Fels" userId="96c832df0262a68b" providerId="LiveId" clId="{69F85E03-FBE9-4CCC-80F3-8F4E112D3773}" dt="2025-01-18T12:46:36.150" v="374" actId="27636"/>
          <ac:spMkLst>
            <pc:docMk/>
            <pc:sldMk cId="3472356501" sldId="270"/>
            <ac:spMk id="6" creationId="{42E651A5-372D-0DF4-DCCB-FA91F9072FBC}"/>
          </ac:spMkLst>
        </pc:spChg>
        <pc:spChg chg="add mod">
          <ac:chgData name="Ben Fels" userId="96c832df0262a68b" providerId="LiveId" clId="{69F85E03-FBE9-4CCC-80F3-8F4E112D3773}" dt="2025-01-18T12:44:23.817" v="327" actId="20577"/>
          <ac:spMkLst>
            <pc:docMk/>
            <pc:sldMk cId="3472356501" sldId="270"/>
            <ac:spMk id="7" creationId="{FB4D7880-B763-EBDF-F812-6A942590BE5F}"/>
          </ac:spMkLst>
        </pc:spChg>
        <pc:spChg chg="add mod">
          <ac:chgData name="Ben Fels" userId="96c832df0262a68b" providerId="LiveId" clId="{69F85E03-FBE9-4CCC-80F3-8F4E112D3773}" dt="2025-01-18T12:44:43.403" v="336" actId="404"/>
          <ac:spMkLst>
            <pc:docMk/>
            <pc:sldMk cId="3472356501" sldId="270"/>
            <ac:spMk id="8" creationId="{4416F961-7714-8290-5537-6E41E949A3F5}"/>
          </ac:spMkLst>
        </pc:spChg>
        <pc:spChg chg="add mod">
          <ac:chgData name="Ben Fels" userId="96c832df0262a68b" providerId="LiveId" clId="{69F85E03-FBE9-4CCC-80F3-8F4E112D3773}" dt="2025-01-18T12:44:30.700" v="330"/>
          <ac:spMkLst>
            <pc:docMk/>
            <pc:sldMk cId="3472356501" sldId="270"/>
            <ac:spMk id="9" creationId="{5EBC7210-36C6-E79B-4AAC-03FBC0526ED6}"/>
          </ac:spMkLst>
        </pc:spChg>
        <pc:spChg chg="add mod">
          <ac:chgData name="Ben Fels" userId="96c832df0262a68b" providerId="LiveId" clId="{69F85E03-FBE9-4CCC-80F3-8F4E112D3773}" dt="2025-01-18T12:44:54.127" v="340" actId="403"/>
          <ac:spMkLst>
            <pc:docMk/>
            <pc:sldMk cId="3472356501" sldId="270"/>
            <ac:spMk id="10" creationId="{98E8552C-8FB8-D939-7C07-F3C862A66DA5}"/>
          </ac:spMkLst>
        </pc:spChg>
        <pc:spChg chg="add mod">
          <ac:chgData name="Ben Fels" userId="96c832df0262a68b" providerId="LiveId" clId="{69F85E03-FBE9-4CCC-80F3-8F4E112D3773}" dt="2025-01-18T12:45:32.219" v="356" actId="20577"/>
          <ac:spMkLst>
            <pc:docMk/>
            <pc:sldMk cId="3472356501" sldId="270"/>
            <ac:spMk id="12" creationId="{2E370BC8-606D-8C43-5787-ABE7D58D1600}"/>
          </ac:spMkLst>
        </pc:spChg>
        <pc:spChg chg="add mod">
          <ac:chgData name="Ben Fels" userId="96c832df0262a68b" providerId="LiveId" clId="{69F85E03-FBE9-4CCC-80F3-8F4E112D3773}" dt="2025-01-18T12:45:43.592" v="357"/>
          <ac:spMkLst>
            <pc:docMk/>
            <pc:sldMk cId="3472356501" sldId="270"/>
            <ac:spMk id="13" creationId="{FC916043-C66D-6181-7DBC-443C6C689010}"/>
          </ac:spMkLst>
        </pc:spChg>
        <pc:spChg chg="add mod">
          <ac:chgData name="Ben Fels" userId="96c832df0262a68b" providerId="LiveId" clId="{69F85E03-FBE9-4CCC-80F3-8F4E112D3773}" dt="2025-01-18T12:45:46.083" v="364" actId="20577"/>
          <ac:spMkLst>
            <pc:docMk/>
            <pc:sldMk cId="3472356501" sldId="270"/>
            <ac:spMk id="14" creationId="{16365FF9-01F8-2535-9AB2-2D9F458C5CF4}"/>
          </ac:spMkLst>
        </pc:spChg>
        <pc:spChg chg="add mod">
          <ac:chgData name="Ben Fels" userId="96c832df0262a68b" providerId="LiveId" clId="{69F85E03-FBE9-4CCC-80F3-8F4E112D3773}" dt="2025-01-18T12:45:25.783" v="343" actId="1076"/>
          <ac:spMkLst>
            <pc:docMk/>
            <pc:sldMk cId="3472356501" sldId="270"/>
            <ac:spMk id="15" creationId="{F44E9535-F336-B295-43F1-BB31E5710556}"/>
          </ac:spMkLst>
        </pc:spChg>
        <pc:spChg chg="add mod">
          <ac:chgData name="Ben Fels" userId="96c832df0262a68b" providerId="LiveId" clId="{69F85E03-FBE9-4CCC-80F3-8F4E112D3773}" dt="2025-01-18T12:46:14.261" v="367" actId="20577"/>
          <ac:spMkLst>
            <pc:docMk/>
            <pc:sldMk cId="3472356501" sldId="270"/>
            <ac:spMk id="16" creationId="{06792177-8831-71A3-0074-49D5608FF3C7}"/>
          </ac:spMkLst>
        </pc:spChg>
        <pc:spChg chg="add del mod">
          <ac:chgData name="Ben Fels" userId="96c832df0262a68b" providerId="LiveId" clId="{69F85E03-FBE9-4CCC-80F3-8F4E112D3773}" dt="2025-01-18T12:46:24.604" v="371"/>
          <ac:spMkLst>
            <pc:docMk/>
            <pc:sldMk cId="3472356501" sldId="270"/>
            <ac:spMk id="17" creationId="{D78EF589-FE3D-29B1-AA73-CEA975CE6033}"/>
          </ac:spMkLst>
        </pc:spChg>
        <pc:spChg chg="add mod">
          <ac:chgData name="Ben Fels" userId="96c832df0262a68b" providerId="LiveId" clId="{69F85E03-FBE9-4CCC-80F3-8F4E112D3773}" dt="2025-01-18T12:46:17.817" v="368"/>
          <ac:spMkLst>
            <pc:docMk/>
            <pc:sldMk cId="3472356501" sldId="270"/>
            <ac:spMk id="18" creationId="{75000FA0-591A-161C-417E-B83BEA6073A7}"/>
          </ac:spMkLst>
        </pc:spChg>
      </pc:sldChg>
      <pc:sldChg chg="delSp modSp add mod ord">
        <pc:chgData name="Ben Fels" userId="96c832df0262a68b" providerId="LiveId" clId="{69F85E03-FBE9-4CCC-80F3-8F4E112D3773}" dt="2025-01-18T12:47:57.781" v="398" actId="478"/>
        <pc:sldMkLst>
          <pc:docMk/>
          <pc:sldMk cId="4159736329" sldId="271"/>
        </pc:sldMkLst>
        <pc:spChg chg="mod">
          <ac:chgData name="Ben Fels" userId="96c832df0262a68b" providerId="LiveId" clId="{69F85E03-FBE9-4CCC-80F3-8F4E112D3773}" dt="2025-01-18T12:47:30.991" v="394" actId="20577"/>
          <ac:spMkLst>
            <pc:docMk/>
            <pc:sldMk cId="4159736329" sldId="271"/>
            <ac:spMk id="2" creationId="{3322D42F-EDB4-2324-835A-554DD8F1B031}"/>
          </ac:spMkLst>
        </pc:spChg>
        <pc:spChg chg="mod">
          <ac:chgData name="Ben Fels" userId="96c832df0262a68b" providerId="LiveId" clId="{69F85E03-FBE9-4CCC-80F3-8F4E112D3773}" dt="2025-01-18T12:47:27.502" v="390" actId="20577"/>
          <ac:spMkLst>
            <pc:docMk/>
            <pc:sldMk cId="4159736329" sldId="271"/>
            <ac:spMk id="7" creationId="{CAE4FE49-0AD3-7D77-C223-21ED23D49C1A}"/>
          </ac:spMkLst>
        </pc:spChg>
        <pc:spChg chg="mod">
          <ac:chgData name="Ben Fels" userId="96c832df0262a68b" providerId="LiveId" clId="{69F85E03-FBE9-4CCC-80F3-8F4E112D3773}" dt="2025-01-18T12:47:19.345" v="385" actId="20577"/>
          <ac:spMkLst>
            <pc:docMk/>
            <pc:sldMk cId="4159736329" sldId="271"/>
            <ac:spMk id="12" creationId="{ACA1084F-EE62-19EC-6308-FE9E2A332268}"/>
          </ac:spMkLst>
        </pc:spChg>
        <pc:spChg chg="mod">
          <ac:chgData name="Ben Fels" userId="96c832df0262a68b" providerId="LiveId" clId="{69F85E03-FBE9-4CCC-80F3-8F4E112D3773}" dt="2025-01-18T12:47:14.238" v="381" actId="20577"/>
          <ac:spMkLst>
            <pc:docMk/>
            <pc:sldMk cId="4159736329" sldId="271"/>
            <ac:spMk id="16" creationId="{3C42945D-8750-F408-A023-6D78348DFB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546A5-E45A-68F1-7BC7-5BE1FABFF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08D719-2CA7-674F-1C8A-150332D40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C53D90-AF62-4018-B848-B4CC28DB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53D245-42D8-5C62-7F38-BB927514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A2EF8-09BE-782D-64B8-A857C8B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5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558CB-E31A-01C2-19B4-7E62521B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7F7E3-4E93-425D-212C-D115F124F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96551-0D9E-8804-5AC2-4380E363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E3D7D-CA07-3988-E4EB-FFB80830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489F6-348D-AAB0-AA38-64268471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0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2E3300-3857-3D42-DBCF-51B5F8F1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C5CB36-1A7E-E575-EE35-FF00F220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50CFA-7CAC-1196-B2C6-E432445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04126F-1490-06C1-859E-83844535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62136-DBEC-0EDB-0816-D956398C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2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357DD-8646-2EA5-A8D3-1C29BC51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3D712-7356-F8C1-F764-B2C3652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EB8BA-09F7-A9E8-5CBA-1D50285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C3298-3E22-ACE2-C7A1-1F8B57D9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0DA63-1B10-6820-F355-1BA9A8B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94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AC567-57AC-DED9-8934-E2E48854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16E4E-7EFC-1773-89F5-F5D34B6D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547B-0083-9CBC-0CCC-4B270CC5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F1DA-CF58-E36D-0309-1C14E86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29F153-409E-7411-0373-25442407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A207A-67CE-6EE4-8C21-50414259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CC646C-8D1D-FB20-B021-CF3EE56E3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F6DCA7-C63B-E260-6EE7-21838BA6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43756D-D1C7-7C9F-BBB6-16E8E12C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364A0-F705-4599-B36D-14AD9F3A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7A10E1-B803-665C-62ED-AC5CC20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8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9736D-8333-0265-E118-914D79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27564-565A-407C-8706-88222A14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53A2A2-BD5E-B365-F1F7-EB30B5F9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B0F48C-A634-A551-702E-A8501E3BF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E6E638-1CC2-A07A-21D8-7066AF5E5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9183ED-04DE-4E59-501C-B0FE9B88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F459EC-9325-3CD7-09E1-9229FE96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BEEBBF-CD46-D5C5-5A9B-398DFA7B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3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977C1-A272-D9E2-393A-177C793F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628215-6763-1B55-02A3-85573F5A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04E94-3349-6433-24DA-AC9C97EE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E13C-5A80-6539-AEA1-B5541626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25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1078A-D45F-3854-7A55-29BD9B93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CE79C3-EA08-19AB-8BBE-E188348A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8BF4B4-7BB8-951F-E06D-0DDBB940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F86E3-B464-696D-6CDD-15903A41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24135-6B57-9297-458E-DCFDBE01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D510C6-2CE4-DA30-84C4-9CF7C869E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21DF6-62B3-66A5-29C4-A68C2DC1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E0DD3-A445-F6D4-A7E1-C7009072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ED02E-CAB2-62ED-CFD2-A80767CD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4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64087-E67B-5AE6-7FB4-8DA4067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38C5A4-1B52-F027-F772-A7F459D1C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7D668F-165B-80F9-87B9-94C832E9E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CFE848-ADD0-EBEA-E736-4C0DA790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52AEA-750C-6F4A-8E21-2A63B20D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3F748-EF9F-286B-BEAA-37F1CAE7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F86420-4B42-C1C9-9F7E-6A1DDC18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F39D2-1FF6-7B41-42FF-01BD909A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75AE6-DF32-4C66-5851-78A269190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41939-4042-4EEC-A628-AF9643437C88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39AF8-F2EF-A228-A8C8-DFBA24A3E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BC6A18-7AC3-BC43-8120-75CB3F72A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EA386-F0CD-4882-93D3-847F07BA14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B2D1-3B8C-B4C3-B442-E5675600E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2D42F-EDB4-2324-835A-554DD8F1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1" y="5337658"/>
            <a:ext cx="2415209" cy="416753"/>
          </a:xfrm>
        </p:spPr>
        <p:txBody>
          <a:bodyPr>
            <a:normAutofit/>
          </a:bodyPr>
          <a:lstStyle/>
          <a:p>
            <a:r>
              <a:rPr lang="de-DE" sz="1800" u="sng" dirty="0"/>
              <a:t>Zero-Shot Persona-COT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8A9F93-2ADE-112B-1200-525D7935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46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B90CD23A-7198-FCD4-2CB7-60B16B32CBAF}"/>
              </a:ext>
            </a:extLst>
          </p:cNvPr>
          <p:cNvSpPr txBox="1">
            <a:spLocks/>
          </p:cNvSpPr>
          <p:nvPr/>
        </p:nvSpPr>
        <p:spPr>
          <a:xfrm>
            <a:off x="546651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F70489B9-4E00-83FE-7484-B7DDDE7E9326}"/>
              </a:ext>
            </a:extLst>
          </p:cNvPr>
          <p:cNvSpPr txBox="1">
            <a:spLocks/>
          </p:cNvSpPr>
          <p:nvPr/>
        </p:nvSpPr>
        <p:spPr>
          <a:xfrm>
            <a:off x="4456041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COT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AE4FE49-0AD3-7D77-C223-21ED23D49C1A}"/>
              </a:ext>
            </a:extLst>
          </p:cNvPr>
          <p:cNvSpPr txBox="1">
            <a:spLocks/>
          </p:cNvSpPr>
          <p:nvPr/>
        </p:nvSpPr>
        <p:spPr>
          <a:xfrm>
            <a:off x="546651" y="409481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Zero-Shot COT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54CD6CA7-CE17-6F0A-7EAD-F1A5AA961C37}"/>
              </a:ext>
            </a:extLst>
          </p:cNvPr>
          <p:cNvSpPr txBox="1">
            <a:spLocks/>
          </p:cNvSpPr>
          <p:nvPr/>
        </p:nvSpPr>
        <p:spPr>
          <a:xfrm>
            <a:off x="2501346" y="451157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COT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E9B7FD7-E651-01C2-BFEF-E425F5738DE6}"/>
              </a:ext>
            </a:extLst>
          </p:cNvPr>
          <p:cNvSpPr txBox="1">
            <a:spLocks/>
          </p:cNvSpPr>
          <p:nvPr/>
        </p:nvSpPr>
        <p:spPr>
          <a:xfrm>
            <a:off x="546651" y="451157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CA1084F-EE62-19EC-6308-FE9E2A332268}"/>
              </a:ext>
            </a:extLst>
          </p:cNvPr>
          <p:cNvSpPr txBox="1">
            <a:spLocks/>
          </p:cNvSpPr>
          <p:nvPr/>
        </p:nvSpPr>
        <p:spPr>
          <a:xfrm>
            <a:off x="546651" y="285939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Zero-Shot Persona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885CAAF1-6530-4613-6DAF-C78BEA51BE10}"/>
              </a:ext>
            </a:extLst>
          </p:cNvPr>
          <p:cNvSpPr txBox="1">
            <a:spLocks/>
          </p:cNvSpPr>
          <p:nvPr/>
        </p:nvSpPr>
        <p:spPr>
          <a:xfrm>
            <a:off x="2501346" y="327615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E1C68A6E-9370-760E-1D02-9ABA56C53B94}"/>
              </a:ext>
            </a:extLst>
          </p:cNvPr>
          <p:cNvSpPr txBox="1">
            <a:spLocks/>
          </p:cNvSpPr>
          <p:nvPr/>
        </p:nvSpPr>
        <p:spPr>
          <a:xfrm>
            <a:off x="546651" y="327615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C42945D-8750-F408-A023-6D78348DFB4D}"/>
              </a:ext>
            </a:extLst>
          </p:cNvPr>
          <p:cNvSpPr txBox="1">
            <a:spLocks/>
          </p:cNvSpPr>
          <p:nvPr/>
        </p:nvSpPr>
        <p:spPr>
          <a:xfrm>
            <a:off x="546651" y="162397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Zero-Shot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0E251CF4-F4CA-D5CD-189F-7CFDB827844A}"/>
              </a:ext>
            </a:extLst>
          </p:cNvPr>
          <p:cNvSpPr txBox="1">
            <a:spLocks/>
          </p:cNvSpPr>
          <p:nvPr/>
        </p:nvSpPr>
        <p:spPr>
          <a:xfrm>
            <a:off x="546651" y="204073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</p:spTree>
    <p:extLst>
      <p:ext uri="{BB962C8B-B14F-4D97-AF65-F5344CB8AC3E}">
        <p14:creationId xmlns:p14="http://schemas.microsoft.com/office/powerpoint/2010/main" val="41597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30FC-ACAD-FBD9-B36F-9CEEFF8F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09FC2-0ABB-64CC-3160-51C71AE1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51" y="5337658"/>
            <a:ext cx="2415209" cy="416753"/>
          </a:xfrm>
        </p:spPr>
        <p:txBody>
          <a:bodyPr>
            <a:normAutofit/>
          </a:bodyPr>
          <a:lstStyle/>
          <a:p>
            <a:r>
              <a:rPr lang="de-DE" sz="1800" u="sng" dirty="0"/>
              <a:t>One-Shot Persona-COT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DFD70-DD6A-4BEA-CFA0-4D41EE1F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346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CEF342D5-0DBA-F838-9AB7-8E205F65C8EB}"/>
              </a:ext>
            </a:extLst>
          </p:cNvPr>
          <p:cNvSpPr txBox="1">
            <a:spLocks/>
          </p:cNvSpPr>
          <p:nvPr/>
        </p:nvSpPr>
        <p:spPr>
          <a:xfrm>
            <a:off x="546651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927D3076-6788-5977-3395-CAE8474EB017}"/>
              </a:ext>
            </a:extLst>
          </p:cNvPr>
          <p:cNvSpPr txBox="1">
            <a:spLocks/>
          </p:cNvSpPr>
          <p:nvPr/>
        </p:nvSpPr>
        <p:spPr>
          <a:xfrm>
            <a:off x="4456041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COT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42E651A5-372D-0DF4-DCCB-FA91F9072FBC}"/>
              </a:ext>
            </a:extLst>
          </p:cNvPr>
          <p:cNvSpPr txBox="1">
            <a:spLocks/>
          </p:cNvSpPr>
          <p:nvPr/>
        </p:nvSpPr>
        <p:spPr>
          <a:xfrm>
            <a:off x="6410736" y="5754411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solidFill>
                  <a:schemeClr val="tx1"/>
                </a:solidFill>
              </a:rPr>
              <a:t>Input-Output-Paar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B4D7880-B763-EBDF-F812-6A942590BE5F}"/>
              </a:ext>
            </a:extLst>
          </p:cNvPr>
          <p:cNvSpPr txBox="1">
            <a:spLocks/>
          </p:cNvSpPr>
          <p:nvPr/>
        </p:nvSpPr>
        <p:spPr>
          <a:xfrm>
            <a:off x="546651" y="409481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One-Shot COT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416F961-7714-8290-5537-6E41E949A3F5}"/>
              </a:ext>
            </a:extLst>
          </p:cNvPr>
          <p:cNvSpPr txBox="1">
            <a:spLocks/>
          </p:cNvSpPr>
          <p:nvPr/>
        </p:nvSpPr>
        <p:spPr>
          <a:xfrm>
            <a:off x="2501346" y="451157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COT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5EBC7210-36C6-E79B-4AAC-03FBC0526ED6}"/>
              </a:ext>
            </a:extLst>
          </p:cNvPr>
          <p:cNvSpPr txBox="1">
            <a:spLocks/>
          </p:cNvSpPr>
          <p:nvPr/>
        </p:nvSpPr>
        <p:spPr>
          <a:xfrm>
            <a:off x="546651" y="451157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8E8552C-8FB8-D939-7C07-F3C862A66DA5}"/>
              </a:ext>
            </a:extLst>
          </p:cNvPr>
          <p:cNvSpPr txBox="1">
            <a:spLocks/>
          </p:cNvSpPr>
          <p:nvPr/>
        </p:nvSpPr>
        <p:spPr>
          <a:xfrm>
            <a:off x="4456041" y="451157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solidFill>
                  <a:schemeClr val="tx1"/>
                </a:solidFill>
              </a:rPr>
              <a:t>Input-Output-Paar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E370BC8-606D-8C43-5787-ABE7D58D1600}"/>
              </a:ext>
            </a:extLst>
          </p:cNvPr>
          <p:cNvSpPr txBox="1">
            <a:spLocks/>
          </p:cNvSpPr>
          <p:nvPr/>
        </p:nvSpPr>
        <p:spPr>
          <a:xfrm>
            <a:off x="546651" y="285939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One-Shot Persona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FC916043-C66D-6181-7DBC-443C6C689010}"/>
              </a:ext>
            </a:extLst>
          </p:cNvPr>
          <p:cNvSpPr txBox="1">
            <a:spLocks/>
          </p:cNvSpPr>
          <p:nvPr/>
        </p:nvSpPr>
        <p:spPr>
          <a:xfrm>
            <a:off x="2501346" y="327615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16365FF9-01F8-2535-9AB2-2D9F458C5CF4}"/>
              </a:ext>
            </a:extLst>
          </p:cNvPr>
          <p:cNvSpPr txBox="1">
            <a:spLocks/>
          </p:cNvSpPr>
          <p:nvPr/>
        </p:nvSpPr>
        <p:spPr>
          <a:xfrm>
            <a:off x="546651" y="327615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Persona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F44E9535-F336-B295-43F1-BB31E5710556}"/>
              </a:ext>
            </a:extLst>
          </p:cNvPr>
          <p:cNvSpPr txBox="1">
            <a:spLocks/>
          </p:cNvSpPr>
          <p:nvPr/>
        </p:nvSpPr>
        <p:spPr>
          <a:xfrm>
            <a:off x="4456041" y="327615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solidFill>
                  <a:schemeClr val="tx1"/>
                </a:solidFill>
              </a:rPr>
              <a:t>Input-Output-Paar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06792177-8831-71A3-0074-49D5608FF3C7}"/>
              </a:ext>
            </a:extLst>
          </p:cNvPr>
          <p:cNvSpPr txBox="1">
            <a:spLocks/>
          </p:cNvSpPr>
          <p:nvPr/>
        </p:nvSpPr>
        <p:spPr>
          <a:xfrm>
            <a:off x="546651" y="1623979"/>
            <a:ext cx="2415209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u="sng" dirty="0"/>
              <a:t>One-Shot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D78EF589-FE3D-29B1-AA73-CEA975CE6033}"/>
              </a:ext>
            </a:extLst>
          </p:cNvPr>
          <p:cNvSpPr txBox="1">
            <a:spLocks/>
          </p:cNvSpPr>
          <p:nvPr/>
        </p:nvSpPr>
        <p:spPr>
          <a:xfrm>
            <a:off x="2501346" y="204073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000" dirty="0">
                <a:solidFill>
                  <a:schemeClr val="tx1"/>
                </a:solidFill>
              </a:rPr>
              <a:t>Input-Output-Paar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75000FA0-591A-161C-417E-B83BEA6073A7}"/>
              </a:ext>
            </a:extLst>
          </p:cNvPr>
          <p:cNvSpPr txBox="1">
            <a:spLocks/>
          </p:cNvSpPr>
          <p:nvPr/>
        </p:nvSpPr>
        <p:spPr>
          <a:xfrm>
            <a:off x="546651" y="2040732"/>
            <a:ext cx="1779105" cy="8186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tx1"/>
                </a:solidFill>
              </a:rPr>
              <a:t>Aufgaben-beschreibung</a:t>
            </a:r>
          </a:p>
        </p:txBody>
      </p:sp>
    </p:spTree>
    <p:extLst>
      <p:ext uri="{BB962C8B-B14F-4D97-AF65-F5344CB8AC3E}">
        <p14:creationId xmlns:p14="http://schemas.microsoft.com/office/powerpoint/2010/main" val="347235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Zero-Shot Persona-COT</vt:lpstr>
      <vt:lpstr>One-Shot Persona-COT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Fels</dc:creator>
  <cp:lastModifiedBy>Ben Fels</cp:lastModifiedBy>
  <cp:revision>1</cp:revision>
  <dcterms:created xsi:type="dcterms:W3CDTF">2025-01-18T12:15:40Z</dcterms:created>
  <dcterms:modified xsi:type="dcterms:W3CDTF">2025-02-07T08:16:13Z</dcterms:modified>
</cp:coreProperties>
</file>