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5eb2fc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5eb2fc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5eb2fc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55eb2fc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55eb2fc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55eb2fc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55eb2fc3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55eb2fc3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5eb2fc3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55eb2fc3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5eb2fc3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55eb2fc3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5eb2fc3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55eb2fc3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5d7be7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5d7be7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Employee/HR Portal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Joe Moulton, Tao Yang, Yuxin Kang, Teressa Sung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ech stack</a:t>
            </a:r>
            <a:endParaRPr sz="35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Frontend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react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react hook form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material-ui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axios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bootstrap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formik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http-proxy-middleware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moment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node-sass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react-bootstrap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react-router-dom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redux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survey-core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survey-react-ui</a:t>
            </a:r>
            <a:endParaRPr sz="1210"/>
          </a:p>
          <a:p>
            <a:pPr indent="-305435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10"/>
              <a:buChar char="○"/>
            </a:pPr>
            <a:r>
              <a:rPr lang="en" sz="1210"/>
              <a:t>yup</a:t>
            </a:r>
            <a:endParaRPr sz="121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0" y="2078875"/>
            <a:ext cx="37743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aws-sdk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crypt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r>
              <a:rPr lang="en"/>
              <a:t>ookie-parser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otenv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</a:t>
            </a:r>
            <a:r>
              <a:rPr lang="en"/>
              <a:t>oi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ongoose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ulter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</a:t>
            </a:r>
            <a:r>
              <a:rPr lang="en"/>
              <a:t>odemailer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Frontend architecture (file structure)</a:t>
            </a:r>
            <a:endParaRPr sz="21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010675"/>
            <a:ext cx="76887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App.js</a:t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i</a:t>
            </a:r>
            <a:r>
              <a:rPr lang="en" sz="1010"/>
              <a:t>ndex.js</a:t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setupProxy.js</a:t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Components</a:t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Layout</a:t>
            </a:r>
            <a:endParaRPr sz="101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Css pages</a:t>
            </a:r>
            <a:endParaRPr sz="87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Pages</a:t>
            </a:r>
            <a:endParaRPr sz="101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Hiring management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Housing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Housing-management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Onboarding application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Login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Signup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Employee Profiles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Visa Status Management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Personal Information</a:t>
            </a:r>
            <a:endParaRPr sz="87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R</a:t>
            </a:r>
            <a:r>
              <a:rPr lang="en" sz="1010"/>
              <a:t>edux</a:t>
            </a:r>
            <a:endParaRPr sz="1010"/>
          </a:p>
          <a:p>
            <a:pPr indent="-2927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en" sz="1010"/>
              <a:t>Utils</a:t>
            </a:r>
            <a:endParaRPr sz="101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File Download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File Preview</a:t>
            </a:r>
            <a:endParaRPr sz="870"/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70"/>
              <a:buChar char="○"/>
            </a:pPr>
            <a:r>
              <a:rPr lang="en" sz="870"/>
              <a:t>Personal Info Helpers</a:t>
            </a:r>
            <a:endParaRPr sz="8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Backend architecture (file structure)</a:t>
            </a:r>
            <a:endParaRPr sz="21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Controllers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Middlewares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Routes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Scss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index.js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Server.js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modeling (models, relationships)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Invite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One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employee can be sent one invite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User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One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user has one profile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user has is assigned one house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user is sent one invitation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HR can send one invitation to employee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Profile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One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user(HR &amp; employee) can have one profile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Many documents can belong to one user profile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House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One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house can have many roommates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Many to one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HR user can create many houses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many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house can have many facility reports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Report</a:t>
            </a:r>
            <a:endParaRPr sz="939"/>
          </a:p>
          <a:p>
            <a:pPr indent="-28829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n" sz="939"/>
              <a:t>One to Many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facility report can have many comments</a:t>
            </a:r>
            <a:endParaRPr sz="939"/>
          </a:p>
          <a:p>
            <a:pPr indent="-288289" lvl="2" marL="1371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■"/>
            </a:pPr>
            <a:r>
              <a:rPr lang="en" sz="939"/>
              <a:t>One user can create many facility reports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Comment</a:t>
            </a:r>
            <a:endParaRPr sz="939"/>
          </a:p>
          <a:p>
            <a:pPr indent="-28829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n" sz="939"/>
              <a:t>Document</a:t>
            </a:r>
            <a:endParaRPr sz="93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 sz="23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list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Implemented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All features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implemented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Backend validation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Testing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Enhancing design and functionality of some features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Few bugs (package version, need more testing)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Struggles (what part of the implementation?)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Understanding the project requirements 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Changing schemas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Route design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Getting familiar with merging from master in Github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Restart client when we create a new API for proxy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S3 Research, Setup and Implementation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Contribution</a:t>
            </a:r>
            <a:endParaRPr sz="23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Joe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Backend: registration, login, invite, user, profile, document, Mongoose to S</a:t>
            </a:r>
            <a:r>
              <a:rPr lang="en"/>
              <a:t>3 setup,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Frontend: navigation, personal information, onboarding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Documentation: Api Flow, pages flow, file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Tao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Frontend:  React, file structure, component libraries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Designer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Teressa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Backend: house, S3 configuration and services,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- Documents, Employee Visa Status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Project: </a:t>
            </a:r>
            <a:r>
              <a:rPr lang="en"/>
              <a:t> keeping track of project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Yuxin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Backend: facility reports, comments, 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Frontend: some email implementation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 (the workflow for onboarding &amp; visa status management, from both the employee and HR perspective)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 Registration (generate &amp; send token, navigate to signup page)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ii. Onboarding Application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iii. HR Hiring Management (Emails, Onboarding Feedback, Approval, &amp; Rejection)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iv. Employee Visa Management (Upload &amp; Download)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v. HR Visa Management (Preview &amp; Download) — Other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vi. Employee (Personal Information, Housing)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vii. HR (Employee Profile, Housing)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36" name="Google Shape;136;p21"/>
          <p:cNvSpPr txBox="1"/>
          <p:nvPr/>
        </p:nvSpPr>
        <p:spPr>
          <a:xfrm>
            <a:off x="2420350" y="27938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63" y="2751675"/>
            <a:ext cx="2952675" cy="9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