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014E-3DC6-4AD1-8786-55B8ED250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753B3-7163-45A9-BB38-760EF5C15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3A295-4F84-4E0B-B88E-9410E359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B034-B3D3-4EFC-BBF1-33E411EC557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5477C-4F32-4C91-8AA5-64112230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148D5-59D2-4B69-A76A-E602E9B8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EF04-9BAC-4771-9032-2B6D14C0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ABF9-97BB-4C68-A4AA-FBCDF402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713C9-42B4-487D-B6FC-747D468D6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03B9B-F10B-4355-AFFF-3D28BCA7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B034-B3D3-4EFC-BBF1-33E411EC557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BB8BE-6D3F-49B9-A11C-6515145D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4311C-8EE4-41D4-A3F0-F066C702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EF04-9BAC-4771-9032-2B6D14C0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4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7A4D9-D732-46D8-9D8A-CCED543DD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80A37-B43E-4996-9F4E-533406E1F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A6F52-39BA-441C-91FE-3A5EC2F8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B034-B3D3-4EFC-BBF1-33E411EC557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E432F-190E-4703-9AD1-AEEF8209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A7CE0-FAC3-47F5-966B-F6B56A5B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EF04-9BAC-4771-9032-2B6D14C0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3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F78B-0955-4C7B-B694-B78BBF02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500D9-58E2-4F07-8E2F-29D515B53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B787B-F58E-4DC4-9F1B-711D408D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B034-B3D3-4EFC-BBF1-33E411EC557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7BB90-5391-4761-ABEF-4E714027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0A500-E708-4D34-A443-88C886A3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EF04-9BAC-4771-9032-2B6D14C0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1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51AB-508F-4377-A025-62F60C18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C1A39-361A-47E0-B62E-2FC87C9E1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4E360-24BC-48BA-BDBD-1B5A016A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B034-B3D3-4EFC-BBF1-33E411EC557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E2B07-E959-4FC6-B313-9F2B5A94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C84E7-FDD1-4851-8634-8B75334D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EF04-9BAC-4771-9032-2B6D14C0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0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71E1-B592-44DC-8436-946A13A4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61B6-F83A-452A-9824-5BFAD2D8B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31131-5EE4-49CE-986C-900D06685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724D0-4D41-41B1-B77F-B668D27A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B034-B3D3-4EFC-BBF1-33E411EC557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758AE-A618-4BE0-B822-C55280EF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7D137-FAD5-44AF-86AA-762ACB89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EF04-9BAC-4771-9032-2B6D14C0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1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F8EF-75B8-4D64-B38A-E8BC810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E51F3-F771-4FEA-963D-CA461BB2D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D1816-E10D-4F08-B41C-7F41EE054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100C4-FE52-42F4-8D3B-DE3E190EB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EF83D-D312-4672-841A-7CB69AEE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004EF-7CF1-458E-97AE-3AFDB518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B034-B3D3-4EFC-BBF1-33E411EC557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2B4E6-CA76-4DA3-8510-28440991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09A8C-757B-4286-9F00-6B664DDE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EF04-9BAC-4771-9032-2B6D14C0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3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37EC-46B8-4019-93D8-EFFFA715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3616C-84E0-4176-8009-C8D6E767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B034-B3D3-4EFC-BBF1-33E411EC557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02133-306A-4FD5-BE4E-17783309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2A2FC-3A43-468B-8057-07F0DCB8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EF04-9BAC-4771-9032-2B6D14C0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3C3DD-E57C-4E1F-B8FA-B14E47EA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B034-B3D3-4EFC-BBF1-33E411EC557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BB583-09F4-40D0-9690-1E3EC432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12AB3-AF96-4877-AF3E-35F6B3F0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EF04-9BAC-4771-9032-2B6D14C0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1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B88E-4AA9-49E3-9C47-78B890E0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B9488-CEA5-4F00-8434-752A47BD1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218CD-266B-43A2-A0FC-9F07E6D15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EFE0B-C752-48FF-B471-D4B5B19D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B034-B3D3-4EFC-BBF1-33E411EC557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B2FEF-45F8-46C1-AE41-15507BC5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258FC-D90F-4D2B-95A0-651BADF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EF04-9BAC-4771-9032-2B6D14C0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3A39E-E9E5-4EB4-B8B2-728DB9E7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09128-0EB2-4C7E-93A4-B7EC1DC7B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71CD-BE01-41FB-949C-3CAD0B7EF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48B40-7DC9-4052-9FBB-C6EE633E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B034-B3D3-4EFC-BBF1-33E411EC557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82FA9-738E-43B3-B951-01B2C423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9D050-C50B-4284-8A5F-328F7909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EF04-9BAC-4771-9032-2B6D14C0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9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94EC6-609C-46B1-A613-89420648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74C55-54F8-4ACF-8A36-E9AB84A02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7B26D-9361-4065-906C-EC37FD3B1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B034-B3D3-4EFC-BBF1-33E411EC557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31ACE-DC37-4905-AC60-EB073DB7E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E21D2-78E8-429A-B412-C04524BB8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BEF04-9BAC-4771-9032-2B6D14C0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1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icspost.com/forwarding-and-routing-in-network-layer/" TargetMode="External"/><Relationship Id="rId2" Type="http://schemas.openxmlformats.org/officeDocument/2006/relationships/hyperlink" Target="https://www.techopedia.com/definition/24204/network-lay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itta.info/Accessibiliti/en/html/Dijkstra_learningObject1.html" TargetMode="External"/><Relationship Id="rId5" Type="http://schemas.openxmlformats.org/officeDocument/2006/relationships/hyperlink" Target="https://en.wikipedia.org/wiki/Dijkstra's_algorithm" TargetMode="External"/><Relationship Id="rId4" Type="http://schemas.openxmlformats.org/officeDocument/2006/relationships/hyperlink" Target="https://en.wikipedia.org/wiki/Link-state_routing_protoco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6004-FF8A-4107-ABB6-0312DEE26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CS542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0DDFE-B15E-414E-AF4A-AA7869601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Link State Routing Protocol</a:t>
            </a:r>
          </a:p>
          <a:p>
            <a:r>
              <a:rPr lang="en-US" dirty="0"/>
              <a:t>Bhargavi Deshpande</a:t>
            </a:r>
          </a:p>
          <a:p>
            <a:r>
              <a:rPr lang="en-US" dirty="0"/>
              <a:t>A20395720</a:t>
            </a:r>
          </a:p>
        </p:txBody>
      </p:sp>
    </p:spTree>
    <p:extLst>
      <p:ext uri="{BB962C8B-B14F-4D97-AF65-F5344CB8AC3E}">
        <p14:creationId xmlns:p14="http://schemas.microsoft.com/office/powerpoint/2010/main" val="4060611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87765F-7BB4-4B9C-872C-9CA8B856E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942"/>
            <a:ext cx="12192000" cy="594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4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64BE36-3171-4F8C-8C53-F60A305BC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585"/>
            <a:ext cx="12192000" cy="52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50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866257-64DE-41F6-B31E-6DCA0893F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629"/>
            <a:ext cx="12192000" cy="512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8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D9C12C-23E4-4729-AEDA-FB1676422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503"/>
            <a:ext cx="12192000" cy="58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68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53D346-EC60-4AF5-AC7E-FBFF12B18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4" y="613457"/>
            <a:ext cx="11983656" cy="43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6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venkatesh\Pictures\cn7.JPG">
            <a:extLst>
              <a:ext uri="{FF2B5EF4-FFF2-40B4-BE49-F238E27FC236}">
                <a16:creationId xmlns:a16="http://schemas.microsoft.com/office/drawing/2014/main" id="{F0700965-C353-4505-885A-375529FF4A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" y="381966"/>
            <a:ext cx="10185721" cy="452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8842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327A-5819-48AD-BA2E-8FC72B2E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    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3E43-0906-42F3-BC75-6502B29FB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https://www.techopedia.com/definition/24204/network-layer</a:t>
            </a:r>
            <a:endParaRPr lang="en-US" dirty="0"/>
          </a:p>
          <a:p>
            <a:r>
              <a:rPr lang="en-US" dirty="0">
                <a:hlinkClick r:id="rId3"/>
              </a:rPr>
              <a:t>https://electronicspost.com/forwarding-and-routing-in-network-layer/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https://en.wikipedia.org/wiki/Link-state_routing_protocol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https://en.wikipedia.org/wiki/Dijkstra%27s_algorithm</a:t>
            </a:r>
            <a:endParaRPr lang="en-US" dirty="0"/>
          </a:p>
          <a:p>
            <a:r>
              <a:rPr lang="en-US" u="sng" dirty="0">
                <a:hlinkClick r:id="rId6"/>
              </a:rPr>
              <a:t>http://www.gitta.info/Accessibiliti/en/html/Dijkstra_learningObject1.html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26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969A-9F25-4071-9EB4-3AC51A30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Further Research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3FA9-5C01-4465-91CF-12C4733F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 of aspects: Defining a small number of  face classes for each known person corresponding to characteristic views.</a:t>
            </a:r>
          </a:p>
          <a:p>
            <a:r>
              <a:rPr lang="en-US" dirty="0"/>
              <a:t>When an image is close to face  but is not classified as one of the familiar faces then it is labeled as  “unknown”</a:t>
            </a:r>
          </a:p>
          <a:p>
            <a:r>
              <a:rPr lang="en-US" dirty="0"/>
              <a:t>If a collection of “unknown” pattern vectors cluster in the pattern space, the presence of a new but unidentified face is postulated.</a:t>
            </a:r>
          </a:p>
          <a:p>
            <a:r>
              <a:rPr lang="en-US" dirty="0"/>
              <a:t>Optimizing speed in images analyzing</a:t>
            </a:r>
          </a:p>
          <a:p>
            <a:r>
              <a:rPr lang="fr-FR" dirty="0"/>
              <a:t>Noise or occlusion cause performance </a:t>
            </a:r>
            <a:r>
              <a:rPr lang="fr-FR" dirty="0" err="1"/>
              <a:t>degradation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082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8C76-DE0C-4D93-994A-F7660E38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Conclusion-Eigenfaces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1173-4709-49BE-89AE-F26A5FB50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not an  elegant solution to the general object recognition problem but the eigen face approach do provide a practical solution.</a:t>
            </a:r>
          </a:p>
          <a:p>
            <a:r>
              <a:rPr lang="en-US" dirty="0"/>
              <a:t>It is fast and relatively simple.</a:t>
            </a:r>
          </a:p>
          <a:p>
            <a:r>
              <a:rPr lang="en-US" dirty="0"/>
              <a:t>Works well  in constrained environment.</a:t>
            </a:r>
          </a:p>
        </p:txBody>
      </p:sp>
    </p:spTree>
    <p:extLst>
      <p:ext uri="{BB962C8B-B14F-4D97-AF65-F5344CB8AC3E}">
        <p14:creationId xmlns:p14="http://schemas.microsoft.com/office/powerpoint/2010/main" val="346928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8AC0-1B83-4ED4-AD69-2697A5AB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           </a:t>
            </a:r>
            <a:r>
              <a:rPr lang="en-US" sz="4800" b="1" dirty="0"/>
              <a:t>Outline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7FAAB-C183-4ADE-8339-9A94B624B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Link State Routing Protocol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Dijkstra's Algorithm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426584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9D20-1B67-4D7B-AA90-F3961449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9573-8B42-4758-8E39-69D8190B5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network layer is considered the backbone of the OSI Model. It selects and manages the best logical path for data transfer between nodes.</a:t>
            </a:r>
          </a:p>
          <a:p>
            <a:r>
              <a:rPr lang="en-US" dirty="0"/>
              <a:t> This layer contains hardware devices such as routers, bridges, firewalls and switches, but it actually creates a logical image of the most efficient communication route and implements it with a physical medium. </a:t>
            </a:r>
          </a:p>
          <a:p>
            <a:r>
              <a:rPr lang="en-US" dirty="0"/>
              <a:t>Network layer protocols exist in every host or route</a:t>
            </a:r>
          </a:p>
          <a:p>
            <a:r>
              <a:rPr lang="en-US" dirty="0"/>
              <a:t>Network Layer is used to move packets from a sending host to a receiving host.</a:t>
            </a:r>
          </a:p>
          <a:p>
            <a:r>
              <a:rPr lang="en-US" dirty="0"/>
              <a:t>Two important network layer functions are identified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Forwarding- When a packet arrives at a router’s input link, the router must move the packet to the appropriate output link.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Routing- The network layer must determine the route or path taken by packets as they flow from a sender to a receiver .The Algorithms that  calculate these paths are referred to as routing algorithms.	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1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FE85-9973-40D6-8D96-973436D3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</a:t>
            </a:r>
            <a:r>
              <a:rPr lang="en-US" b="1" dirty="0"/>
              <a:t>Introduction</a:t>
            </a:r>
            <a:r>
              <a:rPr lang="en-US" dirty="0"/>
              <a:t>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0B0D-8397-4178-B104-F979989C8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1815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Packets are moved from source to destination via routers.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Every router has a forwarding table.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A router forwards a packet by examining the value of a field in the arriving packet’s header, and then using this header value to index into the router’s forwarding table.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value stored in the forwarding table entry for that header indicates the router’s outgoing link interface to which that packet is to be forwarded.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Router chooses the path which is optimal.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In real time applications the shortest time is taken into consideration for optimal path. </a:t>
            </a:r>
          </a:p>
          <a:p>
            <a:endParaRPr lang="en-US" sz="3000" dirty="0"/>
          </a:p>
          <a:p>
            <a:pPr marL="109728" indent="0">
              <a:lnSpc>
                <a:spcPct val="150000"/>
              </a:lnSpc>
              <a:buNone/>
            </a:pP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2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157D-8B91-4146-BC67-160A0C9F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Link State Routing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8E04D-D07C-4406-A613-EDCEA71AE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It is a interior gateway routing protocol.</a:t>
            </a:r>
          </a:p>
          <a:p>
            <a:pPr>
              <a:lnSpc>
                <a:spcPct val="150000"/>
              </a:lnSpc>
            </a:pPr>
            <a:r>
              <a:rPr lang="en-US" dirty="0"/>
              <a:t>The link-state protocol is performed by every </a:t>
            </a:r>
            <a:r>
              <a:rPr lang="en-US" i="1" dirty="0"/>
              <a:t>switching node</a:t>
            </a:r>
            <a:r>
              <a:rPr lang="en-US" dirty="0"/>
              <a:t> in the network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Examples include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OSPF(Open shortest path first)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Intermediate system to Intermediate system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9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E7F1-8A77-49BE-9D45-7F4B924B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Link State Routing Protocol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53FD4-15D4-4491-9170-38BA42F39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concept of  link state routing is that every node constructs a </a:t>
            </a:r>
            <a:r>
              <a:rPr lang="en-US" i="1" dirty="0"/>
              <a:t>map</a:t>
            </a:r>
            <a:r>
              <a:rPr lang="en-US" dirty="0"/>
              <a:t> of the connectivity to the network in the form of graph ,showing which nodes are connected to which other nodes.</a:t>
            </a:r>
          </a:p>
          <a:p>
            <a:r>
              <a:rPr lang="en-US" dirty="0"/>
              <a:t>Each node then independently calculates the  next best logical path from it to every possible destination in the network .</a:t>
            </a:r>
          </a:p>
          <a:p>
            <a:r>
              <a:rPr lang="en-US" dirty="0"/>
              <a:t>Each collection of best paths will then form each node’s routing table.</a:t>
            </a:r>
          </a:p>
          <a:p>
            <a:r>
              <a:rPr lang="en-US" dirty="0"/>
              <a:t>In a link-state protocol the only information passed between nodes is </a:t>
            </a:r>
            <a:r>
              <a:rPr lang="en-US" i="1" dirty="0"/>
              <a:t>connectivity related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5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FCDD-2445-4CD8-9DD2-D96AD3C4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Link state Routing Protocol…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4529E-BA1F-4F77-B28B-49B606832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Link-state algorithm  produces routing tables, by inspecting the maps.</a:t>
            </a:r>
          </a:p>
          <a:p>
            <a:r>
              <a:rPr lang="en-US" dirty="0"/>
              <a:t>Each node independently runs an algorithm over the map to determine the shortest path  from itself to every other node in the network. The algorithm used is Dijkstra’s Algorithm.</a:t>
            </a:r>
          </a:p>
          <a:p>
            <a:r>
              <a:rPr lang="en-US" dirty="0"/>
              <a:t>With the shortest paths in hand routing table is filled.</a:t>
            </a:r>
          </a:p>
          <a:p>
            <a:r>
              <a:rPr lang="en-US" dirty="0"/>
              <a:t>For any given destination node the best path for that destination is the node which is the first step from the  root node down the branch in the shortest-path tree which leads toward the desired destination node. </a:t>
            </a:r>
          </a:p>
        </p:txBody>
      </p:sp>
    </p:spTree>
    <p:extLst>
      <p:ext uri="{BB962C8B-B14F-4D97-AF65-F5344CB8AC3E}">
        <p14:creationId xmlns:p14="http://schemas.microsoft.com/office/powerpoint/2010/main" val="1143231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2353-4921-4A11-8D48-4203DD96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</a:t>
            </a:r>
            <a:r>
              <a:rPr lang="en-US" b="1" dirty="0"/>
              <a:t>Dijkstra’s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5DBF0-990B-4CDD-BC2E-058D0CFB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Fastest known Single Source Shortest Path Algorithm</a:t>
            </a:r>
          </a:p>
          <a:p>
            <a:r>
              <a:rPr lang="en-US" dirty="0"/>
              <a:t>Accept Matrix, Source, Destination</a:t>
            </a:r>
          </a:p>
          <a:p>
            <a:r>
              <a:rPr lang="en-US" dirty="0"/>
              <a:t>Calculate shortest paths</a:t>
            </a:r>
          </a:p>
          <a:p>
            <a:r>
              <a:rPr lang="en-US" dirty="0"/>
              <a:t>Determine cost for the path from source to destination </a:t>
            </a:r>
          </a:p>
          <a:p>
            <a:r>
              <a:rPr lang="en-US" dirty="0"/>
              <a:t>Return the Cost and the Path</a:t>
            </a:r>
          </a:p>
        </p:txBody>
      </p:sp>
    </p:spTree>
    <p:extLst>
      <p:ext uri="{BB962C8B-B14F-4D97-AF65-F5344CB8AC3E}">
        <p14:creationId xmlns:p14="http://schemas.microsoft.com/office/powerpoint/2010/main" val="344320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6B42-D11C-4542-84B8-33C48301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 fontScale="90000"/>
          </a:bodyPr>
          <a:lstStyle/>
          <a:p>
            <a:r>
              <a:rPr lang="en-US" b="1"/>
              <a:t>                              Screenshots</a:t>
            </a:r>
            <a:endParaRPr lang="en-US" b="1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6A2673E7-4D4F-4B9D-AE7F-B0620A004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2582"/>
            <a:ext cx="10515600" cy="4178461"/>
          </a:xfrm>
        </p:spPr>
      </p:pic>
    </p:spTree>
    <p:extLst>
      <p:ext uri="{BB962C8B-B14F-4D97-AF65-F5344CB8AC3E}">
        <p14:creationId xmlns:p14="http://schemas.microsoft.com/office/powerpoint/2010/main" val="64933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6991</TotalTime>
  <Words>476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CS542 Project</vt:lpstr>
      <vt:lpstr>                                Outline </vt:lpstr>
      <vt:lpstr>    Introduction</vt:lpstr>
      <vt:lpstr>                       Introduction ….</vt:lpstr>
      <vt:lpstr>              Link State Routing Protocol</vt:lpstr>
      <vt:lpstr>       Link State Routing Protocol …</vt:lpstr>
      <vt:lpstr>       Link state Routing Protocol…</vt:lpstr>
      <vt:lpstr>                     Dijkstra’s Algorithm</vt:lpstr>
      <vt:lpstr>                             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References</vt:lpstr>
      <vt:lpstr>Limitations and Further Research :</vt:lpstr>
      <vt:lpstr>Conclusion-Eigenfaces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CS542 Project</dc:title>
  <dc:creator>venkatesh kandasamy</dc:creator>
  <cp:lastModifiedBy>venkatesh kandasamy</cp:lastModifiedBy>
  <cp:revision>24</cp:revision>
  <dcterms:created xsi:type="dcterms:W3CDTF">2017-11-16T07:12:36Z</dcterms:created>
  <dcterms:modified xsi:type="dcterms:W3CDTF">2018-02-23T01:37:54Z</dcterms:modified>
</cp:coreProperties>
</file>