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9"/>
  </p:notesMasterIdLst>
  <p:sldIdLst>
    <p:sldId id="256" r:id="rId2"/>
    <p:sldId id="258" r:id="rId3"/>
    <p:sldId id="259" r:id="rId4"/>
    <p:sldId id="263" r:id="rId5"/>
    <p:sldId id="264" r:id="rId6"/>
    <p:sldId id="266" r:id="rId7"/>
    <p:sldId id="267" r:id="rId8"/>
    <p:sldId id="282" r:id="rId9"/>
    <p:sldId id="283" r:id="rId10"/>
    <p:sldId id="268" r:id="rId11"/>
    <p:sldId id="269" r:id="rId12"/>
    <p:sldId id="270" r:id="rId13"/>
    <p:sldId id="315" r:id="rId14"/>
    <p:sldId id="316" r:id="rId15"/>
    <p:sldId id="317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geSort" id="{F8A63D1F-AD3E-4F91-82B6-82E017212522}">
          <p14:sldIdLst>
            <p14:sldId id="256"/>
            <p14:sldId id="258"/>
            <p14:sldId id="259"/>
            <p14:sldId id="263"/>
            <p14:sldId id="264"/>
            <p14:sldId id="266"/>
            <p14:sldId id="267"/>
            <p14:sldId id="282"/>
            <p14:sldId id="283"/>
            <p14:sldId id="268"/>
            <p14:sldId id="269"/>
            <p14:sldId id="270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CCED"/>
    <a:srgbClr val="D5E8F7"/>
    <a:srgbClr val="E2F0F9"/>
    <a:srgbClr val="E7F3FA"/>
    <a:srgbClr val="EBF6FB"/>
    <a:srgbClr val="E4F2FA"/>
    <a:srgbClr val="FFCC00"/>
    <a:srgbClr val="2683C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2365" autoAdjust="0"/>
  </p:normalViewPr>
  <p:slideViewPr>
    <p:cSldViewPr snapToGrid="0" showGuides="1">
      <p:cViewPr varScale="1">
        <p:scale>
          <a:sx n="105" d="100"/>
          <a:sy n="105" d="100"/>
        </p:scale>
        <p:origin x="20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A4D4-5AB3-4973-9867-C1E2F64F03F4}" type="datetimeFigureOut">
              <a:rPr lang="es-CL" smtClean="0"/>
              <a:t>27-03-2020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276A-70B4-4DF0-8447-84E0B865AF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15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las clases anteriores hemos estudiado varios algoritmos de ordenación, por lo que ahora nos hacemos esta pregunta.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58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no hacer nada: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no hacer nada: </a:t>
                </a:r>
                <a:r>
                  <a:rPr lang="es-CL" i="0" dirty="0">
                    <a:latin typeface="Cambria Math" panose="02040503050406030204" pitchFamily="18" charset="0"/>
                  </a:rPr>
                  <a:t>𝑂(1)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024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invertirlos: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cosa de invertirlos: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460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Podemos usar </a:t>
                </a:r>
                <a:r>
                  <a:rPr lang="es-CL" dirty="0" err="1"/>
                  <a:t>Insertion</a:t>
                </a:r>
                <a:r>
                  <a:rPr lang="es-CL" dirty="0"/>
                  <a:t> Sort, el cual va a ser prácticamente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)!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Podemos usar </a:t>
                </a:r>
                <a:r>
                  <a:rPr lang="es-CL" dirty="0" err="1"/>
                  <a:t>Insertion</a:t>
                </a:r>
                <a:r>
                  <a:rPr lang="es-CL" dirty="0"/>
                  <a:t> Sort, el cual va a ser prácticamente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85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Y sabemos donde está la separación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431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3. Si el menor es a, se extrae de A. Si el menor es b, se extrae de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5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Correcto: termina, y la secuencia resultante está ordenada Y contiene los elementos de tanto A como B.</a:t>
                </a:r>
              </a:p>
              <a:p>
                <a:r>
                  <a:rPr lang="es-CL" dirty="0"/>
                  <a:t>La complejidad es </a:t>
                </a:r>
                <a:r>
                  <a:rPr lang="es-CL" i="0" dirty="0">
                    <a:latin typeface="Cambria Math" panose="02040503050406030204" pitchFamily="18" charset="0"/>
                  </a:rPr>
                  <a:t>𝑂(𝑛)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89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Merge sirve para el ejemplo que vimos, pero en la vida real las cosas no son tan convenientes. ¿Que tal usar esto de manera recursiva?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50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4276A-70B4-4DF0-8447-84E0B865AFDE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3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D1F8-70D6-4A37-B133-D7C2D86D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problema de Ordenar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CA9D01F-354B-4D8B-A2CC-2F8274406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¿Qué tan difícil es ordenar un arreglo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datos?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¿Cambia la respuesta si sabemos algo de los datos?</a:t>
                </a:r>
              </a:p>
              <a:p>
                <a:endParaRPr lang="es-CL" dirty="0"/>
              </a:p>
              <a:p>
                <a:r>
                  <a:rPr lang="es-CL" dirty="0"/>
                  <a:t>Según sea el caso, puede convenir usar diferentes algoritmos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CA9D01F-354B-4D8B-A2CC-2F8274406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B1E-63F5-42D2-BE38-F82888DC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4034-3988-4322-84C7-330D501D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¿Podremos usar </a:t>
            </a:r>
            <a:r>
              <a:rPr lang="es-CL" b="1" dirty="0">
                <a:solidFill>
                  <a:schemeClr val="accent4"/>
                </a:solidFill>
              </a:rPr>
              <a:t>merge</a:t>
            </a:r>
            <a:r>
              <a:rPr lang="es-CL" dirty="0"/>
              <a:t> para ordenar una secuencia arbitraria?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Si de algún modo podemos crear dos secuencias ordenadas…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…podemos combinarlas, ordenando la secuencia completa</a:t>
            </a:r>
          </a:p>
        </p:txBody>
      </p:sp>
    </p:spTree>
    <p:extLst>
      <p:ext uri="{BB962C8B-B14F-4D97-AF65-F5344CB8AC3E}">
        <p14:creationId xmlns:p14="http://schemas.microsoft.com/office/powerpoint/2010/main" val="26427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94C-C0D9-4065-9997-DD8F347B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Para una secuencia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tiene un solo elemento, terminar en este paso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Dividir la secuencia en dos mitades iguales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Ordenar cada mitad recursivamente usando MergeSort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Combinar las mitades usando Merge 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BE50D-8B9A-4D7E-A4CE-D1A100865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134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725F-0356-42D3-BABC-A12B1CC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DE85-D6AC-436A-BD76-73787641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¿Cómo demostramos que MergeSort es correcto?</a:t>
            </a:r>
          </a:p>
          <a:p>
            <a:endParaRPr lang="es-CL" dirty="0"/>
          </a:p>
          <a:p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427035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La situación antes descrita se expresa con la recurrencia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Podemos simplificar la expresión acotándolo por arriba: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8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queda simplificado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Además, podemos seguir acotándolo: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9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Por lo tanto queda simplificado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Vamos a resolver esta recurrencia para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CL" dirty="0"/>
                  <a:t> tal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7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+2⋅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Cuando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dirty="0"/>
                  <a:t> por el caso base, 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89349150-648C-4C65-A0F0-B1622FCE2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9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C8F34F5-3C47-44C7-8474-F0C5D57DE65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Tenemos entonces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Por construcción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r>
                  <a:rPr lang="es-CL" dirty="0"/>
                  <a:t>Por lo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dirty="0"/>
                  <a:t>Finalmente</a:t>
                </a:r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4C8F34F5-3C47-44C7-8474-F0C5D57DE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0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ya están ordenados?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8641072" cy="6575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42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ya están ordenados, pero al revés?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8641072" cy="65752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6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8A875A-F0D4-450D-B0CC-42880A6B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9" y="4279768"/>
            <a:ext cx="8641072" cy="65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están </a:t>
            </a:r>
            <a:r>
              <a:rPr lang="es-CL" i="1" dirty="0"/>
              <a:t>casi</a:t>
            </a:r>
            <a:r>
              <a:rPr lang="es-CL" dirty="0"/>
              <a:t> ordenados?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C5187D-3BEB-452A-9F09-B85E192EF097}"/>
              </a:ext>
            </a:extLst>
          </p:cNvPr>
          <p:cNvSpPr/>
          <p:nvPr/>
        </p:nvSpPr>
        <p:spPr>
          <a:xfrm>
            <a:off x="251457" y="4279768"/>
            <a:ext cx="8641072" cy="6575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07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671-62FE-4B66-97E7-BAC77D4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Instancias de ordenación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2582-6F76-4606-B60D-514BE612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tan rápido podemos ordenar un arreglo si…</a:t>
            </a:r>
          </a:p>
          <a:p>
            <a:endParaRPr lang="es-CL" dirty="0"/>
          </a:p>
          <a:p>
            <a:r>
              <a:rPr lang="es-CL" dirty="0"/>
              <a:t>los datos están separados en dos secuencias ordenadas?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5799-C8B7-412F-AC40-94F0373AE792}"/>
              </a:ext>
            </a:extLst>
          </p:cNvPr>
          <p:cNvSpPr/>
          <p:nvPr/>
        </p:nvSpPr>
        <p:spPr>
          <a:xfrm>
            <a:off x="251461" y="4279768"/>
            <a:ext cx="5507313" cy="657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F5401-4B73-43C2-9295-CB602F4D298C}"/>
              </a:ext>
            </a:extLst>
          </p:cNvPr>
          <p:cNvSpPr/>
          <p:nvPr/>
        </p:nvSpPr>
        <p:spPr>
          <a:xfrm>
            <a:off x="5758774" y="4279768"/>
            <a:ext cx="3132687" cy="6575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57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3E-D94A-4ACB-BCCA-89F2D314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Para dos secuencias ordenadas,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una secuencia ordenada, inicialmente vacía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Sean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el primer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respectivamente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Extraer de su respectiva secuencia el menor entre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Insertar ese elemento extraído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/>
                  <a:t>Si quedan elementos en ambos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  <a:p>
                <a:pPr marL="514350" indent="-514350"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Concatenar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 la secuencia que aún tenga elementos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7E771-B533-48A2-BF98-0EA580520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6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6B4-7C42-4D5D-84C7-BC578B19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EDE3-9DAE-4D0E-95BA-2F71EA3E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 </a:t>
            </a:r>
          </a:p>
          <a:p>
            <a:pPr marL="0" indent="0">
              <a:buNone/>
            </a:pPr>
            <a:r>
              <a:rPr lang="es-CL" dirty="0"/>
              <a:t>¿Como demostramos que Merge es correcto?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¿Cuál es su complejidad?</a:t>
            </a:r>
          </a:p>
        </p:txBody>
      </p:sp>
    </p:spTree>
    <p:extLst>
      <p:ext uri="{BB962C8B-B14F-4D97-AF65-F5344CB8AC3E}">
        <p14:creationId xmlns:p14="http://schemas.microsoft.com/office/powerpoint/2010/main" val="33247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36F-42FD-4F09-A60B-18C638F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En cada paso el algoritmo extrae un elemento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Cuando una de las secuencias se vacía, se toma todo lo de la otra secuencia y se pone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En total se hacen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CL" dirty="0"/>
                  <a:t> pasos, y como tanto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es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83753-FD92-434A-B13A-55504418F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 r="-1693" b="-28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0D4C-8907-4572-9004-46F464FD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Correctitud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sz="1200" dirty="0"/>
                  <a:t>PD: Luego de insertar el último elemento en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, esta está ordenada</a:t>
                </a:r>
              </a:p>
              <a:p>
                <a:r>
                  <a:rPr lang="es-CL" sz="1200" dirty="0"/>
                  <a:t>Por </a:t>
                </a:r>
                <a:r>
                  <a:rPr lang="es-CL" sz="1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1200" dirty="0"/>
                  <a:t> sobre las inserciones en </a:t>
                </a:r>
                <a14:m>
                  <m:oMath xmlns:m="http://schemas.openxmlformats.org/officeDocument/2006/math">
                    <m:r>
                      <a:rPr lang="es-CL" sz="120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200" dirty="0"/>
              </a:p>
              <a:p>
                <a:r>
                  <a:rPr lang="es-CL" sz="1200" b="1" dirty="0"/>
                  <a:t>Caso Base</a:t>
                </a:r>
                <a:r>
                  <a:rPr lang="es-CL" sz="1200" dirty="0"/>
                  <a:t>: Luego de la primera inserción,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tiene un solo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1200" dirty="0"/>
                  <a:t>, por lo que está ordenada.</a:t>
                </a:r>
              </a:p>
              <a:p>
                <a:r>
                  <a:rPr lang="es-CL" sz="1200" b="1" dirty="0"/>
                  <a:t>Hipótesis Inductiva</a:t>
                </a:r>
                <a:r>
                  <a:rPr lang="es-CL" sz="1200" dirty="0"/>
                  <a:t>: Luego de la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1200" dirty="0"/>
                  <a:t>-</a:t>
                </a:r>
                <a:r>
                  <a:rPr lang="es-CL" sz="1200" dirty="0" err="1"/>
                  <a:t>ésima</a:t>
                </a:r>
                <a:r>
                  <a:rPr lang="es-CL" sz="1200" dirty="0"/>
                  <a:t> inserción del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200" dirty="0"/>
                  <a:t>, </a:t>
                </a:r>
                <a14:m>
                  <m:oMath xmlns:m="http://schemas.openxmlformats.org/officeDocument/2006/math">
                    <m:r>
                      <a:rPr lang="es-CL" sz="12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está ordenada.</a:t>
                </a:r>
              </a:p>
              <a:p>
                <a:r>
                  <a:rPr lang="es-CL" sz="1200" dirty="0"/>
                  <a:t>Ahora toca la siguiente inserción. </a:t>
                </a:r>
              </a:p>
              <a:p>
                <a:r>
                  <a:rPr lang="es-CL" sz="1200" dirty="0"/>
                  <a:t>- Si quedan elementos en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200" dirty="0"/>
                  <a:t> y en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200" dirty="0"/>
                  <a:t>, 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el más pequeño entre las cabezas de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200" dirty="0"/>
                  <a:t> y de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200" dirty="0"/>
                  <a:t>. </a:t>
                </a:r>
              </a:p>
              <a:p>
                <a:r>
                  <a:rPr lang="es-CL" sz="1200" dirty="0"/>
                  <a:t>- Si solo quedan elementos en una de las dos secuencias,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la cabeza de esta. </a:t>
                </a:r>
              </a:p>
              <a:p>
                <a:r>
                  <a:rPr lang="es-CL" sz="1200" dirty="0"/>
                  <a:t>Se 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de su respectiva secuencia y se inserta al final de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L" sz="1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sz="1200" dirty="0"/>
                  <a:t> De no ser así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 habría salido antes, ó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1200" dirty="0"/>
                  <a:t> y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1200" dirty="0"/>
                  <a:t> no habrían estado ordenadas. </a:t>
                </a:r>
              </a:p>
              <a:p>
                <a:r>
                  <a:rPr lang="es-CL" sz="1200" dirty="0"/>
                  <a:t>Como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estaba ordenada,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1200" dirty="0"/>
                  <a:t>, y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1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L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CL" sz="1200" dirty="0"/>
                  <a:t>, entonces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está ordenada.</a:t>
                </a:r>
              </a:p>
              <a:p>
                <a:r>
                  <a:rPr lang="es-CL" sz="1200" dirty="0"/>
                  <a:t>Por lo tanto, luego de insertar el último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sz="1200" dirty="0"/>
                  <a:t>, </a:t>
                </a:r>
                <a14:m>
                  <m:oMath xmlns:m="http://schemas.openxmlformats.org/officeDocument/2006/math">
                    <m:r>
                      <a:rPr lang="es-CL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sz="1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3A9AE-148F-4922-9117-438F29810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2089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31FD7F-63E6-4171-A4D2-3FD84BBC643C}" vid="{FFD226BB-B449-48F7-8EA4-3F116E7C97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739</TotalTime>
  <Words>876</Words>
  <Application>Microsoft Office PowerPoint</Application>
  <PresentationFormat>Presentación en pantalla (4:3)</PresentationFormat>
  <Paragraphs>120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IIC2133</vt:lpstr>
      <vt:lpstr>El problema de Ordenar</vt:lpstr>
      <vt:lpstr>Instancias de ordenación</vt:lpstr>
      <vt:lpstr>Instancias de ordenación</vt:lpstr>
      <vt:lpstr>Instancias de ordenación</vt:lpstr>
      <vt:lpstr>Instancias de ordenación</vt:lpstr>
      <vt:lpstr>Merge</vt:lpstr>
      <vt:lpstr>Merge</vt:lpstr>
      <vt:lpstr>Finitud</vt:lpstr>
      <vt:lpstr>Correctitud</vt:lpstr>
      <vt:lpstr>Merge</vt:lpstr>
      <vt:lpstr>MergeSort</vt:lpstr>
      <vt:lpstr>MergeSort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Instancias de ordenación</dc:title>
  <dc:creator>Vicente Errázuriz Quiroga</dc:creator>
  <cp:lastModifiedBy>Vicente Domínguez Manquenahuel</cp:lastModifiedBy>
  <cp:revision>65</cp:revision>
  <dcterms:created xsi:type="dcterms:W3CDTF">2018-02-18T16:49:03Z</dcterms:created>
  <dcterms:modified xsi:type="dcterms:W3CDTF">2020-03-27T14:21:36Z</dcterms:modified>
</cp:coreProperties>
</file>