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42"/>
  </p:notesMasterIdLst>
  <p:sldIdLst>
    <p:sldId id="299" r:id="rId2"/>
    <p:sldId id="301" r:id="rId3"/>
    <p:sldId id="303" r:id="rId4"/>
    <p:sldId id="258" r:id="rId5"/>
    <p:sldId id="259" r:id="rId6"/>
    <p:sldId id="260" r:id="rId7"/>
    <p:sldId id="261" r:id="rId8"/>
    <p:sldId id="284" r:id="rId9"/>
    <p:sldId id="282" r:id="rId10"/>
    <p:sldId id="281" r:id="rId11"/>
    <p:sldId id="277" r:id="rId12"/>
    <p:sldId id="262" r:id="rId13"/>
    <p:sldId id="268" r:id="rId14"/>
    <p:sldId id="269" r:id="rId15"/>
    <p:sldId id="309" r:id="rId16"/>
    <p:sldId id="304" r:id="rId17"/>
    <p:sldId id="310" r:id="rId18"/>
    <p:sldId id="297" r:id="rId19"/>
    <p:sldId id="316" r:id="rId20"/>
    <p:sldId id="318" r:id="rId21"/>
    <p:sldId id="317" r:id="rId22"/>
    <p:sldId id="319" r:id="rId23"/>
    <p:sldId id="320" r:id="rId24"/>
    <p:sldId id="291" r:id="rId25"/>
    <p:sldId id="298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290" r:id="rId34"/>
    <p:sldId id="307" r:id="rId35"/>
    <p:sldId id="270" r:id="rId36"/>
    <p:sldId id="271" r:id="rId37"/>
    <p:sldId id="272" r:id="rId38"/>
    <p:sldId id="328" r:id="rId39"/>
    <p:sldId id="329" r:id="rId40"/>
    <p:sldId id="308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CC00"/>
    <a:srgbClr val="2683C6"/>
    <a:srgbClr val="FFCC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1" autoAdjust="0"/>
    <p:restoredTop sz="96012" autoAdjust="0"/>
  </p:normalViewPr>
  <p:slideViewPr>
    <p:cSldViewPr snapToGrid="0" showGuides="1">
      <p:cViewPr varScale="1">
        <p:scale>
          <a:sx n="109" d="100"/>
          <a:sy n="109" d="100"/>
        </p:scale>
        <p:origin x="108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81B28-4EBA-4ED5-9A61-D023BF65381D}" type="datetimeFigureOut">
              <a:rPr lang="es-CL" smtClean="0"/>
              <a:t>02-09-2019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F29C1-17B8-407E-BA9C-5E42A4724F0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5155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CL" dirty="0"/>
              <a:t>Es como una cola, pero en lugar de ser FIFO, el siguiente siempre es el con más prioridad.</a:t>
            </a:r>
          </a:p>
          <a:p>
            <a:pPr marL="171450" indent="-171450">
              <a:buFontTx/>
              <a:buChar char="-"/>
            </a:pPr>
            <a:r>
              <a:rPr lang="es-CL" dirty="0"/>
              <a:t>La condición de un paciente puede empeorar en cualquier momento </a:t>
            </a:r>
            <a:r>
              <a:rPr lang="es-CL" dirty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7DE2A-000A-42C7-9D2D-308529E83450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9001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Considerando que el heap crece balanceadamente, la altura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CL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s-CL" dirty="0"/>
                  <a:t>. A partir de eso, la complejidad es trivial.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Considerando que el heap crece balanceadamente, la altura es </a:t>
                </a:r>
                <a:r>
                  <a:rPr lang="es-CL" b="0" i="0">
                    <a:latin typeface="Cambria Math" panose="02040503050406030204" pitchFamily="18" charset="0"/>
                  </a:rPr>
                  <a:t>𝑂(log⁡𝑛)</a:t>
                </a:r>
                <a:endParaRPr lang="es-CL" dirty="0"/>
              </a:p>
              <a:p>
                <a:r>
                  <a:rPr lang="es-CL" dirty="0"/>
                  <a:t>A partir de eso, la complejidad es trivial.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7DE2A-000A-42C7-9D2D-308529E83450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8574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Esto facilita </a:t>
            </a:r>
            <a:r>
              <a:rPr lang="es-CL" b="1" dirty="0"/>
              <a:t>mucho</a:t>
            </a:r>
            <a:r>
              <a:rPr lang="es-CL" dirty="0"/>
              <a:t> la implementación</a:t>
            </a:r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9CF18-4B62-49DE-8F68-B553BDE95281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4943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1713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Hacer bajar el elemento en i hasta donde le corresponda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4956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Automáticamente hace crecer el heap de manera balanceada!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1354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Hacer subir el elemento en i hasta donde le corresponda.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7940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DC6A-3AB1-43D4-9731-46B6F4C08A6F}" type="slidenum">
              <a:rPr lang="es-CL" smtClean="0"/>
              <a:t>36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3956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Lo otro es que aprovecha muy mal la caché, ya que está saltando todo el rato entre celdas no adyacentes.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DC6A-3AB1-43D4-9731-46B6F4C08A6F}" type="slidenum">
              <a:rPr lang="es-CL" smtClean="0"/>
              <a:t>37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382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Hasta que estén todos de acuerdo en que es</a:t>
                </a:r>
                <a:r>
                  <a:rPr lang="es-CL" baseline="0" dirty="0"/>
                  <a:t>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C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 para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datos nuevos.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Hasta que estén todos de acuerdo en que es</a:t>
                </a:r>
                <a:r>
                  <a:rPr lang="es-CL" baseline="0" dirty="0"/>
                  <a:t> </a:t>
                </a:r>
                <a:r>
                  <a:rPr lang="es-CL" b="0" i="0">
                    <a:latin typeface="Cambria Math" panose="02040503050406030204" pitchFamily="18" charset="0"/>
                  </a:rPr>
                  <a:t>𝑂(𝑛^2)</a:t>
                </a:r>
                <a:r>
                  <a:rPr lang="es-CL" dirty="0"/>
                  <a:t> para </a:t>
                </a:r>
                <a:r>
                  <a:rPr lang="es-CL" b="0" i="0">
                    <a:latin typeface="Cambria Math" panose="02040503050406030204" pitchFamily="18" charset="0"/>
                  </a:rPr>
                  <a:t>𝑛</a:t>
                </a:r>
                <a:r>
                  <a:rPr lang="es-CL" dirty="0"/>
                  <a:t> datos nuevos.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7DE2A-000A-42C7-9D2D-308529E83450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0557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¿Me creen si les digo que cada operación puede hacerse en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CL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s-CL" dirty="0"/>
                  <a:t>?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¿Me creen si les digo que cada operación puede hacerse en </a:t>
                </a:r>
                <a:r>
                  <a:rPr lang="es-CL" b="0" i="0">
                    <a:latin typeface="Cambria Math" panose="02040503050406030204" pitchFamily="18" charset="0"/>
                  </a:rPr>
                  <a:t>𝑂(log⁡𝑛 )</a:t>
                </a:r>
                <a:r>
                  <a:rPr lang="es-CL" dirty="0"/>
                  <a:t>?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7DE2A-000A-42C7-9D2D-308529E83450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5143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7DE2A-000A-42C7-9D2D-308529E83450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53928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8128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1939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9932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0" dirty="0"/>
              <a:t>La relación es igual que en un árbol genealógico:</a:t>
            </a:r>
          </a:p>
          <a:p>
            <a:r>
              <a:rPr lang="es-CL" b="0" dirty="0"/>
              <a:t>C es padre de G</a:t>
            </a:r>
          </a:p>
          <a:p>
            <a:r>
              <a:rPr lang="es-CL" b="0" dirty="0"/>
              <a:t>G es hermano de F</a:t>
            </a:r>
          </a:p>
          <a:p>
            <a:r>
              <a:rPr lang="es-CL" b="0" dirty="0"/>
              <a:t>F es sobrino de B</a:t>
            </a:r>
          </a:p>
          <a:p>
            <a:r>
              <a:rPr lang="es-CL" b="0" dirty="0"/>
              <a:t>Y así…</a:t>
            </a:r>
          </a:p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4897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Notar que los elementos que están en cada grupo son completamente arbitrarios: no hay ninguna relación de orden entre los elementos de un grupo u los del otro.</a:t>
            </a:r>
          </a:p>
          <a:p>
            <a:r>
              <a:rPr lang="es-CL" b="1" dirty="0"/>
              <a:t>De esto se deduce que para cada nodo en el árbol, este es más prioritario que sus dos hijos</a:t>
            </a:r>
            <a:r>
              <a:rPr lang="es-CL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7DE2A-000A-42C7-9D2D-308529E83450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6715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8E98F-B652-4791-91B3-49C22CAA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hemos visto?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D2DDD12-04E7-4165-A164-C308C928CB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Ordenación como </a:t>
                </a:r>
                <a:r>
                  <a:rPr lang="es-CL" b="1" dirty="0">
                    <a:solidFill>
                      <a:schemeClr val="accent2"/>
                    </a:solidFill>
                  </a:rPr>
                  <a:t>problema computacional</a:t>
                </a:r>
              </a:p>
              <a:p>
                <a:endParaRPr lang="es-CL" dirty="0"/>
              </a:p>
              <a:p>
                <a:r>
                  <a:rPr lang="es-CL" dirty="0"/>
                  <a:t>Cotas inferiores para algoritmos que lo resuelven:</a:t>
                </a:r>
              </a:p>
              <a:p>
                <a:pPr lvl="1"/>
                <a:r>
                  <a:rPr lang="es-CL" dirty="0"/>
                  <a:t>Comparando e intercambiando elementos adyacentes: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s-CL" dirty="0"/>
              </a:p>
              <a:p>
                <a:pPr lvl="1"/>
                <a:r>
                  <a:rPr lang="es-CL" dirty="0"/>
                  <a:t>Comparando e intercambiando elementos: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D2DDD12-04E7-4165-A164-C308C928C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47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Un heap binario: Recursivo a todo nivel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6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20E5D3B-5CA5-43E1-9500-7629F15810C2}"/>
              </a:ext>
            </a:extLst>
          </p:cNvPr>
          <p:cNvCxnSpPr>
            <a:cxnSpLocks/>
            <a:stCxn id="48" idx="3"/>
          </p:cNvCxnSpPr>
          <p:nvPr/>
        </p:nvCxnSpPr>
        <p:spPr>
          <a:xfrm flipH="1">
            <a:off x="2518607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29452F-E4B6-47ED-982D-86BE79FCE928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3016790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7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C27AEC21-CD50-4B37-A20E-8590AC425A23}"/>
              </a:ext>
            </a:extLst>
          </p:cNvPr>
          <p:cNvSpPr/>
          <p:nvPr/>
        </p:nvSpPr>
        <p:spPr>
          <a:xfrm>
            <a:off x="2226778" y="5165766"/>
            <a:ext cx="583658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1214B012-0930-49FB-853E-AAB6CFB9AB1E}"/>
              </a:ext>
            </a:extLst>
          </p:cNvPr>
          <p:cNvSpPr/>
          <p:nvPr/>
        </p:nvSpPr>
        <p:spPr>
          <a:xfrm>
            <a:off x="2810436" y="5165766"/>
            <a:ext cx="583658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6536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A955347-DC1A-4629-BADD-30834A28F572}"/>
              </a:ext>
            </a:extLst>
          </p:cNvPr>
          <p:cNvCxnSpPr>
            <a:cxnSpLocks/>
          </p:cNvCxnSpPr>
          <p:nvPr/>
        </p:nvCxnSpPr>
        <p:spPr>
          <a:xfrm>
            <a:off x="0" y="3652340"/>
            <a:ext cx="7160218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D8997D-DD0D-466A-93D6-FAF447551FCB}"/>
              </a:ext>
            </a:extLst>
          </p:cNvPr>
          <p:cNvCxnSpPr>
            <a:cxnSpLocks/>
          </p:cNvCxnSpPr>
          <p:nvPr/>
        </p:nvCxnSpPr>
        <p:spPr>
          <a:xfrm>
            <a:off x="0" y="2485027"/>
            <a:ext cx="703872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Anatomía de un heap binario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700" b="1" dirty="0">
                <a:solidFill>
                  <a:srgbClr val="FF0000"/>
                </a:solidFill>
              </a:rPr>
              <a:t>31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700" b="1" dirty="0">
                <a:solidFill>
                  <a:srgbClr val="00B050"/>
                </a:solidFill>
              </a:rPr>
              <a:t>19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700" b="1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700" b="1" dirty="0">
                <a:solidFill>
                  <a:srgbClr val="FF99CC"/>
                </a:solidFill>
              </a:rPr>
              <a:t>17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700" b="1" dirty="0">
                <a:solidFill>
                  <a:srgbClr val="FFC000"/>
                </a:solidFill>
              </a:rPr>
              <a:t>29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700" b="1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6F1BD2D-D22A-40D0-978E-82D13FB2F97F}"/>
              </a:ext>
            </a:extLst>
          </p:cNvPr>
          <p:cNvSpPr/>
          <p:nvPr/>
        </p:nvSpPr>
        <p:spPr>
          <a:xfrm>
            <a:off x="2226778" y="515999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700" b="1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E297884-E712-4541-BC61-0D47104E5B7A}"/>
              </a:ext>
            </a:extLst>
          </p:cNvPr>
          <p:cNvSpPr/>
          <p:nvPr/>
        </p:nvSpPr>
        <p:spPr>
          <a:xfrm>
            <a:off x="2810436" y="515999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7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20E5D3B-5CA5-43E1-9500-7629F15810C2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 flipH="1">
            <a:off x="2518607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29452F-E4B6-47ED-982D-86BE79FCE928}"/>
              </a:ext>
            </a:extLst>
          </p:cNvPr>
          <p:cNvCxnSpPr>
            <a:cxnSpLocks/>
            <a:stCxn id="48" idx="5"/>
            <a:endCxn id="50" idx="0"/>
          </p:cNvCxnSpPr>
          <p:nvPr/>
        </p:nvCxnSpPr>
        <p:spPr>
          <a:xfrm>
            <a:off x="3016790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700" b="1" dirty="0">
                <a:solidFill>
                  <a:srgbClr val="7030A0"/>
                </a:solidFill>
              </a:rPr>
              <a:t>23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F82D82-7E39-4AA6-AF8C-A5F9C3818A95}"/>
              </a:ext>
            </a:extLst>
          </p:cNvPr>
          <p:cNvSpPr txBox="1"/>
          <p:nvPr/>
        </p:nvSpPr>
        <p:spPr>
          <a:xfrm>
            <a:off x="4266859" y="123348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Raíz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6DD3AEE-5AF8-4068-B606-9EB2B2B5FB11}"/>
              </a:ext>
            </a:extLst>
          </p:cNvPr>
          <p:cNvCxnSpPr>
            <a:cxnSpLocks/>
          </p:cNvCxnSpPr>
          <p:nvPr/>
        </p:nvCxnSpPr>
        <p:spPr>
          <a:xfrm>
            <a:off x="0" y="4822544"/>
            <a:ext cx="703872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23B384D-CDE9-4B36-8CA8-1247B459AD3B}"/>
              </a:ext>
            </a:extLst>
          </p:cNvPr>
          <p:cNvSpPr txBox="1"/>
          <p:nvPr/>
        </p:nvSpPr>
        <p:spPr>
          <a:xfrm>
            <a:off x="303965" y="1763746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Nivel 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166CA2A-F3EA-432D-8C42-87CE38F3B5A5}"/>
              </a:ext>
            </a:extLst>
          </p:cNvPr>
          <p:cNvSpPr txBox="1"/>
          <p:nvPr/>
        </p:nvSpPr>
        <p:spPr>
          <a:xfrm>
            <a:off x="290839" y="293316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Nivel 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7915B08-0850-4140-9D12-0D70B92BF085}"/>
              </a:ext>
            </a:extLst>
          </p:cNvPr>
          <p:cNvSpPr txBox="1"/>
          <p:nvPr/>
        </p:nvSpPr>
        <p:spPr>
          <a:xfrm>
            <a:off x="277713" y="4089134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Nivel 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E13CD1-E58C-4816-9A4E-943E1ADD632A}"/>
              </a:ext>
            </a:extLst>
          </p:cNvPr>
          <p:cNvSpPr txBox="1"/>
          <p:nvPr/>
        </p:nvSpPr>
        <p:spPr>
          <a:xfrm>
            <a:off x="277713" y="5267159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Nivel 4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5FB4501B-78B5-47A9-B5BA-30B0D2B47C83}"/>
              </a:ext>
            </a:extLst>
          </p:cNvPr>
          <p:cNvSpPr/>
          <p:nvPr/>
        </p:nvSpPr>
        <p:spPr>
          <a:xfrm>
            <a:off x="6911605" y="1652280"/>
            <a:ext cx="248613" cy="4091374"/>
          </a:xfrm>
          <a:prstGeom prst="rightBrace">
            <a:avLst>
              <a:gd name="adj1" fmla="val 144443"/>
              <a:gd name="adj2" fmla="val 48696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38A03F-0464-499A-B7F7-1662414121A5}"/>
              </a:ext>
            </a:extLst>
          </p:cNvPr>
          <p:cNvSpPr txBox="1"/>
          <p:nvPr/>
        </p:nvSpPr>
        <p:spPr>
          <a:xfrm>
            <a:off x="7119657" y="3459961"/>
            <a:ext cx="75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Altura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D574F6A-E756-4D78-AD8F-E81845A9A862}"/>
              </a:ext>
            </a:extLst>
          </p:cNvPr>
          <p:cNvCxnSpPr/>
          <p:nvPr/>
        </p:nvCxnSpPr>
        <p:spPr>
          <a:xfrm>
            <a:off x="8326877" y="1652278"/>
            <a:ext cx="0" cy="4091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86F4B85-0D98-41C5-8A50-2F51A8AD99E7}"/>
              </a:ext>
            </a:extLst>
          </p:cNvPr>
          <p:cNvSpPr txBox="1"/>
          <p:nvPr/>
        </p:nvSpPr>
        <p:spPr>
          <a:xfrm>
            <a:off x="7654513" y="1268728"/>
            <a:ext cx="134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Profundidad</a:t>
            </a:r>
          </a:p>
        </p:txBody>
      </p:sp>
    </p:spTree>
    <p:extLst>
      <p:ext uri="{BB962C8B-B14F-4D97-AF65-F5344CB8AC3E}">
        <p14:creationId xmlns:p14="http://schemas.microsoft.com/office/powerpoint/2010/main" val="102452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FA9F-56E4-4CB3-82B5-E6314E55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El </a:t>
            </a:r>
            <a:r>
              <a:rPr lang="es-CL" sz="4000" b="1" i="1" dirty="0"/>
              <a:t>heap</a:t>
            </a:r>
            <a:r>
              <a:rPr lang="es-CL" sz="4000" b="1" dirty="0"/>
              <a:t> binario</a:t>
            </a:r>
            <a:r>
              <a:rPr lang="es-CL" sz="4000" dirty="0"/>
              <a:t>: Una estructura recursiva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139BD-2A17-4BF7-A945-0CF82DAF4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s-CL" dirty="0"/>
              <a:t>Es un </a:t>
            </a:r>
            <a:r>
              <a:rPr lang="es-CL" b="1" dirty="0">
                <a:solidFill>
                  <a:schemeClr val="accent2"/>
                </a:solidFill>
              </a:rPr>
              <a:t>árbol binario</a:t>
            </a:r>
            <a:r>
              <a:rPr lang="es-CL" dirty="0"/>
              <a:t>, con el elemento más prioritario como raíz</a:t>
            </a:r>
          </a:p>
          <a:p>
            <a:pPr>
              <a:lnSpc>
                <a:spcPct val="110000"/>
              </a:lnSpc>
            </a:pPr>
            <a:endParaRPr lang="es-CL" sz="2400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s-CL" dirty="0"/>
              <a:t>Los demás datos están divididos en dos grupos:</a:t>
            </a:r>
            <a:endParaRPr lang="es-CL" sz="2400" dirty="0"/>
          </a:p>
          <a:p>
            <a:pPr lvl="1">
              <a:lnSpc>
                <a:spcPct val="110000"/>
              </a:lnSpc>
            </a:pPr>
            <a:r>
              <a:rPr lang="es-CL" dirty="0"/>
              <a:t>cada grupo está organizado a su vez —recursivamente— como un </a:t>
            </a:r>
            <a:r>
              <a:rPr lang="es-CL" dirty="0" err="1"/>
              <a:t>heap</a:t>
            </a:r>
            <a:r>
              <a:rPr lang="es-CL" dirty="0"/>
              <a:t> binario</a:t>
            </a:r>
          </a:p>
          <a:p>
            <a:pPr lvl="1">
              <a:lnSpc>
                <a:spcPct val="110000"/>
              </a:lnSpc>
            </a:pPr>
            <a:r>
              <a:rPr lang="es-CL" dirty="0"/>
              <a:t>estos dos heaps binarios cuelgan de la raíz como sus hijos</a:t>
            </a:r>
          </a:p>
        </p:txBody>
      </p:sp>
    </p:spTree>
    <p:extLst>
      <p:ext uri="{BB962C8B-B14F-4D97-AF65-F5344CB8AC3E}">
        <p14:creationId xmlns:p14="http://schemas.microsoft.com/office/powerpoint/2010/main" val="2841553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9F18-6BD5-45B7-85D4-2EC0FED5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Altura de un heap binario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F19791-B553-4D80-BF85-06AC661F13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1" y="1824419"/>
                <a:ext cx="8641072" cy="4273222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endParaRPr lang="es-CL" sz="2400" dirty="0"/>
              </a:p>
              <a:p>
                <a:pPr>
                  <a:lnSpc>
                    <a:spcPct val="100000"/>
                  </a:lnSpc>
                </a:pPr>
                <a:r>
                  <a:rPr lang="es-CL" sz="2400" dirty="0"/>
                  <a:t>¿Cuál es la altura de un heap con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sz="2400" dirty="0"/>
                  <a:t> datos?</a:t>
                </a:r>
              </a:p>
              <a:p>
                <a:pPr>
                  <a:lnSpc>
                    <a:spcPct val="100000"/>
                  </a:lnSpc>
                </a:pPr>
                <a:endParaRPr lang="es-CL" sz="2400" dirty="0"/>
              </a:p>
              <a:p>
                <a:pPr>
                  <a:lnSpc>
                    <a:spcPct val="100000"/>
                  </a:lnSpc>
                </a:pPr>
                <a:endParaRPr lang="es-CL" sz="2400" dirty="0"/>
              </a:p>
              <a:p>
                <a:pPr>
                  <a:lnSpc>
                    <a:spcPct val="100000"/>
                  </a:lnSpc>
                </a:pPr>
                <a:r>
                  <a:rPr lang="es-CL" sz="2400" dirty="0"/>
                  <a:t>¿Cómo podemos garantizar que se mantenga lo más baja posible?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F19791-B553-4D80-BF85-06AC661F13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1" y="1824419"/>
                <a:ext cx="8641072" cy="427322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03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DCB0-E910-44C6-A0B7-6287864E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3200" dirty="0"/>
              <a:t>Una implementación simple de un heap binario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F5853-0835-4DA9-A27B-93E44AFC3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824419"/>
            <a:ext cx="8970360" cy="427322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CL" dirty="0"/>
              <a:t>Si podemos suponer una </a:t>
            </a:r>
            <a:r>
              <a:rPr lang="es-CL" sz="2700" dirty="0"/>
              <a:t>cantidad máxima de datos que pueden estar en el heap simultáneamente</a:t>
            </a:r>
          </a:p>
          <a:p>
            <a:pPr>
              <a:lnSpc>
                <a:spcPct val="100000"/>
              </a:lnSpc>
            </a:pPr>
            <a:endParaRPr lang="es-CL" sz="2700" dirty="0"/>
          </a:p>
          <a:p>
            <a:pPr marL="0" indent="0">
              <a:lnSpc>
                <a:spcPct val="100000"/>
              </a:lnSpc>
              <a:buNone/>
            </a:pPr>
            <a:endParaRPr lang="es-CL" sz="27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2700" dirty="0"/>
              <a:t>… entonces, es posible implementar el heap de forma compacta en un </a:t>
            </a:r>
            <a:r>
              <a:rPr lang="es-CL" sz="2700" b="1" dirty="0">
                <a:solidFill>
                  <a:schemeClr val="accent2"/>
                </a:solidFill>
              </a:rPr>
              <a:t>arreglo</a:t>
            </a:r>
          </a:p>
        </p:txBody>
      </p:sp>
    </p:spTree>
    <p:extLst>
      <p:ext uri="{BB962C8B-B14F-4D97-AF65-F5344CB8AC3E}">
        <p14:creationId xmlns:p14="http://schemas.microsoft.com/office/powerpoint/2010/main" val="3155074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1">
            <a:extLst>
              <a:ext uri="{FF2B5EF4-FFF2-40B4-BE49-F238E27FC236}">
                <a16:creationId xmlns:a16="http://schemas.microsoft.com/office/drawing/2014/main" id="{26E23D52-4769-7246-A573-06C9E38C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96" y="1"/>
            <a:ext cx="8649936" cy="1144819"/>
          </a:xfrm>
        </p:spPr>
        <p:txBody>
          <a:bodyPr>
            <a:noAutofit/>
          </a:bodyPr>
          <a:lstStyle/>
          <a:p>
            <a:r>
              <a:rPr lang="es-CL" sz="4000" dirty="0"/>
              <a:t>Un heap binario como un arreglo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76B4523-B529-4032-A2EA-6D0E54C19AB4}"/>
              </a:ext>
            </a:extLst>
          </p:cNvPr>
          <p:cNvSpPr/>
          <p:nvPr/>
        </p:nvSpPr>
        <p:spPr>
          <a:xfrm>
            <a:off x="3733166" y="525497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3164B13-AC8D-41AC-B5C1-19A431E1FD5D}"/>
              </a:ext>
            </a:extLst>
          </p:cNvPr>
          <p:cNvSpPr/>
          <p:nvPr/>
        </p:nvSpPr>
        <p:spPr>
          <a:xfrm>
            <a:off x="853441" y="525497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31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87C2346-A59F-4C24-A7D9-A8E01C3BAB3C}"/>
              </a:ext>
            </a:extLst>
          </p:cNvPr>
          <p:cNvSpPr/>
          <p:nvPr/>
        </p:nvSpPr>
        <p:spPr>
          <a:xfrm>
            <a:off x="2293303" y="525497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EB9EDEC-2A31-4CC3-91CA-3F4D304CEF72}"/>
              </a:ext>
            </a:extLst>
          </p:cNvPr>
          <p:cNvSpPr/>
          <p:nvPr/>
        </p:nvSpPr>
        <p:spPr>
          <a:xfrm>
            <a:off x="3013234" y="525497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20D9C4E-7EE8-4C83-B406-89CF9918BCBC}"/>
              </a:ext>
            </a:extLst>
          </p:cNvPr>
          <p:cNvSpPr/>
          <p:nvPr/>
        </p:nvSpPr>
        <p:spPr>
          <a:xfrm>
            <a:off x="1573371" y="525497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6AFDADC-621F-4CF8-8E0A-6F9BC2330BF7}"/>
              </a:ext>
            </a:extLst>
          </p:cNvPr>
          <p:cNvSpPr/>
          <p:nvPr/>
        </p:nvSpPr>
        <p:spPr>
          <a:xfrm>
            <a:off x="6619241" y="525497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FD406AF-F501-4092-8E5F-C7B3F47D411C}"/>
              </a:ext>
            </a:extLst>
          </p:cNvPr>
          <p:cNvSpPr/>
          <p:nvPr/>
        </p:nvSpPr>
        <p:spPr>
          <a:xfrm>
            <a:off x="5173278" y="525497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E7603B6-2D2C-41F9-B427-AF2F1EE59892}"/>
              </a:ext>
            </a:extLst>
          </p:cNvPr>
          <p:cNvSpPr/>
          <p:nvPr/>
        </p:nvSpPr>
        <p:spPr>
          <a:xfrm>
            <a:off x="4454711" y="525497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73E1659-8A85-480B-9383-89E27AD100C7}"/>
              </a:ext>
            </a:extLst>
          </p:cNvPr>
          <p:cNvSpPr/>
          <p:nvPr/>
        </p:nvSpPr>
        <p:spPr>
          <a:xfrm>
            <a:off x="5891845" y="5248502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696D2A3-29D8-4EAF-B1EB-A65C974FB0BE}"/>
              </a:ext>
            </a:extLst>
          </p:cNvPr>
          <p:cNvSpPr/>
          <p:nvPr/>
        </p:nvSpPr>
        <p:spPr>
          <a:xfrm>
            <a:off x="4190912" y="1431598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31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A87E5D1-09E8-4A8D-8F48-47B77098D8AE}"/>
              </a:ext>
            </a:extLst>
          </p:cNvPr>
          <p:cNvCxnSpPr>
            <a:cxnSpLocks/>
            <a:stCxn id="102" idx="5"/>
            <a:endCxn id="141" idx="0"/>
          </p:cNvCxnSpPr>
          <p:nvPr/>
        </p:nvCxnSpPr>
        <p:spPr>
          <a:xfrm>
            <a:off x="4833897" y="2074583"/>
            <a:ext cx="1308560" cy="276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256E002-4FD6-4D7D-8701-065B6BA564F5}"/>
              </a:ext>
            </a:extLst>
          </p:cNvPr>
          <p:cNvCxnSpPr>
            <a:cxnSpLocks/>
            <a:stCxn id="102" idx="3"/>
            <a:endCxn id="126" idx="0"/>
          </p:cNvCxnSpPr>
          <p:nvPr/>
        </p:nvCxnSpPr>
        <p:spPr>
          <a:xfrm flipH="1">
            <a:off x="3085744" y="2074583"/>
            <a:ext cx="1215487" cy="266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38C87B9D-0E16-4D75-8812-CB50824A0D91}"/>
              </a:ext>
            </a:extLst>
          </p:cNvPr>
          <p:cNvSpPr/>
          <p:nvPr/>
        </p:nvSpPr>
        <p:spPr>
          <a:xfrm>
            <a:off x="2709092" y="2341144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B7EB5096-E8B8-44E6-AA08-1346681E839A}"/>
              </a:ext>
            </a:extLst>
          </p:cNvPr>
          <p:cNvSpPr/>
          <p:nvPr/>
        </p:nvSpPr>
        <p:spPr>
          <a:xfrm>
            <a:off x="1822620" y="3265204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9E01E5DA-D264-4FE8-A9C7-9B3ED12EAC49}"/>
              </a:ext>
            </a:extLst>
          </p:cNvPr>
          <p:cNvSpPr/>
          <p:nvPr/>
        </p:nvSpPr>
        <p:spPr>
          <a:xfrm>
            <a:off x="3523047" y="3259790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23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25AB214-7FDE-4517-BB2D-29FAF18D5BE7}"/>
              </a:ext>
            </a:extLst>
          </p:cNvPr>
          <p:cNvCxnSpPr>
            <a:cxnSpLocks/>
            <a:stCxn id="126" idx="3"/>
            <a:endCxn id="132" idx="0"/>
          </p:cNvCxnSpPr>
          <p:nvPr/>
        </p:nvCxnSpPr>
        <p:spPr>
          <a:xfrm flipH="1">
            <a:off x="2199272" y="2984129"/>
            <a:ext cx="620139" cy="281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DBFF1C5-8FF7-4287-9C47-3A5404CEA0EE}"/>
              </a:ext>
            </a:extLst>
          </p:cNvPr>
          <p:cNvCxnSpPr>
            <a:cxnSpLocks/>
            <a:stCxn id="133" idx="0"/>
            <a:endCxn id="126" idx="5"/>
          </p:cNvCxnSpPr>
          <p:nvPr/>
        </p:nvCxnSpPr>
        <p:spPr>
          <a:xfrm flipH="1" flipV="1">
            <a:off x="3352077" y="2984129"/>
            <a:ext cx="547622" cy="275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ABF8373B-5994-4166-ADEB-6FFF0A2B47FC}"/>
              </a:ext>
            </a:extLst>
          </p:cNvPr>
          <p:cNvSpPr/>
          <p:nvPr/>
        </p:nvSpPr>
        <p:spPr>
          <a:xfrm>
            <a:off x="5765805" y="2351281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E4527E6C-D69E-4D87-B443-471F07DFA7D7}"/>
              </a:ext>
            </a:extLst>
          </p:cNvPr>
          <p:cNvSpPr/>
          <p:nvPr/>
        </p:nvSpPr>
        <p:spPr>
          <a:xfrm>
            <a:off x="4875230" y="3257814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75ADF2F7-2C28-496E-BBB0-9B72B703EC09}"/>
              </a:ext>
            </a:extLst>
          </p:cNvPr>
          <p:cNvSpPr/>
          <p:nvPr/>
        </p:nvSpPr>
        <p:spPr>
          <a:xfrm>
            <a:off x="6639059" y="3257814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17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345213A-5670-4152-A7DE-F6FBB8CFB61C}"/>
              </a:ext>
            </a:extLst>
          </p:cNvPr>
          <p:cNvCxnSpPr>
            <a:cxnSpLocks/>
            <a:stCxn id="141" idx="3"/>
            <a:endCxn id="142" idx="0"/>
          </p:cNvCxnSpPr>
          <p:nvPr/>
        </p:nvCxnSpPr>
        <p:spPr>
          <a:xfrm flipH="1">
            <a:off x="5251882" y="2994266"/>
            <a:ext cx="624242" cy="26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44ED20F-DCCF-4842-A4F2-F61666D329BC}"/>
              </a:ext>
            </a:extLst>
          </p:cNvPr>
          <p:cNvCxnSpPr>
            <a:cxnSpLocks/>
            <a:stCxn id="143" idx="0"/>
            <a:endCxn id="141" idx="5"/>
          </p:cNvCxnSpPr>
          <p:nvPr/>
        </p:nvCxnSpPr>
        <p:spPr>
          <a:xfrm flipH="1" flipV="1">
            <a:off x="6408790" y="2994266"/>
            <a:ext cx="606921" cy="26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E326877E-45B2-419D-B0D0-6AC47A6DCFD5}"/>
              </a:ext>
            </a:extLst>
          </p:cNvPr>
          <p:cNvSpPr/>
          <p:nvPr/>
        </p:nvSpPr>
        <p:spPr>
          <a:xfrm>
            <a:off x="1384316" y="4203104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C8FCE086-DF1C-46C7-B2B2-DB212FAF8284}"/>
              </a:ext>
            </a:extLst>
          </p:cNvPr>
          <p:cNvSpPr/>
          <p:nvPr/>
        </p:nvSpPr>
        <p:spPr>
          <a:xfrm>
            <a:off x="2231651" y="4203104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B540B0D-6FA7-494D-8A37-CB35ED919AA9}"/>
              </a:ext>
            </a:extLst>
          </p:cNvPr>
          <p:cNvCxnSpPr>
            <a:cxnSpLocks/>
            <a:stCxn id="132" idx="3"/>
            <a:endCxn id="148" idx="0"/>
          </p:cNvCxnSpPr>
          <p:nvPr/>
        </p:nvCxnSpPr>
        <p:spPr>
          <a:xfrm flipH="1">
            <a:off x="1760968" y="3908189"/>
            <a:ext cx="171971" cy="294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A1E552DF-4421-462C-883B-62B8D72B834A}"/>
              </a:ext>
            </a:extLst>
          </p:cNvPr>
          <p:cNvCxnSpPr>
            <a:cxnSpLocks/>
            <a:stCxn id="132" idx="5"/>
            <a:endCxn id="149" idx="0"/>
          </p:cNvCxnSpPr>
          <p:nvPr/>
        </p:nvCxnSpPr>
        <p:spPr>
          <a:xfrm>
            <a:off x="2465605" y="3908189"/>
            <a:ext cx="142698" cy="294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Oval 178">
            <a:extLst>
              <a:ext uri="{FF2B5EF4-FFF2-40B4-BE49-F238E27FC236}">
                <a16:creationId xmlns:a16="http://schemas.microsoft.com/office/drawing/2014/main" id="{EA7B2099-ECF4-47F9-8D44-B82F6CAB2B10}"/>
              </a:ext>
            </a:extLst>
          </p:cNvPr>
          <p:cNvSpPr/>
          <p:nvPr/>
        </p:nvSpPr>
        <p:spPr>
          <a:xfrm>
            <a:off x="3077910" y="4203104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11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CBC28D93-04BE-422C-B21A-5F1AC3AD9BA8}"/>
              </a:ext>
            </a:extLst>
          </p:cNvPr>
          <p:cNvCxnSpPr>
            <a:cxnSpLocks/>
            <a:stCxn id="133" idx="3"/>
            <a:endCxn id="179" idx="0"/>
          </p:cNvCxnSpPr>
          <p:nvPr/>
        </p:nvCxnSpPr>
        <p:spPr>
          <a:xfrm flipH="1">
            <a:off x="3454562" y="3902775"/>
            <a:ext cx="178804" cy="300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17EDE83-A8CD-49F3-A282-C919E10CE7C4}"/>
              </a:ext>
            </a:extLst>
          </p:cNvPr>
          <p:cNvSpPr/>
          <p:nvPr/>
        </p:nvSpPr>
        <p:spPr>
          <a:xfrm>
            <a:off x="7346637" y="5248502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348354B-5C7C-4ACF-8203-81E008EA0433}"/>
              </a:ext>
            </a:extLst>
          </p:cNvPr>
          <p:cNvSpPr txBox="1"/>
          <p:nvPr/>
        </p:nvSpPr>
        <p:spPr>
          <a:xfrm>
            <a:off x="1006307" y="5878502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0CE8D45-7881-4B9E-BFD5-B35839120AC9}"/>
              </a:ext>
            </a:extLst>
          </p:cNvPr>
          <p:cNvSpPr txBox="1"/>
          <p:nvPr/>
        </p:nvSpPr>
        <p:spPr>
          <a:xfrm>
            <a:off x="1736404" y="5884974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13E75D2-886D-478E-AC35-16EFB3DF1DA9}"/>
              </a:ext>
            </a:extLst>
          </p:cNvPr>
          <p:cNvSpPr txBox="1"/>
          <p:nvPr/>
        </p:nvSpPr>
        <p:spPr>
          <a:xfrm>
            <a:off x="2465605" y="5903638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64BDA759-5060-4EBA-B15D-90F3C8EF8A8E}"/>
              </a:ext>
            </a:extLst>
          </p:cNvPr>
          <p:cNvSpPr txBox="1"/>
          <p:nvPr/>
        </p:nvSpPr>
        <p:spPr>
          <a:xfrm>
            <a:off x="3183964" y="5903638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1770F72-C78B-4EE0-8711-CD933FD5951B}"/>
              </a:ext>
            </a:extLst>
          </p:cNvPr>
          <p:cNvSpPr txBox="1"/>
          <p:nvPr/>
        </p:nvSpPr>
        <p:spPr>
          <a:xfrm>
            <a:off x="3899699" y="5903638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177893F-A5C2-4163-BE62-211E15CB4F44}"/>
              </a:ext>
            </a:extLst>
          </p:cNvPr>
          <p:cNvSpPr txBox="1"/>
          <p:nvPr/>
        </p:nvSpPr>
        <p:spPr>
          <a:xfrm>
            <a:off x="4612935" y="5903638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6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7344C11-A9F3-48FF-95EB-605CC5B6A23E}"/>
              </a:ext>
            </a:extLst>
          </p:cNvPr>
          <p:cNvSpPr txBox="1"/>
          <p:nvPr/>
        </p:nvSpPr>
        <p:spPr>
          <a:xfrm>
            <a:off x="5323881" y="5903638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7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F139EEC-8068-4157-A873-0E24A30A8634}"/>
              </a:ext>
            </a:extLst>
          </p:cNvPr>
          <p:cNvSpPr txBox="1"/>
          <p:nvPr/>
        </p:nvSpPr>
        <p:spPr>
          <a:xfrm>
            <a:off x="6034827" y="5879675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8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E338FAA-096E-4118-BAC0-B7FA61417757}"/>
              </a:ext>
            </a:extLst>
          </p:cNvPr>
          <p:cNvSpPr txBox="1"/>
          <p:nvPr/>
        </p:nvSpPr>
        <p:spPr>
          <a:xfrm>
            <a:off x="6753186" y="5903638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9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533655B2-2227-42E7-AF82-AF4B0D07E93B}"/>
              </a:ext>
            </a:extLst>
          </p:cNvPr>
          <p:cNvSpPr txBox="1"/>
          <p:nvPr/>
        </p:nvSpPr>
        <p:spPr>
          <a:xfrm>
            <a:off x="7437011" y="5903638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29145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57427-C590-45A7-9757-D063A343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Operaciones de un </a:t>
            </a:r>
            <a:r>
              <a:rPr lang="es-CL" dirty="0" err="1"/>
              <a:t>heap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AF5C7-3174-472E-9070-1E3AB9952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CL" dirty="0"/>
              <a:t>Queremos definir las operaciones para insertar y extraer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Al insertar y extraer elementos, el heap debe reestruc-turarse para que recupere sus propiedades</a:t>
            </a:r>
          </a:p>
        </p:txBody>
      </p:sp>
    </p:spTree>
    <p:extLst>
      <p:ext uri="{BB962C8B-B14F-4D97-AF65-F5344CB8AC3E}">
        <p14:creationId xmlns:p14="http://schemas.microsoft.com/office/powerpoint/2010/main" val="2159517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3C39A066-0573-465F-8FBC-2AD74330AD93}"/>
              </a:ext>
            </a:extLst>
          </p:cNvPr>
          <p:cNvSpPr/>
          <p:nvPr/>
        </p:nvSpPr>
        <p:spPr>
          <a:xfrm>
            <a:off x="3728271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F124382-28AD-45B4-A260-ECC2711BDE73}"/>
              </a:ext>
            </a:extLst>
          </p:cNvPr>
          <p:cNvSpPr/>
          <p:nvPr/>
        </p:nvSpPr>
        <p:spPr>
          <a:xfrm>
            <a:off x="848546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EE0875D-E72B-486C-A10E-DDE5961FCBB2}"/>
              </a:ext>
            </a:extLst>
          </p:cNvPr>
          <p:cNvSpPr/>
          <p:nvPr/>
        </p:nvSpPr>
        <p:spPr>
          <a:xfrm>
            <a:off x="2288408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06407C7-83EB-47FF-97E8-9341760B9366}"/>
              </a:ext>
            </a:extLst>
          </p:cNvPr>
          <p:cNvSpPr/>
          <p:nvPr/>
        </p:nvSpPr>
        <p:spPr>
          <a:xfrm>
            <a:off x="3008339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082E56D-387A-4139-BA75-5A2B9427FA0F}"/>
              </a:ext>
            </a:extLst>
          </p:cNvPr>
          <p:cNvSpPr/>
          <p:nvPr/>
        </p:nvSpPr>
        <p:spPr>
          <a:xfrm>
            <a:off x="1568476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B86F1E7-ACA2-4FE7-9D50-F33E8062DD04}"/>
              </a:ext>
            </a:extLst>
          </p:cNvPr>
          <p:cNvSpPr/>
          <p:nvPr/>
        </p:nvSpPr>
        <p:spPr>
          <a:xfrm>
            <a:off x="6614346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4BF258E-2D8F-4B0B-8C64-0604C688275E}"/>
              </a:ext>
            </a:extLst>
          </p:cNvPr>
          <p:cNvSpPr/>
          <p:nvPr/>
        </p:nvSpPr>
        <p:spPr>
          <a:xfrm>
            <a:off x="5168383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F84DADF-BDD2-4BA6-9170-4B4F296CF7AB}"/>
              </a:ext>
            </a:extLst>
          </p:cNvPr>
          <p:cNvSpPr/>
          <p:nvPr/>
        </p:nvSpPr>
        <p:spPr>
          <a:xfrm>
            <a:off x="4449816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61DF49B-40BC-4C8D-83CB-B95B3FB9272F}"/>
              </a:ext>
            </a:extLst>
          </p:cNvPr>
          <p:cNvSpPr/>
          <p:nvPr/>
        </p:nvSpPr>
        <p:spPr>
          <a:xfrm>
            <a:off x="5886950" y="4716657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B8D6051-BFDF-491C-9ED9-6119A6894DC8}"/>
              </a:ext>
            </a:extLst>
          </p:cNvPr>
          <p:cNvSpPr/>
          <p:nvPr/>
        </p:nvSpPr>
        <p:spPr>
          <a:xfrm>
            <a:off x="4186017" y="899753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rgbClr val="FF0000"/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6E53FAC-84B0-415D-BD3A-B683BB4E782C}"/>
              </a:ext>
            </a:extLst>
          </p:cNvPr>
          <p:cNvCxnSpPr>
            <a:cxnSpLocks/>
            <a:stCxn id="112" idx="5"/>
            <a:endCxn id="120" idx="0"/>
          </p:cNvCxnSpPr>
          <p:nvPr/>
        </p:nvCxnSpPr>
        <p:spPr>
          <a:xfrm>
            <a:off x="4829002" y="1542738"/>
            <a:ext cx="1308560" cy="276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CE78D10-DCB7-44A3-A94C-EF0DEC2EB667}"/>
              </a:ext>
            </a:extLst>
          </p:cNvPr>
          <p:cNvCxnSpPr>
            <a:cxnSpLocks/>
            <a:stCxn id="112" idx="3"/>
            <a:endCxn id="115" idx="0"/>
          </p:cNvCxnSpPr>
          <p:nvPr/>
        </p:nvCxnSpPr>
        <p:spPr>
          <a:xfrm flipH="1">
            <a:off x="3080849" y="1542738"/>
            <a:ext cx="1215487" cy="266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7EF5137A-88C6-4B6B-B8E0-ACC08604248C}"/>
              </a:ext>
            </a:extLst>
          </p:cNvPr>
          <p:cNvSpPr/>
          <p:nvPr/>
        </p:nvSpPr>
        <p:spPr>
          <a:xfrm>
            <a:off x="2704197" y="180929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B131E21-BE2A-4658-B0F8-36F9965E289B}"/>
              </a:ext>
            </a:extLst>
          </p:cNvPr>
          <p:cNvSpPr/>
          <p:nvPr/>
        </p:nvSpPr>
        <p:spPr>
          <a:xfrm>
            <a:off x="1817725" y="273335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5D19E50A-A334-401D-9E40-542357E7A067}"/>
              </a:ext>
            </a:extLst>
          </p:cNvPr>
          <p:cNvSpPr/>
          <p:nvPr/>
        </p:nvSpPr>
        <p:spPr>
          <a:xfrm>
            <a:off x="3518152" y="2727945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23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AC2036C-F6A4-410E-8176-C7D326B96DF8}"/>
              </a:ext>
            </a:extLst>
          </p:cNvPr>
          <p:cNvCxnSpPr>
            <a:cxnSpLocks/>
            <a:stCxn id="115" idx="3"/>
            <a:endCxn id="116" idx="0"/>
          </p:cNvCxnSpPr>
          <p:nvPr/>
        </p:nvCxnSpPr>
        <p:spPr>
          <a:xfrm flipH="1">
            <a:off x="2194377" y="2452284"/>
            <a:ext cx="620139" cy="281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1F27A62-48DF-4337-B34C-B34AA63D09A1}"/>
              </a:ext>
            </a:extLst>
          </p:cNvPr>
          <p:cNvCxnSpPr>
            <a:cxnSpLocks/>
            <a:stCxn id="117" idx="0"/>
            <a:endCxn id="115" idx="5"/>
          </p:cNvCxnSpPr>
          <p:nvPr/>
        </p:nvCxnSpPr>
        <p:spPr>
          <a:xfrm flipH="1" flipV="1">
            <a:off x="3347182" y="2452284"/>
            <a:ext cx="547622" cy="275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0436321C-35B6-4A48-931E-1A0B2F2EBA4A}"/>
              </a:ext>
            </a:extLst>
          </p:cNvPr>
          <p:cNvSpPr/>
          <p:nvPr/>
        </p:nvSpPr>
        <p:spPr>
          <a:xfrm>
            <a:off x="5760910" y="1819436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779B3BB-AAF9-48BD-96C0-3624418DE6D9}"/>
              </a:ext>
            </a:extLst>
          </p:cNvPr>
          <p:cNvSpPr/>
          <p:nvPr/>
        </p:nvSpPr>
        <p:spPr>
          <a:xfrm>
            <a:off x="4870335" y="272596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08C07A8-F835-4D24-831A-6EC2327E4A03}"/>
              </a:ext>
            </a:extLst>
          </p:cNvPr>
          <p:cNvSpPr/>
          <p:nvPr/>
        </p:nvSpPr>
        <p:spPr>
          <a:xfrm>
            <a:off x="6634164" y="272596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17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3CBAFB2-60F7-4A67-89A8-88ADF4795CE1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5246987" y="2462421"/>
            <a:ext cx="624242" cy="26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68DEC95-C92C-4C98-9B20-FCC5915F0F96}"/>
              </a:ext>
            </a:extLst>
          </p:cNvPr>
          <p:cNvCxnSpPr>
            <a:cxnSpLocks/>
            <a:stCxn id="122" idx="0"/>
            <a:endCxn id="120" idx="5"/>
          </p:cNvCxnSpPr>
          <p:nvPr/>
        </p:nvCxnSpPr>
        <p:spPr>
          <a:xfrm flipH="1" flipV="1">
            <a:off x="6403895" y="2462421"/>
            <a:ext cx="606921" cy="26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53461C41-A170-46A5-82C2-0B6F8E9BB197}"/>
              </a:ext>
            </a:extLst>
          </p:cNvPr>
          <p:cNvSpPr/>
          <p:nvPr/>
        </p:nvSpPr>
        <p:spPr>
          <a:xfrm>
            <a:off x="1379421" y="367125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9FF99A4-A83B-4DC3-ACA1-FDD43502A0CA}"/>
              </a:ext>
            </a:extLst>
          </p:cNvPr>
          <p:cNvSpPr/>
          <p:nvPr/>
        </p:nvSpPr>
        <p:spPr>
          <a:xfrm>
            <a:off x="2226756" y="367125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3C27AAB-8265-4B9C-8220-6CB16D590234}"/>
              </a:ext>
            </a:extLst>
          </p:cNvPr>
          <p:cNvCxnSpPr>
            <a:cxnSpLocks/>
            <a:stCxn id="116" idx="3"/>
            <a:endCxn id="125" idx="0"/>
          </p:cNvCxnSpPr>
          <p:nvPr/>
        </p:nvCxnSpPr>
        <p:spPr>
          <a:xfrm flipH="1">
            <a:off x="1756073" y="3376344"/>
            <a:ext cx="171971" cy="294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13B83FF-E917-4D63-ABED-A81671914DDB}"/>
              </a:ext>
            </a:extLst>
          </p:cNvPr>
          <p:cNvCxnSpPr>
            <a:cxnSpLocks/>
            <a:stCxn id="116" idx="5"/>
            <a:endCxn id="126" idx="0"/>
          </p:cNvCxnSpPr>
          <p:nvPr/>
        </p:nvCxnSpPr>
        <p:spPr>
          <a:xfrm>
            <a:off x="2460710" y="3376344"/>
            <a:ext cx="142698" cy="294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6330265D-7CB7-4487-BC61-082F4DAE9B2A}"/>
              </a:ext>
            </a:extLst>
          </p:cNvPr>
          <p:cNvSpPr/>
          <p:nvPr/>
        </p:nvSpPr>
        <p:spPr>
          <a:xfrm>
            <a:off x="3073015" y="367125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rgbClr val="FF0000"/>
              </a:solidFill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FA533DF-3E8D-4BF6-8A62-1B363F263888}"/>
              </a:ext>
            </a:extLst>
          </p:cNvPr>
          <p:cNvCxnSpPr>
            <a:cxnSpLocks/>
            <a:stCxn id="117" idx="3"/>
            <a:endCxn id="129" idx="0"/>
          </p:cNvCxnSpPr>
          <p:nvPr/>
        </p:nvCxnSpPr>
        <p:spPr>
          <a:xfrm flipH="1">
            <a:off x="3449667" y="3370930"/>
            <a:ext cx="178804" cy="300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3685DD8-1C67-4D78-A9A1-E00A7588473E}"/>
              </a:ext>
            </a:extLst>
          </p:cNvPr>
          <p:cNvSpPr/>
          <p:nvPr/>
        </p:nvSpPr>
        <p:spPr>
          <a:xfrm>
            <a:off x="7341742" y="4716657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rgbClr val="FF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70D651F-0898-4D0F-8359-ECF310B1CCF8}"/>
              </a:ext>
            </a:extLst>
          </p:cNvPr>
          <p:cNvSpPr txBox="1"/>
          <p:nvPr/>
        </p:nvSpPr>
        <p:spPr>
          <a:xfrm>
            <a:off x="1001412" y="5346657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6EC593E-B310-488E-861B-C7610F452785}"/>
              </a:ext>
            </a:extLst>
          </p:cNvPr>
          <p:cNvSpPr txBox="1"/>
          <p:nvPr/>
        </p:nvSpPr>
        <p:spPr>
          <a:xfrm>
            <a:off x="1731509" y="5353129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26AC91-455C-4E77-942E-D69DE54FD24C}"/>
              </a:ext>
            </a:extLst>
          </p:cNvPr>
          <p:cNvSpPr txBox="1"/>
          <p:nvPr/>
        </p:nvSpPr>
        <p:spPr>
          <a:xfrm>
            <a:off x="2460710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465BF4C-ABC9-4CC6-A73E-A2C8CC74B275}"/>
              </a:ext>
            </a:extLst>
          </p:cNvPr>
          <p:cNvSpPr txBox="1"/>
          <p:nvPr/>
        </p:nvSpPr>
        <p:spPr>
          <a:xfrm>
            <a:off x="3179069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9B2E3A9-E046-4325-9F33-8D9F31167CFE}"/>
              </a:ext>
            </a:extLst>
          </p:cNvPr>
          <p:cNvSpPr txBox="1"/>
          <p:nvPr/>
        </p:nvSpPr>
        <p:spPr>
          <a:xfrm>
            <a:off x="3894804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404615B-8D3E-4089-AD8F-0225C86092EE}"/>
              </a:ext>
            </a:extLst>
          </p:cNvPr>
          <p:cNvSpPr txBox="1"/>
          <p:nvPr/>
        </p:nvSpPr>
        <p:spPr>
          <a:xfrm>
            <a:off x="4608040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6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7ADFB34-0CA1-4AFE-AFE0-98D49CD25834}"/>
              </a:ext>
            </a:extLst>
          </p:cNvPr>
          <p:cNvSpPr txBox="1"/>
          <p:nvPr/>
        </p:nvSpPr>
        <p:spPr>
          <a:xfrm>
            <a:off x="5318986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7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235C623-6A96-4892-A878-DE7CFE2B179F}"/>
              </a:ext>
            </a:extLst>
          </p:cNvPr>
          <p:cNvSpPr txBox="1"/>
          <p:nvPr/>
        </p:nvSpPr>
        <p:spPr>
          <a:xfrm>
            <a:off x="6029932" y="5347830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80442A4-50F1-4EFF-85F0-F25062B29549}"/>
              </a:ext>
            </a:extLst>
          </p:cNvPr>
          <p:cNvSpPr txBox="1"/>
          <p:nvPr/>
        </p:nvSpPr>
        <p:spPr>
          <a:xfrm>
            <a:off x="6748291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9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606E6F0-E844-4E73-819A-E6F424263793}"/>
              </a:ext>
            </a:extLst>
          </p:cNvPr>
          <p:cNvSpPr txBox="1"/>
          <p:nvPr/>
        </p:nvSpPr>
        <p:spPr>
          <a:xfrm>
            <a:off x="7432116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10</a:t>
            </a:r>
          </a:p>
        </p:txBody>
      </p: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0A8343B7-BB2F-4F57-B8FA-E9C6BDDA5693}"/>
              </a:ext>
            </a:extLst>
          </p:cNvPr>
          <p:cNvCxnSpPr>
            <a:cxnSpLocks/>
            <a:stCxn id="129" idx="6"/>
            <a:endCxn id="112" idx="6"/>
          </p:cNvCxnSpPr>
          <p:nvPr/>
        </p:nvCxnSpPr>
        <p:spPr>
          <a:xfrm flipV="1">
            <a:off x="3826319" y="1276405"/>
            <a:ext cx="1113002" cy="2771506"/>
          </a:xfrm>
          <a:prstGeom prst="curvedConnector3">
            <a:avLst>
              <a:gd name="adj1" fmla="val 422337"/>
            </a:avLst>
          </a:prstGeom>
          <a:ln w="19050">
            <a:prstDash val="dash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69576D77-D958-47B8-AFC5-462DAD357D38}"/>
              </a:ext>
            </a:extLst>
          </p:cNvPr>
          <p:cNvSpPr txBox="1"/>
          <p:nvPr/>
        </p:nvSpPr>
        <p:spPr>
          <a:xfrm>
            <a:off x="8515162" y="2431325"/>
            <a:ext cx="563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FF0000"/>
                </a:solidFill>
              </a:rPr>
              <a:t>11</a:t>
            </a:r>
          </a:p>
        </p:txBody>
      </p: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D13D7F51-0E44-487C-8A8F-441E422168BB}"/>
              </a:ext>
            </a:extLst>
          </p:cNvPr>
          <p:cNvCxnSpPr>
            <a:cxnSpLocks/>
            <a:stCxn id="112" idx="2"/>
          </p:cNvCxnSpPr>
          <p:nvPr/>
        </p:nvCxnSpPr>
        <p:spPr>
          <a:xfrm rot="10800000" flipV="1">
            <a:off x="2975223" y="1276405"/>
            <a:ext cx="1210794" cy="12700"/>
          </a:xfrm>
          <a:prstGeom prst="curvedConnector3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59E1A41D-054B-469F-A94C-619FBF447D44}"/>
              </a:ext>
            </a:extLst>
          </p:cNvPr>
          <p:cNvSpPr txBox="1"/>
          <p:nvPr/>
        </p:nvSpPr>
        <p:spPr>
          <a:xfrm>
            <a:off x="3361166" y="868241"/>
            <a:ext cx="823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FF0000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861033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F25934-89F7-4C3B-813D-3D430E971A7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𝒆𝒙𝒕𝒓𝒂𝒄𝒕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la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ú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ltima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celda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no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vac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í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𝒃𝒆𝒔𝒕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s-CL" b="1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𝒔𝒊𝒇𝒕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𝒅𝒐𝒘𝒏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𝒃𝒆𝒔𝒕</m:t>
                    </m:r>
                  </m:oMath>
                </a14:m>
                <a:r>
                  <a:rPr lang="es-CL" b="1" i="1" dirty="0"/>
                  <a:t>		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F25934-89F7-4C3B-813D-3D430E971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203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3C39A066-0573-465F-8FBC-2AD74330AD93}"/>
              </a:ext>
            </a:extLst>
          </p:cNvPr>
          <p:cNvSpPr/>
          <p:nvPr/>
        </p:nvSpPr>
        <p:spPr>
          <a:xfrm>
            <a:off x="3728271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F124382-28AD-45B4-A260-ECC2711BDE73}"/>
              </a:ext>
            </a:extLst>
          </p:cNvPr>
          <p:cNvSpPr/>
          <p:nvPr/>
        </p:nvSpPr>
        <p:spPr>
          <a:xfrm>
            <a:off x="848546" y="4723129"/>
            <a:ext cx="630000" cy="63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EE0875D-E72B-486C-A10E-DDE5961FCBB2}"/>
              </a:ext>
            </a:extLst>
          </p:cNvPr>
          <p:cNvSpPr/>
          <p:nvPr/>
        </p:nvSpPr>
        <p:spPr>
          <a:xfrm>
            <a:off x="2288408" y="4723129"/>
            <a:ext cx="630000" cy="63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06407C7-83EB-47FF-97E8-9341760B9366}"/>
              </a:ext>
            </a:extLst>
          </p:cNvPr>
          <p:cNvSpPr/>
          <p:nvPr/>
        </p:nvSpPr>
        <p:spPr>
          <a:xfrm>
            <a:off x="3008339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082E56D-387A-4139-BA75-5A2B9427FA0F}"/>
              </a:ext>
            </a:extLst>
          </p:cNvPr>
          <p:cNvSpPr/>
          <p:nvPr/>
        </p:nvSpPr>
        <p:spPr>
          <a:xfrm>
            <a:off x="1568476" y="4723129"/>
            <a:ext cx="630000" cy="63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B86F1E7-ACA2-4FE7-9D50-F33E8062DD04}"/>
              </a:ext>
            </a:extLst>
          </p:cNvPr>
          <p:cNvSpPr/>
          <p:nvPr/>
        </p:nvSpPr>
        <p:spPr>
          <a:xfrm>
            <a:off x="6614346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4BF258E-2D8F-4B0B-8C64-0604C688275E}"/>
              </a:ext>
            </a:extLst>
          </p:cNvPr>
          <p:cNvSpPr/>
          <p:nvPr/>
        </p:nvSpPr>
        <p:spPr>
          <a:xfrm>
            <a:off x="5168383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F84DADF-BDD2-4BA6-9170-4B4F296CF7AB}"/>
              </a:ext>
            </a:extLst>
          </p:cNvPr>
          <p:cNvSpPr/>
          <p:nvPr/>
        </p:nvSpPr>
        <p:spPr>
          <a:xfrm>
            <a:off x="4449816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61DF49B-40BC-4C8D-83CB-B95B3FB9272F}"/>
              </a:ext>
            </a:extLst>
          </p:cNvPr>
          <p:cNvSpPr/>
          <p:nvPr/>
        </p:nvSpPr>
        <p:spPr>
          <a:xfrm>
            <a:off x="5886950" y="4716657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B8D6051-BFDF-491C-9ED9-6119A6894DC8}"/>
              </a:ext>
            </a:extLst>
          </p:cNvPr>
          <p:cNvSpPr/>
          <p:nvPr/>
        </p:nvSpPr>
        <p:spPr>
          <a:xfrm>
            <a:off x="4186017" y="899753"/>
            <a:ext cx="753304" cy="75330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11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6E53FAC-84B0-415D-BD3A-B683BB4E782C}"/>
              </a:ext>
            </a:extLst>
          </p:cNvPr>
          <p:cNvCxnSpPr>
            <a:cxnSpLocks/>
            <a:stCxn id="112" idx="5"/>
            <a:endCxn id="120" idx="0"/>
          </p:cNvCxnSpPr>
          <p:nvPr/>
        </p:nvCxnSpPr>
        <p:spPr>
          <a:xfrm>
            <a:off x="4829002" y="1542738"/>
            <a:ext cx="1308560" cy="276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CE78D10-DCB7-44A3-A94C-EF0DEC2EB667}"/>
              </a:ext>
            </a:extLst>
          </p:cNvPr>
          <p:cNvCxnSpPr>
            <a:cxnSpLocks/>
            <a:stCxn id="112" idx="3"/>
            <a:endCxn id="115" idx="0"/>
          </p:cNvCxnSpPr>
          <p:nvPr/>
        </p:nvCxnSpPr>
        <p:spPr>
          <a:xfrm flipH="1">
            <a:off x="3080849" y="1542738"/>
            <a:ext cx="1215487" cy="266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7EF5137A-88C6-4B6B-B8E0-ACC08604248C}"/>
              </a:ext>
            </a:extLst>
          </p:cNvPr>
          <p:cNvSpPr/>
          <p:nvPr/>
        </p:nvSpPr>
        <p:spPr>
          <a:xfrm>
            <a:off x="2704197" y="1809299"/>
            <a:ext cx="753304" cy="75330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B131E21-BE2A-4658-B0F8-36F9965E289B}"/>
              </a:ext>
            </a:extLst>
          </p:cNvPr>
          <p:cNvSpPr/>
          <p:nvPr/>
        </p:nvSpPr>
        <p:spPr>
          <a:xfrm>
            <a:off x="1817725" y="273335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5D19E50A-A334-401D-9E40-542357E7A067}"/>
              </a:ext>
            </a:extLst>
          </p:cNvPr>
          <p:cNvSpPr/>
          <p:nvPr/>
        </p:nvSpPr>
        <p:spPr>
          <a:xfrm>
            <a:off x="3518152" y="2727945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23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AC2036C-F6A4-410E-8176-C7D326B96DF8}"/>
              </a:ext>
            </a:extLst>
          </p:cNvPr>
          <p:cNvCxnSpPr>
            <a:cxnSpLocks/>
            <a:stCxn id="115" idx="3"/>
            <a:endCxn id="116" idx="0"/>
          </p:cNvCxnSpPr>
          <p:nvPr/>
        </p:nvCxnSpPr>
        <p:spPr>
          <a:xfrm flipH="1">
            <a:off x="2194377" y="2452284"/>
            <a:ext cx="620139" cy="281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1F27A62-48DF-4337-B34C-B34AA63D09A1}"/>
              </a:ext>
            </a:extLst>
          </p:cNvPr>
          <p:cNvCxnSpPr>
            <a:cxnSpLocks/>
            <a:stCxn id="117" idx="0"/>
            <a:endCxn id="115" idx="5"/>
          </p:cNvCxnSpPr>
          <p:nvPr/>
        </p:nvCxnSpPr>
        <p:spPr>
          <a:xfrm flipH="1" flipV="1">
            <a:off x="3347182" y="2452284"/>
            <a:ext cx="547622" cy="275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0436321C-35B6-4A48-931E-1A0B2F2EBA4A}"/>
              </a:ext>
            </a:extLst>
          </p:cNvPr>
          <p:cNvSpPr/>
          <p:nvPr/>
        </p:nvSpPr>
        <p:spPr>
          <a:xfrm>
            <a:off x="5760910" y="1819436"/>
            <a:ext cx="753304" cy="75330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779B3BB-AAF9-48BD-96C0-3624418DE6D9}"/>
              </a:ext>
            </a:extLst>
          </p:cNvPr>
          <p:cNvSpPr/>
          <p:nvPr/>
        </p:nvSpPr>
        <p:spPr>
          <a:xfrm>
            <a:off x="4870335" y="272596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08C07A8-F835-4D24-831A-6EC2327E4A03}"/>
              </a:ext>
            </a:extLst>
          </p:cNvPr>
          <p:cNvSpPr/>
          <p:nvPr/>
        </p:nvSpPr>
        <p:spPr>
          <a:xfrm>
            <a:off x="6634164" y="272596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17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3CBAFB2-60F7-4A67-89A8-88ADF4795CE1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5246987" y="2462421"/>
            <a:ext cx="624242" cy="26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68DEC95-C92C-4C98-9B20-FCC5915F0F96}"/>
              </a:ext>
            </a:extLst>
          </p:cNvPr>
          <p:cNvCxnSpPr>
            <a:cxnSpLocks/>
            <a:stCxn id="122" idx="0"/>
            <a:endCxn id="120" idx="5"/>
          </p:cNvCxnSpPr>
          <p:nvPr/>
        </p:nvCxnSpPr>
        <p:spPr>
          <a:xfrm flipH="1" flipV="1">
            <a:off x="6403895" y="2462421"/>
            <a:ext cx="606921" cy="26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53461C41-A170-46A5-82C2-0B6F8E9BB197}"/>
              </a:ext>
            </a:extLst>
          </p:cNvPr>
          <p:cNvSpPr/>
          <p:nvPr/>
        </p:nvSpPr>
        <p:spPr>
          <a:xfrm>
            <a:off x="1379421" y="367125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9FF99A4-A83B-4DC3-ACA1-FDD43502A0CA}"/>
              </a:ext>
            </a:extLst>
          </p:cNvPr>
          <p:cNvSpPr/>
          <p:nvPr/>
        </p:nvSpPr>
        <p:spPr>
          <a:xfrm>
            <a:off x="2226756" y="367125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3C27AAB-8265-4B9C-8220-6CB16D590234}"/>
              </a:ext>
            </a:extLst>
          </p:cNvPr>
          <p:cNvCxnSpPr>
            <a:cxnSpLocks/>
            <a:stCxn id="116" idx="3"/>
            <a:endCxn id="125" idx="0"/>
          </p:cNvCxnSpPr>
          <p:nvPr/>
        </p:nvCxnSpPr>
        <p:spPr>
          <a:xfrm flipH="1">
            <a:off x="1756073" y="3376344"/>
            <a:ext cx="171971" cy="294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13B83FF-E917-4D63-ABED-A81671914DDB}"/>
              </a:ext>
            </a:extLst>
          </p:cNvPr>
          <p:cNvCxnSpPr>
            <a:cxnSpLocks/>
            <a:stCxn id="116" idx="5"/>
            <a:endCxn id="126" idx="0"/>
          </p:cNvCxnSpPr>
          <p:nvPr/>
        </p:nvCxnSpPr>
        <p:spPr>
          <a:xfrm>
            <a:off x="2460710" y="3376344"/>
            <a:ext cx="142698" cy="294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470D651F-0898-4D0F-8359-ECF310B1CCF8}"/>
              </a:ext>
            </a:extLst>
          </p:cNvPr>
          <p:cNvSpPr txBox="1"/>
          <p:nvPr/>
        </p:nvSpPr>
        <p:spPr>
          <a:xfrm>
            <a:off x="1001412" y="5346657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6EC593E-B310-488E-861B-C7610F452785}"/>
              </a:ext>
            </a:extLst>
          </p:cNvPr>
          <p:cNvSpPr txBox="1"/>
          <p:nvPr/>
        </p:nvSpPr>
        <p:spPr>
          <a:xfrm>
            <a:off x="1731509" y="5353129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26AC91-455C-4E77-942E-D69DE54FD24C}"/>
              </a:ext>
            </a:extLst>
          </p:cNvPr>
          <p:cNvSpPr txBox="1"/>
          <p:nvPr/>
        </p:nvSpPr>
        <p:spPr>
          <a:xfrm>
            <a:off x="2460710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465BF4C-ABC9-4CC6-A73E-A2C8CC74B275}"/>
              </a:ext>
            </a:extLst>
          </p:cNvPr>
          <p:cNvSpPr txBox="1"/>
          <p:nvPr/>
        </p:nvSpPr>
        <p:spPr>
          <a:xfrm>
            <a:off x="3179069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9B2E3A9-E046-4325-9F33-8D9F31167CFE}"/>
              </a:ext>
            </a:extLst>
          </p:cNvPr>
          <p:cNvSpPr txBox="1"/>
          <p:nvPr/>
        </p:nvSpPr>
        <p:spPr>
          <a:xfrm>
            <a:off x="3894804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404615B-8D3E-4089-AD8F-0225C86092EE}"/>
              </a:ext>
            </a:extLst>
          </p:cNvPr>
          <p:cNvSpPr txBox="1"/>
          <p:nvPr/>
        </p:nvSpPr>
        <p:spPr>
          <a:xfrm>
            <a:off x="4608040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6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7ADFB34-0CA1-4AFE-AFE0-98D49CD25834}"/>
              </a:ext>
            </a:extLst>
          </p:cNvPr>
          <p:cNvSpPr txBox="1"/>
          <p:nvPr/>
        </p:nvSpPr>
        <p:spPr>
          <a:xfrm>
            <a:off x="5318986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7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235C623-6A96-4892-A878-DE7CFE2B179F}"/>
              </a:ext>
            </a:extLst>
          </p:cNvPr>
          <p:cNvSpPr txBox="1"/>
          <p:nvPr/>
        </p:nvSpPr>
        <p:spPr>
          <a:xfrm>
            <a:off x="6029932" y="5347830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80442A4-50F1-4EFF-85F0-F25062B29549}"/>
              </a:ext>
            </a:extLst>
          </p:cNvPr>
          <p:cNvSpPr txBox="1"/>
          <p:nvPr/>
        </p:nvSpPr>
        <p:spPr>
          <a:xfrm>
            <a:off x="6748291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6610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C6575-CEE5-431D-A370-BF045475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Resumen de algoritmos de ordenación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4A68CF4A-9AC6-4DAE-B1A5-C23B6573AD8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14456071"/>
                  </p:ext>
                </p:extLst>
              </p:nvPr>
            </p:nvGraphicFramePr>
            <p:xfrm>
              <a:off x="250825" y="1287463"/>
              <a:ext cx="8642350" cy="26822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728470">
                      <a:extLst>
                        <a:ext uri="{9D8B030D-6E8A-4147-A177-3AD203B41FA5}">
                          <a16:colId xmlns:a16="http://schemas.microsoft.com/office/drawing/2014/main" val="913066021"/>
                        </a:ext>
                      </a:extLst>
                    </a:gridCol>
                    <a:gridCol w="1728470">
                      <a:extLst>
                        <a:ext uri="{9D8B030D-6E8A-4147-A177-3AD203B41FA5}">
                          <a16:colId xmlns:a16="http://schemas.microsoft.com/office/drawing/2014/main" val="3692818971"/>
                        </a:ext>
                      </a:extLst>
                    </a:gridCol>
                    <a:gridCol w="1728470">
                      <a:extLst>
                        <a:ext uri="{9D8B030D-6E8A-4147-A177-3AD203B41FA5}">
                          <a16:colId xmlns:a16="http://schemas.microsoft.com/office/drawing/2014/main" val="585403358"/>
                        </a:ext>
                      </a:extLst>
                    </a:gridCol>
                    <a:gridCol w="1728470">
                      <a:extLst>
                        <a:ext uri="{9D8B030D-6E8A-4147-A177-3AD203B41FA5}">
                          <a16:colId xmlns:a16="http://schemas.microsoft.com/office/drawing/2014/main" val="1311638582"/>
                        </a:ext>
                      </a:extLst>
                    </a:gridCol>
                    <a:gridCol w="1728470">
                      <a:extLst>
                        <a:ext uri="{9D8B030D-6E8A-4147-A177-3AD203B41FA5}">
                          <a16:colId xmlns:a16="http://schemas.microsoft.com/office/drawing/2014/main" val="9528658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Algoritmo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Mejor caso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Caso promedio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Peor caso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Memoria adicional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43442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 err="1"/>
                            <a:t>SelectionSort</a:t>
                          </a:r>
                          <a:endParaRPr lang="es-C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3186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 err="1"/>
                            <a:t>InsertionSort</a:t>
                          </a:r>
                          <a:endParaRPr lang="es-C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74360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 err="1"/>
                            <a:t>QuickSort</a:t>
                          </a:r>
                          <a:endParaRPr lang="es-C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CL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CL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0602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i="1" dirty="0" err="1"/>
                            <a:t>MergeSort</a:t>
                          </a:r>
                          <a:endParaRPr lang="es-CL" sz="20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CL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CL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CL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9424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b="1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CL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CL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CL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L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0643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4A68CF4A-9AC6-4DAE-B1A5-C23B6573AD8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14456071"/>
                  </p:ext>
                </p:extLst>
              </p:nvPr>
            </p:nvGraphicFramePr>
            <p:xfrm>
              <a:off x="250825" y="1287463"/>
              <a:ext cx="8642350" cy="26822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728470">
                      <a:extLst>
                        <a:ext uri="{9D8B030D-6E8A-4147-A177-3AD203B41FA5}">
                          <a16:colId xmlns:a16="http://schemas.microsoft.com/office/drawing/2014/main" val="913066021"/>
                        </a:ext>
                      </a:extLst>
                    </a:gridCol>
                    <a:gridCol w="1728470">
                      <a:extLst>
                        <a:ext uri="{9D8B030D-6E8A-4147-A177-3AD203B41FA5}">
                          <a16:colId xmlns:a16="http://schemas.microsoft.com/office/drawing/2014/main" val="3692818971"/>
                        </a:ext>
                      </a:extLst>
                    </a:gridCol>
                    <a:gridCol w="1728470">
                      <a:extLst>
                        <a:ext uri="{9D8B030D-6E8A-4147-A177-3AD203B41FA5}">
                          <a16:colId xmlns:a16="http://schemas.microsoft.com/office/drawing/2014/main" val="585403358"/>
                        </a:ext>
                      </a:extLst>
                    </a:gridCol>
                    <a:gridCol w="1728470">
                      <a:extLst>
                        <a:ext uri="{9D8B030D-6E8A-4147-A177-3AD203B41FA5}">
                          <a16:colId xmlns:a16="http://schemas.microsoft.com/office/drawing/2014/main" val="1311638582"/>
                        </a:ext>
                      </a:extLst>
                    </a:gridCol>
                    <a:gridCol w="1728470">
                      <a:extLst>
                        <a:ext uri="{9D8B030D-6E8A-4147-A177-3AD203B41FA5}">
                          <a16:colId xmlns:a16="http://schemas.microsoft.com/office/drawing/2014/main" val="952865867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Algoritmo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Mejor caso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Caso promedio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Peor caso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Memoria adicional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43442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 err="1"/>
                            <a:t>SelectionSort</a:t>
                          </a:r>
                          <a:endParaRPr lang="es-C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270" t="-181250" r="-298540" b="-4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35" t="-181250" r="-200735" b="-4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540" t="-181250" r="-99270" b="-4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471" t="-181250" b="-4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1861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 err="1"/>
                            <a:t>InsertionSort</a:t>
                          </a:r>
                          <a:endParaRPr lang="es-C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270" t="-290323" r="-298540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35" t="-290323" r="-200735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540" t="-290323" r="-99270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471" t="-290323" b="-3290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43609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 err="1"/>
                            <a:t>QuickSort</a:t>
                          </a:r>
                          <a:endParaRPr lang="es-C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270" t="-390323" r="-298540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35" t="-390323" r="-200735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540" t="-390323" r="-99270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471" t="-390323" b="-2290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060262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i="1" dirty="0" err="1"/>
                            <a:t>MergeSort</a:t>
                          </a:r>
                          <a:endParaRPr lang="es-CL" sz="20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270" t="-475000" r="-298540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35" t="-475000" r="-200735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540" t="-475000" r="-99270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471" t="-475000" b="-1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194246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b="1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270" t="-593548" r="-298540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35" t="-593548" r="-200735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540" t="-593548" r="-99270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471" t="-593548" b="-25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06438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B09FC234-0C85-4AC3-89A3-C3A71CBE897B}"/>
              </a:ext>
            </a:extLst>
          </p:cNvPr>
          <p:cNvSpPr txBox="1"/>
          <p:nvPr/>
        </p:nvSpPr>
        <p:spPr>
          <a:xfrm>
            <a:off x="250184" y="4257675"/>
            <a:ext cx="86423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MergeSort</a:t>
            </a:r>
            <a:r>
              <a:rPr lang="es-C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nuestro viejo amigo de matemáticas discretas</a:t>
            </a:r>
          </a:p>
          <a:p>
            <a:endParaRPr lang="es-C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C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C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un último algoritmo que veremos esta semana</a:t>
            </a:r>
          </a:p>
        </p:txBody>
      </p:sp>
    </p:spTree>
    <p:extLst>
      <p:ext uri="{BB962C8B-B14F-4D97-AF65-F5344CB8AC3E}">
        <p14:creationId xmlns:p14="http://schemas.microsoft.com/office/powerpoint/2010/main" val="4277611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3C39A066-0573-465F-8FBC-2AD74330AD93}"/>
              </a:ext>
            </a:extLst>
          </p:cNvPr>
          <p:cNvSpPr/>
          <p:nvPr/>
        </p:nvSpPr>
        <p:spPr>
          <a:xfrm>
            <a:off x="3728271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F124382-28AD-45B4-A260-ECC2711BDE73}"/>
              </a:ext>
            </a:extLst>
          </p:cNvPr>
          <p:cNvSpPr/>
          <p:nvPr/>
        </p:nvSpPr>
        <p:spPr>
          <a:xfrm>
            <a:off x="848546" y="4723129"/>
            <a:ext cx="630000" cy="63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EE0875D-E72B-486C-A10E-DDE5961FCBB2}"/>
              </a:ext>
            </a:extLst>
          </p:cNvPr>
          <p:cNvSpPr/>
          <p:nvPr/>
        </p:nvSpPr>
        <p:spPr>
          <a:xfrm>
            <a:off x="2288408" y="4723129"/>
            <a:ext cx="630000" cy="63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06407C7-83EB-47FF-97E8-9341760B9366}"/>
              </a:ext>
            </a:extLst>
          </p:cNvPr>
          <p:cNvSpPr/>
          <p:nvPr/>
        </p:nvSpPr>
        <p:spPr>
          <a:xfrm>
            <a:off x="3008339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082E56D-387A-4139-BA75-5A2B9427FA0F}"/>
              </a:ext>
            </a:extLst>
          </p:cNvPr>
          <p:cNvSpPr/>
          <p:nvPr/>
        </p:nvSpPr>
        <p:spPr>
          <a:xfrm>
            <a:off x="1568476" y="4723129"/>
            <a:ext cx="630000" cy="63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B86F1E7-ACA2-4FE7-9D50-F33E8062DD04}"/>
              </a:ext>
            </a:extLst>
          </p:cNvPr>
          <p:cNvSpPr/>
          <p:nvPr/>
        </p:nvSpPr>
        <p:spPr>
          <a:xfrm>
            <a:off x="6614346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4BF258E-2D8F-4B0B-8C64-0604C688275E}"/>
              </a:ext>
            </a:extLst>
          </p:cNvPr>
          <p:cNvSpPr/>
          <p:nvPr/>
        </p:nvSpPr>
        <p:spPr>
          <a:xfrm>
            <a:off x="5168383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F84DADF-BDD2-4BA6-9170-4B4F296CF7AB}"/>
              </a:ext>
            </a:extLst>
          </p:cNvPr>
          <p:cNvSpPr/>
          <p:nvPr/>
        </p:nvSpPr>
        <p:spPr>
          <a:xfrm>
            <a:off x="4449816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61DF49B-40BC-4C8D-83CB-B95B3FB9272F}"/>
              </a:ext>
            </a:extLst>
          </p:cNvPr>
          <p:cNvSpPr/>
          <p:nvPr/>
        </p:nvSpPr>
        <p:spPr>
          <a:xfrm>
            <a:off x="5886950" y="4716657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B8D6051-BFDF-491C-9ED9-6119A6894DC8}"/>
              </a:ext>
            </a:extLst>
          </p:cNvPr>
          <p:cNvSpPr/>
          <p:nvPr/>
        </p:nvSpPr>
        <p:spPr>
          <a:xfrm>
            <a:off x="4186017" y="899753"/>
            <a:ext cx="753304" cy="75330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rgbClr val="FF0000"/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6E53FAC-84B0-415D-BD3A-B683BB4E782C}"/>
              </a:ext>
            </a:extLst>
          </p:cNvPr>
          <p:cNvCxnSpPr>
            <a:cxnSpLocks/>
            <a:stCxn id="112" idx="5"/>
            <a:endCxn id="120" idx="0"/>
          </p:cNvCxnSpPr>
          <p:nvPr/>
        </p:nvCxnSpPr>
        <p:spPr>
          <a:xfrm>
            <a:off x="4829002" y="1542738"/>
            <a:ext cx="1308560" cy="276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CE78D10-DCB7-44A3-A94C-EF0DEC2EB667}"/>
              </a:ext>
            </a:extLst>
          </p:cNvPr>
          <p:cNvCxnSpPr>
            <a:cxnSpLocks/>
            <a:stCxn id="112" idx="3"/>
            <a:endCxn id="115" idx="0"/>
          </p:cNvCxnSpPr>
          <p:nvPr/>
        </p:nvCxnSpPr>
        <p:spPr>
          <a:xfrm flipH="1">
            <a:off x="3080849" y="1542738"/>
            <a:ext cx="1215487" cy="266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7EF5137A-88C6-4B6B-B8E0-ACC08604248C}"/>
              </a:ext>
            </a:extLst>
          </p:cNvPr>
          <p:cNvSpPr/>
          <p:nvPr/>
        </p:nvSpPr>
        <p:spPr>
          <a:xfrm>
            <a:off x="2704197" y="1809299"/>
            <a:ext cx="753304" cy="75330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rgbClr val="FF0000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B131E21-BE2A-4658-B0F8-36F9965E289B}"/>
              </a:ext>
            </a:extLst>
          </p:cNvPr>
          <p:cNvSpPr/>
          <p:nvPr/>
        </p:nvSpPr>
        <p:spPr>
          <a:xfrm>
            <a:off x="1817725" y="273335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5D19E50A-A334-401D-9E40-542357E7A067}"/>
              </a:ext>
            </a:extLst>
          </p:cNvPr>
          <p:cNvSpPr/>
          <p:nvPr/>
        </p:nvSpPr>
        <p:spPr>
          <a:xfrm>
            <a:off x="3518152" y="2727945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23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AC2036C-F6A4-410E-8176-C7D326B96DF8}"/>
              </a:ext>
            </a:extLst>
          </p:cNvPr>
          <p:cNvCxnSpPr>
            <a:cxnSpLocks/>
            <a:stCxn id="115" idx="3"/>
            <a:endCxn id="116" idx="0"/>
          </p:cNvCxnSpPr>
          <p:nvPr/>
        </p:nvCxnSpPr>
        <p:spPr>
          <a:xfrm flipH="1">
            <a:off x="2194377" y="2452284"/>
            <a:ext cx="620139" cy="281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1F27A62-48DF-4337-B34C-B34AA63D09A1}"/>
              </a:ext>
            </a:extLst>
          </p:cNvPr>
          <p:cNvCxnSpPr>
            <a:cxnSpLocks/>
            <a:stCxn id="117" idx="0"/>
            <a:endCxn id="115" idx="5"/>
          </p:cNvCxnSpPr>
          <p:nvPr/>
        </p:nvCxnSpPr>
        <p:spPr>
          <a:xfrm flipH="1" flipV="1">
            <a:off x="3347182" y="2452284"/>
            <a:ext cx="547622" cy="275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0436321C-35B6-4A48-931E-1A0B2F2EBA4A}"/>
              </a:ext>
            </a:extLst>
          </p:cNvPr>
          <p:cNvSpPr/>
          <p:nvPr/>
        </p:nvSpPr>
        <p:spPr>
          <a:xfrm>
            <a:off x="5760910" y="1819436"/>
            <a:ext cx="753304" cy="75330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779B3BB-AAF9-48BD-96C0-3624418DE6D9}"/>
              </a:ext>
            </a:extLst>
          </p:cNvPr>
          <p:cNvSpPr/>
          <p:nvPr/>
        </p:nvSpPr>
        <p:spPr>
          <a:xfrm>
            <a:off x="4870335" y="272596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08C07A8-F835-4D24-831A-6EC2327E4A03}"/>
              </a:ext>
            </a:extLst>
          </p:cNvPr>
          <p:cNvSpPr/>
          <p:nvPr/>
        </p:nvSpPr>
        <p:spPr>
          <a:xfrm>
            <a:off x="6634164" y="272596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17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3CBAFB2-60F7-4A67-89A8-88ADF4795CE1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5246987" y="2462421"/>
            <a:ext cx="624242" cy="26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68DEC95-C92C-4C98-9B20-FCC5915F0F96}"/>
              </a:ext>
            </a:extLst>
          </p:cNvPr>
          <p:cNvCxnSpPr>
            <a:cxnSpLocks/>
            <a:stCxn id="122" idx="0"/>
            <a:endCxn id="120" idx="5"/>
          </p:cNvCxnSpPr>
          <p:nvPr/>
        </p:nvCxnSpPr>
        <p:spPr>
          <a:xfrm flipH="1" flipV="1">
            <a:off x="6403895" y="2462421"/>
            <a:ext cx="606921" cy="26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53461C41-A170-46A5-82C2-0B6F8E9BB197}"/>
              </a:ext>
            </a:extLst>
          </p:cNvPr>
          <p:cNvSpPr/>
          <p:nvPr/>
        </p:nvSpPr>
        <p:spPr>
          <a:xfrm>
            <a:off x="1379421" y="367125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9FF99A4-A83B-4DC3-ACA1-FDD43502A0CA}"/>
              </a:ext>
            </a:extLst>
          </p:cNvPr>
          <p:cNvSpPr/>
          <p:nvPr/>
        </p:nvSpPr>
        <p:spPr>
          <a:xfrm>
            <a:off x="2226756" y="367125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3C27AAB-8265-4B9C-8220-6CB16D590234}"/>
              </a:ext>
            </a:extLst>
          </p:cNvPr>
          <p:cNvCxnSpPr>
            <a:cxnSpLocks/>
            <a:stCxn id="116" idx="3"/>
            <a:endCxn id="125" idx="0"/>
          </p:cNvCxnSpPr>
          <p:nvPr/>
        </p:nvCxnSpPr>
        <p:spPr>
          <a:xfrm flipH="1">
            <a:off x="1756073" y="3376344"/>
            <a:ext cx="171971" cy="294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13B83FF-E917-4D63-ABED-A81671914DDB}"/>
              </a:ext>
            </a:extLst>
          </p:cNvPr>
          <p:cNvCxnSpPr>
            <a:cxnSpLocks/>
            <a:stCxn id="116" idx="5"/>
            <a:endCxn id="126" idx="0"/>
          </p:cNvCxnSpPr>
          <p:nvPr/>
        </p:nvCxnSpPr>
        <p:spPr>
          <a:xfrm>
            <a:off x="2460710" y="3376344"/>
            <a:ext cx="142698" cy="294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470D651F-0898-4D0F-8359-ECF310B1CCF8}"/>
              </a:ext>
            </a:extLst>
          </p:cNvPr>
          <p:cNvSpPr txBox="1"/>
          <p:nvPr/>
        </p:nvSpPr>
        <p:spPr>
          <a:xfrm>
            <a:off x="1001412" y="5346657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6EC593E-B310-488E-861B-C7610F452785}"/>
              </a:ext>
            </a:extLst>
          </p:cNvPr>
          <p:cNvSpPr txBox="1"/>
          <p:nvPr/>
        </p:nvSpPr>
        <p:spPr>
          <a:xfrm>
            <a:off x="1731509" y="5353129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26AC91-455C-4E77-942E-D69DE54FD24C}"/>
              </a:ext>
            </a:extLst>
          </p:cNvPr>
          <p:cNvSpPr txBox="1"/>
          <p:nvPr/>
        </p:nvSpPr>
        <p:spPr>
          <a:xfrm>
            <a:off x="2460710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465BF4C-ABC9-4CC6-A73E-A2C8CC74B275}"/>
              </a:ext>
            </a:extLst>
          </p:cNvPr>
          <p:cNvSpPr txBox="1"/>
          <p:nvPr/>
        </p:nvSpPr>
        <p:spPr>
          <a:xfrm>
            <a:off x="3179069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9B2E3A9-E046-4325-9F33-8D9F31167CFE}"/>
              </a:ext>
            </a:extLst>
          </p:cNvPr>
          <p:cNvSpPr txBox="1"/>
          <p:nvPr/>
        </p:nvSpPr>
        <p:spPr>
          <a:xfrm>
            <a:off x="3894804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404615B-8D3E-4089-AD8F-0225C86092EE}"/>
              </a:ext>
            </a:extLst>
          </p:cNvPr>
          <p:cNvSpPr txBox="1"/>
          <p:nvPr/>
        </p:nvSpPr>
        <p:spPr>
          <a:xfrm>
            <a:off x="4608040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6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7ADFB34-0CA1-4AFE-AFE0-98D49CD25834}"/>
              </a:ext>
            </a:extLst>
          </p:cNvPr>
          <p:cNvSpPr txBox="1"/>
          <p:nvPr/>
        </p:nvSpPr>
        <p:spPr>
          <a:xfrm>
            <a:off x="5318986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7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235C623-6A96-4892-A878-DE7CFE2B179F}"/>
              </a:ext>
            </a:extLst>
          </p:cNvPr>
          <p:cNvSpPr txBox="1"/>
          <p:nvPr/>
        </p:nvSpPr>
        <p:spPr>
          <a:xfrm>
            <a:off x="6029932" y="5347830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80442A4-50F1-4EFF-85F0-F25062B29549}"/>
              </a:ext>
            </a:extLst>
          </p:cNvPr>
          <p:cNvSpPr txBox="1"/>
          <p:nvPr/>
        </p:nvSpPr>
        <p:spPr>
          <a:xfrm>
            <a:off x="6748291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9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EED2EEB2-ADBE-41D9-BCD7-C875222F7CD6}"/>
              </a:ext>
            </a:extLst>
          </p:cNvPr>
          <p:cNvCxnSpPr>
            <a:cxnSpLocks/>
            <a:stCxn id="112" idx="2"/>
            <a:endCxn id="115" idx="1"/>
          </p:cNvCxnSpPr>
          <p:nvPr/>
        </p:nvCxnSpPr>
        <p:spPr>
          <a:xfrm rot="10800000" flipV="1">
            <a:off x="2814517" y="1276404"/>
            <a:ext cx="1371501" cy="643213"/>
          </a:xfrm>
          <a:prstGeom prst="curvedConnector2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BD574979-40FC-4AF2-BA74-0AB186DE693D}"/>
              </a:ext>
            </a:extLst>
          </p:cNvPr>
          <p:cNvCxnSpPr>
            <a:cxnSpLocks/>
            <a:stCxn id="115" idx="6"/>
            <a:endCxn id="112" idx="4"/>
          </p:cNvCxnSpPr>
          <p:nvPr/>
        </p:nvCxnSpPr>
        <p:spPr>
          <a:xfrm flipV="1">
            <a:off x="3457501" y="1653057"/>
            <a:ext cx="1105168" cy="532894"/>
          </a:xfrm>
          <a:prstGeom prst="curvedConnector2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639050-15DA-44DB-A104-929F7189437B}"/>
              </a:ext>
            </a:extLst>
          </p:cNvPr>
          <p:cNvSpPr txBox="1"/>
          <p:nvPr/>
        </p:nvSpPr>
        <p:spPr>
          <a:xfrm>
            <a:off x="3008339" y="1017534"/>
            <a:ext cx="565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FCD115-6B99-4814-AD3E-E48336EA41E7}"/>
              </a:ext>
            </a:extLst>
          </p:cNvPr>
          <p:cNvSpPr txBox="1"/>
          <p:nvPr/>
        </p:nvSpPr>
        <p:spPr>
          <a:xfrm>
            <a:off x="3911236" y="1999946"/>
            <a:ext cx="565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FF0000"/>
                </a:solidFill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4086307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3C39A066-0573-465F-8FBC-2AD74330AD93}"/>
              </a:ext>
            </a:extLst>
          </p:cNvPr>
          <p:cNvSpPr/>
          <p:nvPr/>
        </p:nvSpPr>
        <p:spPr>
          <a:xfrm>
            <a:off x="3728271" y="4723129"/>
            <a:ext cx="630000" cy="63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F124382-28AD-45B4-A260-ECC2711BDE73}"/>
              </a:ext>
            </a:extLst>
          </p:cNvPr>
          <p:cNvSpPr/>
          <p:nvPr/>
        </p:nvSpPr>
        <p:spPr>
          <a:xfrm>
            <a:off x="848546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EE0875D-E72B-486C-A10E-DDE5961FCBB2}"/>
              </a:ext>
            </a:extLst>
          </p:cNvPr>
          <p:cNvSpPr/>
          <p:nvPr/>
        </p:nvSpPr>
        <p:spPr>
          <a:xfrm>
            <a:off x="2288408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06407C7-83EB-47FF-97E8-9341760B9366}"/>
              </a:ext>
            </a:extLst>
          </p:cNvPr>
          <p:cNvSpPr/>
          <p:nvPr/>
        </p:nvSpPr>
        <p:spPr>
          <a:xfrm>
            <a:off x="3008339" y="4723129"/>
            <a:ext cx="630000" cy="63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082E56D-387A-4139-BA75-5A2B9427FA0F}"/>
              </a:ext>
            </a:extLst>
          </p:cNvPr>
          <p:cNvSpPr/>
          <p:nvPr/>
        </p:nvSpPr>
        <p:spPr>
          <a:xfrm>
            <a:off x="1568476" y="4723129"/>
            <a:ext cx="630000" cy="63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B86F1E7-ACA2-4FE7-9D50-F33E8062DD04}"/>
              </a:ext>
            </a:extLst>
          </p:cNvPr>
          <p:cNvSpPr/>
          <p:nvPr/>
        </p:nvSpPr>
        <p:spPr>
          <a:xfrm>
            <a:off x="6614346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4BF258E-2D8F-4B0B-8C64-0604C688275E}"/>
              </a:ext>
            </a:extLst>
          </p:cNvPr>
          <p:cNvSpPr/>
          <p:nvPr/>
        </p:nvSpPr>
        <p:spPr>
          <a:xfrm>
            <a:off x="5168383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F84DADF-BDD2-4BA6-9170-4B4F296CF7AB}"/>
              </a:ext>
            </a:extLst>
          </p:cNvPr>
          <p:cNvSpPr/>
          <p:nvPr/>
        </p:nvSpPr>
        <p:spPr>
          <a:xfrm>
            <a:off x="4449816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61DF49B-40BC-4C8D-83CB-B95B3FB9272F}"/>
              </a:ext>
            </a:extLst>
          </p:cNvPr>
          <p:cNvSpPr/>
          <p:nvPr/>
        </p:nvSpPr>
        <p:spPr>
          <a:xfrm>
            <a:off x="5886950" y="4716657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B8D6051-BFDF-491C-9ED9-6119A6894DC8}"/>
              </a:ext>
            </a:extLst>
          </p:cNvPr>
          <p:cNvSpPr/>
          <p:nvPr/>
        </p:nvSpPr>
        <p:spPr>
          <a:xfrm>
            <a:off x="4186017" y="899753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29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6E53FAC-84B0-415D-BD3A-B683BB4E782C}"/>
              </a:ext>
            </a:extLst>
          </p:cNvPr>
          <p:cNvCxnSpPr>
            <a:cxnSpLocks/>
            <a:stCxn id="112" idx="5"/>
            <a:endCxn id="120" idx="0"/>
          </p:cNvCxnSpPr>
          <p:nvPr/>
        </p:nvCxnSpPr>
        <p:spPr>
          <a:xfrm>
            <a:off x="4829002" y="1542738"/>
            <a:ext cx="1308560" cy="276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CE78D10-DCB7-44A3-A94C-EF0DEC2EB667}"/>
              </a:ext>
            </a:extLst>
          </p:cNvPr>
          <p:cNvCxnSpPr>
            <a:cxnSpLocks/>
            <a:stCxn id="112" idx="3"/>
            <a:endCxn id="115" idx="0"/>
          </p:cNvCxnSpPr>
          <p:nvPr/>
        </p:nvCxnSpPr>
        <p:spPr>
          <a:xfrm flipH="1">
            <a:off x="3080849" y="1542738"/>
            <a:ext cx="1215487" cy="266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7EF5137A-88C6-4B6B-B8E0-ACC08604248C}"/>
              </a:ext>
            </a:extLst>
          </p:cNvPr>
          <p:cNvSpPr/>
          <p:nvPr/>
        </p:nvSpPr>
        <p:spPr>
          <a:xfrm>
            <a:off x="2704197" y="1809299"/>
            <a:ext cx="753304" cy="75330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B131E21-BE2A-4658-B0F8-36F9965E289B}"/>
              </a:ext>
            </a:extLst>
          </p:cNvPr>
          <p:cNvSpPr/>
          <p:nvPr/>
        </p:nvSpPr>
        <p:spPr>
          <a:xfrm>
            <a:off x="1817725" y="2733359"/>
            <a:ext cx="753304" cy="75330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5D19E50A-A334-401D-9E40-542357E7A067}"/>
              </a:ext>
            </a:extLst>
          </p:cNvPr>
          <p:cNvSpPr/>
          <p:nvPr/>
        </p:nvSpPr>
        <p:spPr>
          <a:xfrm>
            <a:off x="3518152" y="2727945"/>
            <a:ext cx="753304" cy="75330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23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AC2036C-F6A4-410E-8176-C7D326B96DF8}"/>
              </a:ext>
            </a:extLst>
          </p:cNvPr>
          <p:cNvCxnSpPr>
            <a:cxnSpLocks/>
            <a:stCxn id="115" idx="3"/>
            <a:endCxn id="116" idx="0"/>
          </p:cNvCxnSpPr>
          <p:nvPr/>
        </p:nvCxnSpPr>
        <p:spPr>
          <a:xfrm flipH="1">
            <a:off x="2194377" y="2452284"/>
            <a:ext cx="620139" cy="281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1F27A62-48DF-4337-B34C-B34AA63D09A1}"/>
              </a:ext>
            </a:extLst>
          </p:cNvPr>
          <p:cNvCxnSpPr>
            <a:cxnSpLocks/>
            <a:stCxn id="117" idx="0"/>
            <a:endCxn id="115" idx="5"/>
          </p:cNvCxnSpPr>
          <p:nvPr/>
        </p:nvCxnSpPr>
        <p:spPr>
          <a:xfrm flipH="1" flipV="1">
            <a:off x="3347182" y="2452284"/>
            <a:ext cx="547622" cy="275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0436321C-35B6-4A48-931E-1A0B2F2EBA4A}"/>
              </a:ext>
            </a:extLst>
          </p:cNvPr>
          <p:cNvSpPr/>
          <p:nvPr/>
        </p:nvSpPr>
        <p:spPr>
          <a:xfrm>
            <a:off x="5760910" y="1819436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779B3BB-AAF9-48BD-96C0-3624418DE6D9}"/>
              </a:ext>
            </a:extLst>
          </p:cNvPr>
          <p:cNvSpPr/>
          <p:nvPr/>
        </p:nvSpPr>
        <p:spPr>
          <a:xfrm>
            <a:off x="4870335" y="272596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08C07A8-F835-4D24-831A-6EC2327E4A03}"/>
              </a:ext>
            </a:extLst>
          </p:cNvPr>
          <p:cNvSpPr/>
          <p:nvPr/>
        </p:nvSpPr>
        <p:spPr>
          <a:xfrm>
            <a:off x="6634164" y="272596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17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3CBAFB2-60F7-4A67-89A8-88ADF4795CE1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5246987" y="2462421"/>
            <a:ext cx="624242" cy="26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68DEC95-C92C-4C98-9B20-FCC5915F0F96}"/>
              </a:ext>
            </a:extLst>
          </p:cNvPr>
          <p:cNvCxnSpPr>
            <a:cxnSpLocks/>
            <a:stCxn id="122" idx="0"/>
            <a:endCxn id="120" idx="5"/>
          </p:cNvCxnSpPr>
          <p:nvPr/>
        </p:nvCxnSpPr>
        <p:spPr>
          <a:xfrm flipH="1" flipV="1">
            <a:off x="6403895" y="2462421"/>
            <a:ext cx="606921" cy="26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53461C41-A170-46A5-82C2-0B6F8E9BB197}"/>
              </a:ext>
            </a:extLst>
          </p:cNvPr>
          <p:cNvSpPr/>
          <p:nvPr/>
        </p:nvSpPr>
        <p:spPr>
          <a:xfrm>
            <a:off x="1379421" y="367125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9FF99A4-A83B-4DC3-ACA1-FDD43502A0CA}"/>
              </a:ext>
            </a:extLst>
          </p:cNvPr>
          <p:cNvSpPr/>
          <p:nvPr/>
        </p:nvSpPr>
        <p:spPr>
          <a:xfrm>
            <a:off x="2226756" y="367125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3C27AAB-8265-4B9C-8220-6CB16D590234}"/>
              </a:ext>
            </a:extLst>
          </p:cNvPr>
          <p:cNvCxnSpPr>
            <a:cxnSpLocks/>
            <a:stCxn id="116" idx="3"/>
            <a:endCxn id="125" idx="0"/>
          </p:cNvCxnSpPr>
          <p:nvPr/>
        </p:nvCxnSpPr>
        <p:spPr>
          <a:xfrm flipH="1">
            <a:off x="1756073" y="3376344"/>
            <a:ext cx="171971" cy="294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13B83FF-E917-4D63-ABED-A81671914DDB}"/>
              </a:ext>
            </a:extLst>
          </p:cNvPr>
          <p:cNvCxnSpPr>
            <a:cxnSpLocks/>
            <a:stCxn id="116" idx="5"/>
            <a:endCxn id="126" idx="0"/>
          </p:cNvCxnSpPr>
          <p:nvPr/>
        </p:nvCxnSpPr>
        <p:spPr>
          <a:xfrm>
            <a:off x="2460710" y="3376344"/>
            <a:ext cx="142698" cy="294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470D651F-0898-4D0F-8359-ECF310B1CCF8}"/>
              </a:ext>
            </a:extLst>
          </p:cNvPr>
          <p:cNvSpPr txBox="1"/>
          <p:nvPr/>
        </p:nvSpPr>
        <p:spPr>
          <a:xfrm>
            <a:off x="1001412" y="5346657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6EC593E-B310-488E-861B-C7610F452785}"/>
              </a:ext>
            </a:extLst>
          </p:cNvPr>
          <p:cNvSpPr txBox="1"/>
          <p:nvPr/>
        </p:nvSpPr>
        <p:spPr>
          <a:xfrm>
            <a:off x="1731509" y="5353129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26AC91-455C-4E77-942E-D69DE54FD24C}"/>
              </a:ext>
            </a:extLst>
          </p:cNvPr>
          <p:cNvSpPr txBox="1"/>
          <p:nvPr/>
        </p:nvSpPr>
        <p:spPr>
          <a:xfrm>
            <a:off x="2460710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465BF4C-ABC9-4CC6-A73E-A2C8CC74B275}"/>
              </a:ext>
            </a:extLst>
          </p:cNvPr>
          <p:cNvSpPr txBox="1"/>
          <p:nvPr/>
        </p:nvSpPr>
        <p:spPr>
          <a:xfrm>
            <a:off x="3179069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9B2E3A9-E046-4325-9F33-8D9F31167CFE}"/>
              </a:ext>
            </a:extLst>
          </p:cNvPr>
          <p:cNvSpPr txBox="1"/>
          <p:nvPr/>
        </p:nvSpPr>
        <p:spPr>
          <a:xfrm>
            <a:off x="3894804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404615B-8D3E-4089-AD8F-0225C86092EE}"/>
              </a:ext>
            </a:extLst>
          </p:cNvPr>
          <p:cNvSpPr txBox="1"/>
          <p:nvPr/>
        </p:nvSpPr>
        <p:spPr>
          <a:xfrm>
            <a:off x="4608040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6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7ADFB34-0CA1-4AFE-AFE0-98D49CD25834}"/>
              </a:ext>
            </a:extLst>
          </p:cNvPr>
          <p:cNvSpPr txBox="1"/>
          <p:nvPr/>
        </p:nvSpPr>
        <p:spPr>
          <a:xfrm>
            <a:off x="5318986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7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235C623-6A96-4892-A878-DE7CFE2B179F}"/>
              </a:ext>
            </a:extLst>
          </p:cNvPr>
          <p:cNvSpPr txBox="1"/>
          <p:nvPr/>
        </p:nvSpPr>
        <p:spPr>
          <a:xfrm>
            <a:off x="6029932" y="5347830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80442A4-50F1-4EFF-85F0-F25062B29549}"/>
              </a:ext>
            </a:extLst>
          </p:cNvPr>
          <p:cNvSpPr txBox="1"/>
          <p:nvPr/>
        </p:nvSpPr>
        <p:spPr>
          <a:xfrm>
            <a:off x="6748291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68318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3C39A066-0573-465F-8FBC-2AD74330AD93}"/>
              </a:ext>
            </a:extLst>
          </p:cNvPr>
          <p:cNvSpPr/>
          <p:nvPr/>
        </p:nvSpPr>
        <p:spPr>
          <a:xfrm>
            <a:off x="3728271" y="4723129"/>
            <a:ext cx="630000" cy="63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F124382-28AD-45B4-A260-ECC2711BDE73}"/>
              </a:ext>
            </a:extLst>
          </p:cNvPr>
          <p:cNvSpPr/>
          <p:nvPr/>
        </p:nvSpPr>
        <p:spPr>
          <a:xfrm>
            <a:off x="848546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EE0875D-E72B-486C-A10E-DDE5961FCBB2}"/>
              </a:ext>
            </a:extLst>
          </p:cNvPr>
          <p:cNvSpPr/>
          <p:nvPr/>
        </p:nvSpPr>
        <p:spPr>
          <a:xfrm>
            <a:off x="2288408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06407C7-83EB-47FF-97E8-9341760B9366}"/>
              </a:ext>
            </a:extLst>
          </p:cNvPr>
          <p:cNvSpPr/>
          <p:nvPr/>
        </p:nvSpPr>
        <p:spPr>
          <a:xfrm>
            <a:off x="3008339" y="4723129"/>
            <a:ext cx="630000" cy="63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082E56D-387A-4139-BA75-5A2B9427FA0F}"/>
              </a:ext>
            </a:extLst>
          </p:cNvPr>
          <p:cNvSpPr/>
          <p:nvPr/>
        </p:nvSpPr>
        <p:spPr>
          <a:xfrm>
            <a:off x="1568476" y="4723129"/>
            <a:ext cx="630000" cy="63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B86F1E7-ACA2-4FE7-9D50-F33E8062DD04}"/>
              </a:ext>
            </a:extLst>
          </p:cNvPr>
          <p:cNvSpPr/>
          <p:nvPr/>
        </p:nvSpPr>
        <p:spPr>
          <a:xfrm>
            <a:off x="6614346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4BF258E-2D8F-4B0B-8C64-0604C688275E}"/>
              </a:ext>
            </a:extLst>
          </p:cNvPr>
          <p:cNvSpPr/>
          <p:nvPr/>
        </p:nvSpPr>
        <p:spPr>
          <a:xfrm>
            <a:off x="5168383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F84DADF-BDD2-4BA6-9170-4B4F296CF7AB}"/>
              </a:ext>
            </a:extLst>
          </p:cNvPr>
          <p:cNvSpPr/>
          <p:nvPr/>
        </p:nvSpPr>
        <p:spPr>
          <a:xfrm>
            <a:off x="4449816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61DF49B-40BC-4C8D-83CB-B95B3FB9272F}"/>
              </a:ext>
            </a:extLst>
          </p:cNvPr>
          <p:cNvSpPr/>
          <p:nvPr/>
        </p:nvSpPr>
        <p:spPr>
          <a:xfrm>
            <a:off x="5886950" y="4716657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B8D6051-BFDF-491C-9ED9-6119A6894DC8}"/>
              </a:ext>
            </a:extLst>
          </p:cNvPr>
          <p:cNvSpPr/>
          <p:nvPr/>
        </p:nvSpPr>
        <p:spPr>
          <a:xfrm>
            <a:off x="4186017" y="899753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29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6E53FAC-84B0-415D-BD3A-B683BB4E782C}"/>
              </a:ext>
            </a:extLst>
          </p:cNvPr>
          <p:cNvCxnSpPr>
            <a:cxnSpLocks/>
            <a:stCxn id="112" idx="5"/>
            <a:endCxn id="120" idx="0"/>
          </p:cNvCxnSpPr>
          <p:nvPr/>
        </p:nvCxnSpPr>
        <p:spPr>
          <a:xfrm>
            <a:off x="4829002" y="1542738"/>
            <a:ext cx="1308560" cy="276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CE78D10-DCB7-44A3-A94C-EF0DEC2EB667}"/>
              </a:ext>
            </a:extLst>
          </p:cNvPr>
          <p:cNvCxnSpPr>
            <a:cxnSpLocks/>
            <a:stCxn id="112" idx="3"/>
            <a:endCxn id="115" idx="0"/>
          </p:cNvCxnSpPr>
          <p:nvPr/>
        </p:nvCxnSpPr>
        <p:spPr>
          <a:xfrm flipH="1">
            <a:off x="3080849" y="1542738"/>
            <a:ext cx="1215487" cy="266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7EF5137A-88C6-4B6B-B8E0-ACC08604248C}"/>
              </a:ext>
            </a:extLst>
          </p:cNvPr>
          <p:cNvSpPr/>
          <p:nvPr/>
        </p:nvSpPr>
        <p:spPr>
          <a:xfrm>
            <a:off x="2704197" y="1809299"/>
            <a:ext cx="753304" cy="75330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rgbClr val="FF0000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B131E21-BE2A-4658-B0F8-36F9965E289B}"/>
              </a:ext>
            </a:extLst>
          </p:cNvPr>
          <p:cNvSpPr/>
          <p:nvPr/>
        </p:nvSpPr>
        <p:spPr>
          <a:xfrm>
            <a:off x="1817725" y="2733359"/>
            <a:ext cx="753304" cy="75330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5D19E50A-A334-401D-9E40-542357E7A067}"/>
              </a:ext>
            </a:extLst>
          </p:cNvPr>
          <p:cNvSpPr/>
          <p:nvPr/>
        </p:nvSpPr>
        <p:spPr>
          <a:xfrm>
            <a:off x="3518152" y="2727945"/>
            <a:ext cx="753304" cy="75330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rgbClr val="FF0000"/>
              </a:solidFill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AC2036C-F6A4-410E-8176-C7D326B96DF8}"/>
              </a:ext>
            </a:extLst>
          </p:cNvPr>
          <p:cNvCxnSpPr>
            <a:cxnSpLocks/>
            <a:stCxn id="115" idx="3"/>
            <a:endCxn id="116" idx="0"/>
          </p:cNvCxnSpPr>
          <p:nvPr/>
        </p:nvCxnSpPr>
        <p:spPr>
          <a:xfrm flipH="1">
            <a:off x="2194377" y="2452284"/>
            <a:ext cx="620139" cy="281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1F27A62-48DF-4337-B34C-B34AA63D09A1}"/>
              </a:ext>
            </a:extLst>
          </p:cNvPr>
          <p:cNvCxnSpPr>
            <a:cxnSpLocks/>
            <a:stCxn id="117" idx="0"/>
            <a:endCxn id="115" idx="5"/>
          </p:cNvCxnSpPr>
          <p:nvPr/>
        </p:nvCxnSpPr>
        <p:spPr>
          <a:xfrm flipH="1" flipV="1">
            <a:off x="3347182" y="2452284"/>
            <a:ext cx="547622" cy="275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0436321C-35B6-4A48-931E-1A0B2F2EBA4A}"/>
              </a:ext>
            </a:extLst>
          </p:cNvPr>
          <p:cNvSpPr/>
          <p:nvPr/>
        </p:nvSpPr>
        <p:spPr>
          <a:xfrm>
            <a:off x="5760910" y="1819436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779B3BB-AAF9-48BD-96C0-3624418DE6D9}"/>
              </a:ext>
            </a:extLst>
          </p:cNvPr>
          <p:cNvSpPr/>
          <p:nvPr/>
        </p:nvSpPr>
        <p:spPr>
          <a:xfrm>
            <a:off x="4870335" y="272596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08C07A8-F835-4D24-831A-6EC2327E4A03}"/>
              </a:ext>
            </a:extLst>
          </p:cNvPr>
          <p:cNvSpPr/>
          <p:nvPr/>
        </p:nvSpPr>
        <p:spPr>
          <a:xfrm>
            <a:off x="6634164" y="272596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17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3CBAFB2-60F7-4A67-89A8-88ADF4795CE1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5246987" y="2462421"/>
            <a:ext cx="624242" cy="26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68DEC95-C92C-4C98-9B20-FCC5915F0F96}"/>
              </a:ext>
            </a:extLst>
          </p:cNvPr>
          <p:cNvCxnSpPr>
            <a:cxnSpLocks/>
            <a:stCxn id="122" idx="0"/>
            <a:endCxn id="120" idx="5"/>
          </p:cNvCxnSpPr>
          <p:nvPr/>
        </p:nvCxnSpPr>
        <p:spPr>
          <a:xfrm flipH="1" flipV="1">
            <a:off x="6403895" y="2462421"/>
            <a:ext cx="606921" cy="26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53461C41-A170-46A5-82C2-0B6F8E9BB197}"/>
              </a:ext>
            </a:extLst>
          </p:cNvPr>
          <p:cNvSpPr/>
          <p:nvPr/>
        </p:nvSpPr>
        <p:spPr>
          <a:xfrm>
            <a:off x="1379421" y="367125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9FF99A4-A83B-4DC3-ACA1-FDD43502A0CA}"/>
              </a:ext>
            </a:extLst>
          </p:cNvPr>
          <p:cNvSpPr/>
          <p:nvPr/>
        </p:nvSpPr>
        <p:spPr>
          <a:xfrm>
            <a:off x="2226756" y="367125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3C27AAB-8265-4B9C-8220-6CB16D590234}"/>
              </a:ext>
            </a:extLst>
          </p:cNvPr>
          <p:cNvCxnSpPr>
            <a:cxnSpLocks/>
            <a:stCxn id="116" idx="3"/>
            <a:endCxn id="125" idx="0"/>
          </p:cNvCxnSpPr>
          <p:nvPr/>
        </p:nvCxnSpPr>
        <p:spPr>
          <a:xfrm flipH="1">
            <a:off x="1756073" y="3376344"/>
            <a:ext cx="171971" cy="294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13B83FF-E917-4D63-ABED-A81671914DDB}"/>
              </a:ext>
            </a:extLst>
          </p:cNvPr>
          <p:cNvCxnSpPr>
            <a:cxnSpLocks/>
            <a:stCxn id="116" idx="5"/>
            <a:endCxn id="126" idx="0"/>
          </p:cNvCxnSpPr>
          <p:nvPr/>
        </p:nvCxnSpPr>
        <p:spPr>
          <a:xfrm>
            <a:off x="2460710" y="3376344"/>
            <a:ext cx="142698" cy="294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470D651F-0898-4D0F-8359-ECF310B1CCF8}"/>
              </a:ext>
            </a:extLst>
          </p:cNvPr>
          <p:cNvSpPr txBox="1"/>
          <p:nvPr/>
        </p:nvSpPr>
        <p:spPr>
          <a:xfrm>
            <a:off x="1001412" y="5346657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6EC593E-B310-488E-861B-C7610F452785}"/>
              </a:ext>
            </a:extLst>
          </p:cNvPr>
          <p:cNvSpPr txBox="1"/>
          <p:nvPr/>
        </p:nvSpPr>
        <p:spPr>
          <a:xfrm>
            <a:off x="1731509" y="5353129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26AC91-455C-4E77-942E-D69DE54FD24C}"/>
              </a:ext>
            </a:extLst>
          </p:cNvPr>
          <p:cNvSpPr txBox="1"/>
          <p:nvPr/>
        </p:nvSpPr>
        <p:spPr>
          <a:xfrm>
            <a:off x="2460710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465BF4C-ABC9-4CC6-A73E-A2C8CC74B275}"/>
              </a:ext>
            </a:extLst>
          </p:cNvPr>
          <p:cNvSpPr txBox="1"/>
          <p:nvPr/>
        </p:nvSpPr>
        <p:spPr>
          <a:xfrm>
            <a:off x="3179069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9B2E3A9-E046-4325-9F33-8D9F31167CFE}"/>
              </a:ext>
            </a:extLst>
          </p:cNvPr>
          <p:cNvSpPr txBox="1"/>
          <p:nvPr/>
        </p:nvSpPr>
        <p:spPr>
          <a:xfrm>
            <a:off x="3894804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404615B-8D3E-4089-AD8F-0225C86092EE}"/>
              </a:ext>
            </a:extLst>
          </p:cNvPr>
          <p:cNvSpPr txBox="1"/>
          <p:nvPr/>
        </p:nvSpPr>
        <p:spPr>
          <a:xfrm>
            <a:off x="4608040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6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7ADFB34-0CA1-4AFE-AFE0-98D49CD25834}"/>
              </a:ext>
            </a:extLst>
          </p:cNvPr>
          <p:cNvSpPr txBox="1"/>
          <p:nvPr/>
        </p:nvSpPr>
        <p:spPr>
          <a:xfrm>
            <a:off x="5318986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7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235C623-6A96-4892-A878-DE7CFE2B179F}"/>
              </a:ext>
            </a:extLst>
          </p:cNvPr>
          <p:cNvSpPr txBox="1"/>
          <p:nvPr/>
        </p:nvSpPr>
        <p:spPr>
          <a:xfrm>
            <a:off x="6029932" y="5347830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80442A4-50F1-4EFF-85F0-F25062B29549}"/>
              </a:ext>
            </a:extLst>
          </p:cNvPr>
          <p:cNvSpPr txBox="1"/>
          <p:nvPr/>
        </p:nvSpPr>
        <p:spPr>
          <a:xfrm>
            <a:off x="6748291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9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D53AD2E0-2B08-4F48-9DE0-3683226A35A9}"/>
              </a:ext>
            </a:extLst>
          </p:cNvPr>
          <p:cNvCxnSpPr>
            <a:cxnSpLocks/>
            <a:stCxn id="115" idx="6"/>
            <a:endCxn id="117" idx="7"/>
          </p:cNvCxnSpPr>
          <p:nvPr/>
        </p:nvCxnSpPr>
        <p:spPr>
          <a:xfrm>
            <a:off x="3457501" y="2185951"/>
            <a:ext cx="703636" cy="652313"/>
          </a:xfrm>
          <a:prstGeom prst="curvedConnector2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8204822E-E2D2-4AA6-ACAE-31C59BA0416D}"/>
              </a:ext>
            </a:extLst>
          </p:cNvPr>
          <p:cNvCxnSpPr>
            <a:cxnSpLocks/>
            <a:stCxn id="117" idx="2"/>
            <a:endCxn id="115" idx="4"/>
          </p:cNvCxnSpPr>
          <p:nvPr/>
        </p:nvCxnSpPr>
        <p:spPr>
          <a:xfrm rot="10800000">
            <a:off x="3080850" y="2562603"/>
            <a:ext cx="437303" cy="541994"/>
          </a:xfrm>
          <a:prstGeom prst="curvedConnector2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A3F1F0-1EAB-42F1-9C4A-ADAFC47052F3}"/>
              </a:ext>
            </a:extLst>
          </p:cNvPr>
          <p:cNvSpPr txBox="1"/>
          <p:nvPr/>
        </p:nvSpPr>
        <p:spPr>
          <a:xfrm>
            <a:off x="3719906" y="1876173"/>
            <a:ext cx="543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AE77BA-745D-49FD-BB91-F2253165CB14}"/>
              </a:ext>
            </a:extLst>
          </p:cNvPr>
          <p:cNvSpPr txBox="1"/>
          <p:nvPr/>
        </p:nvSpPr>
        <p:spPr>
          <a:xfrm>
            <a:off x="2913606" y="2923514"/>
            <a:ext cx="53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FF0000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596539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3C39A066-0573-465F-8FBC-2AD74330AD93}"/>
              </a:ext>
            </a:extLst>
          </p:cNvPr>
          <p:cNvSpPr/>
          <p:nvPr/>
        </p:nvSpPr>
        <p:spPr>
          <a:xfrm>
            <a:off x="3728271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F124382-28AD-45B4-A260-ECC2711BDE73}"/>
              </a:ext>
            </a:extLst>
          </p:cNvPr>
          <p:cNvSpPr/>
          <p:nvPr/>
        </p:nvSpPr>
        <p:spPr>
          <a:xfrm>
            <a:off x="848546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EE0875D-E72B-486C-A10E-DDE5961FCBB2}"/>
              </a:ext>
            </a:extLst>
          </p:cNvPr>
          <p:cNvSpPr/>
          <p:nvPr/>
        </p:nvSpPr>
        <p:spPr>
          <a:xfrm>
            <a:off x="2288408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06407C7-83EB-47FF-97E8-9341760B9366}"/>
              </a:ext>
            </a:extLst>
          </p:cNvPr>
          <p:cNvSpPr/>
          <p:nvPr/>
        </p:nvSpPr>
        <p:spPr>
          <a:xfrm>
            <a:off x="3008339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082E56D-387A-4139-BA75-5A2B9427FA0F}"/>
              </a:ext>
            </a:extLst>
          </p:cNvPr>
          <p:cNvSpPr/>
          <p:nvPr/>
        </p:nvSpPr>
        <p:spPr>
          <a:xfrm>
            <a:off x="1568476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B86F1E7-ACA2-4FE7-9D50-F33E8062DD04}"/>
              </a:ext>
            </a:extLst>
          </p:cNvPr>
          <p:cNvSpPr/>
          <p:nvPr/>
        </p:nvSpPr>
        <p:spPr>
          <a:xfrm>
            <a:off x="6614346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4BF258E-2D8F-4B0B-8C64-0604C688275E}"/>
              </a:ext>
            </a:extLst>
          </p:cNvPr>
          <p:cNvSpPr/>
          <p:nvPr/>
        </p:nvSpPr>
        <p:spPr>
          <a:xfrm>
            <a:off x="5168383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F84DADF-BDD2-4BA6-9170-4B4F296CF7AB}"/>
              </a:ext>
            </a:extLst>
          </p:cNvPr>
          <p:cNvSpPr/>
          <p:nvPr/>
        </p:nvSpPr>
        <p:spPr>
          <a:xfrm>
            <a:off x="4449816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61DF49B-40BC-4C8D-83CB-B95B3FB9272F}"/>
              </a:ext>
            </a:extLst>
          </p:cNvPr>
          <p:cNvSpPr/>
          <p:nvPr/>
        </p:nvSpPr>
        <p:spPr>
          <a:xfrm>
            <a:off x="5886950" y="4716657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B8D6051-BFDF-491C-9ED9-6119A6894DC8}"/>
              </a:ext>
            </a:extLst>
          </p:cNvPr>
          <p:cNvSpPr/>
          <p:nvPr/>
        </p:nvSpPr>
        <p:spPr>
          <a:xfrm>
            <a:off x="4186017" y="899753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29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6E53FAC-84B0-415D-BD3A-B683BB4E782C}"/>
              </a:ext>
            </a:extLst>
          </p:cNvPr>
          <p:cNvCxnSpPr>
            <a:cxnSpLocks/>
            <a:stCxn id="112" idx="5"/>
            <a:endCxn id="120" idx="0"/>
          </p:cNvCxnSpPr>
          <p:nvPr/>
        </p:nvCxnSpPr>
        <p:spPr>
          <a:xfrm>
            <a:off x="4829002" y="1542738"/>
            <a:ext cx="1308560" cy="276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CE78D10-DCB7-44A3-A94C-EF0DEC2EB667}"/>
              </a:ext>
            </a:extLst>
          </p:cNvPr>
          <p:cNvCxnSpPr>
            <a:cxnSpLocks/>
            <a:stCxn id="112" idx="3"/>
            <a:endCxn id="115" idx="0"/>
          </p:cNvCxnSpPr>
          <p:nvPr/>
        </p:nvCxnSpPr>
        <p:spPr>
          <a:xfrm flipH="1">
            <a:off x="3080849" y="1542738"/>
            <a:ext cx="1215487" cy="266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7EF5137A-88C6-4B6B-B8E0-ACC08604248C}"/>
              </a:ext>
            </a:extLst>
          </p:cNvPr>
          <p:cNvSpPr/>
          <p:nvPr/>
        </p:nvSpPr>
        <p:spPr>
          <a:xfrm>
            <a:off x="2704197" y="180929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B131E21-BE2A-4658-B0F8-36F9965E289B}"/>
              </a:ext>
            </a:extLst>
          </p:cNvPr>
          <p:cNvSpPr/>
          <p:nvPr/>
        </p:nvSpPr>
        <p:spPr>
          <a:xfrm>
            <a:off x="1817725" y="273335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5D19E50A-A334-401D-9E40-542357E7A067}"/>
              </a:ext>
            </a:extLst>
          </p:cNvPr>
          <p:cNvSpPr/>
          <p:nvPr/>
        </p:nvSpPr>
        <p:spPr>
          <a:xfrm>
            <a:off x="3518152" y="2727945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11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AC2036C-F6A4-410E-8176-C7D326B96DF8}"/>
              </a:ext>
            </a:extLst>
          </p:cNvPr>
          <p:cNvCxnSpPr>
            <a:cxnSpLocks/>
            <a:stCxn id="115" idx="3"/>
            <a:endCxn id="116" idx="0"/>
          </p:cNvCxnSpPr>
          <p:nvPr/>
        </p:nvCxnSpPr>
        <p:spPr>
          <a:xfrm flipH="1">
            <a:off x="2194377" y="2452284"/>
            <a:ext cx="620139" cy="281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1F27A62-48DF-4337-B34C-B34AA63D09A1}"/>
              </a:ext>
            </a:extLst>
          </p:cNvPr>
          <p:cNvCxnSpPr>
            <a:cxnSpLocks/>
            <a:stCxn id="117" idx="0"/>
            <a:endCxn id="115" idx="5"/>
          </p:cNvCxnSpPr>
          <p:nvPr/>
        </p:nvCxnSpPr>
        <p:spPr>
          <a:xfrm flipH="1" flipV="1">
            <a:off x="3347182" y="2452284"/>
            <a:ext cx="547622" cy="275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0436321C-35B6-4A48-931E-1A0B2F2EBA4A}"/>
              </a:ext>
            </a:extLst>
          </p:cNvPr>
          <p:cNvSpPr/>
          <p:nvPr/>
        </p:nvSpPr>
        <p:spPr>
          <a:xfrm>
            <a:off x="5760910" y="1819436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779B3BB-AAF9-48BD-96C0-3624418DE6D9}"/>
              </a:ext>
            </a:extLst>
          </p:cNvPr>
          <p:cNvSpPr/>
          <p:nvPr/>
        </p:nvSpPr>
        <p:spPr>
          <a:xfrm>
            <a:off x="4870335" y="272596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08C07A8-F835-4D24-831A-6EC2327E4A03}"/>
              </a:ext>
            </a:extLst>
          </p:cNvPr>
          <p:cNvSpPr/>
          <p:nvPr/>
        </p:nvSpPr>
        <p:spPr>
          <a:xfrm>
            <a:off x="6634164" y="272596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17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3CBAFB2-60F7-4A67-89A8-88ADF4795CE1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5246987" y="2462421"/>
            <a:ext cx="624242" cy="26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68DEC95-C92C-4C98-9B20-FCC5915F0F96}"/>
              </a:ext>
            </a:extLst>
          </p:cNvPr>
          <p:cNvCxnSpPr>
            <a:cxnSpLocks/>
            <a:stCxn id="122" idx="0"/>
            <a:endCxn id="120" idx="5"/>
          </p:cNvCxnSpPr>
          <p:nvPr/>
        </p:nvCxnSpPr>
        <p:spPr>
          <a:xfrm flipH="1" flipV="1">
            <a:off x="6403895" y="2462421"/>
            <a:ext cx="606921" cy="26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53461C41-A170-46A5-82C2-0B6F8E9BB197}"/>
              </a:ext>
            </a:extLst>
          </p:cNvPr>
          <p:cNvSpPr/>
          <p:nvPr/>
        </p:nvSpPr>
        <p:spPr>
          <a:xfrm>
            <a:off x="1379421" y="367125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9FF99A4-A83B-4DC3-ACA1-FDD43502A0CA}"/>
              </a:ext>
            </a:extLst>
          </p:cNvPr>
          <p:cNvSpPr/>
          <p:nvPr/>
        </p:nvSpPr>
        <p:spPr>
          <a:xfrm>
            <a:off x="2226756" y="367125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3C27AAB-8265-4B9C-8220-6CB16D590234}"/>
              </a:ext>
            </a:extLst>
          </p:cNvPr>
          <p:cNvCxnSpPr>
            <a:cxnSpLocks/>
            <a:stCxn id="116" idx="3"/>
            <a:endCxn id="125" idx="0"/>
          </p:cNvCxnSpPr>
          <p:nvPr/>
        </p:nvCxnSpPr>
        <p:spPr>
          <a:xfrm flipH="1">
            <a:off x="1756073" y="3376344"/>
            <a:ext cx="171971" cy="294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13B83FF-E917-4D63-ABED-A81671914DDB}"/>
              </a:ext>
            </a:extLst>
          </p:cNvPr>
          <p:cNvCxnSpPr>
            <a:cxnSpLocks/>
            <a:stCxn id="116" idx="5"/>
            <a:endCxn id="126" idx="0"/>
          </p:cNvCxnSpPr>
          <p:nvPr/>
        </p:nvCxnSpPr>
        <p:spPr>
          <a:xfrm>
            <a:off x="2460710" y="3376344"/>
            <a:ext cx="142698" cy="294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470D651F-0898-4D0F-8359-ECF310B1CCF8}"/>
              </a:ext>
            </a:extLst>
          </p:cNvPr>
          <p:cNvSpPr txBox="1"/>
          <p:nvPr/>
        </p:nvSpPr>
        <p:spPr>
          <a:xfrm>
            <a:off x="1001412" y="5346657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6EC593E-B310-488E-861B-C7610F452785}"/>
              </a:ext>
            </a:extLst>
          </p:cNvPr>
          <p:cNvSpPr txBox="1"/>
          <p:nvPr/>
        </p:nvSpPr>
        <p:spPr>
          <a:xfrm>
            <a:off x="1731509" y="5353129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26AC91-455C-4E77-942E-D69DE54FD24C}"/>
              </a:ext>
            </a:extLst>
          </p:cNvPr>
          <p:cNvSpPr txBox="1"/>
          <p:nvPr/>
        </p:nvSpPr>
        <p:spPr>
          <a:xfrm>
            <a:off x="2460710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465BF4C-ABC9-4CC6-A73E-A2C8CC74B275}"/>
              </a:ext>
            </a:extLst>
          </p:cNvPr>
          <p:cNvSpPr txBox="1"/>
          <p:nvPr/>
        </p:nvSpPr>
        <p:spPr>
          <a:xfrm>
            <a:off x="3179069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9B2E3A9-E046-4325-9F33-8D9F31167CFE}"/>
              </a:ext>
            </a:extLst>
          </p:cNvPr>
          <p:cNvSpPr txBox="1"/>
          <p:nvPr/>
        </p:nvSpPr>
        <p:spPr>
          <a:xfrm>
            <a:off x="3894804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404615B-8D3E-4089-AD8F-0225C86092EE}"/>
              </a:ext>
            </a:extLst>
          </p:cNvPr>
          <p:cNvSpPr txBox="1"/>
          <p:nvPr/>
        </p:nvSpPr>
        <p:spPr>
          <a:xfrm>
            <a:off x="4608040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6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7ADFB34-0CA1-4AFE-AFE0-98D49CD25834}"/>
              </a:ext>
            </a:extLst>
          </p:cNvPr>
          <p:cNvSpPr txBox="1"/>
          <p:nvPr/>
        </p:nvSpPr>
        <p:spPr>
          <a:xfrm>
            <a:off x="5318986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7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235C623-6A96-4892-A878-DE7CFE2B179F}"/>
              </a:ext>
            </a:extLst>
          </p:cNvPr>
          <p:cNvSpPr txBox="1"/>
          <p:nvPr/>
        </p:nvSpPr>
        <p:spPr>
          <a:xfrm>
            <a:off x="6029932" y="5347830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80442A4-50F1-4EFF-85F0-F25062B29549}"/>
              </a:ext>
            </a:extLst>
          </p:cNvPr>
          <p:cNvSpPr txBox="1"/>
          <p:nvPr/>
        </p:nvSpPr>
        <p:spPr>
          <a:xfrm>
            <a:off x="6748291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83822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F25934-89F7-4C3B-813D-3D430E971A7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𝒔𝒊𝒇𝒕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𝒅𝒐𝒘𝒏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tiene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hijos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CL" b="1" i="1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el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hijo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mayor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prioridad</m:t>
                    </m:r>
                  </m:oMath>
                </a14:m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s-CL" b="1" i="1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s-CL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⇄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endParaRPr lang="es-CL" b="1" i="1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𝒔𝒊𝒇𝒕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𝒅𝒐𝒘𝒏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s-CL" b="1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F25934-89F7-4C3B-813D-3D430E971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857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F25934-89F7-4C3B-813D-3D430E971A7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𝒊𝒏𝒔𝒆𝒓𝒕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la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primera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celda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blanco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𝒔𝒊𝒇𝒕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𝒖𝒑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endParaRPr lang="es-CL" b="1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F25934-89F7-4C3B-813D-3D430E971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448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3C39A066-0573-465F-8FBC-2AD74330AD93}"/>
              </a:ext>
            </a:extLst>
          </p:cNvPr>
          <p:cNvSpPr/>
          <p:nvPr/>
        </p:nvSpPr>
        <p:spPr>
          <a:xfrm>
            <a:off x="3728271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F124382-28AD-45B4-A260-ECC2711BDE73}"/>
              </a:ext>
            </a:extLst>
          </p:cNvPr>
          <p:cNvSpPr/>
          <p:nvPr/>
        </p:nvSpPr>
        <p:spPr>
          <a:xfrm>
            <a:off x="848546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EE0875D-E72B-486C-A10E-DDE5961FCBB2}"/>
              </a:ext>
            </a:extLst>
          </p:cNvPr>
          <p:cNvSpPr/>
          <p:nvPr/>
        </p:nvSpPr>
        <p:spPr>
          <a:xfrm>
            <a:off x="2288408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06407C7-83EB-47FF-97E8-9341760B9366}"/>
              </a:ext>
            </a:extLst>
          </p:cNvPr>
          <p:cNvSpPr/>
          <p:nvPr/>
        </p:nvSpPr>
        <p:spPr>
          <a:xfrm>
            <a:off x="3008339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082E56D-387A-4139-BA75-5A2B9427FA0F}"/>
              </a:ext>
            </a:extLst>
          </p:cNvPr>
          <p:cNvSpPr/>
          <p:nvPr/>
        </p:nvSpPr>
        <p:spPr>
          <a:xfrm>
            <a:off x="1568476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B86F1E7-ACA2-4FE7-9D50-F33E8062DD04}"/>
              </a:ext>
            </a:extLst>
          </p:cNvPr>
          <p:cNvSpPr/>
          <p:nvPr/>
        </p:nvSpPr>
        <p:spPr>
          <a:xfrm>
            <a:off x="6614346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4BF258E-2D8F-4B0B-8C64-0604C688275E}"/>
              </a:ext>
            </a:extLst>
          </p:cNvPr>
          <p:cNvSpPr/>
          <p:nvPr/>
        </p:nvSpPr>
        <p:spPr>
          <a:xfrm>
            <a:off x="5168383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F84DADF-BDD2-4BA6-9170-4B4F296CF7AB}"/>
              </a:ext>
            </a:extLst>
          </p:cNvPr>
          <p:cNvSpPr/>
          <p:nvPr/>
        </p:nvSpPr>
        <p:spPr>
          <a:xfrm>
            <a:off x="4449816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61DF49B-40BC-4C8D-83CB-B95B3FB9272F}"/>
              </a:ext>
            </a:extLst>
          </p:cNvPr>
          <p:cNvSpPr/>
          <p:nvPr/>
        </p:nvSpPr>
        <p:spPr>
          <a:xfrm>
            <a:off x="5886950" y="4716657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B8D6051-BFDF-491C-9ED9-6119A6894DC8}"/>
              </a:ext>
            </a:extLst>
          </p:cNvPr>
          <p:cNvSpPr/>
          <p:nvPr/>
        </p:nvSpPr>
        <p:spPr>
          <a:xfrm>
            <a:off x="4186017" y="899753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29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6E53FAC-84B0-415D-BD3A-B683BB4E782C}"/>
              </a:ext>
            </a:extLst>
          </p:cNvPr>
          <p:cNvCxnSpPr>
            <a:cxnSpLocks/>
            <a:stCxn id="112" idx="5"/>
            <a:endCxn id="120" idx="0"/>
          </p:cNvCxnSpPr>
          <p:nvPr/>
        </p:nvCxnSpPr>
        <p:spPr>
          <a:xfrm>
            <a:off x="4829002" y="1542738"/>
            <a:ext cx="1308560" cy="276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CE78D10-DCB7-44A3-A94C-EF0DEC2EB667}"/>
              </a:ext>
            </a:extLst>
          </p:cNvPr>
          <p:cNvCxnSpPr>
            <a:cxnSpLocks/>
            <a:stCxn id="112" idx="3"/>
            <a:endCxn id="115" idx="0"/>
          </p:cNvCxnSpPr>
          <p:nvPr/>
        </p:nvCxnSpPr>
        <p:spPr>
          <a:xfrm flipH="1">
            <a:off x="3080849" y="1542738"/>
            <a:ext cx="1215487" cy="266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7EF5137A-88C6-4B6B-B8E0-ACC08604248C}"/>
              </a:ext>
            </a:extLst>
          </p:cNvPr>
          <p:cNvSpPr/>
          <p:nvPr/>
        </p:nvSpPr>
        <p:spPr>
          <a:xfrm>
            <a:off x="2704197" y="180929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B131E21-BE2A-4658-B0F8-36F9965E289B}"/>
              </a:ext>
            </a:extLst>
          </p:cNvPr>
          <p:cNvSpPr/>
          <p:nvPr/>
        </p:nvSpPr>
        <p:spPr>
          <a:xfrm>
            <a:off x="1817725" y="273335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5D19E50A-A334-401D-9E40-542357E7A067}"/>
              </a:ext>
            </a:extLst>
          </p:cNvPr>
          <p:cNvSpPr/>
          <p:nvPr/>
        </p:nvSpPr>
        <p:spPr>
          <a:xfrm>
            <a:off x="3518152" y="2727945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11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AC2036C-F6A4-410E-8176-C7D326B96DF8}"/>
              </a:ext>
            </a:extLst>
          </p:cNvPr>
          <p:cNvCxnSpPr>
            <a:cxnSpLocks/>
            <a:stCxn id="115" idx="3"/>
            <a:endCxn id="116" idx="0"/>
          </p:cNvCxnSpPr>
          <p:nvPr/>
        </p:nvCxnSpPr>
        <p:spPr>
          <a:xfrm flipH="1">
            <a:off x="2194377" y="2452284"/>
            <a:ext cx="620139" cy="281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1F27A62-48DF-4337-B34C-B34AA63D09A1}"/>
              </a:ext>
            </a:extLst>
          </p:cNvPr>
          <p:cNvCxnSpPr>
            <a:cxnSpLocks/>
            <a:stCxn id="117" idx="0"/>
            <a:endCxn id="115" idx="5"/>
          </p:cNvCxnSpPr>
          <p:nvPr/>
        </p:nvCxnSpPr>
        <p:spPr>
          <a:xfrm flipH="1" flipV="1">
            <a:off x="3347182" y="2452284"/>
            <a:ext cx="547622" cy="275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0436321C-35B6-4A48-931E-1A0B2F2EBA4A}"/>
              </a:ext>
            </a:extLst>
          </p:cNvPr>
          <p:cNvSpPr/>
          <p:nvPr/>
        </p:nvSpPr>
        <p:spPr>
          <a:xfrm>
            <a:off x="5760910" y="1819436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779B3BB-AAF9-48BD-96C0-3624418DE6D9}"/>
              </a:ext>
            </a:extLst>
          </p:cNvPr>
          <p:cNvSpPr/>
          <p:nvPr/>
        </p:nvSpPr>
        <p:spPr>
          <a:xfrm>
            <a:off x="4870335" y="272596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08C07A8-F835-4D24-831A-6EC2327E4A03}"/>
              </a:ext>
            </a:extLst>
          </p:cNvPr>
          <p:cNvSpPr/>
          <p:nvPr/>
        </p:nvSpPr>
        <p:spPr>
          <a:xfrm>
            <a:off x="6634164" y="272596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17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3CBAFB2-60F7-4A67-89A8-88ADF4795CE1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5246987" y="2462421"/>
            <a:ext cx="624242" cy="26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68DEC95-C92C-4C98-9B20-FCC5915F0F96}"/>
              </a:ext>
            </a:extLst>
          </p:cNvPr>
          <p:cNvCxnSpPr>
            <a:cxnSpLocks/>
            <a:stCxn id="122" idx="0"/>
            <a:endCxn id="120" idx="5"/>
          </p:cNvCxnSpPr>
          <p:nvPr/>
        </p:nvCxnSpPr>
        <p:spPr>
          <a:xfrm flipH="1" flipV="1">
            <a:off x="6403895" y="2462421"/>
            <a:ext cx="606921" cy="26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53461C41-A170-46A5-82C2-0B6F8E9BB197}"/>
              </a:ext>
            </a:extLst>
          </p:cNvPr>
          <p:cNvSpPr/>
          <p:nvPr/>
        </p:nvSpPr>
        <p:spPr>
          <a:xfrm>
            <a:off x="1379421" y="367125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9FF99A4-A83B-4DC3-ACA1-FDD43502A0CA}"/>
              </a:ext>
            </a:extLst>
          </p:cNvPr>
          <p:cNvSpPr/>
          <p:nvPr/>
        </p:nvSpPr>
        <p:spPr>
          <a:xfrm>
            <a:off x="2226756" y="367125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3C27AAB-8265-4B9C-8220-6CB16D590234}"/>
              </a:ext>
            </a:extLst>
          </p:cNvPr>
          <p:cNvCxnSpPr>
            <a:cxnSpLocks/>
            <a:stCxn id="116" idx="3"/>
            <a:endCxn id="125" idx="0"/>
          </p:cNvCxnSpPr>
          <p:nvPr/>
        </p:nvCxnSpPr>
        <p:spPr>
          <a:xfrm flipH="1">
            <a:off x="1756073" y="3376344"/>
            <a:ext cx="171971" cy="294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13B83FF-E917-4D63-ABED-A81671914DDB}"/>
              </a:ext>
            </a:extLst>
          </p:cNvPr>
          <p:cNvCxnSpPr>
            <a:cxnSpLocks/>
            <a:stCxn id="116" idx="5"/>
            <a:endCxn id="126" idx="0"/>
          </p:cNvCxnSpPr>
          <p:nvPr/>
        </p:nvCxnSpPr>
        <p:spPr>
          <a:xfrm>
            <a:off x="2460710" y="3376344"/>
            <a:ext cx="142698" cy="294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6330265D-7CB7-4487-BC61-082F4DAE9B2A}"/>
              </a:ext>
            </a:extLst>
          </p:cNvPr>
          <p:cNvSpPr/>
          <p:nvPr/>
        </p:nvSpPr>
        <p:spPr>
          <a:xfrm>
            <a:off x="3073015" y="3671259"/>
            <a:ext cx="753304" cy="75330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27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FA533DF-3E8D-4BF6-8A62-1B363F263888}"/>
              </a:ext>
            </a:extLst>
          </p:cNvPr>
          <p:cNvCxnSpPr>
            <a:cxnSpLocks/>
            <a:stCxn id="117" idx="3"/>
            <a:endCxn id="129" idx="0"/>
          </p:cNvCxnSpPr>
          <p:nvPr/>
        </p:nvCxnSpPr>
        <p:spPr>
          <a:xfrm flipH="1">
            <a:off x="3449667" y="3370930"/>
            <a:ext cx="178804" cy="300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3685DD8-1C67-4D78-A9A1-E00A7588473E}"/>
              </a:ext>
            </a:extLst>
          </p:cNvPr>
          <p:cNvSpPr/>
          <p:nvPr/>
        </p:nvSpPr>
        <p:spPr>
          <a:xfrm>
            <a:off x="7341742" y="4716657"/>
            <a:ext cx="630000" cy="63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70D651F-0898-4D0F-8359-ECF310B1CCF8}"/>
              </a:ext>
            </a:extLst>
          </p:cNvPr>
          <p:cNvSpPr txBox="1"/>
          <p:nvPr/>
        </p:nvSpPr>
        <p:spPr>
          <a:xfrm>
            <a:off x="1001412" y="5346657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6EC593E-B310-488E-861B-C7610F452785}"/>
              </a:ext>
            </a:extLst>
          </p:cNvPr>
          <p:cNvSpPr txBox="1"/>
          <p:nvPr/>
        </p:nvSpPr>
        <p:spPr>
          <a:xfrm>
            <a:off x="1731509" y="5353129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26AC91-455C-4E77-942E-D69DE54FD24C}"/>
              </a:ext>
            </a:extLst>
          </p:cNvPr>
          <p:cNvSpPr txBox="1"/>
          <p:nvPr/>
        </p:nvSpPr>
        <p:spPr>
          <a:xfrm>
            <a:off x="2460710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465BF4C-ABC9-4CC6-A73E-A2C8CC74B275}"/>
              </a:ext>
            </a:extLst>
          </p:cNvPr>
          <p:cNvSpPr txBox="1"/>
          <p:nvPr/>
        </p:nvSpPr>
        <p:spPr>
          <a:xfrm>
            <a:off x="3179069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9B2E3A9-E046-4325-9F33-8D9F31167CFE}"/>
              </a:ext>
            </a:extLst>
          </p:cNvPr>
          <p:cNvSpPr txBox="1"/>
          <p:nvPr/>
        </p:nvSpPr>
        <p:spPr>
          <a:xfrm>
            <a:off x="3894804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404615B-8D3E-4089-AD8F-0225C86092EE}"/>
              </a:ext>
            </a:extLst>
          </p:cNvPr>
          <p:cNvSpPr txBox="1"/>
          <p:nvPr/>
        </p:nvSpPr>
        <p:spPr>
          <a:xfrm>
            <a:off x="4608040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6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7ADFB34-0CA1-4AFE-AFE0-98D49CD25834}"/>
              </a:ext>
            </a:extLst>
          </p:cNvPr>
          <p:cNvSpPr txBox="1"/>
          <p:nvPr/>
        </p:nvSpPr>
        <p:spPr>
          <a:xfrm>
            <a:off x="5318986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7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235C623-6A96-4892-A878-DE7CFE2B179F}"/>
              </a:ext>
            </a:extLst>
          </p:cNvPr>
          <p:cNvSpPr txBox="1"/>
          <p:nvPr/>
        </p:nvSpPr>
        <p:spPr>
          <a:xfrm>
            <a:off x="6029932" y="5347830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80442A4-50F1-4EFF-85F0-F25062B29549}"/>
              </a:ext>
            </a:extLst>
          </p:cNvPr>
          <p:cNvSpPr txBox="1"/>
          <p:nvPr/>
        </p:nvSpPr>
        <p:spPr>
          <a:xfrm>
            <a:off x="6748291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9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606E6F0-E844-4E73-819A-E6F424263793}"/>
              </a:ext>
            </a:extLst>
          </p:cNvPr>
          <p:cNvSpPr txBox="1"/>
          <p:nvPr/>
        </p:nvSpPr>
        <p:spPr>
          <a:xfrm>
            <a:off x="7432116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6185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3C39A066-0573-465F-8FBC-2AD74330AD93}"/>
              </a:ext>
            </a:extLst>
          </p:cNvPr>
          <p:cNvSpPr/>
          <p:nvPr/>
        </p:nvSpPr>
        <p:spPr>
          <a:xfrm>
            <a:off x="3728271" y="4723129"/>
            <a:ext cx="630000" cy="63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F124382-28AD-45B4-A260-ECC2711BDE73}"/>
              </a:ext>
            </a:extLst>
          </p:cNvPr>
          <p:cNvSpPr/>
          <p:nvPr/>
        </p:nvSpPr>
        <p:spPr>
          <a:xfrm>
            <a:off x="848546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EE0875D-E72B-486C-A10E-DDE5961FCBB2}"/>
              </a:ext>
            </a:extLst>
          </p:cNvPr>
          <p:cNvSpPr/>
          <p:nvPr/>
        </p:nvSpPr>
        <p:spPr>
          <a:xfrm>
            <a:off x="2288408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06407C7-83EB-47FF-97E8-9341760B9366}"/>
              </a:ext>
            </a:extLst>
          </p:cNvPr>
          <p:cNvSpPr/>
          <p:nvPr/>
        </p:nvSpPr>
        <p:spPr>
          <a:xfrm>
            <a:off x="3008339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082E56D-387A-4139-BA75-5A2B9427FA0F}"/>
              </a:ext>
            </a:extLst>
          </p:cNvPr>
          <p:cNvSpPr/>
          <p:nvPr/>
        </p:nvSpPr>
        <p:spPr>
          <a:xfrm>
            <a:off x="1568476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B86F1E7-ACA2-4FE7-9D50-F33E8062DD04}"/>
              </a:ext>
            </a:extLst>
          </p:cNvPr>
          <p:cNvSpPr/>
          <p:nvPr/>
        </p:nvSpPr>
        <p:spPr>
          <a:xfrm>
            <a:off x="6614346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4BF258E-2D8F-4B0B-8C64-0604C688275E}"/>
              </a:ext>
            </a:extLst>
          </p:cNvPr>
          <p:cNvSpPr/>
          <p:nvPr/>
        </p:nvSpPr>
        <p:spPr>
          <a:xfrm>
            <a:off x="5168383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F84DADF-BDD2-4BA6-9170-4B4F296CF7AB}"/>
              </a:ext>
            </a:extLst>
          </p:cNvPr>
          <p:cNvSpPr/>
          <p:nvPr/>
        </p:nvSpPr>
        <p:spPr>
          <a:xfrm>
            <a:off x="4449816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61DF49B-40BC-4C8D-83CB-B95B3FB9272F}"/>
              </a:ext>
            </a:extLst>
          </p:cNvPr>
          <p:cNvSpPr/>
          <p:nvPr/>
        </p:nvSpPr>
        <p:spPr>
          <a:xfrm>
            <a:off x="5886950" y="4716657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B8D6051-BFDF-491C-9ED9-6119A6894DC8}"/>
              </a:ext>
            </a:extLst>
          </p:cNvPr>
          <p:cNvSpPr/>
          <p:nvPr/>
        </p:nvSpPr>
        <p:spPr>
          <a:xfrm>
            <a:off x="4186017" y="899753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29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6E53FAC-84B0-415D-BD3A-B683BB4E782C}"/>
              </a:ext>
            </a:extLst>
          </p:cNvPr>
          <p:cNvCxnSpPr>
            <a:cxnSpLocks/>
            <a:stCxn id="112" idx="5"/>
            <a:endCxn id="120" idx="0"/>
          </p:cNvCxnSpPr>
          <p:nvPr/>
        </p:nvCxnSpPr>
        <p:spPr>
          <a:xfrm>
            <a:off x="4829002" y="1542738"/>
            <a:ext cx="1308560" cy="276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CE78D10-DCB7-44A3-A94C-EF0DEC2EB667}"/>
              </a:ext>
            </a:extLst>
          </p:cNvPr>
          <p:cNvCxnSpPr>
            <a:cxnSpLocks/>
            <a:stCxn id="112" idx="3"/>
            <a:endCxn id="115" idx="0"/>
          </p:cNvCxnSpPr>
          <p:nvPr/>
        </p:nvCxnSpPr>
        <p:spPr>
          <a:xfrm flipH="1">
            <a:off x="3080849" y="1542738"/>
            <a:ext cx="1215487" cy="266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7EF5137A-88C6-4B6B-B8E0-ACC08604248C}"/>
              </a:ext>
            </a:extLst>
          </p:cNvPr>
          <p:cNvSpPr/>
          <p:nvPr/>
        </p:nvSpPr>
        <p:spPr>
          <a:xfrm>
            <a:off x="2704197" y="180929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B131E21-BE2A-4658-B0F8-36F9965E289B}"/>
              </a:ext>
            </a:extLst>
          </p:cNvPr>
          <p:cNvSpPr/>
          <p:nvPr/>
        </p:nvSpPr>
        <p:spPr>
          <a:xfrm>
            <a:off x="1817725" y="273335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5D19E50A-A334-401D-9E40-542357E7A067}"/>
              </a:ext>
            </a:extLst>
          </p:cNvPr>
          <p:cNvSpPr/>
          <p:nvPr/>
        </p:nvSpPr>
        <p:spPr>
          <a:xfrm>
            <a:off x="3518152" y="2727945"/>
            <a:ext cx="753304" cy="75330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11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AC2036C-F6A4-410E-8176-C7D326B96DF8}"/>
              </a:ext>
            </a:extLst>
          </p:cNvPr>
          <p:cNvCxnSpPr>
            <a:cxnSpLocks/>
            <a:stCxn id="115" idx="3"/>
            <a:endCxn id="116" idx="0"/>
          </p:cNvCxnSpPr>
          <p:nvPr/>
        </p:nvCxnSpPr>
        <p:spPr>
          <a:xfrm flipH="1">
            <a:off x="2194377" y="2452284"/>
            <a:ext cx="620139" cy="281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1F27A62-48DF-4337-B34C-B34AA63D09A1}"/>
              </a:ext>
            </a:extLst>
          </p:cNvPr>
          <p:cNvCxnSpPr>
            <a:cxnSpLocks/>
            <a:stCxn id="117" idx="0"/>
            <a:endCxn id="115" idx="5"/>
          </p:cNvCxnSpPr>
          <p:nvPr/>
        </p:nvCxnSpPr>
        <p:spPr>
          <a:xfrm flipH="1" flipV="1">
            <a:off x="3347182" y="2452284"/>
            <a:ext cx="547622" cy="275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0436321C-35B6-4A48-931E-1A0B2F2EBA4A}"/>
              </a:ext>
            </a:extLst>
          </p:cNvPr>
          <p:cNvSpPr/>
          <p:nvPr/>
        </p:nvSpPr>
        <p:spPr>
          <a:xfrm>
            <a:off x="5760910" y="1819436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779B3BB-AAF9-48BD-96C0-3624418DE6D9}"/>
              </a:ext>
            </a:extLst>
          </p:cNvPr>
          <p:cNvSpPr/>
          <p:nvPr/>
        </p:nvSpPr>
        <p:spPr>
          <a:xfrm>
            <a:off x="4870335" y="272596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08C07A8-F835-4D24-831A-6EC2327E4A03}"/>
              </a:ext>
            </a:extLst>
          </p:cNvPr>
          <p:cNvSpPr/>
          <p:nvPr/>
        </p:nvSpPr>
        <p:spPr>
          <a:xfrm>
            <a:off x="6634164" y="272596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17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3CBAFB2-60F7-4A67-89A8-88ADF4795CE1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5246987" y="2462421"/>
            <a:ext cx="624242" cy="26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68DEC95-C92C-4C98-9B20-FCC5915F0F96}"/>
              </a:ext>
            </a:extLst>
          </p:cNvPr>
          <p:cNvCxnSpPr>
            <a:cxnSpLocks/>
            <a:stCxn id="122" idx="0"/>
            <a:endCxn id="120" idx="5"/>
          </p:cNvCxnSpPr>
          <p:nvPr/>
        </p:nvCxnSpPr>
        <p:spPr>
          <a:xfrm flipH="1" flipV="1">
            <a:off x="6403895" y="2462421"/>
            <a:ext cx="606921" cy="26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53461C41-A170-46A5-82C2-0B6F8E9BB197}"/>
              </a:ext>
            </a:extLst>
          </p:cNvPr>
          <p:cNvSpPr/>
          <p:nvPr/>
        </p:nvSpPr>
        <p:spPr>
          <a:xfrm>
            <a:off x="1379421" y="367125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9FF99A4-A83B-4DC3-ACA1-FDD43502A0CA}"/>
              </a:ext>
            </a:extLst>
          </p:cNvPr>
          <p:cNvSpPr/>
          <p:nvPr/>
        </p:nvSpPr>
        <p:spPr>
          <a:xfrm>
            <a:off x="2226756" y="367125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3C27AAB-8265-4B9C-8220-6CB16D590234}"/>
              </a:ext>
            </a:extLst>
          </p:cNvPr>
          <p:cNvCxnSpPr>
            <a:cxnSpLocks/>
            <a:stCxn id="116" idx="3"/>
            <a:endCxn id="125" idx="0"/>
          </p:cNvCxnSpPr>
          <p:nvPr/>
        </p:nvCxnSpPr>
        <p:spPr>
          <a:xfrm flipH="1">
            <a:off x="1756073" y="3376344"/>
            <a:ext cx="171971" cy="294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13B83FF-E917-4D63-ABED-A81671914DDB}"/>
              </a:ext>
            </a:extLst>
          </p:cNvPr>
          <p:cNvCxnSpPr>
            <a:cxnSpLocks/>
            <a:stCxn id="116" idx="5"/>
            <a:endCxn id="126" idx="0"/>
          </p:cNvCxnSpPr>
          <p:nvPr/>
        </p:nvCxnSpPr>
        <p:spPr>
          <a:xfrm>
            <a:off x="2460710" y="3376344"/>
            <a:ext cx="142698" cy="294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6330265D-7CB7-4487-BC61-082F4DAE9B2A}"/>
              </a:ext>
            </a:extLst>
          </p:cNvPr>
          <p:cNvSpPr/>
          <p:nvPr/>
        </p:nvSpPr>
        <p:spPr>
          <a:xfrm>
            <a:off x="3073015" y="3671259"/>
            <a:ext cx="753304" cy="75330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27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FA533DF-3E8D-4BF6-8A62-1B363F263888}"/>
              </a:ext>
            </a:extLst>
          </p:cNvPr>
          <p:cNvCxnSpPr>
            <a:cxnSpLocks/>
            <a:stCxn id="117" idx="3"/>
            <a:endCxn id="129" idx="0"/>
          </p:cNvCxnSpPr>
          <p:nvPr/>
        </p:nvCxnSpPr>
        <p:spPr>
          <a:xfrm flipH="1">
            <a:off x="3449667" y="3370930"/>
            <a:ext cx="178804" cy="300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3685DD8-1C67-4D78-A9A1-E00A7588473E}"/>
              </a:ext>
            </a:extLst>
          </p:cNvPr>
          <p:cNvSpPr/>
          <p:nvPr/>
        </p:nvSpPr>
        <p:spPr>
          <a:xfrm>
            <a:off x="7341742" y="4716657"/>
            <a:ext cx="630000" cy="63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70D651F-0898-4D0F-8359-ECF310B1CCF8}"/>
              </a:ext>
            </a:extLst>
          </p:cNvPr>
          <p:cNvSpPr txBox="1"/>
          <p:nvPr/>
        </p:nvSpPr>
        <p:spPr>
          <a:xfrm>
            <a:off x="1001412" y="5346657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6EC593E-B310-488E-861B-C7610F452785}"/>
              </a:ext>
            </a:extLst>
          </p:cNvPr>
          <p:cNvSpPr txBox="1"/>
          <p:nvPr/>
        </p:nvSpPr>
        <p:spPr>
          <a:xfrm>
            <a:off x="1731509" y="5353129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26AC91-455C-4E77-942E-D69DE54FD24C}"/>
              </a:ext>
            </a:extLst>
          </p:cNvPr>
          <p:cNvSpPr txBox="1"/>
          <p:nvPr/>
        </p:nvSpPr>
        <p:spPr>
          <a:xfrm>
            <a:off x="2460710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465BF4C-ABC9-4CC6-A73E-A2C8CC74B275}"/>
              </a:ext>
            </a:extLst>
          </p:cNvPr>
          <p:cNvSpPr txBox="1"/>
          <p:nvPr/>
        </p:nvSpPr>
        <p:spPr>
          <a:xfrm>
            <a:off x="3179069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9B2E3A9-E046-4325-9F33-8D9F31167CFE}"/>
              </a:ext>
            </a:extLst>
          </p:cNvPr>
          <p:cNvSpPr txBox="1"/>
          <p:nvPr/>
        </p:nvSpPr>
        <p:spPr>
          <a:xfrm>
            <a:off x="3894804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404615B-8D3E-4089-AD8F-0225C86092EE}"/>
              </a:ext>
            </a:extLst>
          </p:cNvPr>
          <p:cNvSpPr txBox="1"/>
          <p:nvPr/>
        </p:nvSpPr>
        <p:spPr>
          <a:xfrm>
            <a:off x="4608040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6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7ADFB34-0CA1-4AFE-AFE0-98D49CD25834}"/>
              </a:ext>
            </a:extLst>
          </p:cNvPr>
          <p:cNvSpPr txBox="1"/>
          <p:nvPr/>
        </p:nvSpPr>
        <p:spPr>
          <a:xfrm>
            <a:off x="5318986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7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235C623-6A96-4892-A878-DE7CFE2B179F}"/>
              </a:ext>
            </a:extLst>
          </p:cNvPr>
          <p:cNvSpPr txBox="1"/>
          <p:nvPr/>
        </p:nvSpPr>
        <p:spPr>
          <a:xfrm>
            <a:off x="6029932" y="5347830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80442A4-50F1-4EFF-85F0-F25062B29549}"/>
              </a:ext>
            </a:extLst>
          </p:cNvPr>
          <p:cNvSpPr txBox="1"/>
          <p:nvPr/>
        </p:nvSpPr>
        <p:spPr>
          <a:xfrm>
            <a:off x="6748291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9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606E6F0-E844-4E73-819A-E6F424263793}"/>
              </a:ext>
            </a:extLst>
          </p:cNvPr>
          <p:cNvSpPr txBox="1"/>
          <p:nvPr/>
        </p:nvSpPr>
        <p:spPr>
          <a:xfrm>
            <a:off x="7432116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69538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3C39A066-0573-465F-8FBC-2AD74330AD93}"/>
              </a:ext>
            </a:extLst>
          </p:cNvPr>
          <p:cNvSpPr/>
          <p:nvPr/>
        </p:nvSpPr>
        <p:spPr>
          <a:xfrm>
            <a:off x="3728271" y="4723129"/>
            <a:ext cx="630000" cy="63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F124382-28AD-45B4-A260-ECC2711BDE73}"/>
              </a:ext>
            </a:extLst>
          </p:cNvPr>
          <p:cNvSpPr/>
          <p:nvPr/>
        </p:nvSpPr>
        <p:spPr>
          <a:xfrm>
            <a:off x="848546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EE0875D-E72B-486C-A10E-DDE5961FCBB2}"/>
              </a:ext>
            </a:extLst>
          </p:cNvPr>
          <p:cNvSpPr/>
          <p:nvPr/>
        </p:nvSpPr>
        <p:spPr>
          <a:xfrm>
            <a:off x="2288408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06407C7-83EB-47FF-97E8-9341760B9366}"/>
              </a:ext>
            </a:extLst>
          </p:cNvPr>
          <p:cNvSpPr/>
          <p:nvPr/>
        </p:nvSpPr>
        <p:spPr>
          <a:xfrm>
            <a:off x="3008339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082E56D-387A-4139-BA75-5A2B9427FA0F}"/>
              </a:ext>
            </a:extLst>
          </p:cNvPr>
          <p:cNvSpPr/>
          <p:nvPr/>
        </p:nvSpPr>
        <p:spPr>
          <a:xfrm>
            <a:off x="1568476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B86F1E7-ACA2-4FE7-9D50-F33E8062DD04}"/>
              </a:ext>
            </a:extLst>
          </p:cNvPr>
          <p:cNvSpPr/>
          <p:nvPr/>
        </p:nvSpPr>
        <p:spPr>
          <a:xfrm>
            <a:off x="6614346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4BF258E-2D8F-4B0B-8C64-0604C688275E}"/>
              </a:ext>
            </a:extLst>
          </p:cNvPr>
          <p:cNvSpPr/>
          <p:nvPr/>
        </p:nvSpPr>
        <p:spPr>
          <a:xfrm>
            <a:off x="5168383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F84DADF-BDD2-4BA6-9170-4B4F296CF7AB}"/>
              </a:ext>
            </a:extLst>
          </p:cNvPr>
          <p:cNvSpPr/>
          <p:nvPr/>
        </p:nvSpPr>
        <p:spPr>
          <a:xfrm>
            <a:off x="4449816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61DF49B-40BC-4C8D-83CB-B95B3FB9272F}"/>
              </a:ext>
            </a:extLst>
          </p:cNvPr>
          <p:cNvSpPr/>
          <p:nvPr/>
        </p:nvSpPr>
        <p:spPr>
          <a:xfrm>
            <a:off x="5886950" y="4716657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B8D6051-BFDF-491C-9ED9-6119A6894DC8}"/>
              </a:ext>
            </a:extLst>
          </p:cNvPr>
          <p:cNvSpPr/>
          <p:nvPr/>
        </p:nvSpPr>
        <p:spPr>
          <a:xfrm>
            <a:off x="4186017" y="899753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29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6E53FAC-84B0-415D-BD3A-B683BB4E782C}"/>
              </a:ext>
            </a:extLst>
          </p:cNvPr>
          <p:cNvCxnSpPr>
            <a:cxnSpLocks/>
            <a:stCxn id="112" idx="5"/>
            <a:endCxn id="120" idx="0"/>
          </p:cNvCxnSpPr>
          <p:nvPr/>
        </p:nvCxnSpPr>
        <p:spPr>
          <a:xfrm>
            <a:off x="4829002" y="1542738"/>
            <a:ext cx="1308560" cy="276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CE78D10-DCB7-44A3-A94C-EF0DEC2EB667}"/>
              </a:ext>
            </a:extLst>
          </p:cNvPr>
          <p:cNvCxnSpPr>
            <a:cxnSpLocks/>
            <a:stCxn id="112" idx="3"/>
            <a:endCxn id="115" idx="0"/>
          </p:cNvCxnSpPr>
          <p:nvPr/>
        </p:nvCxnSpPr>
        <p:spPr>
          <a:xfrm flipH="1">
            <a:off x="3080849" y="1542738"/>
            <a:ext cx="1215487" cy="266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7EF5137A-88C6-4B6B-B8E0-ACC08604248C}"/>
              </a:ext>
            </a:extLst>
          </p:cNvPr>
          <p:cNvSpPr/>
          <p:nvPr/>
        </p:nvSpPr>
        <p:spPr>
          <a:xfrm>
            <a:off x="2704197" y="180929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B131E21-BE2A-4658-B0F8-36F9965E289B}"/>
              </a:ext>
            </a:extLst>
          </p:cNvPr>
          <p:cNvSpPr/>
          <p:nvPr/>
        </p:nvSpPr>
        <p:spPr>
          <a:xfrm>
            <a:off x="1817725" y="273335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5D19E50A-A334-401D-9E40-542357E7A067}"/>
              </a:ext>
            </a:extLst>
          </p:cNvPr>
          <p:cNvSpPr/>
          <p:nvPr/>
        </p:nvSpPr>
        <p:spPr>
          <a:xfrm>
            <a:off x="3518152" y="2727945"/>
            <a:ext cx="753304" cy="75330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rgbClr val="FF0000"/>
              </a:solidFill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AC2036C-F6A4-410E-8176-C7D326B96DF8}"/>
              </a:ext>
            </a:extLst>
          </p:cNvPr>
          <p:cNvCxnSpPr>
            <a:cxnSpLocks/>
            <a:stCxn id="115" idx="3"/>
            <a:endCxn id="116" idx="0"/>
          </p:cNvCxnSpPr>
          <p:nvPr/>
        </p:nvCxnSpPr>
        <p:spPr>
          <a:xfrm flipH="1">
            <a:off x="2194377" y="2452284"/>
            <a:ext cx="620139" cy="281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1F27A62-48DF-4337-B34C-B34AA63D09A1}"/>
              </a:ext>
            </a:extLst>
          </p:cNvPr>
          <p:cNvCxnSpPr>
            <a:cxnSpLocks/>
            <a:stCxn id="117" idx="0"/>
            <a:endCxn id="115" idx="5"/>
          </p:cNvCxnSpPr>
          <p:nvPr/>
        </p:nvCxnSpPr>
        <p:spPr>
          <a:xfrm flipH="1" flipV="1">
            <a:off x="3347182" y="2452284"/>
            <a:ext cx="547622" cy="275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0436321C-35B6-4A48-931E-1A0B2F2EBA4A}"/>
              </a:ext>
            </a:extLst>
          </p:cNvPr>
          <p:cNvSpPr/>
          <p:nvPr/>
        </p:nvSpPr>
        <p:spPr>
          <a:xfrm>
            <a:off x="5760910" y="1819436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779B3BB-AAF9-48BD-96C0-3624418DE6D9}"/>
              </a:ext>
            </a:extLst>
          </p:cNvPr>
          <p:cNvSpPr/>
          <p:nvPr/>
        </p:nvSpPr>
        <p:spPr>
          <a:xfrm>
            <a:off x="4870335" y="272596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08C07A8-F835-4D24-831A-6EC2327E4A03}"/>
              </a:ext>
            </a:extLst>
          </p:cNvPr>
          <p:cNvSpPr/>
          <p:nvPr/>
        </p:nvSpPr>
        <p:spPr>
          <a:xfrm>
            <a:off x="6634164" y="272596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17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3CBAFB2-60F7-4A67-89A8-88ADF4795CE1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5246987" y="2462421"/>
            <a:ext cx="624242" cy="26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68DEC95-C92C-4C98-9B20-FCC5915F0F96}"/>
              </a:ext>
            </a:extLst>
          </p:cNvPr>
          <p:cNvCxnSpPr>
            <a:cxnSpLocks/>
            <a:stCxn id="122" idx="0"/>
            <a:endCxn id="120" idx="5"/>
          </p:cNvCxnSpPr>
          <p:nvPr/>
        </p:nvCxnSpPr>
        <p:spPr>
          <a:xfrm flipH="1" flipV="1">
            <a:off x="6403895" y="2462421"/>
            <a:ext cx="606921" cy="26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53461C41-A170-46A5-82C2-0B6F8E9BB197}"/>
              </a:ext>
            </a:extLst>
          </p:cNvPr>
          <p:cNvSpPr/>
          <p:nvPr/>
        </p:nvSpPr>
        <p:spPr>
          <a:xfrm>
            <a:off x="1379421" y="367125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9FF99A4-A83B-4DC3-ACA1-FDD43502A0CA}"/>
              </a:ext>
            </a:extLst>
          </p:cNvPr>
          <p:cNvSpPr/>
          <p:nvPr/>
        </p:nvSpPr>
        <p:spPr>
          <a:xfrm>
            <a:off x="2226756" y="367125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3C27AAB-8265-4B9C-8220-6CB16D590234}"/>
              </a:ext>
            </a:extLst>
          </p:cNvPr>
          <p:cNvCxnSpPr>
            <a:cxnSpLocks/>
            <a:stCxn id="116" idx="3"/>
            <a:endCxn id="125" idx="0"/>
          </p:cNvCxnSpPr>
          <p:nvPr/>
        </p:nvCxnSpPr>
        <p:spPr>
          <a:xfrm flipH="1">
            <a:off x="1756073" y="3376344"/>
            <a:ext cx="171971" cy="294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13B83FF-E917-4D63-ABED-A81671914DDB}"/>
              </a:ext>
            </a:extLst>
          </p:cNvPr>
          <p:cNvCxnSpPr>
            <a:cxnSpLocks/>
            <a:stCxn id="116" idx="5"/>
            <a:endCxn id="126" idx="0"/>
          </p:cNvCxnSpPr>
          <p:nvPr/>
        </p:nvCxnSpPr>
        <p:spPr>
          <a:xfrm>
            <a:off x="2460710" y="3376344"/>
            <a:ext cx="142698" cy="294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6330265D-7CB7-4487-BC61-082F4DAE9B2A}"/>
              </a:ext>
            </a:extLst>
          </p:cNvPr>
          <p:cNvSpPr/>
          <p:nvPr/>
        </p:nvSpPr>
        <p:spPr>
          <a:xfrm>
            <a:off x="3073015" y="3671259"/>
            <a:ext cx="753304" cy="75330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rgbClr val="FF0000"/>
              </a:solidFill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FA533DF-3E8D-4BF6-8A62-1B363F263888}"/>
              </a:ext>
            </a:extLst>
          </p:cNvPr>
          <p:cNvCxnSpPr>
            <a:cxnSpLocks/>
            <a:stCxn id="117" idx="3"/>
            <a:endCxn id="129" idx="0"/>
          </p:cNvCxnSpPr>
          <p:nvPr/>
        </p:nvCxnSpPr>
        <p:spPr>
          <a:xfrm flipH="1">
            <a:off x="3449667" y="3370930"/>
            <a:ext cx="178804" cy="300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3685DD8-1C67-4D78-A9A1-E00A7588473E}"/>
              </a:ext>
            </a:extLst>
          </p:cNvPr>
          <p:cNvSpPr/>
          <p:nvPr/>
        </p:nvSpPr>
        <p:spPr>
          <a:xfrm>
            <a:off x="7341742" y="4716657"/>
            <a:ext cx="630000" cy="63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70D651F-0898-4D0F-8359-ECF310B1CCF8}"/>
              </a:ext>
            </a:extLst>
          </p:cNvPr>
          <p:cNvSpPr txBox="1"/>
          <p:nvPr/>
        </p:nvSpPr>
        <p:spPr>
          <a:xfrm>
            <a:off x="1001412" y="5346657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6EC593E-B310-488E-861B-C7610F452785}"/>
              </a:ext>
            </a:extLst>
          </p:cNvPr>
          <p:cNvSpPr txBox="1"/>
          <p:nvPr/>
        </p:nvSpPr>
        <p:spPr>
          <a:xfrm>
            <a:off x="1731509" y="5353129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26AC91-455C-4E77-942E-D69DE54FD24C}"/>
              </a:ext>
            </a:extLst>
          </p:cNvPr>
          <p:cNvSpPr txBox="1"/>
          <p:nvPr/>
        </p:nvSpPr>
        <p:spPr>
          <a:xfrm>
            <a:off x="2460710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465BF4C-ABC9-4CC6-A73E-A2C8CC74B275}"/>
              </a:ext>
            </a:extLst>
          </p:cNvPr>
          <p:cNvSpPr txBox="1"/>
          <p:nvPr/>
        </p:nvSpPr>
        <p:spPr>
          <a:xfrm>
            <a:off x="3179069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9B2E3A9-E046-4325-9F33-8D9F31167CFE}"/>
              </a:ext>
            </a:extLst>
          </p:cNvPr>
          <p:cNvSpPr txBox="1"/>
          <p:nvPr/>
        </p:nvSpPr>
        <p:spPr>
          <a:xfrm>
            <a:off x="3894804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404615B-8D3E-4089-AD8F-0225C86092EE}"/>
              </a:ext>
            </a:extLst>
          </p:cNvPr>
          <p:cNvSpPr txBox="1"/>
          <p:nvPr/>
        </p:nvSpPr>
        <p:spPr>
          <a:xfrm>
            <a:off x="4608040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6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7ADFB34-0CA1-4AFE-AFE0-98D49CD25834}"/>
              </a:ext>
            </a:extLst>
          </p:cNvPr>
          <p:cNvSpPr txBox="1"/>
          <p:nvPr/>
        </p:nvSpPr>
        <p:spPr>
          <a:xfrm>
            <a:off x="5318986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7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235C623-6A96-4892-A878-DE7CFE2B179F}"/>
              </a:ext>
            </a:extLst>
          </p:cNvPr>
          <p:cNvSpPr txBox="1"/>
          <p:nvPr/>
        </p:nvSpPr>
        <p:spPr>
          <a:xfrm>
            <a:off x="6029932" y="5347830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80442A4-50F1-4EFF-85F0-F25062B29549}"/>
              </a:ext>
            </a:extLst>
          </p:cNvPr>
          <p:cNvSpPr txBox="1"/>
          <p:nvPr/>
        </p:nvSpPr>
        <p:spPr>
          <a:xfrm>
            <a:off x="6748291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9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606E6F0-E844-4E73-819A-E6F424263793}"/>
              </a:ext>
            </a:extLst>
          </p:cNvPr>
          <p:cNvSpPr txBox="1"/>
          <p:nvPr/>
        </p:nvSpPr>
        <p:spPr>
          <a:xfrm>
            <a:off x="7432116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10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2DD8F1F8-C558-464D-B4D8-A7955F5B076E}"/>
              </a:ext>
            </a:extLst>
          </p:cNvPr>
          <p:cNvCxnSpPr>
            <a:cxnSpLocks/>
            <a:stCxn id="129" idx="6"/>
            <a:endCxn id="117" idx="5"/>
          </p:cNvCxnSpPr>
          <p:nvPr/>
        </p:nvCxnSpPr>
        <p:spPr>
          <a:xfrm flipV="1">
            <a:off x="3826319" y="3370930"/>
            <a:ext cx="334818" cy="676981"/>
          </a:xfrm>
          <a:prstGeom prst="curvedConnector2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8628599A-FC4A-45BA-A1EE-C06257246C86}"/>
              </a:ext>
            </a:extLst>
          </p:cNvPr>
          <p:cNvCxnSpPr>
            <a:stCxn id="117" idx="2"/>
            <a:endCxn id="129" idx="1"/>
          </p:cNvCxnSpPr>
          <p:nvPr/>
        </p:nvCxnSpPr>
        <p:spPr>
          <a:xfrm rot="10800000" flipV="1">
            <a:off x="3183334" y="3104596"/>
            <a:ext cx="334818" cy="676981"/>
          </a:xfrm>
          <a:prstGeom prst="curvedConnector2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340C9A7-4574-45F9-ADAF-0345D5954F7F}"/>
              </a:ext>
            </a:extLst>
          </p:cNvPr>
          <p:cNvSpPr txBox="1"/>
          <p:nvPr/>
        </p:nvSpPr>
        <p:spPr>
          <a:xfrm>
            <a:off x="4032215" y="3595578"/>
            <a:ext cx="492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ABFD58-A727-46AB-9C5F-18EFEEE06C60}"/>
              </a:ext>
            </a:extLst>
          </p:cNvPr>
          <p:cNvSpPr txBox="1"/>
          <p:nvPr/>
        </p:nvSpPr>
        <p:spPr>
          <a:xfrm>
            <a:off x="2831065" y="3038838"/>
            <a:ext cx="492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FF0000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669287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3C39A066-0573-465F-8FBC-2AD74330AD93}"/>
              </a:ext>
            </a:extLst>
          </p:cNvPr>
          <p:cNvSpPr/>
          <p:nvPr/>
        </p:nvSpPr>
        <p:spPr>
          <a:xfrm>
            <a:off x="3728271" y="4723129"/>
            <a:ext cx="630000" cy="63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F124382-28AD-45B4-A260-ECC2711BDE73}"/>
              </a:ext>
            </a:extLst>
          </p:cNvPr>
          <p:cNvSpPr/>
          <p:nvPr/>
        </p:nvSpPr>
        <p:spPr>
          <a:xfrm>
            <a:off x="848546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EE0875D-E72B-486C-A10E-DDE5961FCBB2}"/>
              </a:ext>
            </a:extLst>
          </p:cNvPr>
          <p:cNvSpPr/>
          <p:nvPr/>
        </p:nvSpPr>
        <p:spPr>
          <a:xfrm>
            <a:off x="2288408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06407C7-83EB-47FF-97E8-9341760B9366}"/>
              </a:ext>
            </a:extLst>
          </p:cNvPr>
          <p:cNvSpPr/>
          <p:nvPr/>
        </p:nvSpPr>
        <p:spPr>
          <a:xfrm>
            <a:off x="3008339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082E56D-387A-4139-BA75-5A2B9427FA0F}"/>
              </a:ext>
            </a:extLst>
          </p:cNvPr>
          <p:cNvSpPr/>
          <p:nvPr/>
        </p:nvSpPr>
        <p:spPr>
          <a:xfrm>
            <a:off x="1568476" y="4723129"/>
            <a:ext cx="630000" cy="63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B86F1E7-ACA2-4FE7-9D50-F33E8062DD04}"/>
              </a:ext>
            </a:extLst>
          </p:cNvPr>
          <p:cNvSpPr/>
          <p:nvPr/>
        </p:nvSpPr>
        <p:spPr>
          <a:xfrm>
            <a:off x="6614346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4BF258E-2D8F-4B0B-8C64-0604C688275E}"/>
              </a:ext>
            </a:extLst>
          </p:cNvPr>
          <p:cNvSpPr/>
          <p:nvPr/>
        </p:nvSpPr>
        <p:spPr>
          <a:xfrm>
            <a:off x="5168383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F84DADF-BDD2-4BA6-9170-4B4F296CF7AB}"/>
              </a:ext>
            </a:extLst>
          </p:cNvPr>
          <p:cNvSpPr/>
          <p:nvPr/>
        </p:nvSpPr>
        <p:spPr>
          <a:xfrm>
            <a:off x="4449816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61DF49B-40BC-4C8D-83CB-B95B3FB9272F}"/>
              </a:ext>
            </a:extLst>
          </p:cNvPr>
          <p:cNvSpPr/>
          <p:nvPr/>
        </p:nvSpPr>
        <p:spPr>
          <a:xfrm>
            <a:off x="5886950" y="4716657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B8D6051-BFDF-491C-9ED9-6119A6894DC8}"/>
              </a:ext>
            </a:extLst>
          </p:cNvPr>
          <p:cNvSpPr/>
          <p:nvPr/>
        </p:nvSpPr>
        <p:spPr>
          <a:xfrm>
            <a:off x="4186017" y="899753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29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6E53FAC-84B0-415D-BD3A-B683BB4E782C}"/>
              </a:ext>
            </a:extLst>
          </p:cNvPr>
          <p:cNvCxnSpPr>
            <a:cxnSpLocks/>
            <a:stCxn id="112" idx="5"/>
            <a:endCxn id="120" idx="0"/>
          </p:cNvCxnSpPr>
          <p:nvPr/>
        </p:nvCxnSpPr>
        <p:spPr>
          <a:xfrm>
            <a:off x="4829002" y="1542738"/>
            <a:ext cx="1308560" cy="276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CE78D10-DCB7-44A3-A94C-EF0DEC2EB667}"/>
              </a:ext>
            </a:extLst>
          </p:cNvPr>
          <p:cNvCxnSpPr>
            <a:cxnSpLocks/>
            <a:stCxn id="112" idx="3"/>
            <a:endCxn id="115" idx="0"/>
          </p:cNvCxnSpPr>
          <p:nvPr/>
        </p:nvCxnSpPr>
        <p:spPr>
          <a:xfrm flipH="1">
            <a:off x="3080849" y="1542738"/>
            <a:ext cx="1215487" cy="266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7EF5137A-88C6-4B6B-B8E0-ACC08604248C}"/>
              </a:ext>
            </a:extLst>
          </p:cNvPr>
          <p:cNvSpPr/>
          <p:nvPr/>
        </p:nvSpPr>
        <p:spPr>
          <a:xfrm>
            <a:off x="2704197" y="1809299"/>
            <a:ext cx="753304" cy="75330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B131E21-BE2A-4658-B0F8-36F9965E289B}"/>
              </a:ext>
            </a:extLst>
          </p:cNvPr>
          <p:cNvSpPr/>
          <p:nvPr/>
        </p:nvSpPr>
        <p:spPr>
          <a:xfrm>
            <a:off x="1817725" y="273335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5D19E50A-A334-401D-9E40-542357E7A067}"/>
              </a:ext>
            </a:extLst>
          </p:cNvPr>
          <p:cNvSpPr/>
          <p:nvPr/>
        </p:nvSpPr>
        <p:spPr>
          <a:xfrm>
            <a:off x="3518152" y="2727945"/>
            <a:ext cx="753304" cy="75330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27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AC2036C-F6A4-410E-8176-C7D326B96DF8}"/>
              </a:ext>
            </a:extLst>
          </p:cNvPr>
          <p:cNvCxnSpPr>
            <a:cxnSpLocks/>
            <a:stCxn id="115" idx="3"/>
            <a:endCxn id="116" idx="0"/>
          </p:cNvCxnSpPr>
          <p:nvPr/>
        </p:nvCxnSpPr>
        <p:spPr>
          <a:xfrm flipH="1">
            <a:off x="2194377" y="2452284"/>
            <a:ext cx="620139" cy="281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1F27A62-48DF-4337-B34C-B34AA63D09A1}"/>
              </a:ext>
            </a:extLst>
          </p:cNvPr>
          <p:cNvCxnSpPr>
            <a:cxnSpLocks/>
            <a:stCxn id="117" idx="0"/>
            <a:endCxn id="115" idx="5"/>
          </p:cNvCxnSpPr>
          <p:nvPr/>
        </p:nvCxnSpPr>
        <p:spPr>
          <a:xfrm flipH="1" flipV="1">
            <a:off x="3347182" y="2452284"/>
            <a:ext cx="547622" cy="275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0436321C-35B6-4A48-931E-1A0B2F2EBA4A}"/>
              </a:ext>
            </a:extLst>
          </p:cNvPr>
          <p:cNvSpPr/>
          <p:nvPr/>
        </p:nvSpPr>
        <p:spPr>
          <a:xfrm>
            <a:off x="5760910" y="1819436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779B3BB-AAF9-48BD-96C0-3624418DE6D9}"/>
              </a:ext>
            </a:extLst>
          </p:cNvPr>
          <p:cNvSpPr/>
          <p:nvPr/>
        </p:nvSpPr>
        <p:spPr>
          <a:xfrm>
            <a:off x="4870335" y="272596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08C07A8-F835-4D24-831A-6EC2327E4A03}"/>
              </a:ext>
            </a:extLst>
          </p:cNvPr>
          <p:cNvSpPr/>
          <p:nvPr/>
        </p:nvSpPr>
        <p:spPr>
          <a:xfrm>
            <a:off x="6634164" y="272596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17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3CBAFB2-60F7-4A67-89A8-88ADF4795CE1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5246987" y="2462421"/>
            <a:ext cx="624242" cy="26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68DEC95-C92C-4C98-9B20-FCC5915F0F96}"/>
              </a:ext>
            </a:extLst>
          </p:cNvPr>
          <p:cNvCxnSpPr>
            <a:cxnSpLocks/>
            <a:stCxn id="122" idx="0"/>
            <a:endCxn id="120" idx="5"/>
          </p:cNvCxnSpPr>
          <p:nvPr/>
        </p:nvCxnSpPr>
        <p:spPr>
          <a:xfrm flipH="1" flipV="1">
            <a:off x="6403895" y="2462421"/>
            <a:ext cx="606921" cy="26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53461C41-A170-46A5-82C2-0B6F8E9BB197}"/>
              </a:ext>
            </a:extLst>
          </p:cNvPr>
          <p:cNvSpPr/>
          <p:nvPr/>
        </p:nvSpPr>
        <p:spPr>
          <a:xfrm>
            <a:off x="1379421" y="367125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9FF99A4-A83B-4DC3-ACA1-FDD43502A0CA}"/>
              </a:ext>
            </a:extLst>
          </p:cNvPr>
          <p:cNvSpPr/>
          <p:nvPr/>
        </p:nvSpPr>
        <p:spPr>
          <a:xfrm>
            <a:off x="2226756" y="367125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3C27AAB-8265-4B9C-8220-6CB16D590234}"/>
              </a:ext>
            </a:extLst>
          </p:cNvPr>
          <p:cNvCxnSpPr>
            <a:cxnSpLocks/>
            <a:stCxn id="116" idx="3"/>
            <a:endCxn id="125" idx="0"/>
          </p:cNvCxnSpPr>
          <p:nvPr/>
        </p:nvCxnSpPr>
        <p:spPr>
          <a:xfrm flipH="1">
            <a:off x="1756073" y="3376344"/>
            <a:ext cx="171971" cy="294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13B83FF-E917-4D63-ABED-A81671914DDB}"/>
              </a:ext>
            </a:extLst>
          </p:cNvPr>
          <p:cNvCxnSpPr>
            <a:cxnSpLocks/>
            <a:stCxn id="116" idx="5"/>
            <a:endCxn id="126" idx="0"/>
          </p:cNvCxnSpPr>
          <p:nvPr/>
        </p:nvCxnSpPr>
        <p:spPr>
          <a:xfrm>
            <a:off x="2460710" y="3376344"/>
            <a:ext cx="142698" cy="294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6330265D-7CB7-4487-BC61-082F4DAE9B2A}"/>
              </a:ext>
            </a:extLst>
          </p:cNvPr>
          <p:cNvSpPr/>
          <p:nvPr/>
        </p:nvSpPr>
        <p:spPr>
          <a:xfrm>
            <a:off x="3073015" y="367125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11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FA533DF-3E8D-4BF6-8A62-1B363F263888}"/>
              </a:ext>
            </a:extLst>
          </p:cNvPr>
          <p:cNvCxnSpPr>
            <a:cxnSpLocks/>
            <a:stCxn id="117" idx="3"/>
            <a:endCxn id="129" idx="0"/>
          </p:cNvCxnSpPr>
          <p:nvPr/>
        </p:nvCxnSpPr>
        <p:spPr>
          <a:xfrm flipH="1">
            <a:off x="3449667" y="3370930"/>
            <a:ext cx="178804" cy="300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3685DD8-1C67-4D78-A9A1-E00A7588473E}"/>
              </a:ext>
            </a:extLst>
          </p:cNvPr>
          <p:cNvSpPr/>
          <p:nvPr/>
        </p:nvSpPr>
        <p:spPr>
          <a:xfrm>
            <a:off x="7341742" y="4716657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70D651F-0898-4D0F-8359-ECF310B1CCF8}"/>
              </a:ext>
            </a:extLst>
          </p:cNvPr>
          <p:cNvSpPr txBox="1"/>
          <p:nvPr/>
        </p:nvSpPr>
        <p:spPr>
          <a:xfrm>
            <a:off x="1001412" y="5346657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6EC593E-B310-488E-861B-C7610F452785}"/>
              </a:ext>
            </a:extLst>
          </p:cNvPr>
          <p:cNvSpPr txBox="1"/>
          <p:nvPr/>
        </p:nvSpPr>
        <p:spPr>
          <a:xfrm>
            <a:off x="1731509" y="5353129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26AC91-455C-4E77-942E-D69DE54FD24C}"/>
              </a:ext>
            </a:extLst>
          </p:cNvPr>
          <p:cNvSpPr txBox="1"/>
          <p:nvPr/>
        </p:nvSpPr>
        <p:spPr>
          <a:xfrm>
            <a:off x="2460710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465BF4C-ABC9-4CC6-A73E-A2C8CC74B275}"/>
              </a:ext>
            </a:extLst>
          </p:cNvPr>
          <p:cNvSpPr txBox="1"/>
          <p:nvPr/>
        </p:nvSpPr>
        <p:spPr>
          <a:xfrm>
            <a:off x="3179069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9B2E3A9-E046-4325-9F33-8D9F31167CFE}"/>
              </a:ext>
            </a:extLst>
          </p:cNvPr>
          <p:cNvSpPr txBox="1"/>
          <p:nvPr/>
        </p:nvSpPr>
        <p:spPr>
          <a:xfrm>
            <a:off x="3894804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404615B-8D3E-4089-AD8F-0225C86092EE}"/>
              </a:ext>
            </a:extLst>
          </p:cNvPr>
          <p:cNvSpPr txBox="1"/>
          <p:nvPr/>
        </p:nvSpPr>
        <p:spPr>
          <a:xfrm>
            <a:off x="4608040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6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7ADFB34-0CA1-4AFE-AFE0-98D49CD25834}"/>
              </a:ext>
            </a:extLst>
          </p:cNvPr>
          <p:cNvSpPr txBox="1"/>
          <p:nvPr/>
        </p:nvSpPr>
        <p:spPr>
          <a:xfrm>
            <a:off x="5318986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7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235C623-6A96-4892-A878-DE7CFE2B179F}"/>
              </a:ext>
            </a:extLst>
          </p:cNvPr>
          <p:cNvSpPr txBox="1"/>
          <p:nvPr/>
        </p:nvSpPr>
        <p:spPr>
          <a:xfrm>
            <a:off x="6029932" y="5347830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80442A4-50F1-4EFF-85F0-F25062B29549}"/>
              </a:ext>
            </a:extLst>
          </p:cNvPr>
          <p:cNvSpPr txBox="1"/>
          <p:nvPr/>
        </p:nvSpPr>
        <p:spPr>
          <a:xfrm>
            <a:off x="6748291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9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606E6F0-E844-4E73-819A-E6F424263793}"/>
              </a:ext>
            </a:extLst>
          </p:cNvPr>
          <p:cNvSpPr txBox="1"/>
          <p:nvPr/>
        </p:nvSpPr>
        <p:spPr>
          <a:xfrm>
            <a:off x="7432116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6563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341E-9E51-45BA-9F1C-61C3640D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Pero primero…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C679B-50DA-445A-8AAA-8559D099D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Vamos a definir una estructura —un poco más “estructurada” que simplemente un arreglo— que nos permita almacenar datos según cierta prioridad</a:t>
            </a:r>
          </a:p>
          <a:p>
            <a:endParaRPr lang="es-CL" dirty="0"/>
          </a:p>
          <a:p>
            <a:r>
              <a:rPr lang="es-CL" dirty="0"/>
              <a:t>La idea es poder consultar a la estructura cuál es el más prioritario de los datos para poder procesarlos en orden de prioridad</a:t>
            </a:r>
          </a:p>
        </p:txBody>
      </p:sp>
    </p:spTree>
    <p:extLst>
      <p:ext uri="{BB962C8B-B14F-4D97-AF65-F5344CB8AC3E}">
        <p14:creationId xmlns:p14="http://schemas.microsoft.com/office/powerpoint/2010/main" val="1020759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3C39A066-0573-465F-8FBC-2AD74330AD93}"/>
              </a:ext>
            </a:extLst>
          </p:cNvPr>
          <p:cNvSpPr/>
          <p:nvPr/>
        </p:nvSpPr>
        <p:spPr>
          <a:xfrm>
            <a:off x="3728271" y="4723129"/>
            <a:ext cx="630000" cy="63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F124382-28AD-45B4-A260-ECC2711BDE73}"/>
              </a:ext>
            </a:extLst>
          </p:cNvPr>
          <p:cNvSpPr/>
          <p:nvPr/>
        </p:nvSpPr>
        <p:spPr>
          <a:xfrm>
            <a:off x="848546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EE0875D-E72B-486C-A10E-DDE5961FCBB2}"/>
              </a:ext>
            </a:extLst>
          </p:cNvPr>
          <p:cNvSpPr/>
          <p:nvPr/>
        </p:nvSpPr>
        <p:spPr>
          <a:xfrm>
            <a:off x="2288408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06407C7-83EB-47FF-97E8-9341760B9366}"/>
              </a:ext>
            </a:extLst>
          </p:cNvPr>
          <p:cNvSpPr/>
          <p:nvPr/>
        </p:nvSpPr>
        <p:spPr>
          <a:xfrm>
            <a:off x="3008339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082E56D-387A-4139-BA75-5A2B9427FA0F}"/>
              </a:ext>
            </a:extLst>
          </p:cNvPr>
          <p:cNvSpPr/>
          <p:nvPr/>
        </p:nvSpPr>
        <p:spPr>
          <a:xfrm>
            <a:off x="1568476" y="4723129"/>
            <a:ext cx="630000" cy="63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B86F1E7-ACA2-4FE7-9D50-F33E8062DD04}"/>
              </a:ext>
            </a:extLst>
          </p:cNvPr>
          <p:cNvSpPr/>
          <p:nvPr/>
        </p:nvSpPr>
        <p:spPr>
          <a:xfrm>
            <a:off x="6614346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4BF258E-2D8F-4B0B-8C64-0604C688275E}"/>
              </a:ext>
            </a:extLst>
          </p:cNvPr>
          <p:cNvSpPr/>
          <p:nvPr/>
        </p:nvSpPr>
        <p:spPr>
          <a:xfrm>
            <a:off x="5168383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F84DADF-BDD2-4BA6-9170-4B4F296CF7AB}"/>
              </a:ext>
            </a:extLst>
          </p:cNvPr>
          <p:cNvSpPr/>
          <p:nvPr/>
        </p:nvSpPr>
        <p:spPr>
          <a:xfrm>
            <a:off x="4449816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61DF49B-40BC-4C8D-83CB-B95B3FB9272F}"/>
              </a:ext>
            </a:extLst>
          </p:cNvPr>
          <p:cNvSpPr/>
          <p:nvPr/>
        </p:nvSpPr>
        <p:spPr>
          <a:xfrm>
            <a:off x="5886950" y="4716657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B8D6051-BFDF-491C-9ED9-6119A6894DC8}"/>
              </a:ext>
            </a:extLst>
          </p:cNvPr>
          <p:cNvSpPr/>
          <p:nvPr/>
        </p:nvSpPr>
        <p:spPr>
          <a:xfrm>
            <a:off x="4186017" y="899753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29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6E53FAC-84B0-415D-BD3A-B683BB4E782C}"/>
              </a:ext>
            </a:extLst>
          </p:cNvPr>
          <p:cNvCxnSpPr>
            <a:cxnSpLocks/>
            <a:stCxn id="112" idx="5"/>
            <a:endCxn id="120" idx="0"/>
          </p:cNvCxnSpPr>
          <p:nvPr/>
        </p:nvCxnSpPr>
        <p:spPr>
          <a:xfrm>
            <a:off x="4829002" y="1542738"/>
            <a:ext cx="1308560" cy="276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CE78D10-DCB7-44A3-A94C-EF0DEC2EB667}"/>
              </a:ext>
            </a:extLst>
          </p:cNvPr>
          <p:cNvCxnSpPr>
            <a:cxnSpLocks/>
            <a:stCxn id="112" idx="3"/>
            <a:endCxn id="115" idx="0"/>
          </p:cNvCxnSpPr>
          <p:nvPr/>
        </p:nvCxnSpPr>
        <p:spPr>
          <a:xfrm flipH="1">
            <a:off x="3080849" y="1542738"/>
            <a:ext cx="1215487" cy="266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7EF5137A-88C6-4B6B-B8E0-ACC08604248C}"/>
              </a:ext>
            </a:extLst>
          </p:cNvPr>
          <p:cNvSpPr/>
          <p:nvPr/>
        </p:nvSpPr>
        <p:spPr>
          <a:xfrm>
            <a:off x="2704197" y="1809299"/>
            <a:ext cx="753304" cy="75330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rgbClr val="FF0000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B131E21-BE2A-4658-B0F8-36F9965E289B}"/>
              </a:ext>
            </a:extLst>
          </p:cNvPr>
          <p:cNvSpPr/>
          <p:nvPr/>
        </p:nvSpPr>
        <p:spPr>
          <a:xfrm>
            <a:off x="1817725" y="273335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5D19E50A-A334-401D-9E40-542357E7A067}"/>
              </a:ext>
            </a:extLst>
          </p:cNvPr>
          <p:cNvSpPr/>
          <p:nvPr/>
        </p:nvSpPr>
        <p:spPr>
          <a:xfrm>
            <a:off x="3518152" y="2727945"/>
            <a:ext cx="753304" cy="75330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rgbClr val="FF0000"/>
              </a:solidFill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AC2036C-F6A4-410E-8176-C7D326B96DF8}"/>
              </a:ext>
            </a:extLst>
          </p:cNvPr>
          <p:cNvCxnSpPr>
            <a:cxnSpLocks/>
            <a:stCxn id="115" idx="3"/>
            <a:endCxn id="116" idx="0"/>
          </p:cNvCxnSpPr>
          <p:nvPr/>
        </p:nvCxnSpPr>
        <p:spPr>
          <a:xfrm flipH="1">
            <a:off x="2194377" y="2452284"/>
            <a:ext cx="620139" cy="281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1F27A62-48DF-4337-B34C-B34AA63D09A1}"/>
              </a:ext>
            </a:extLst>
          </p:cNvPr>
          <p:cNvCxnSpPr>
            <a:cxnSpLocks/>
            <a:stCxn id="117" idx="0"/>
            <a:endCxn id="115" idx="5"/>
          </p:cNvCxnSpPr>
          <p:nvPr/>
        </p:nvCxnSpPr>
        <p:spPr>
          <a:xfrm flipH="1" flipV="1">
            <a:off x="3347182" y="2452284"/>
            <a:ext cx="547622" cy="275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0436321C-35B6-4A48-931E-1A0B2F2EBA4A}"/>
              </a:ext>
            </a:extLst>
          </p:cNvPr>
          <p:cNvSpPr/>
          <p:nvPr/>
        </p:nvSpPr>
        <p:spPr>
          <a:xfrm>
            <a:off x="5760910" y="1819436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779B3BB-AAF9-48BD-96C0-3624418DE6D9}"/>
              </a:ext>
            </a:extLst>
          </p:cNvPr>
          <p:cNvSpPr/>
          <p:nvPr/>
        </p:nvSpPr>
        <p:spPr>
          <a:xfrm>
            <a:off x="4870335" y="272596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08C07A8-F835-4D24-831A-6EC2327E4A03}"/>
              </a:ext>
            </a:extLst>
          </p:cNvPr>
          <p:cNvSpPr/>
          <p:nvPr/>
        </p:nvSpPr>
        <p:spPr>
          <a:xfrm>
            <a:off x="6634164" y="272596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17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3CBAFB2-60F7-4A67-89A8-88ADF4795CE1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5246987" y="2462421"/>
            <a:ext cx="624242" cy="26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68DEC95-C92C-4C98-9B20-FCC5915F0F96}"/>
              </a:ext>
            </a:extLst>
          </p:cNvPr>
          <p:cNvCxnSpPr>
            <a:cxnSpLocks/>
            <a:stCxn id="122" idx="0"/>
            <a:endCxn id="120" idx="5"/>
          </p:cNvCxnSpPr>
          <p:nvPr/>
        </p:nvCxnSpPr>
        <p:spPr>
          <a:xfrm flipH="1" flipV="1">
            <a:off x="6403895" y="2462421"/>
            <a:ext cx="606921" cy="26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53461C41-A170-46A5-82C2-0B6F8E9BB197}"/>
              </a:ext>
            </a:extLst>
          </p:cNvPr>
          <p:cNvSpPr/>
          <p:nvPr/>
        </p:nvSpPr>
        <p:spPr>
          <a:xfrm>
            <a:off x="1379421" y="367125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9FF99A4-A83B-4DC3-ACA1-FDD43502A0CA}"/>
              </a:ext>
            </a:extLst>
          </p:cNvPr>
          <p:cNvSpPr/>
          <p:nvPr/>
        </p:nvSpPr>
        <p:spPr>
          <a:xfrm>
            <a:off x="2226756" y="367125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3C27AAB-8265-4B9C-8220-6CB16D590234}"/>
              </a:ext>
            </a:extLst>
          </p:cNvPr>
          <p:cNvCxnSpPr>
            <a:cxnSpLocks/>
            <a:stCxn id="116" idx="3"/>
            <a:endCxn id="125" idx="0"/>
          </p:cNvCxnSpPr>
          <p:nvPr/>
        </p:nvCxnSpPr>
        <p:spPr>
          <a:xfrm flipH="1">
            <a:off x="1756073" y="3376344"/>
            <a:ext cx="171971" cy="294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13B83FF-E917-4D63-ABED-A81671914DDB}"/>
              </a:ext>
            </a:extLst>
          </p:cNvPr>
          <p:cNvCxnSpPr>
            <a:cxnSpLocks/>
            <a:stCxn id="116" idx="5"/>
            <a:endCxn id="126" idx="0"/>
          </p:cNvCxnSpPr>
          <p:nvPr/>
        </p:nvCxnSpPr>
        <p:spPr>
          <a:xfrm>
            <a:off x="2460710" y="3376344"/>
            <a:ext cx="142698" cy="294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6330265D-7CB7-4487-BC61-082F4DAE9B2A}"/>
              </a:ext>
            </a:extLst>
          </p:cNvPr>
          <p:cNvSpPr/>
          <p:nvPr/>
        </p:nvSpPr>
        <p:spPr>
          <a:xfrm>
            <a:off x="3073015" y="367125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11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FA533DF-3E8D-4BF6-8A62-1B363F263888}"/>
              </a:ext>
            </a:extLst>
          </p:cNvPr>
          <p:cNvCxnSpPr>
            <a:cxnSpLocks/>
            <a:stCxn id="117" idx="3"/>
            <a:endCxn id="129" idx="0"/>
          </p:cNvCxnSpPr>
          <p:nvPr/>
        </p:nvCxnSpPr>
        <p:spPr>
          <a:xfrm flipH="1">
            <a:off x="3449667" y="3370930"/>
            <a:ext cx="178804" cy="300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3685DD8-1C67-4D78-A9A1-E00A7588473E}"/>
              </a:ext>
            </a:extLst>
          </p:cNvPr>
          <p:cNvSpPr/>
          <p:nvPr/>
        </p:nvSpPr>
        <p:spPr>
          <a:xfrm>
            <a:off x="7341742" y="4716657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70D651F-0898-4D0F-8359-ECF310B1CCF8}"/>
              </a:ext>
            </a:extLst>
          </p:cNvPr>
          <p:cNvSpPr txBox="1"/>
          <p:nvPr/>
        </p:nvSpPr>
        <p:spPr>
          <a:xfrm>
            <a:off x="1001412" y="5346657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6EC593E-B310-488E-861B-C7610F452785}"/>
              </a:ext>
            </a:extLst>
          </p:cNvPr>
          <p:cNvSpPr txBox="1"/>
          <p:nvPr/>
        </p:nvSpPr>
        <p:spPr>
          <a:xfrm>
            <a:off x="1731509" y="5353129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26AC91-455C-4E77-942E-D69DE54FD24C}"/>
              </a:ext>
            </a:extLst>
          </p:cNvPr>
          <p:cNvSpPr txBox="1"/>
          <p:nvPr/>
        </p:nvSpPr>
        <p:spPr>
          <a:xfrm>
            <a:off x="2460710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465BF4C-ABC9-4CC6-A73E-A2C8CC74B275}"/>
              </a:ext>
            </a:extLst>
          </p:cNvPr>
          <p:cNvSpPr txBox="1"/>
          <p:nvPr/>
        </p:nvSpPr>
        <p:spPr>
          <a:xfrm>
            <a:off x="3179069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9B2E3A9-E046-4325-9F33-8D9F31167CFE}"/>
              </a:ext>
            </a:extLst>
          </p:cNvPr>
          <p:cNvSpPr txBox="1"/>
          <p:nvPr/>
        </p:nvSpPr>
        <p:spPr>
          <a:xfrm>
            <a:off x="3894804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404615B-8D3E-4089-AD8F-0225C86092EE}"/>
              </a:ext>
            </a:extLst>
          </p:cNvPr>
          <p:cNvSpPr txBox="1"/>
          <p:nvPr/>
        </p:nvSpPr>
        <p:spPr>
          <a:xfrm>
            <a:off x="4608040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6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7ADFB34-0CA1-4AFE-AFE0-98D49CD25834}"/>
              </a:ext>
            </a:extLst>
          </p:cNvPr>
          <p:cNvSpPr txBox="1"/>
          <p:nvPr/>
        </p:nvSpPr>
        <p:spPr>
          <a:xfrm>
            <a:off x="5318986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7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235C623-6A96-4892-A878-DE7CFE2B179F}"/>
              </a:ext>
            </a:extLst>
          </p:cNvPr>
          <p:cNvSpPr txBox="1"/>
          <p:nvPr/>
        </p:nvSpPr>
        <p:spPr>
          <a:xfrm>
            <a:off x="6029932" y="5347830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80442A4-50F1-4EFF-85F0-F25062B29549}"/>
              </a:ext>
            </a:extLst>
          </p:cNvPr>
          <p:cNvSpPr txBox="1"/>
          <p:nvPr/>
        </p:nvSpPr>
        <p:spPr>
          <a:xfrm>
            <a:off x="6748291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9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606E6F0-E844-4E73-819A-E6F424263793}"/>
              </a:ext>
            </a:extLst>
          </p:cNvPr>
          <p:cNvSpPr txBox="1"/>
          <p:nvPr/>
        </p:nvSpPr>
        <p:spPr>
          <a:xfrm>
            <a:off x="7432116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10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2DD8F1F8-C558-464D-B4D8-A7955F5B076E}"/>
              </a:ext>
            </a:extLst>
          </p:cNvPr>
          <p:cNvCxnSpPr>
            <a:cxnSpLocks/>
            <a:stCxn id="117" idx="7"/>
            <a:endCxn id="115" idx="6"/>
          </p:cNvCxnSpPr>
          <p:nvPr/>
        </p:nvCxnSpPr>
        <p:spPr>
          <a:xfrm rot="16200000" flipV="1">
            <a:off x="3483163" y="2160290"/>
            <a:ext cx="652313" cy="703636"/>
          </a:xfrm>
          <a:prstGeom prst="curvedConnector2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8628599A-FC4A-45BA-A1EE-C06257246C86}"/>
              </a:ext>
            </a:extLst>
          </p:cNvPr>
          <p:cNvCxnSpPr>
            <a:cxnSpLocks/>
            <a:stCxn id="115" idx="4"/>
            <a:endCxn id="117" idx="2"/>
          </p:cNvCxnSpPr>
          <p:nvPr/>
        </p:nvCxnSpPr>
        <p:spPr>
          <a:xfrm rot="16200000" flipH="1">
            <a:off x="3028503" y="2614948"/>
            <a:ext cx="541994" cy="437303"/>
          </a:xfrm>
          <a:prstGeom prst="curvedConnector2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340C9A7-4574-45F9-ADAF-0345D5954F7F}"/>
              </a:ext>
            </a:extLst>
          </p:cNvPr>
          <p:cNvSpPr txBox="1"/>
          <p:nvPr/>
        </p:nvSpPr>
        <p:spPr>
          <a:xfrm>
            <a:off x="3879920" y="2008378"/>
            <a:ext cx="492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ABFD58-A727-46AB-9C5F-18EFEEE06C60}"/>
              </a:ext>
            </a:extLst>
          </p:cNvPr>
          <p:cNvSpPr txBox="1"/>
          <p:nvPr/>
        </p:nvSpPr>
        <p:spPr>
          <a:xfrm>
            <a:off x="2787952" y="2800720"/>
            <a:ext cx="492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FF0000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711882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3C39A066-0573-465F-8FBC-2AD74330AD93}"/>
              </a:ext>
            </a:extLst>
          </p:cNvPr>
          <p:cNvSpPr/>
          <p:nvPr/>
        </p:nvSpPr>
        <p:spPr>
          <a:xfrm>
            <a:off x="3728271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F124382-28AD-45B4-A260-ECC2711BDE73}"/>
              </a:ext>
            </a:extLst>
          </p:cNvPr>
          <p:cNvSpPr/>
          <p:nvPr/>
        </p:nvSpPr>
        <p:spPr>
          <a:xfrm>
            <a:off x="848546" y="4723129"/>
            <a:ext cx="630000" cy="63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EE0875D-E72B-486C-A10E-DDE5961FCBB2}"/>
              </a:ext>
            </a:extLst>
          </p:cNvPr>
          <p:cNvSpPr/>
          <p:nvPr/>
        </p:nvSpPr>
        <p:spPr>
          <a:xfrm>
            <a:off x="2288408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06407C7-83EB-47FF-97E8-9341760B9366}"/>
              </a:ext>
            </a:extLst>
          </p:cNvPr>
          <p:cNvSpPr/>
          <p:nvPr/>
        </p:nvSpPr>
        <p:spPr>
          <a:xfrm>
            <a:off x="3008339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082E56D-387A-4139-BA75-5A2B9427FA0F}"/>
              </a:ext>
            </a:extLst>
          </p:cNvPr>
          <p:cNvSpPr/>
          <p:nvPr/>
        </p:nvSpPr>
        <p:spPr>
          <a:xfrm>
            <a:off x="1568476" y="4723129"/>
            <a:ext cx="630000" cy="63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B86F1E7-ACA2-4FE7-9D50-F33E8062DD04}"/>
              </a:ext>
            </a:extLst>
          </p:cNvPr>
          <p:cNvSpPr/>
          <p:nvPr/>
        </p:nvSpPr>
        <p:spPr>
          <a:xfrm>
            <a:off x="6614346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4BF258E-2D8F-4B0B-8C64-0604C688275E}"/>
              </a:ext>
            </a:extLst>
          </p:cNvPr>
          <p:cNvSpPr/>
          <p:nvPr/>
        </p:nvSpPr>
        <p:spPr>
          <a:xfrm>
            <a:off x="5168383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F84DADF-BDD2-4BA6-9170-4B4F296CF7AB}"/>
              </a:ext>
            </a:extLst>
          </p:cNvPr>
          <p:cNvSpPr/>
          <p:nvPr/>
        </p:nvSpPr>
        <p:spPr>
          <a:xfrm>
            <a:off x="4449816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61DF49B-40BC-4C8D-83CB-B95B3FB9272F}"/>
              </a:ext>
            </a:extLst>
          </p:cNvPr>
          <p:cNvSpPr/>
          <p:nvPr/>
        </p:nvSpPr>
        <p:spPr>
          <a:xfrm>
            <a:off x="5886950" y="4716657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B8D6051-BFDF-491C-9ED9-6119A6894DC8}"/>
              </a:ext>
            </a:extLst>
          </p:cNvPr>
          <p:cNvSpPr/>
          <p:nvPr/>
        </p:nvSpPr>
        <p:spPr>
          <a:xfrm>
            <a:off x="4186017" y="899753"/>
            <a:ext cx="753304" cy="75330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29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6E53FAC-84B0-415D-BD3A-B683BB4E782C}"/>
              </a:ext>
            </a:extLst>
          </p:cNvPr>
          <p:cNvCxnSpPr>
            <a:cxnSpLocks/>
            <a:stCxn id="112" idx="5"/>
            <a:endCxn id="120" idx="0"/>
          </p:cNvCxnSpPr>
          <p:nvPr/>
        </p:nvCxnSpPr>
        <p:spPr>
          <a:xfrm>
            <a:off x="4829002" y="1542738"/>
            <a:ext cx="1308560" cy="276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CE78D10-DCB7-44A3-A94C-EF0DEC2EB667}"/>
              </a:ext>
            </a:extLst>
          </p:cNvPr>
          <p:cNvCxnSpPr>
            <a:cxnSpLocks/>
            <a:stCxn id="112" idx="3"/>
            <a:endCxn id="115" idx="0"/>
          </p:cNvCxnSpPr>
          <p:nvPr/>
        </p:nvCxnSpPr>
        <p:spPr>
          <a:xfrm flipH="1">
            <a:off x="3080849" y="1542738"/>
            <a:ext cx="1215487" cy="266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7EF5137A-88C6-4B6B-B8E0-ACC08604248C}"/>
              </a:ext>
            </a:extLst>
          </p:cNvPr>
          <p:cNvSpPr/>
          <p:nvPr/>
        </p:nvSpPr>
        <p:spPr>
          <a:xfrm>
            <a:off x="2704197" y="1809299"/>
            <a:ext cx="753304" cy="75330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B131E21-BE2A-4658-B0F8-36F9965E289B}"/>
              </a:ext>
            </a:extLst>
          </p:cNvPr>
          <p:cNvSpPr/>
          <p:nvPr/>
        </p:nvSpPr>
        <p:spPr>
          <a:xfrm>
            <a:off x="1817725" y="273335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5D19E50A-A334-401D-9E40-542357E7A067}"/>
              </a:ext>
            </a:extLst>
          </p:cNvPr>
          <p:cNvSpPr/>
          <p:nvPr/>
        </p:nvSpPr>
        <p:spPr>
          <a:xfrm>
            <a:off x="3518152" y="2727945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23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AC2036C-F6A4-410E-8176-C7D326B96DF8}"/>
              </a:ext>
            </a:extLst>
          </p:cNvPr>
          <p:cNvCxnSpPr>
            <a:cxnSpLocks/>
            <a:stCxn id="115" idx="3"/>
            <a:endCxn id="116" idx="0"/>
          </p:cNvCxnSpPr>
          <p:nvPr/>
        </p:nvCxnSpPr>
        <p:spPr>
          <a:xfrm flipH="1">
            <a:off x="2194377" y="2452284"/>
            <a:ext cx="620139" cy="281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1F27A62-48DF-4337-B34C-B34AA63D09A1}"/>
              </a:ext>
            </a:extLst>
          </p:cNvPr>
          <p:cNvCxnSpPr>
            <a:cxnSpLocks/>
            <a:stCxn id="117" idx="0"/>
            <a:endCxn id="115" idx="5"/>
          </p:cNvCxnSpPr>
          <p:nvPr/>
        </p:nvCxnSpPr>
        <p:spPr>
          <a:xfrm flipH="1" flipV="1">
            <a:off x="3347182" y="2452284"/>
            <a:ext cx="547622" cy="275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0436321C-35B6-4A48-931E-1A0B2F2EBA4A}"/>
              </a:ext>
            </a:extLst>
          </p:cNvPr>
          <p:cNvSpPr/>
          <p:nvPr/>
        </p:nvSpPr>
        <p:spPr>
          <a:xfrm>
            <a:off x="5760910" y="1819436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779B3BB-AAF9-48BD-96C0-3624418DE6D9}"/>
              </a:ext>
            </a:extLst>
          </p:cNvPr>
          <p:cNvSpPr/>
          <p:nvPr/>
        </p:nvSpPr>
        <p:spPr>
          <a:xfrm>
            <a:off x="4870335" y="272596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08C07A8-F835-4D24-831A-6EC2327E4A03}"/>
              </a:ext>
            </a:extLst>
          </p:cNvPr>
          <p:cNvSpPr/>
          <p:nvPr/>
        </p:nvSpPr>
        <p:spPr>
          <a:xfrm>
            <a:off x="6634164" y="272596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17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3CBAFB2-60F7-4A67-89A8-88ADF4795CE1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5246987" y="2462421"/>
            <a:ext cx="624242" cy="26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68DEC95-C92C-4C98-9B20-FCC5915F0F96}"/>
              </a:ext>
            </a:extLst>
          </p:cNvPr>
          <p:cNvCxnSpPr>
            <a:cxnSpLocks/>
            <a:stCxn id="122" idx="0"/>
            <a:endCxn id="120" idx="5"/>
          </p:cNvCxnSpPr>
          <p:nvPr/>
        </p:nvCxnSpPr>
        <p:spPr>
          <a:xfrm flipH="1" flipV="1">
            <a:off x="6403895" y="2462421"/>
            <a:ext cx="606921" cy="26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53461C41-A170-46A5-82C2-0B6F8E9BB197}"/>
              </a:ext>
            </a:extLst>
          </p:cNvPr>
          <p:cNvSpPr/>
          <p:nvPr/>
        </p:nvSpPr>
        <p:spPr>
          <a:xfrm>
            <a:off x="1379421" y="367125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9FF99A4-A83B-4DC3-ACA1-FDD43502A0CA}"/>
              </a:ext>
            </a:extLst>
          </p:cNvPr>
          <p:cNvSpPr/>
          <p:nvPr/>
        </p:nvSpPr>
        <p:spPr>
          <a:xfrm>
            <a:off x="2226756" y="367125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3C27AAB-8265-4B9C-8220-6CB16D590234}"/>
              </a:ext>
            </a:extLst>
          </p:cNvPr>
          <p:cNvCxnSpPr>
            <a:cxnSpLocks/>
            <a:stCxn id="116" idx="3"/>
            <a:endCxn id="125" idx="0"/>
          </p:cNvCxnSpPr>
          <p:nvPr/>
        </p:nvCxnSpPr>
        <p:spPr>
          <a:xfrm flipH="1">
            <a:off x="1756073" y="3376344"/>
            <a:ext cx="171971" cy="294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13B83FF-E917-4D63-ABED-A81671914DDB}"/>
              </a:ext>
            </a:extLst>
          </p:cNvPr>
          <p:cNvCxnSpPr>
            <a:cxnSpLocks/>
            <a:stCxn id="116" idx="5"/>
            <a:endCxn id="126" idx="0"/>
          </p:cNvCxnSpPr>
          <p:nvPr/>
        </p:nvCxnSpPr>
        <p:spPr>
          <a:xfrm>
            <a:off x="2460710" y="3376344"/>
            <a:ext cx="142698" cy="294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6330265D-7CB7-4487-BC61-082F4DAE9B2A}"/>
              </a:ext>
            </a:extLst>
          </p:cNvPr>
          <p:cNvSpPr/>
          <p:nvPr/>
        </p:nvSpPr>
        <p:spPr>
          <a:xfrm>
            <a:off x="3073015" y="367125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11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FA533DF-3E8D-4BF6-8A62-1B363F263888}"/>
              </a:ext>
            </a:extLst>
          </p:cNvPr>
          <p:cNvCxnSpPr>
            <a:cxnSpLocks/>
            <a:stCxn id="117" idx="3"/>
            <a:endCxn id="129" idx="0"/>
          </p:cNvCxnSpPr>
          <p:nvPr/>
        </p:nvCxnSpPr>
        <p:spPr>
          <a:xfrm flipH="1">
            <a:off x="3449667" y="3370930"/>
            <a:ext cx="178804" cy="300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3685DD8-1C67-4D78-A9A1-E00A7588473E}"/>
              </a:ext>
            </a:extLst>
          </p:cNvPr>
          <p:cNvSpPr/>
          <p:nvPr/>
        </p:nvSpPr>
        <p:spPr>
          <a:xfrm>
            <a:off x="7341742" y="4716657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70D651F-0898-4D0F-8359-ECF310B1CCF8}"/>
              </a:ext>
            </a:extLst>
          </p:cNvPr>
          <p:cNvSpPr txBox="1"/>
          <p:nvPr/>
        </p:nvSpPr>
        <p:spPr>
          <a:xfrm>
            <a:off x="1001412" y="5346657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6EC593E-B310-488E-861B-C7610F452785}"/>
              </a:ext>
            </a:extLst>
          </p:cNvPr>
          <p:cNvSpPr txBox="1"/>
          <p:nvPr/>
        </p:nvSpPr>
        <p:spPr>
          <a:xfrm>
            <a:off x="1731509" y="5353129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26AC91-455C-4E77-942E-D69DE54FD24C}"/>
              </a:ext>
            </a:extLst>
          </p:cNvPr>
          <p:cNvSpPr txBox="1"/>
          <p:nvPr/>
        </p:nvSpPr>
        <p:spPr>
          <a:xfrm>
            <a:off x="2460710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465BF4C-ABC9-4CC6-A73E-A2C8CC74B275}"/>
              </a:ext>
            </a:extLst>
          </p:cNvPr>
          <p:cNvSpPr txBox="1"/>
          <p:nvPr/>
        </p:nvSpPr>
        <p:spPr>
          <a:xfrm>
            <a:off x="3179069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9B2E3A9-E046-4325-9F33-8D9F31167CFE}"/>
              </a:ext>
            </a:extLst>
          </p:cNvPr>
          <p:cNvSpPr txBox="1"/>
          <p:nvPr/>
        </p:nvSpPr>
        <p:spPr>
          <a:xfrm>
            <a:off x="3894804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404615B-8D3E-4089-AD8F-0225C86092EE}"/>
              </a:ext>
            </a:extLst>
          </p:cNvPr>
          <p:cNvSpPr txBox="1"/>
          <p:nvPr/>
        </p:nvSpPr>
        <p:spPr>
          <a:xfrm>
            <a:off x="4608040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6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7ADFB34-0CA1-4AFE-AFE0-98D49CD25834}"/>
              </a:ext>
            </a:extLst>
          </p:cNvPr>
          <p:cNvSpPr txBox="1"/>
          <p:nvPr/>
        </p:nvSpPr>
        <p:spPr>
          <a:xfrm>
            <a:off x="5318986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7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235C623-6A96-4892-A878-DE7CFE2B179F}"/>
              </a:ext>
            </a:extLst>
          </p:cNvPr>
          <p:cNvSpPr txBox="1"/>
          <p:nvPr/>
        </p:nvSpPr>
        <p:spPr>
          <a:xfrm>
            <a:off x="6029932" y="5347830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80442A4-50F1-4EFF-85F0-F25062B29549}"/>
              </a:ext>
            </a:extLst>
          </p:cNvPr>
          <p:cNvSpPr txBox="1"/>
          <p:nvPr/>
        </p:nvSpPr>
        <p:spPr>
          <a:xfrm>
            <a:off x="6748291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9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606E6F0-E844-4E73-819A-E6F424263793}"/>
              </a:ext>
            </a:extLst>
          </p:cNvPr>
          <p:cNvSpPr txBox="1"/>
          <p:nvPr/>
        </p:nvSpPr>
        <p:spPr>
          <a:xfrm>
            <a:off x="7432116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35326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3C39A066-0573-465F-8FBC-2AD74330AD93}"/>
              </a:ext>
            </a:extLst>
          </p:cNvPr>
          <p:cNvSpPr/>
          <p:nvPr/>
        </p:nvSpPr>
        <p:spPr>
          <a:xfrm>
            <a:off x="3728271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F124382-28AD-45B4-A260-ECC2711BDE73}"/>
              </a:ext>
            </a:extLst>
          </p:cNvPr>
          <p:cNvSpPr/>
          <p:nvPr/>
        </p:nvSpPr>
        <p:spPr>
          <a:xfrm>
            <a:off x="848546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EE0875D-E72B-486C-A10E-DDE5961FCBB2}"/>
              </a:ext>
            </a:extLst>
          </p:cNvPr>
          <p:cNvSpPr/>
          <p:nvPr/>
        </p:nvSpPr>
        <p:spPr>
          <a:xfrm>
            <a:off x="2288408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06407C7-83EB-47FF-97E8-9341760B9366}"/>
              </a:ext>
            </a:extLst>
          </p:cNvPr>
          <p:cNvSpPr/>
          <p:nvPr/>
        </p:nvSpPr>
        <p:spPr>
          <a:xfrm>
            <a:off x="3008339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082E56D-387A-4139-BA75-5A2B9427FA0F}"/>
              </a:ext>
            </a:extLst>
          </p:cNvPr>
          <p:cNvSpPr/>
          <p:nvPr/>
        </p:nvSpPr>
        <p:spPr>
          <a:xfrm>
            <a:off x="1568476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B86F1E7-ACA2-4FE7-9D50-F33E8062DD04}"/>
              </a:ext>
            </a:extLst>
          </p:cNvPr>
          <p:cNvSpPr/>
          <p:nvPr/>
        </p:nvSpPr>
        <p:spPr>
          <a:xfrm>
            <a:off x="6614346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4BF258E-2D8F-4B0B-8C64-0604C688275E}"/>
              </a:ext>
            </a:extLst>
          </p:cNvPr>
          <p:cNvSpPr/>
          <p:nvPr/>
        </p:nvSpPr>
        <p:spPr>
          <a:xfrm>
            <a:off x="5168383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F84DADF-BDD2-4BA6-9170-4B4F296CF7AB}"/>
              </a:ext>
            </a:extLst>
          </p:cNvPr>
          <p:cNvSpPr/>
          <p:nvPr/>
        </p:nvSpPr>
        <p:spPr>
          <a:xfrm>
            <a:off x="4449816" y="4723129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61DF49B-40BC-4C8D-83CB-B95B3FB9272F}"/>
              </a:ext>
            </a:extLst>
          </p:cNvPr>
          <p:cNvSpPr/>
          <p:nvPr/>
        </p:nvSpPr>
        <p:spPr>
          <a:xfrm>
            <a:off x="5886950" y="4716657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B8D6051-BFDF-491C-9ED9-6119A6894DC8}"/>
              </a:ext>
            </a:extLst>
          </p:cNvPr>
          <p:cNvSpPr/>
          <p:nvPr/>
        </p:nvSpPr>
        <p:spPr>
          <a:xfrm>
            <a:off x="4186017" y="899753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29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6E53FAC-84B0-415D-BD3A-B683BB4E782C}"/>
              </a:ext>
            </a:extLst>
          </p:cNvPr>
          <p:cNvCxnSpPr>
            <a:cxnSpLocks/>
            <a:stCxn id="112" idx="5"/>
            <a:endCxn id="120" idx="0"/>
          </p:cNvCxnSpPr>
          <p:nvPr/>
        </p:nvCxnSpPr>
        <p:spPr>
          <a:xfrm>
            <a:off x="4829002" y="1542738"/>
            <a:ext cx="1308560" cy="276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CE78D10-DCB7-44A3-A94C-EF0DEC2EB667}"/>
              </a:ext>
            </a:extLst>
          </p:cNvPr>
          <p:cNvCxnSpPr>
            <a:cxnSpLocks/>
            <a:stCxn id="112" idx="3"/>
            <a:endCxn id="115" idx="0"/>
          </p:cNvCxnSpPr>
          <p:nvPr/>
        </p:nvCxnSpPr>
        <p:spPr>
          <a:xfrm flipH="1">
            <a:off x="3080849" y="1542738"/>
            <a:ext cx="1215487" cy="266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7EF5137A-88C6-4B6B-B8E0-ACC08604248C}"/>
              </a:ext>
            </a:extLst>
          </p:cNvPr>
          <p:cNvSpPr/>
          <p:nvPr/>
        </p:nvSpPr>
        <p:spPr>
          <a:xfrm>
            <a:off x="2704197" y="180929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B131E21-BE2A-4658-B0F8-36F9965E289B}"/>
              </a:ext>
            </a:extLst>
          </p:cNvPr>
          <p:cNvSpPr/>
          <p:nvPr/>
        </p:nvSpPr>
        <p:spPr>
          <a:xfrm>
            <a:off x="1817725" y="273335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5D19E50A-A334-401D-9E40-542357E7A067}"/>
              </a:ext>
            </a:extLst>
          </p:cNvPr>
          <p:cNvSpPr/>
          <p:nvPr/>
        </p:nvSpPr>
        <p:spPr>
          <a:xfrm>
            <a:off x="3518152" y="2727945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23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AC2036C-F6A4-410E-8176-C7D326B96DF8}"/>
              </a:ext>
            </a:extLst>
          </p:cNvPr>
          <p:cNvCxnSpPr>
            <a:cxnSpLocks/>
            <a:stCxn id="115" idx="3"/>
            <a:endCxn id="116" idx="0"/>
          </p:cNvCxnSpPr>
          <p:nvPr/>
        </p:nvCxnSpPr>
        <p:spPr>
          <a:xfrm flipH="1">
            <a:off x="2194377" y="2452284"/>
            <a:ext cx="620139" cy="281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1F27A62-48DF-4337-B34C-B34AA63D09A1}"/>
              </a:ext>
            </a:extLst>
          </p:cNvPr>
          <p:cNvCxnSpPr>
            <a:cxnSpLocks/>
            <a:stCxn id="117" idx="0"/>
            <a:endCxn id="115" idx="5"/>
          </p:cNvCxnSpPr>
          <p:nvPr/>
        </p:nvCxnSpPr>
        <p:spPr>
          <a:xfrm flipH="1" flipV="1">
            <a:off x="3347182" y="2452284"/>
            <a:ext cx="547622" cy="275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0436321C-35B6-4A48-931E-1A0B2F2EBA4A}"/>
              </a:ext>
            </a:extLst>
          </p:cNvPr>
          <p:cNvSpPr/>
          <p:nvPr/>
        </p:nvSpPr>
        <p:spPr>
          <a:xfrm>
            <a:off x="5760910" y="1819436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779B3BB-AAF9-48BD-96C0-3624418DE6D9}"/>
              </a:ext>
            </a:extLst>
          </p:cNvPr>
          <p:cNvSpPr/>
          <p:nvPr/>
        </p:nvSpPr>
        <p:spPr>
          <a:xfrm>
            <a:off x="4870335" y="272596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08C07A8-F835-4D24-831A-6EC2327E4A03}"/>
              </a:ext>
            </a:extLst>
          </p:cNvPr>
          <p:cNvSpPr/>
          <p:nvPr/>
        </p:nvSpPr>
        <p:spPr>
          <a:xfrm>
            <a:off x="6634164" y="272596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17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3CBAFB2-60F7-4A67-89A8-88ADF4795CE1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5246987" y="2462421"/>
            <a:ext cx="624242" cy="26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68DEC95-C92C-4C98-9B20-FCC5915F0F96}"/>
              </a:ext>
            </a:extLst>
          </p:cNvPr>
          <p:cNvCxnSpPr>
            <a:cxnSpLocks/>
            <a:stCxn id="122" idx="0"/>
            <a:endCxn id="120" idx="5"/>
          </p:cNvCxnSpPr>
          <p:nvPr/>
        </p:nvCxnSpPr>
        <p:spPr>
          <a:xfrm flipH="1" flipV="1">
            <a:off x="6403895" y="2462421"/>
            <a:ext cx="606921" cy="26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53461C41-A170-46A5-82C2-0B6F8E9BB197}"/>
              </a:ext>
            </a:extLst>
          </p:cNvPr>
          <p:cNvSpPr/>
          <p:nvPr/>
        </p:nvSpPr>
        <p:spPr>
          <a:xfrm>
            <a:off x="1379421" y="367125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9FF99A4-A83B-4DC3-ACA1-FDD43502A0CA}"/>
              </a:ext>
            </a:extLst>
          </p:cNvPr>
          <p:cNvSpPr/>
          <p:nvPr/>
        </p:nvSpPr>
        <p:spPr>
          <a:xfrm>
            <a:off x="2226756" y="367125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3C27AAB-8265-4B9C-8220-6CB16D590234}"/>
              </a:ext>
            </a:extLst>
          </p:cNvPr>
          <p:cNvCxnSpPr>
            <a:cxnSpLocks/>
            <a:stCxn id="116" idx="3"/>
            <a:endCxn id="125" idx="0"/>
          </p:cNvCxnSpPr>
          <p:nvPr/>
        </p:nvCxnSpPr>
        <p:spPr>
          <a:xfrm flipH="1">
            <a:off x="1756073" y="3376344"/>
            <a:ext cx="171971" cy="294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13B83FF-E917-4D63-ABED-A81671914DDB}"/>
              </a:ext>
            </a:extLst>
          </p:cNvPr>
          <p:cNvCxnSpPr>
            <a:cxnSpLocks/>
            <a:stCxn id="116" idx="5"/>
            <a:endCxn id="126" idx="0"/>
          </p:cNvCxnSpPr>
          <p:nvPr/>
        </p:nvCxnSpPr>
        <p:spPr>
          <a:xfrm>
            <a:off x="2460710" y="3376344"/>
            <a:ext cx="142698" cy="294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6330265D-7CB7-4487-BC61-082F4DAE9B2A}"/>
              </a:ext>
            </a:extLst>
          </p:cNvPr>
          <p:cNvSpPr/>
          <p:nvPr/>
        </p:nvSpPr>
        <p:spPr>
          <a:xfrm>
            <a:off x="3073015" y="3671259"/>
            <a:ext cx="753304" cy="75330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11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FA533DF-3E8D-4BF6-8A62-1B363F263888}"/>
              </a:ext>
            </a:extLst>
          </p:cNvPr>
          <p:cNvCxnSpPr>
            <a:cxnSpLocks/>
            <a:stCxn id="117" idx="3"/>
            <a:endCxn id="129" idx="0"/>
          </p:cNvCxnSpPr>
          <p:nvPr/>
        </p:nvCxnSpPr>
        <p:spPr>
          <a:xfrm flipH="1">
            <a:off x="3449667" y="3370930"/>
            <a:ext cx="178804" cy="300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3685DD8-1C67-4D78-A9A1-E00A7588473E}"/>
              </a:ext>
            </a:extLst>
          </p:cNvPr>
          <p:cNvSpPr/>
          <p:nvPr/>
        </p:nvSpPr>
        <p:spPr>
          <a:xfrm>
            <a:off x="7341742" y="4716657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70D651F-0898-4D0F-8359-ECF310B1CCF8}"/>
              </a:ext>
            </a:extLst>
          </p:cNvPr>
          <p:cNvSpPr txBox="1"/>
          <p:nvPr/>
        </p:nvSpPr>
        <p:spPr>
          <a:xfrm>
            <a:off x="1001412" y="5346657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6EC593E-B310-488E-861B-C7610F452785}"/>
              </a:ext>
            </a:extLst>
          </p:cNvPr>
          <p:cNvSpPr txBox="1"/>
          <p:nvPr/>
        </p:nvSpPr>
        <p:spPr>
          <a:xfrm>
            <a:off x="1731509" y="5353129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26AC91-455C-4E77-942E-D69DE54FD24C}"/>
              </a:ext>
            </a:extLst>
          </p:cNvPr>
          <p:cNvSpPr txBox="1"/>
          <p:nvPr/>
        </p:nvSpPr>
        <p:spPr>
          <a:xfrm>
            <a:off x="2460710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465BF4C-ABC9-4CC6-A73E-A2C8CC74B275}"/>
              </a:ext>
            </a:extLst>
          </p:cNvPr>
          <p:cNvSpPr txBox="1"/>
          <p:nvPr/>
        </p:nvSpPr>
        <p:spPr>
          <a:xfrm>
            <a:off x="3179069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9B2E3A9-E046-4325-9F33-8D9F31167CFE}"/>
              </a:ext>
            </a:extLst>
          </p:cNvPr>
          <p:cNvSpPr txBox="1"/>
          <p:nvPr/>
        </p:nvSpPr>
        <p:spPr>
          <a:xfrm>
            <a:off x="3894804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404615B-8D3E-4089-AD8F-0225C86092EE}"/>
              </a:ext>
            </a:extLst>
          </p:cNvPr>
          <p:cNvSpPr txBox="1"/>
          <p:nvPr/>
        </p:nvSpPr>
        <p:spPr>
          <a:xfrm>
            <a:off x="4608040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6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7ADFB34-0CA1-4AFE-AFE0-98D49CD25834}"/>
              </a:ext>
            </a:extLst>
          </p:cNvPr>
          <p:cNvSpPr txBox="1"/>
          <p:nvPr/>
        </p:nvSpPr>
        <p:spPr>
          <a:xfrm>
            <a:off x="5318986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7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235C623-6A96-4892-A878-DE7CFE2B179F}"/>
              </a:ext>
            </a:extLst>
          </p:cNvPr>
          <p:cNvSpPr txBox="1"/>
          <p:nvPr/>
        </p:nvSpPr>
        <p:spPr>
          <a:xfrm>
            <a:off x="6029932" y="5347830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80442A4-50F1-4EFF-85F0-F25062B29549}"/>
              </a:ext>
            </a:extLst>
          </p:cNvPr>
          <p:cNvSpPr txBox="1"/>
          <p:nvPr/>
        </p:nvSpPr>
        <p:spPr>
          <a:xfrm>
            <a:off x="6748291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9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606E6F0-E844-4E73-819A-E6F424263793}"/>
              </a:ext>
            </a:extLst>
          </p:cNvPr>
          <p:cNvSpPr txBox="1"/>
          <p:nvPr/>
        </p:nvSpPr>
        <p:spPr>
          <a:xfrm>
            <a:off x="7432116" y="5371793"/>
            <a:ext cx="4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36281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F25934-89F7-4C3B-813D-3D430E971A7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𝒔𝒊𝒇𝒕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𝒖𝒑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tiene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padre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CL" b="1" i="1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el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padre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s-CL" b="1" i="1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s-CL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⇄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endParaRPr lang="es-CL" b="1" i="1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𝒔𝒊𝒇𝒕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𝒖𝒑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s-CL" b="1" i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F25934-89F7-4C3B-813D-3D430E971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89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EB40-CB5C-45F2-A27C-D804B30B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400" dirty="0"/>
              <a:t>Complejidad de las operaciones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B0530-9DBB-4A84-9CD3-4FFFDE55E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dirty="0"/>
              <a:t>¿Cómo se relaciona el número de datos con la altura del </a:t>
            </a:r>
            <a:r>
              <a:rPr lang="es-CL" dirty="0" err="1"/>
              <a:t>heap</a:t>
            </a:r>
            <a:r>
              <a:rPr lang="es-CL" dirty="0"/>
              <a:t>?</a:t>
            </a:r>
          </a:p>
          <a:p>
            <a:endParaRPr lang="es-CL" dirty="0"/>
          </a:p>
          <a:p>
            <a:r>
              <a:rPr lang="es-CL" dirty="0"/>
              <a:t>¿Qué complejidad tiene insertar?</a:t>
            </a:r>
          </a:p>
          <a:p>
            <a:endParaRPr lang="es-CL" dirty="0"/>
          </a:p>
          <a:p>
            <a:r>
              <a:rPr lang="es-CL" dirty="0"/>
              <a:t>¿Qué complejidad tiene extraer?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78446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9039-40FC-4D31-BA84-B68AD126C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¿De qué nos sirve todo esto?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43EC0-F21B-4732-9ECC-097731FEF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s-CL" dirty="0"/>
              <a:t>Anteriormente vimos </a:t>
            </a:r>
            <a:r>
              <a:rPr lang="es-CL" dirty="0" err="1"/>
              <a:t>selection</a:t>
            </a:r>
            <a:r>
              <a:rPr lang="es-CL" dirty="0"/>
              <a:t> </a:t>
            </a:r>
            <a:r>
              <a:rPr lang="es-CL" dirty="0" err="1"/>
              <a:t>sort</a:t>
            </a:r>
            <a:endParaRPr lang="es-CL" dirty="0"/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¿Será posible usar un heap para mejorar su rendimiento?</a:t>
            </a:r>
          </a:p>
        </p:txBody>
      </p:sp>
    </p:spTree>
    <p:extLst>
      <p:ext uri="{BB962C8B-B14F-4D97-AF65-F5344CB8AC3E}">
        <p14:creationId xmlns:p14="http://schemas.microsoft.com/office/powerpoint/2010/main" val="12619882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6CC5-0C9B-40C5-AF8F-ECD1A823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HeapSort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2334E-5B1E-48BE-BDCF-CDA8BDF83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Para la secuencia inicial de datos, A.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Convertir A en un </a:t>
                </a:r>
                <a:r>
                  <a:rPr lang="es-CL" b="1" dirty="0" err="1">
                    <a:solidFill>
                      <a:schemeClr val="accent2"/>
                    </a:solidFill>
                  </a:rPr>
                  <a:t>max</a:t>
                </a:r>
                <a:r>
                  <a:rPr lang="es-CL" b="1" dirty="0">
                    <a:solidFill>
                      <a:schemeClr val="accent2"/>
                    </a:solidFill>
                  </a:rPr>
                  <a:t> </a:t>
                </a:r>
                <a:r>
                  <a:rPr lang="es-CL" b="1" dirty="0" err="1">
                    <a:solidFill>
                      <a:schemeClr val="accent2"/>
                    </a:solidFill>
                  </a:rPr>
                  <a:t>heap</a:t>
                </a:r>
                <a:r>
                  <a:rPr lang="es-CL" b="1" dirty="0">
                    <a:solidFill>
                      <a:schemeClr val="accent2"/>
                    </a:solidFill>
                  </a:rPr>
                  <a:t> </a:t>
                </a:r>
                <a:r>
                  <a:rPr lang="es-CL" dirty="0"/>
                  <a:t>con los datos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Definir una secuencia ordenada, B, inicialmente vacía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Extraer el </a:t>
                </a:r>
                <a:r>
                  <a:rPr lang="es-CL" dirty="0"/>
                  <a:t>mayor</a:t>
                </a:r>
                <a:r>
                  <a:rPr lang="es-C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dato </a:t>
                </a:r>
                <a14:m>
                  <m:oMath xmlns:m="http://schemas.openxmlformats.org/officeDocument/2006/math">
                    <m:r>
                      <a:rPr lang="es-CL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 A e insertarlo en la última </a:t>
                </a:r>
                <a:r>
                  <a:rPr lang="es-CL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posición vacía de </a:t>
                </a:r>
                <a:r>
                  <a:rPr lang="es-C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Si quedan elementos en A, volver a </a:t>
                </a:r>
                <a:r>
                  <a:rPr lang="es-CL" dirty="0">
                    <a:solidFill>
                      <a:schemeClr val="accent2"/>
                    </a:solidFill>
                  </a:rPr>
                  <a:t>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2334E-5B1E-48BE-BDCF-CDA8BDF83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723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6997-5AC0-4994-A446-D7DB8408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/>
              <a:t>Necesidad de memoria para heapsort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63F0F-81D3-414F-B015-6368BA3FA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En la práctica, se usa un mismo arreglo para el arreglo inicial A y el arreglo resultado B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Eso significa que </a:t>
            </a:r>
            <a:r>
              <a:rPr lang="es-CL" b="1" dirty="0">
                <a:solidFill>
                  <a:schemeClr val="accent2"/>
                </a:solidFill>
              </a:rPr>
              <a:t>heapsort</a:t>
            </a:r>
            <a:r>
              <a:rPr lang="es-CL" dirty="0"/>
              <a:t> no requiere memoria adicional</a:t>
            </a:r>
            <a:endParaRPr lang="es-CL" i="1" dirty="0"/>
          </a:p>
        </p:txBody>
      </p:sp>
    </p:spTree>
    <p:extLst>
      <p:ext uri="{BB962C8B-B14F-4D97-AF65-F5344CB8AC3E}">
        <p14:creationId xmlns:p14="http://schemas.microsoft.com/office/powerpoint/2010/main" val="37590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962073-7030-42C4-B681-7069D41BD713}"/>
              </a:ext>
            </a:extLst>
          </p:cNvPr>
          <p:cNvSpPr/>
          <p:nvPr/>
        </p:nvSpPr>
        <p:spPr>
          <a:xfrm>
            <a:off x="298580" y="401216"/>
            <a:ext cx="8472196" cy="82109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accent2"/>
                </a:solidFill>
              </a:rPr>
              <a:t>Arreglo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4AA61B-869A-4F2D-A293-0533DA0BFA94}"/>
              </a:ext>
            </a:extLst>
          </p:cNvPr>
          <p:cNvSpPr/>
          <p:nvPr/>
        </p:nvSpPr>
        <p:spPr>
          <a:xfrm>
            <a:off x="2761861" y="1953206"/>
            <a:ext cx="6008914" cy="82109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accent2"/>
                </a:solidFill>
              </a:rPr>
              <a:t>Arreglo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956CE8A-6B59-4527-B1E7-47AC1F26F609}"/>
              </a:ext>
            </a:extLst>
          </p:cNvPr>
          <p:cNvSpPr/>
          <p:nvPr/>
        </p:nvSpPr>
        <p:spPr>
          <a:xfrm>
            <a:off x="298579" y="1953206"/>
            <a:ext cx="2463281" cy="821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accent2"/>
                </a:solidFill>
              </a:rPr>
              <a:t>Max </a:t>
            </a:r>
            <a:r>
              <a:rPr lang="es-CL" sz="2400" b="1" dirty="0" err="1">
                <a:solidFill>
                  <a:schemeClr val="accent2"/>
                </a:solidFill>
              </a:rPr>
              <a:t>Heap</a:t>
            </a:r>
            <a:endParaRPr lang="es-CL" sz="2400" b="1" dirty="0">
              <a:solidFill>
                <a:schemeClr val="accent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3D80D16-EC19-4943-A377-CD0BC759DE2A}"/>
              </a:ext>
            </a:extLst>
          </p:cNvPr>
          <p:cNvSpPr/>
          <p:nvPr/>
        </p:nvSpPr>
        <p:spPr>
          <a:xfrm>
            <a:off x="6270171" y="3503648"/>
            <a:ext cx="2500604" cy="82109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accent2"/>
                </a:solidFill>
              </a:rPr>
              <a:t>Arreglo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F24A918-52E0-4F2C-88AB-E42F6F2C19E6}"/>
              </a:ext>
            </a:extLst>
          </p:cNvPr>
          <p:cNvSpPr/>
          <p:nvPr/>
        </p:nvSpPr>
        <p:spPr>
          <a:xfrm>
            <a:off x="298579" y="3503648"/>
            <a:ext cx="5971591" cy="821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accent2"/>
                </a:solidFill>
              </a:rPr>
              <a:t>Max </a:t>
            </a:r>
            <a:r>
              <a:rPr lang="es-CL" sz="2400" b="1" dirty="0" err="1">
                <a:solidFill>
                  <a:schemeClr val="accent2"/>
                </a:solidFill>
              </a:rPr>
              <a:t>Heap</a:t>
            </a:r>
            <a:endParaRPr lang="es-CL" sz="2400" b="1" dirty="0">
              <a:solidFill>
                <a:schemeClr val="accent2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1D1BA26-6919-4E61-9455-ABC75A697207}"/>
              </a:ext>
            </a:extLst>
          </p:cNvPr>
          <p:cNvSpPr/>
          <p:nvPr/>
        </p:nvSpPr>
        <p:spPr>
          <a:xfrm>
            <a:off x="298579" y="5082075"/>
            <a:ext cx="8472196" cy="821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accent2"/>
                </a:solidFill>
              </a:rPr>
              <a:t>Max </a:t>
            </a:r>
            <a:r>
              <a:rPr lang="es-CL" sz="2400" b="1" dirty="0" err="1">
                <a:solidFill>
                  <a:schemeClr val="accent2"/>
                </a:solidFill>
              </a:rPr>
              <a:t>Heap</a:t>
            </a:r>
            <a:endParaRPr lang="es-CL" sz="2400" b="1" dirty="0">
              <a:solidFill>
                <a:schemeClr val="accent2"/>
              </a:solidFill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BD133388-1505-4E35-91CF-FB17FE1F91FA}"/>
              </a:ext>
            </a:extLst>
          </p:cNvPr>
          <p:cNvSpPr/>
          <p:nvPr/>
        </p:nvSpPr>
        <p:spPr>
          <a:xfrm>
            <a:off x="326571" y="1222309"/>
            <a:ext cx="597159" cy="279918"/>
          </a:xfrm>
          <a:custGeom>
            <a:avLst/>
            <a:gdLst>
              <a:gd name="connsiteX0" fmla="*/ 1212979 w 1212979"/>
              <a:gd name="connsiteY0" fmla="*/ 0 h 475988"/>
              <a:gd name="connsiteX1" fmla="*/ 559836 w 1212979"/>
              <a:gd name="connsiteY1" fmla="*/ 475861 h 475988"/>
              <a:gd name="connsiteX2" fmla="*/ 0 w 1212979"/>
              <a:gd name="connsiteY2" fmla="*/ 37322 h 47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2979" h="475988">
                <a:moveTo>
                  <a:pt x="1212979" y="0"/>
                </a:moveTo>
                <a:cubicBezTo>
                  <a:pt x="987489" y="234820"/>
                  <a:pt x="761999" y="469641"/>
                  <a:pt x="559836" y="475861"/>
                </a:cubicBezTo>
                <a:cubicBezTo>
                  <a:pt x="357673" y="482081"/>
                  <a:pt x="178836" y="259701"/>
                  <a:pt x="0" y="3732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54988EC-98FB-48BD-B8C3-5F1FD2614964}"/>
                  </a:ext>
                </a:extLst>
              </p:cNvPr>
              <p:cNvSpPr txBox="1"/>
              <p:nvPr/>
            </p:nvSpPr>
            <p:spPr>
              <a:xfrm>
                <a:off x="298579" y="1441190"/>
                <a:ext cx="9330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𝒉𝒆𝒂𝒑</m:t>
                      </m:r>
                      <m:r>
                        <a:rPr lang="es-CL" sz="24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CL" sz="24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𝒊𝒏𝒔𝒆𝒓𝒕</m:t>
                      </m:r>
                    </m:oMath>
                  </m:oMathPara>
                </a14:m>
                <a:endParaRPr lang="es-CL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54988EC-98FB-48BD-B8C3-5F1FD2614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79" y="1441190"/>
                <a:ext cx="933061" cy="461665"/>
              </a:xfrm>
              <a:prstGeom prst="rect">
                <a:avLst/>
              </a:prstGeom>
              <a:blipFill>
                <a:blip r:embed="rId2"/>
                <a:stretch>
                  <a:fillRect l="-5882" r="-111111" b="-1842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6E799D69-DD89-4DD1-9D04-657F7BE604F8}"/>
              </a:ext>
            </a:extLst>
          </p:cNvPr>
          <p:cNvSpPr/>
          <p:nvPr/>
        </p:nvSpPr>
        <p:spPr>
          <a:xfrm>
            <a:off x="2761860" y="2772745"/>
            <a:ext cx="597159" cy="279918"/>
          </a:xfrm>
          <a:custGeom>
            <a:avLst/>
            <a:gdLst>
              <a:gd name="connsiteX0" fmla="*/ 1212979 w 1212979"/>
              <a:gd name="connsiteY0" fmla="*/ 0 h 475988"/>
              <a:gd name="connsiteX1" fmla="*/ 559836 w 1212979"/>
              <a:gd name="connsiteY1" fmla="*/ 475861 h 475988"/>
              <a:gd name="connsiteX2" fmla="*/ 0 w 1212979"/>
              <a:gd name="connsiteY2" fmla="*/ 37322 h 47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2979" h="475988">
                <a:moveTo>
                  <a:pt x="1212979" y="0"/>
                </a:moveTo>
                <a:cubicBezTo>
                  <a:pt x="987489" y="234820"/>
                  <a:pt x="761999" y="469641"/>
                  <a:pt x="559836" y="475861"/>
                </a:cubicBezTo>
                <a:cubicBezTo>
                  <a:pt x="357673" y="482081"/>
                  <a:pt x="178836" y="259701"/>
                  <a:pt x="0" y="3732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76D5132-2E92-45AE-9173-240C180B1460}"/>
                  </a:ext>
                </a:extLst>
              </p:cNvPr>
              <p:cNvSpPr txBox="1"/>
              <p:nvPr/>
            </p:nvSpPr>
            <p:spPr>
              <a:xfrm>
                <a:off x="2593908" y="2969664"/>
                <a:ext cx="9330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𝒉𝒆𝒂𝒑</m:t>
                      </m:r>
                      <m:r>
                        <a:rPr lang="es-CL" sz="24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CL" sz="24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𝒊𝒏𝒔𝒆𝒓𝒕</m:t>
                      </m:r>
                    </m:oMath>
                  </m:oMathPara>
                </a14:m>
                <a:endParaRPr lang="es-CL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76D5132-2E92-45AE-9173-240C180B1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08" y="2969664"/>
                <a:ext cx="933061" cy="461665"/>
              </a:xfrm>
              <a:prstGeom prst="rect">
                <a:avLst/>
              </a:prstGeom>
              <a:blipFill>
                <a:blip r:embed="rId3"/>
                <a:stretch>
                  <a:fillRect l="-5882" r="-111111" b="-1842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983AEBA9-796C-473C-9545-1701E5C50F34}"/>
              </a:ext>
            </a:extLst>
          </p:cNvPr>
          <p:cNvSpPr/>
          <p:nvPr/>
        </p:nvSpPr>
        <p:spPr>
          <a:xfrm>
            <a:off x="6270170" y="4341954"/>
            <a:ext cx="597159" cy="279918"/>
          </a:xfrm>
          <a:custGeom>
            <a:avLst/>
            <a:gdLst>
              <a:gd name="connsiteX0" fmla="*/ 1212979 w 1212979"/>
              <a:gd name="connsiteY0" fmla="*/ 0 h 475988"/>
              <a:gd name="connsiteX1" fmla="*/ 559836 w 1212979"/>
              <a:gd name="connsiteY1" fmla="*/ 475861 h 475988"/>
              <a:gd name="connsiteX2" fmla="*/ 0 w 1212979"/>
              <a:gd name="connsiteY2" fmla="*/ 37322 h 47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2979" h="475988">
                <a:moveTo>
                  <a:pt x="1212979" y="0"/>
                </a:moveTo>
                <a:cubicBezTo>
                  <a:pt x="987489" y="234820"/>
                  <a:pt x="761999" y="469641"/>
                  <a:pt x="559836" y="475861"/>
                </a:cubicBezTo>
                <a:cubicBezTo>
                  <a:pt x="357673" y="482081"/>
                  <a:pt x="178836" y="259701"/>
                  <a:pt x="0" y="3732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58F2FAA-F101-4AF1-9E10-A3C1C2BFBB75}"/>
                  </a:ext>
                </a:extLst>
              </p:cNvPr>
              <p:cNvSpPr txBox="1"/>
              <p:nvPr/>
            </p:nvSpPr>
            <p:spPr>
              <a:xfrm>
                <a:off x="6102218" y="4547542"/>
                <a:ext cx="9330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𝒉𝒆𝒂𝒑</m:t>
                      </m:r>
                      <m:r>
                        <a:rPr lang="es-CL" sz="24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CL" sz="24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𝒊𝒏𝒔𝒆𝒓𝒕</m:t>
                      </m:r>
                    </m:oMath>
                  </m:oMathPara>
                </a14:m>
                <a:endParaRPr lang="es-CL" b="1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58F2FAA-F101-4AF1-9E10-A3C1C2BFB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218" y="4547542"/>
                <a:ext cx="933061" cy="461665"/>
              </a:xfrm>
              <a:prstGeom prst="rect">
                <a:avLst/>
              </a:prstGeom>
              <a:blipFill>
                <a:blip r:embed="rId4"/>
                <a:stretch>
                  <a:fillRect l="-5882" r="-111765" b="-1710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683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962073-7030-42C4-B681-7069D41BD713}"/>
              </a:ext>
            </a:extLst>
          </p:cNvPr>
          <p:cNvSpPr/>
          <p:nvPr/>
        </p:nvSpPr>
        <p:spPr>
          <a:xfrm>
            <a:off x="335902" y="4867470"/>
            <a:ext cx="8472196" cy="82109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accent2"/>
                </a:solidFill>
              </a:rPr>
              <a:t>Arreglo ordenado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4AA61B-869A-4F2D-A293-0533DA0BFA94}"/>
              </a:ext>
            </a:extLst>
          </p:cNvPr>
          <p:cNvSpPr/>
          <p:nvPr/>
        </p:nvSpPr>
        <p:spPr>
          <a:xfrm>
            <a:off x="2799184" y="3406059"/>
            <a:ext cx="6008914" cy="82109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accent2"/>
                </a:solidFill>
              </a:rPr>
              <a:t>Arreglo ordenado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956CE8A-6B59-4527-B1E7-47AC1F26F609}"/>
              </a:ext>
            </a:extLst>
          </p:cNvPr>
          <p:cNvSpPr/>
          <p:nvPr/>
        </p:nvSpPr>
        <p:spPr>
          <a:xfrm>
            <a:off x="335902" y="3406059"/>
            <a:ext cx="2463281" cy="821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accent2"/>
                </a:solidFill>
              </a:rPr>
              <a:t>Max </a:t>
            </a:r>
            <a:r>
              <a:rPr lang="es-CL" sz="2400" b="1" dirty="0" err="1">
                <a:solidFill>
                  <a:schemeClr val="accent2"/>
                </a:solidFill>
              </a:rPr>
              <a:t>Heap</a:t>
            </a:r>
            <a:endParaRPr lang="es-CL" sz="2400" b="1" dirty="0">
              <a:solidFill>
                <a:schemeClr val="accent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3D80D16-EC19-4943-A377-CD0BC759DE2A}"/>
              </a:ext>
            </a:extLst>
          </p:cNvPr>
          <p:cNvSpPr/>
          <p:nvPr/>
        </p:nvSpPr>
        <p:spPr>
          <a:xfrm>
            <a:off x="6307494" y="1960205"/>
            <a:ext cx="2500604" cy="82109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accent2"/>
                </a:solidFill>
              </a:rPr>
              <a:t>Arreglo ordenado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F24A918-52E0-4F2C-88AB-E42F6F2C19E6}"/>
              </a:ext>
            </a:extLst>
          </p:cNvPr>
          <p:cNvSpPr/>
          <p:nvPr/>
        </p:nvSpPr>
        <p:spPr>
          <a:xfrm>
            <a:off x="335902" y="1960205"/>
            <a:ext cx="5971591" cy="821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accent2"/>
                </a:solidFill>
              </a:rPr>
              <a:t>Max </a:t>
            </a:r>
            <a:r>
              <a:rPr lang="es-CL" sz="2400" b="1" dirty="0" err="1">
                <a:solidFill>
                  <a:schemeClr val="accent2"/>
                </a:solidFill>
              </a:rPr>
              <a:t>Heap</a:t>
            </a:r>
            <a:endParaRPr lang="es-CL" sz="2400" b="1" dirty="0">
              <a:solidFill>
                <a:schemeClr val="accent2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1D1BA26-6919-4E61-9455-ABC75A697207}"/>
              </a:ext>
            </a:extLst>
          </p:cNvPr>
          <p:cNvSpPr/>
          <p:nvPr/>
        </p:nvSpPr>
        <p:spPr>
          <a:xfrm>
            <a:off x="298579" y="466531"/>
            <a:ext cx="8472196" cy="821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accent2"/>
                </a:solidFill>
              </a:rPr>
              <a:t>Max </a:t>
            </a:r>
            <a:r>
              <a:rPr lang="es-CL" sz="2400" b="1" dirty="0" err="1">
                <a:solidFill>
                  <a:schemeClr val="accent2"/>
                </a:solidFill>
              </a:rPr>
              <a:t>Heap</a:t>
            </a:r>
            <a:endParaRPr lang="es-CL" sz="2400" b="1" dirty="0">
              <a:solidFill>
                <a:schemeClr val="accent2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70B7743-12B3-418B-8229-6219FD5A8EAC}"/>
              </a:ext>
            </a:extLst>
          </p:cNvPr>
          <p:cNvSpPr/>
          <p:nvPr/>
        </p:nvSpPr>
        <p:spPr>
          <a:xfrm>
            <a:off x="298580" y="1335444"/>
            <a:ext cx="8472195" cy="552007"/>
          </a:xfrm>
          <a:custGeom>
            <a:avLst/>
            <a:gdLst>
              <a:gd name="connsiteX0" fmla="*/ 1212979 w 1212979"/>
              <a:gd name="connsiteY0" fmla="*/ 0 h 475988"/>
              <a:gd name="connsiteX1" fmla="*/ 559836 w 1212979"/>
              <a:gd name="connsiteY1" fmla="*/ 475861 h 475988"/>
              <a:gd name="connsiteX2" fmla="*/ 0 w 1212979"/>
              <a:gd name="connsiteY2" fmla="*/ 37322 h 47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2979" h="475988">
                <a:moveTo>
                  <a:pt x="1212979" y="0"/>
                </a:moveTo>
                <a:cubicBezTo>
                  <a:pt x="987489" y="234820"/>
                  <a:pt x="761999" y="469641"/>
                  <a:pt x="559836" y="475861"/>
                </a:cubicBezTo>
                <a:cubicBezTo>
                  <a:pt x="357673" y="482081"/>
                  <a:pt x="178836" y="259701"/>
                  <a:pt x="0" y="37322"/>
                </a:cubicBezTo>
              </a:path>
            </a:pathLst>
          </a:custGeom>
          <a:noFill/>
          <a:ln w="22225">
            <a:headEnd type="stealth" w="lg" len="lg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67FA15-C1BE-44F6-A057-4E77F39DD01C}"/>
                  </a:ext>
                </a:extLst>
              </p:cNvPr>
              <p:cNvSpPr txBox="1"/>
              <p:nvPr/>
            </p:nvSpPr>
            <p:spPr>
              <a:xfrm>
                <a:off x="335901" y="4164408"/>
                <a:ext cx="22045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6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𝒉𝒆𝒂𝒑</m:t>
                      </m:r>
                      <m:r>
                        <a:rPr lang="es-CL" sz="16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CL" sz="16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𝒆𝒙𝒕𝒓𝒂𝒄𝒕</m:t>
                      </m:r>
                    </m:oMath>
                  </m:oMathPara>
                </a14:m>
                <a:endParaRPr lang="es-CL" sz="1200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67FA15-C1BE-44F6-A057-4E77F39DD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01" y="4164408"/>
                <a:ext cx="2204536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eeform: Shape 17">
            <a:extLst>
              <a:ext uri="{FF2B5EF4-FFF2-40B4-BE49-F238E27FC236}">
                <a16:creationId xmlns:a16="http://schemas.microsoft.com/office/drawing/2014/main" id="{A168174F-4046-4CEF-9C3C-A47FB4BFD7C8}"/>
              </a:ext>
            </a:extLst>
          </p:cNvPr>
          <p:cNvSpPr/>
          <p:nvPr/>
        </p:nvSpPr>
        <p:spPr>
          <a:xfrm>
            <a:off x="317240" y="2833260"/>
            <a:ext cx="6008914" cy="312578"/>
          </a:xfrm>
          <a:custGeom>
            <a:avLst/>
            <a:gdLst>
              <a:gd name="connsiteX0" fmla="*/ 1212979 w 1212979"/>
              <a:gd name="connsiteY0" fmla="*/ 0 h 475988"/>
              <a:gd name="connsiteX1" fmla="*/ 559836 w 1212979"/>
              <a:gd name="connsiteY1" fmla="*/ 475861 h 475988"/>
              <a:gd name="connsiteX2" fmla="*/ 0 w 1212979"/>
              <a:gd name="connsiteY2" fmla="*/ 37322 h 47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2979" h="475988">
                <a:moveTo>
                  <a:pt x="1212979" y="0"/>
                </a:moveTo>
                <a:cubicBezTo>
                  <a:pt x="987489" y="234820"/>
                  <a:pt x="761999" y="469641"/>
                  <a:pt x="559836" y="475861"/>
                </a:cubicBezTo>
                <a:cubicBezTo>
                  <a:pt x="357673" y="482081"/>
                  <a:pt x="178836" y="259701"/>
                  <a:pt x="0" y="37322"/>
                </a:cubicBezTo>
              </a:path>
            </a:pathLst>
          </a:custGeom>
          <a:noFill/>
          <a:ln w="22225">
            <a:headEnd type="stealth" w="lg" len="lg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Freeform: Shape 17">
            <a:extLst>
              <a:ext uri="{FF2B5EF4-FFF2-40B4-BE49-F238E27FC236}">
                <a16:creationId xmlns:a16="http://schemas.microsoft.com/office/drawing/2014/main" id="{45F58277-BEDD-411B-84A4-BEAE07E1AB1C}"/>
              </a:ext>
            </a:extLst>
          </p:cNvPr>
          <p:cNvSpPr/>
          <p:nvPr/>
        </p:nvSpPr>
        <p:spPr>
          <a:xfrm>
            <a:off x="317240" y="4284684"/>
            <a:ext cx="2481943" cy="237858"/>
          </a:xfrm>
          <a:custGeom>
            <a:avLst/>
            <a:gdLst>
              <a:gd name="connsiteX0" fmla="*/ 1212979 w 1212979"/>
              <a:gd name="connsiteY0" fmla="*/ 0 h 475988"/>
              <a:gd name="connsiteX1" fmla="*/ 559836 w 1212979"/>
              <a:gd name="connsiteY1" fmla="*/ 475861 h 475988"/>
              <a:gd name="connsiteX2" fmla="*/ 0 w 1212979"/>
              <a:gd name="connsiteY2" fmla="*/ 37322 h 47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2979" h="475988">
                <a:moveTo>
                  <a:pt x="1212979" y="0"/>
                </a:moveTo>
                <a:cubicBezTo>
                  <a:pt x="987489" y="234820"/>
                  <a:pt x="761999" y="469641"/>
                  <a:pt x="559836" y="475861"/>
                </a:cubicBezTo>
                <a:cubicBezTo>
                  <a:pt x="357673" y="482081"/>
                  <a:pt x="178836" y="259701"/>
                  <a:pt x="0" y="37322"/>
                </a:cubicBezTo>
              </a:path>
            </a:pathLst>
          </a:custGeom>
          <a:noFill/>
          <a:ln w="22225">
            <a:headEnd type="stealth" w="lg" len="lg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22">
                <a:extLst>
                  <a:ext uri="{FF2B5EF4-FFF2-40B4-BE49-F238E27FC236}">
                    <a16:creationId xmlns:a16="http://schemas.microsoft.com/office/drawing/2014/main" id="{FCF3AFA6-4052-4A33-B9DE-45CAAF19BEDE}"/>
                  </a:ext>
                </a:extLst>
              </p:cNvPr>
              <p:cNvSpPr txBox="1"/>
              <p:nvPr/>
            </p:nvSpPr>
            <p:spPr>
              <a:xfrm>
                <a:off x="2015771" y="2818723"/>
                <a:ext cx="22045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6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𝒉𝒆𝒂𝒑</m:t>
                      </m:r>
                      <m:r>
                        <a:rPr lang="es-CL" sz="16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CL" sz="16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𝒆𝒙𝒕𝒓𝒂𝒄𝒕</m:t>
                      </m:r>
                    </m:oMath>
                  </m:oMathPara>
                </a14:m>
                <a:endParaRPr lang="es-CL" sz="1200" b="1" dirty="0"/>
              </a:p>
            </p:txBody>
          </p:sp>
        </mc:Choice>
        <mc:Fallback>
          <p:sp>
            <p:nvSpPr>
              <p:cNvPr id="31" name="TextBox 22">
                <a:extLst>
                  <a:ext uri="{FF2B5EF4-FFF2-40B4-BE49-F238E27FC236}">
                    <a16:creationId xmlns:a16="http://schemas.microsoft.com/office/drawing/2014/main" id="{FCF3AFA6-4052-4A33-B9DE-45CAAF19B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771" y="2818723"/>
                <a:ext cx="2204536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22">
                <a:extLst>
                  <a:ext uri="{FF2B5EF4-FFF2-40B4-BE49-F238E27FC236}">
                    <a16:creationId xmlns:a16="http://schemas.microsoft.com/office/drawing/2014/main" id="{1661ECCB-D19B-4F5D-99CB-B8B19D5B9F1C}"/>
                  </a:ext>
                </a:extLst>
              </p:cNvPr>
              <p:cNvSpPr txBox="1"/>
              <p:nvPr/>
            </p:nvSpPr>
            <p:spPr>
              <a:xfrm>
                <a:off x="3118039" y="1518899"/>
                <a:ext cx="22045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6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𝒉𝒆𝒂𝒑</m:t>
                      </m:r>
                      <m:r>
                        <a:rPr lang="es-CL" sz="16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CL" sz="16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𝒆𝒙𝒕𝒓𝒂𝒄𝒕</m:t>
                      </m:r>
                    </m:oMath>
                  </m:oMathPara>
                </a14:m>
                <a:endParaRPr lang="es-CL" sz="1200" b="1" dirty="0"/>
              </a:p>
            </p:txBody>
          </p:sp>
        </mc:Choice>
        <mc:Fallback>
          <p:sp>
            <p:nvSpPr>
              <p:cNvPr id="32" name="TextBox 22">
                <a:extLst>
                  <a:ext uri="{FF2B5EF4-FFF2-40B4-BE49-F238E27FC236}">
                    <a16:creationId xmlns:a16="http://schemas.microsoft.com/office/drawing/2014/main" id="{1661ECCB-D19B-4F5D-99CB-B8B19D5B9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039" y="1518899"/>
                <a:ext cx="2204536" cy="338554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03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CB71-203B-4E68-8BDA-656E531D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cola de prioridades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C9496-E3B6-4932-A298-2E1944CC5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Una estructura de datos con las siguientes operaciones: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 Insertar un dato con una prioridad dada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 Extraer el dato con mayor prioridad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CL" sz="2400" dirty="0">
                <a:solidFill>
                  <a:schemeClr val="bg2">
                    <a:lumMod val="75000"/>
                  </a:schemeClr>
                </a:solidFill>
              </a:rPr>
              <a:t>( E idealmente: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bg2">
                    <a:lumMod val="75000"/>
                  </a:schemeClr>
                </a:solidFill>
              </a:rPr>
              <a:t> Cambiar la prioridad de un dato ya insertado )</a:t>
            </a:r>
          </a:p>
        </p:txBody>
      </p:sp>
    </p:spTree>
    <p:extLst>
      <p:ext uri="{BB962C8B-B14F-4D97-AF65-F5344CB8AC3E}">
        <p14:creationId xmlns:p14="http://schemas.microsoft.com/office/powerpoint/2010/main" val="6198353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C6575-CEE5-431D-A370-BF045475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Algoritmos de Ordenación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4A68CF4A-9AC6-4DAE-B1A5-C23B6573AD8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53687383"/>
                  </p:ext>
                </p:extLst>
              </p:nvPr>
            </p:nvGraphicFramePr>
            <p:xfrm>
              <a:off x="250183" y="2354263"/>
              <a:ext cx="8642350" cy="26822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728470">
                      <a:extLst>
                        <a:ext uri="{9D8B030D-6E8A-4147-A177-3AD203B41FA5}">
                          <a16:colId xmlns:a16="http://schemas.microsoft.com/office/drawing/2014/main" val="913066021"/>
                        </a:ext>
                      </a:extLst>
                    </a:gridCol>
                    <a:gridCol w="1728470">
                      <a:extLst>
                        <a:ext uri="{9D8B030D-6E8A-4147-A177-3AD203B41FA5}">
                          <a16:colId xmlns:a16="http://schemas.microsoft.com/office/drawing/2014/main" val="3692818971"/>
                        </a:ext>
                      </a:extLst>
                    </a:gridCol>
                    <a:gridCol w="1728470">
                      <a:extLst>
                        <a:ext uri="{9D8B030D-6E8A-4147-A177-3AD203B41FA5}">
                          <a16:colId xmlns:a16="http://schemas.microsoft.com/office/drawing/2014/main" val="585403358"/>
                        </a:ext>
                      </a:extLst>
                    </a:gridCol>
                    <a:gridCol w="1728470">
                      <a:extLst>
                        <a:ext uri="{9D8B030D-6E8A-4147-A177-3AD203B41FA5}">
                          <a16:colId xmlns:a16="http://schemas.microsoft.com/office/drawing/2014/main" val="1311638582"/>
                        </a:ext>
                      </a:extLst>
                    </a:gridCol>
                    <a:gridCol w="1728470">
                      <a:extLst>
                        <a:ext uri="{9D8B030D-6E8A-4147-A177-3AD203B41FA5}">
                          <a16:colId xmlns:a16="http://schemas.microsoft.com/office/drawing/2014/main" val="9528658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Algoritmo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Mejor caso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Caso promedio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Peor caso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Memoria adicional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43442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 err="1"/>
                            <a:t>SelectionSort</a:t>
                          </a:r>
                          <a:endParaRPr lang="es-C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3186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 err="1"/>
                            <a:t>InsertionSort</a:t>
                          </a:r>
                          <a:endParaRPr lang="es-C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74360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 err="1"/>
                            <a:t>QuickSort</a:t>
                          </a:r>
                          <a:endParaRPr lang="es-C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CL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CL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0602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i="1" dirty="0" err="1"/>
                            <a:t>MergeSort</a:t>
                          </a:r>
                          <a:endParaRPr lang="es-CL" sz="20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CL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CL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CL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9424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 err="1"/>
                            <a:t>HeapSort</a:t>
                          </a:r>
                          <a:endParaRPr lang="es-C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CL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CL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CL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0643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4A68CF4A-9AC6-4DAE-B1A5-C23B6573AD8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53687383"/>
                  </p:ext>
                </p:extLst>
              </p:nvPr>
            </p:nvGraphicFramePr>
            <p:xfrm>
              <a:off x="250183" y="2354263"/>
              <a:ext cx="8642350" cy="26822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728470">
                      <a:extLst>
                        <a:ext uri="{9D8B030D-6E8A-4147-A177-3AD203B41FA5}">
                          <a16:colId xmlns:a16="http://schemas.microsoft.com/office/drawing/2014/main" val="913066021"/>
                        </a:ext>
                      </a:extLst>
                    </a:gridCol>
                    <a:gridCol w="1728470">
                      <a:extLst>
                        <a:ext uri="{9D8B030D-6E8A-4147-A177-3AD203B41FA5}">
                          <a16:colId xmlns:a16="http://schemas.microsoft.com/office/drawing/2014/main" val="3692818971"/>
                        </a:ext>
                      </a:extLst>
                    </a:gridCol>
                    <a:gridCol w="1728470">
                      <a:extLst>
                        <a:ext uri="{9D8B030D-6E8A-4147-A177-3AD203B41FA5}">
                          <a16:colId xmlns:a16="http://schemas.microsoft.com/office/drawing/2014/main" val="585403358"/>
                        </a:ext>
                      </a:extLst>
                    </a:gridCol>
                    <a:gridCol w="1728470">
                      <a:extLst>
                        <a:ext uri="{9D8B030D-6E8A-4147-A177-3AD203B41FA5}">
                          <a16:colId xmlns:a16="http://schemas.microsoft.com/office/drawing/2014/main" val="1311638582"/>
                        </a:ext>
                      </a:extLst>
                    </a:gridCol>
                    <a:gridCol w="1728470">
                      <a:extLst>
                        <a:ext uri="{9D8B030D-6E8A-4147-A177-3AD203B41FA5}">
                          <a16:colId xmlns:a16="http://schemas.microsoft.com/office/drawing/2014/main" val="952865867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Algoritmo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Mejor caso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Caso promedio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Peor caso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Memoria adicional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43442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 err="1"/>
                            <a:t>SelectionSort</a:t>
                          </a:r>
                          <a:endParaRPr lang="es-C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81250" r="-298540" b="-4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471" t="-181250" r="-200735" b="-4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270" t="-181250" r="-99270" b="-4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206" t="-181250" b="-4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1861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 err="1"/>
                            <a:t>InsertionSort</a:t>
                          </a:r>
                          <a:endParaRPr lang="es-C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90323" r="-298540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471" t="-290323" r="-200735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270" t="-290323" r="-99270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206" t="-290323" b="-3290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43609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 err="1"/>
                            <a:t>QuickSort</a:t>
                          </a:r>
                          <a:endParaRPr lang="es-C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90323" r="-298540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471" t="-390323" r="-200735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270" t="-390323" r="-99270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206" t="-390323" b="-2290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060262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i="1" dirty="0" err="1"/>
                            <a:t>MergeSort</a:t>
                          </a:r>
                          <a:endParaRPr lang="es-CL" sz="20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75000" r="-298540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471" t="-475000" r="-200735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270" t="-475000" r="-99270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206" t="-475000" b="-1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194246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 err="1"/>
                            <a:t>HeapSort</a:t>
                          </a:r>
                          <a:endParaRPr lang="es-C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93548" r="-298540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471" t="-593548" r="-200735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270" t="-593548" r="-99270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206" t="-593548" b="-25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06438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3221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FA8E6D-2243-4D06-A158-F16F080E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Propiedad de orden de la cola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A5287E-8170-4B07-A634-506930F86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CL" sz="2400" dirty="0"/>
                  <a:t>Claramente, hay que mantener cierto orden de los datos</a:t>
                </a:r>
              </a:p>
              <a:p>
                <a:pPr>
                  <a:lnSpc>
                    <a:spcPct val="110000"/>
                  </a:lnSpc>
                </a:pPr>
                <a:endParaRPr lang="es-CL" sz="2400" dirty="0"/>
              </a:p>
              <a:p>
                <a:pPr>
                  <a:lnSpc>
                    <a:spcPct val="110000"/>
                  </a:lnSpc>
                </a:pPr>
                <a:r>
                  <a:rPr lang="es-CL" sz="2400" dirty="0"/>
                  <a:t>¿Cuál es el costo —en términos del número de operaciones o pasos básicos— de mantener los datos </a:t>
                </a:r>
                <a:r>
                  <a:rPr lang="es-CL" sz="2400" b="1" dirty="0">
                    <a:solidFill>
                      <a:schemeClr val="accent2"/>
                    </a:solidFill>
                  </a:rPr>
                  <a:t>ordenados</a:t>
                </a:r>
                <a:r>
                  <a:rPr lang="es-CL" sz="2400" dirty="0"/>
                  <a:t>?</a:t>
                </a:r>
              </a:p>
              <a:p>
                <a:pPr>
                  <a:lnSpc>
                    <a:spcPct val="110000"/>
                  </a:lnSpc>
                </a:pPr>
                <a:endParaRPr lang="es-CL" sz="2400" dirty="0"/>
              </a:p>
              <a:p>
                <a:pPr>
                  <a:lnSpc>
                    <a:spcPct val="110000"/>
                  </a:lnSpc>
                </a:pPr>
                <a:r>
                  <a:rPr lang="es-CL" sz="2400" dirty="0"/>
                  <a:t>¿Y al llegar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sz="2400" dirty="0"/>
                  <a:t> datos nuevos?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A5287E-8170-4B07-A634-506930F86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r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70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FA8E6D-2243-4D06-A158-F16F080E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¿Es necesario un orden total?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5287E-8170-4B07-A634-506930F86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Solo necesitamos saber cuál es el dato más prioritario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Quizás podamos darnos el lujo de no tener un orden total —solo un orden parcial— de los datos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¡ Necesitamos algún tipo de estructura interna !</a:t>
            </a:r>
          </a:p>
        </p:txBody>
      </p:sp>
    </p:spTree>
    <p:extLst>
      <p:ext uri="{BB962C8B-B14F-4D97-AF65-F5344CB8AC3E}">
        <p14:creationId xmlns:p14="http://schemas.microsoft.com/office/powerpoint/2010/main" val="245942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2579-35D9-4A6E-8E8D-8715CC31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3200" b="1" dirty="0"/>
              <a:t>Cómo aprovechar la propiedad de orden parcial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3E126-101C-46F4-9DBB-F4AF9AF3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668776"/>
            <a:ext cx="8641076" cy="4273222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s-CL" sz="2400" dirty="0"/>
              <a:t>¿Qué información contenida en la estructura debe estar fácilmente disponible en todo momento?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s-CL" sz="24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s-CL" sz="2400" dirty="0"/>
              <a:t>¿Será posible hacer una estructura recursiva?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s-CL" sz="2400" dirty="0"/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sz="2400" dirty="0"/>
              <a:t>¿Por qué querríamos tener estructuras recursivas?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CL" sz="2000" dirty="0"/>
              <a:t>los algoritmos para recorrerlas o buscar información en ellas son también recursivos y, por lo tanto, más simples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CL" sz="2000" dirty="0"/>
              <a:t>la implementación de la estructura se simplifica</a:t>
            </a:r>
          </a:p>
        </p:txBody>
      </p:sp>
    </p:spTree>
    <p:extLst>
      <p:ext uri="{BB962C8B-B14F-4D97-AF65-F5344CB8AC3E}">
        <p14:creationId xmlns:p14="http://schemas.microsoft.com/office/powerpoint/2010/main" val="149768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Un heap binario: La raíz y sus dos hijos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D553C0C-DBC9-4170-9A02-9BA7AA24A9BC}"/>
              </a:ext>
            </a:extLst>
          </p:cNvPr>
          <p:cNvSpPr/>
          <p:nvPr/>
        </p:nvSpPr>
        <p:spPr>
          <a:xfrm>
            <a:off x="4626976" y="2823418"/>
            <a:ext cx="2224674" cy="174714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00B050"/>
                </a:solidFill>
              </a:rPr>
              <a:t>…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219B239-55F4-4317-A722-76FEDA3FADB4}"/>
              </a:ext>
            </a:extLst>
          </p:cNvPr>
          <p:cNvSpPr/>
          <p:nvPr/>
        </p:nvSpPr>
        <p:spPr>
          <a:xfrm>
            <a:off x="2072809" y="2823418"/>
            <a:ext cx="2644412" cy="2920235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FFC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16618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Un heap binario: Recursivamente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cxnSpLocks/>
            <a:stCxn id="33" idx="5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cxnSpLocks/>
            <a:stCxn id="47" idx="5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BA45FEC-2BE8-4FBA-8F5F-6DD73AA26775}"/>
              </a:ext>
            </a:extLst>
          </p:cNvPr>
          <p:cNvSpPr/>
          <p:nvPr/>
        </p:nvSpPr>
        <p:spPr>
          <a:xfrm>
            <a:off x="2072809" y="3986910"/>
            <a:ext cx="1475254" cy="1756744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00B0F0"/>
                </a:solidFill>
              </a:rPr>
              <a:t>…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26466DB-0D5E-416B-A5ED-E520FAD3A164}"/>
              </a:ext>
            </a:extLst>
          </p:cNvPr>
          <p:cNvSpPr/>
          <p:nvPr/>
        </p:nvSpPr>
        <p:spPr>
          <a:xfrm>
            <a:off x="3664370" y="3986910"/>
            <a:ext cx="621320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7030A0"/>
                </a:solidFill>
              </a:rPr>
              <a:t>…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FC3D8C1-18B0-4855-8841-432105BDB2E0}"/>
              </a:ext>
            </a:extLst>
          </p:cNvPr>
          <p:cNvSpPr/>
          <p:nvPr/>
        </p:nvSpPr>
        <p:spPr>
          <a:xfrm>
            <a:off x="4841472" y="3986910"/>
            <a:ext cx="621320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968A736-105A-4C75-8FE3-834CB75D17D7}"/>
              </a:ext>
            </a:extLst>
          </p:cNvPr>
          <p:cNvSpPr/>
          <p:nvPr/>
        </p:nvSpPr>
        <p:spPr>
          <a:xfrm>
            <a:off x="6008788" y="3986910"/>
            <a:ext cx="621320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FF99CC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84683199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5398</TotalTime>
  <Words>1507</Words>
  <Application>Microsoft Office PowerPoint</Application>
  <PresentationFormat>Presentación en pantalla (4:3)</PresentationFormat>
  <Paragraphs>666</Paragraphs>
  <Slides>40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IIC2133</vt:lpstr>
      <vt:lpstr>¿Qué hemos visto?</vt:lpstr>
      <vt:lpstr>Resumen de algoritmos de ordenación</vt:lpstr>
      <vt:lpstr>Pero primero…</vt:lpstr>
      <vt:lpstr>La cola de prioridades</vt:lpstr>
      <vt:lpstr>Propiedad de orden de la cola</vt:lpstr>
      <vt:lpstr>¿Es necesario un orden total?</vt:lpstr>
      <vt:lpstr>Cómo aprovechar la propiedad de orden parcial</vt:lpstr>
      <vt:lpstr>Un heap binario: La raíz y sus dos hijos</vt:lpstr>
      <vt:lpstr>Un heap binario: Recursivamente</vt:lpstr>
      <vt:lpstr>Un heap binario: Recursivo a todo nivel</vt:lpstr>
      <vt:lpstr>Anatomía de un heap binario</vt:lpstr>
      <vt:lpstr>El heap binario: Una estructura recursiva</vt:lpstr>
      <vt:lpstr>Altura de un heap binario</vt:lpstr>
      <vt:lpstr>Una implementación simple de un heap binario</vt:lpstr>
      <vt:lpstr>Un heap binario como un arreglo</vt:lpstr>
      <vt:lpstr>Operaciones de un heap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Complejidad de las operaciones</vt:lpstr>
      <vt:lpstr>¿De qué nos sirve todo esto?</vt:lpstr>
      <vt:lpstr>HeapSort</vt:lpstr>
      <vt:lpstr>Necesidad de memoria para heapsort</vt:lpstr>
      <vt:lpstr>Presentación de PowerPoint</vt:lpstr>
      <vt:lpstr>Presentación de PowerPoint</vt:lpstr>
      <vt:lpstr>Algoritmos de Ordenación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sala de urgencias</dc:title>
  <dc:creator>Vicente Errázuriz Quiroga</dc:creator>
  <cp:lastModifiedBy>Vicho</cp:lastModifiedBy>
  <cp:revision>147</cp:revision>
  <cp:lastPrinted>2018-08-11T21:29:24Z</cp:lastPrinted>
  <dcterms:created xsi:type="dcterms:W3CDTF">2018-03-03T21:25:13Z</dcterms:created>
  <dcterms:modified xsi:type="dcterms:W3CDTF">2019-09-02T05:08:09Z</dcterms:modified>
</cp:coreProperties>
</file>