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7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77" r:id="rId9"/>
    <p:sldId id="278" r:id="rId10"/>
    <p:sldId id="280" r:id="rId11"/>
    <p:sldId id="279" r:id="rId12"/>
    <p:sldId id="274" r:id="rId13"/>
    <p:sldId id="268" r:id="rId14"/>
    <p:sldId id="276" r:id="rId15"/>
    <p:sldId id="269" r:id="rId16"/>
    <p:sldId id="271" r:id="rId17"/>
    <p:sldId id="284" r:id="rId18"/>
    <p:sldId id="272" r:id="rId19"/>
    <p:sldId id="267" r:id="rId20"/>
    <p:sldId id="282" r:id="rId21"/>
    <p:sldId id="286" r:id="rId22"/>
    <p:sldId id="288" r:id="rId23"/>
    <p:sldId id="287" r:id="rId24"/>
    <p:sldId id="289" r:id="rId25"/>
    <p:sldId id="299" r:id="rId26"/>
    <p:sldId id="300" r:id="rId27"/>
    <p:sldId id="301" r:id="rId28"/>
    <p:sldId id="285" r:id="rId29"/>
    <p:sldId id="292" r:id="rId30"/>
    <p:sldId id="293" r:id="rId31"/>
    <p:sldId id="290" r:id="rId32"/>
    <p:sldId id="302" r:id="rId33"/>
    <p:sldId id="283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E6E6E6"/>
    <a:srgbClr val="FFCC99"/>
    <a:srgbClr val="FFCC00"/>
    <a:srgbClr val="2683C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3" autoAdjust="0"/>
    <p:restoredTop sz="93584"/>
  </p:normalViewPr>
  <p:slideViewPr>
    <p:cSldViewPr snapToGrid="0" showGuides="1">
      <p:cViewPr varScale="1">
        <p:scale>
          <a:sx n="80" d="100"/>
          <a:sy n="80" d="100"/>
        </p:scale>
        <p:origin x="18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192BA-6304-4AA5-A97E-7308F0EA400F}" type="datetimeFigureOut">
              <a:rPr lang="es-CL" smtClean="0"/>
              <a:t>01-09-2019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9AF07-D5FD-4DCC-8A21-CB8F135A0F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8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63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765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43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38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1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320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74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estamos reemplazando el valor de la clave, pero eso lo puedes manejar tu como quieras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568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 el nodo más cercano, es decir, el que viene justo después o el que viene justo antes. Estos se conocen como </a:t>
            </a:r>
            <a:r>
              <a:rPr lang="es-CL" b="1" dirty="0"/>
              <a:t>antecesor </a:t>
            </a:r>
            <a:r>
              <a:rPr lang="es-CL" b="0" dirty="0"/>
              <a:t>y </a:t>
            </a:r>
            <a:r>
              <a:rPr lang="es-CL" b="1" dirty="0"/>
              <a:t>sucesor.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67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194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764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83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76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19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812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16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832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926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182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máximo se define de manera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9010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antecesor se define de manera totalmente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435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última parte es legal SÓLO porque sabemos que el nodo tiene dos hijos, por lo que el sucesor es una hoja!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86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528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268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02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3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3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64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02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65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retorna el nodo ya que se necesita para todas las otras operaciones.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85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C54-CF5B-42DE-B1ED-EE14D66B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dirty="0"/>
              <a:t>Diccionarios</a:t>
            </a:r>
            <a:endParaRPr lang="es-C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FD1-8D82-4E58-A37A-C30AAFD0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Un diccionario es una estructura de datos que permite las siguientes operaciones: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Asociar un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b="1" dirty="0"/>
              <a:t> </a:t>
            </a:r>
            <a:r>
              <a:rPr lang="es-CL" dirty="0"/>
              <a:t>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, o actualizarlo</a:t>
            </a:r>
            <a:endParaRPr lang="es-CL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Obtener el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Y para ciertos casos de uso: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Eliminar del diccionario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y su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</a:t>
            </a:r>
          </a:p>
        </p:txBody>
      </p:sp>
    </p:spTree>
    <p:extLst>
      <p:ext uri="{BB962C8B-B14F-4D97-AF65-F5344CB8AC3E}">
        <p14:creationId xmlns:p14="http://schemas.microsoft.com/office/powerpoint/2010/main" val="42193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AB370-E633-4BDF-A3D4-B291CED97144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</p:spTree>
    <p:extLst>
      <p:ext uri="{BB962C8B-B14F-4D97-AF65-F5344CB8AC3E}">
        <p14:creationId xmlns:p14="http://schemas.microsoft.com/office/powerpoint/2010/main" val="246735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0139B-0BAB-4A6A-80BA-DAE93BF3C510}"/>
              </a:ext>
            </a:extLst>
          </p:cNvPr>
          <p:cNvSpPr txBox="1"/>
          <p:nvPr/>
        </p:nvSpPr>
        <p:spPr>
          <a:xfrm>
            <a:off x="4832172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A9782-748B-4AFC-9779-2A505F3DDFED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064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𝒔𝒆𝒂𝒓𝒄𝒉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r>
                          <a:rPr lang="en-US" b="1" i="1">
                            <a:latin typeface="Cambria Math" charset="0"/>
                          </a:rPr>
                          <m:t>𝒍𝒆𝒇𝒕</m:t>
                        </m:r>
                        <m:r>
                          <m:rPr>
                            <m:nor/>
                          </m:rPr>
                          <a:rPr lang="es-CL" b="1" dirty="0"/>
                          <m:t>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4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4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</p:spTree>
    <p:extLst>
      <p:ext uri="{BB962C8B-B14F-4D97-AF65-F5344CB8AC3E}">
        <p14:creationId xmlns:p14="http://schemas.microsoft.com/office/powerpoint/2010/main" val="188587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</p:spTree>
    <p:extLst>
      <p:ext uri="{BB962C8B-B14F-4D97-AF65-F5344CB8AC3E}">
        <p14:creationId xmlns:p14="http://schemas.microsoft.com/office/powerpoint/2010/main" val="369924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</p:spTree>
    <p:extLst>
      <p:ext uri="{BB962C8B-B14F-4D97-AF65-F5344CB8AC3E}">
        <p14:creationId xmlns:p14="http://schemas.microsoft.com/office/powerpoint/2010/main" val="2051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3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749-253D-4085-B73A-31F43956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(</a:t>
            </a:r>
            <a:r>
              <a:rPr lang="es-CL" cap="small" dirty="0"/>
              <a:t>abb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19E7-2A27-4001-BE93-F9CBC19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Es un diccionario que guarda tuplas </a:t>
            </a:r>
            <a:r>
              <a:rPr lang="es-CL" i="1" dirty="0"/>
              <a:t>(</a:t>
            </a:r>
            <a:r>
              <a:rPr lang="es-CL" i="1" dirty="0" err="1"/>
              <a:t>key</a:t>
            </a:r>
            <a:r>
              <a:rPr lang="es-CL" i="1" dirty="0"/>
              <a:t>, </a:t>
            </a:r>
            <a:r>
              <a:rPr lang="es-CL" i="1" dirty="0" err="1"/>
              <a:t>value</a:t>
            </a:r>
            <a:r>
              <a:rPr lang="es-CL" i="1" dirty="0"/>
              <a:t>)</a:t>
            </a:r>
            <a:r>
              <a:rPr lang="es-CL" dirty="0"/>
              <a:t> organizadas en nodos de forma recursiva</a:t>
            </a:r>
          </a:p>
          <a:p>
            <a:pPr>
              <a:lnSpc>
                <a:spcPct val="120000"/>
              </a:lnSpc>
            </a:pPr>
            <a:endParaRPr lang="es-CL" i="1" dirty="0"/>
          </a:p>
          <a:p>
            <a:pPr>
              <a:lnSpc>
                <a:spcPct val="120000"/>
              </a:lnSpc>
            </a:pPr>
            <a:r>
              <a:rPr lang="es-CL" dirty="0"/>
              <a:t>La raíz del árbol almacena una tupla y el resto se organizan recursivamente en un ABB como hijo izquierdo o derecho de la raíz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Los menores cuelgan del hijo izquierdo, y los mayores, del hijo derecho</a:t>
            </a:r>
          </a:p>
        </p:txBody>
      </p:sp>
    </p:spTree>
    <p:extLst>
      <p:ext uri="{BB962C8B-B14F-4D97-AF65-F5344CB8AC3E}">
        <p14:creationId xmlns:p14="http://schemas.microsoft.com/office/powerpoint/2010/main" val="246925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EDE9-1395-4FB6-9F79-4FF0F033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8D54-4BCD-4847-9DB0-BCA3BD1C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Queremos eliminar un dato del árbol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el dato quedó en una hoja, o tiene un solo hijo, eliminarlo es trivial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no, ¿cómo podemos eliminarlo sin romper la estructura?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¿Podremos reemplazarlo por otro nodo del árbol? ¿Cuál?</a:t>
            </a:r>
          </a:p>
        </p:txBody>
      </p:sp>
    </p:spTree>
    <p:extLst>
      <p:ext uri="{BB962C8B-B14F-4D97-AF65-F5344CB8AC3E}">
        <p14:creationId xmlns:p14="http://schemas.microsoft.com/office/powerpoint/2010/main" val="266993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68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561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2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el 6… no es tan fácil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6163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 remplaza por el sucesor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3C78-D3D8-4BC7-8D0D-AA4FDC6AD138}"/>
              </a:ext>
            </a:extLst>
          </p:cNvPr>
          <p:cNvSpPr txBox="1"/>
          <p:nvPr/>
        </p:nvSpPr>
        <p:spPr>
          <a:xfrm>
            <a:off x="5443961" y="5476875"/>
            <a:ext cx="332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(También puede ser el antecesor)</a:t>
            </a:r>
          </a:p>
        </p:txBody>
      </p:sp>
    </p:spTree>
    <p:extLst>
      <p:ext uri="{BB962C8B-B14F-4D97-AF65-F5344CB8AC3E}">
        <p14:creationId xmlns:p14="http://schemas.microsoft.com/office/powerpoint/2010/main" val="303840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 remplaza por el sucesor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EB1C0-5F8B-43BF-84B3-D8621F2CDE0A}"/>
              </a:ext>
            </a:extLst>
          </p:cNvPr>
          <p:cNvSpPr txBox="1"/>
          <p:nvPr/>
        </p:nvSpPr>
        <p:spPr>
          <a:xfrm>
            <a:off x="5443961" y="5476875"/>
            <a:ext cx="332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(También puede ser el antecesor)</a:t>
            </a:r>
          </a:p>
        </p:txBody>
      </p:sp>
    </p:spTree>
    <p:extLst>
      <p:ext uri="{BB962C8B-B14F-4D97-AF65-F5344CB8AC3E}">
        <p14:creationId xmlns:p14="http://schemas.microsoft.com/office/powerpoint/2010/main" val="86138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149B-E83C-4E01-9E69-07948F5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Antecesor y Sucesor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Si los nodos estuvieran ordenados en una lista según su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s-CL" dirty="0"/>
                  <a:t>: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sucesor</a:t>
                </a:r>
                <a:r>
                  <a:rPr lang="es-CL" dirty="0"/>
                  <a:t> de un nodo es el siguiente de la lista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antecesor</a:t>
                </a:r>
                <a:r>
                  <a:rPr lang="es-CL" dirty="0"/>
                  <a:t> de un nodo es el anterior en la lista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¿Cómo podemos encontrar estos elementos dentro del árbol?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890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árbol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19657" y="345996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/>
          <p:nvPr/>
        </p:nvCxnSpPr>
        <p:spPr>
          <a:xfrm>
            <a:off x="8326877" y="1652278"/>
            <a:ext cx="0" cy="409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64AF5-E16D-423C-9D0B-42C8DDC04912}"/>
              </a:ext>
            </a:extLst>
          </p:cNvPr>
          <p:cNvSpPr txBox="1"/>
          <p:nvPr/>
        </p:nvSpPr>
        <p:spPr>
          <a:xfrm>
            <a:off x="153876" y="5808201"/>
            <a:ext cx="886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Ya no es tan sencillo… pero no lo necesitamos para eliminar</a:t>
            </a:r>
          </a:p>
        </p:txBody>
      </p:sp>
    </p:spTree>
    <p:extLst>
      <p:ext uri="{BB962C8B-B14F-4D97-AF65-F5344CB8AC3E}">
        <p14:creationId xmlns:p14="http://schemas.microsoft.com/office/powerpoint/2010/main" val="489175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𝒍𝒆𝒇𝒕</m:t>
                    </m:r>
                    <m:r>
                      <a:rPr lang="en-US" b="1" i="1" smtClean="0">
                        <a:latin typeface="Cambria Math" charset="0"/>
                      </a:rPr>
                      <m:t>=∅: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𝒍𝒆𝒇𝒕</m:t>
                        </m:r>
                      </m:e>
                    </m:d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𝒔𝒖𝒄𝒄𝒆𝒔𝒐𝒓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n-US" b="1" i="1" smtClean="0">
                        <a:latin typeface="Cambria Math" charset="0"/>
                      </a:rPr>
                      <m:t>≠∅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𝒓𝒊𝒈𝒉𝒕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0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𝒅𝒆𝒍𝒆𝒕𝒆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𝒉𝒐𝒋𝒂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𝒔𝒐𝒍𝒐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𝒔𝒖𝒄𝒄𝒆𝒔𝒐𝒓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01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bueno, el malo y el feo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1161373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2200" dirty="0"/>
              <a:t>Debemos intentar que el árbol sea lo más balanceado posible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&gt; 6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&lt; 6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 está compuesto por árboles binarios de búsqueda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&lt; 3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rgbClr val="7030A0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chemeClr val="tx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rgbClr val="FF99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86120-3EE5-49F5-97DA-1B2E87B00509}"/>
              </a:ext>
            </a:extLst>
          </p:cNvPr>
          <p:cNvSpPr txBox="1"/>
          <p:nvPr/>
        </p:nvSpPr>
        <p:spPr>
          <a:xfrm>
            <a:off x="3740030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 3</a:t>
            </a:r>
            <a:endParaRPr lang="es-CL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61681-0AAE-4471-A783-E2870038F0E3}"/>
              </a:ext>
            </a:extLst>
          </p:cNvPr>
          <p:cNvSpPr txBox="1"/>
          <p:nvPr/>
        </p:nvSpPr>
        <p:spPr>
          <a:xfrm>
            <a:off x="4917132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8</a:t>
            </a:r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AEF80-56B4-4006-B8D5-28E60E3405FD}"/>
              </a:ext>
            </a:extLst>
          </p:cNvPr>
          <p:cNvSpPr txBox="1"/>
          <p:nvPr/>
        </p:nvSpPr>
        <p:spPr>
          <a:xfrm>
            <a:off x="6094234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CC"/>
                </a:solidFill>
              </a:rPr>
              <a:t>&gt; 8</a:t>
            </a:r>
            <a:endParaRPr lang="es-CL" dirty="0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así hasta las hojas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1182-56E2-46D3-A31C-7C47FA4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9D8C-B565-493C-86DB-0188B7F1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¿Cómo se busca un elemento en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Tratemos de aprovechar que la estructura es recursiva</a:t>
            </a:r>
          </a:p>
        </p:txBody>
      </p:sp>
    </p:spTree>
    <p:extLst>
      <p:ext uri="{BB962C8B-B14F-4D97-AF65-F5344CB8AC3E}">
        <p14:creationId xmlns:p14="http://schemas.microsoft.com/office/powerpoint/2010/main" val="260014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325561659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3119</TotalTime>
  <Words>854</Words>
  <Application>Microsoft Office PowerPoint</Application>
  <PresentationFormat>On-screen Show (4:3)</PresentationFormat>
  <Paragraphs>346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IIC2133</vt:lpstr>
      <vt:lpstr>Diccionarios</vt:lpstr>
      <vt:lpstr>El árbol binario de búsqueda (abb)</vt:lpstr>
      <vt:lpstr>Anatomía de un árbol binario</vt:lpstr>
      <vt:lpstr>El árbol binario de búsqueda …</vt:lpstr>
      <vt:lpstr>… está compuesto por árboles binarios de búsqueda</vt:lpstr>
      <vt:lpstr>… y así hasta las hojas</vt:lpstr>
      <vt:lpstr>Operaciones del ABB</vt:lpstr>
      <vt:lpstr>Busquemos el 7</vt:lpstr>
      <vt:lpstr>Busquemos el 7</vt:lpstr>
      <vt:lpstr>Busquemos el 7</vt:lpstr>
      <vt:lpstr>Busquemos el 7</vt:lpstr>
      <vt:lpstr>PowerPoint Presentation</vt:lpstr>
      <vt:lpstr>Insertemos el 4</vt:lpstr>
      <vt:lpstr>Insertemos el 4</vt:lpstr>
      <vt:lpstr>Insertemos el 4</vt:lpstr>
      <vt:lpstr>Insertemos el 4</vt:lpstr>
      <vt:lpstr>Insertemos el 4</vt:lpstr>
      <vt:lpstr>Insertemos el 4</vt:lpstr>
      <vt:lpstr>PowerPoint Presentation</vt:lpstr>
      <vt:lpstr>Eliminación</vt:lpstr>
      <vt:lpstr>Eliminemos el 4</vt:lpstr>
      <vt:lpstr>Eliminemos el 4</vt:lpstr>
      <vt:lpstr>Eliminemos el 5</vt:lpstr>
      <vt:lpstr>Eliminemos el 5</vt:lpstr>
      <vt:lpstr>Ahora el 6… no es tan fácil</vt:lpstr>
      <vt:lpstr>Se remplaza por el sucesor</vt:lpstr>
      <vt:lpstr>Se remplaza por el sucesor</vt:lpstr>
      <vt:lpstr>Antecesor y Sucesor</vt:lpstr>
      <vt:lpstr>Busquemos el sucesor del 6</vt:lpstr>
      <vt:lpstr>Busquemos el sucesor del 5</vt:lpstr>
      <vt:lpstr>PowerPoint Presentation</vt:lpstr>
      <vt:lpstr>PowerPoint Presentation</vt:lpstr>
      <vt:lpstr>PowerPoint Presentation</vt:lpstr>
      <vt:lpstr>El bueno, el malo y el feo</vt:lpstr>
      <vt:lpstr>Mismos datos, distinto árbol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conteo de votos</dc:title>
  <dc:creator>Vicente Errázuriz Quiroga</dc:creator>
  <cp:lastModifiedBy>Antonio López</cp:lastModifiedBy>
  <cp:revision>78</cp:revision>
  <dcterms:created xsi:type="dcterms:W3CDTF">2018-03-20T12:52:32Z</dcterms:created>
  <dcterms:modified xsi:type="dcterms:W3CDTF">2019-09-01T23:54:21Z</dcterms:modified>
</cp:coreProperties>
</file>