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2"/>
  </p:notesMasterIdLst>
  <p:sldIdLst>
    <p:sldId id="294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74" r:id="rId10"/>
    <p:sldId id="275" r:id="rId11"/>
    <p:sldId id="278" r:id="rId12"/>
    <p:sldId id="279" r:id="rId13"/>
    <p:sldId id="276" r:id="rId14"/>
    <p:sldId id="277" r:id="rId15"/>
    <p:sldId id="281" r:id="rId16"/>
    <p:sldId id="282" r:id="rId17"/>
    <p:sldId id="283" r:id="rId18"/>
    <p:sldId id="284" r:id="rId19"/>
    <p:sldId id="286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 autoAdjust="0"/>
    <p:restoredTop sz="88456"/>
  </p:normalViewPr>
  <p:slideViewPr>
    <p:cSldViewPr snapToGrid="0" showGuides="1">
      <p:cViewPr varScale="1">
        <p:scale>
          <a:sx n="99" d="100"/>
          <a:sy n="99" d="100"/>
        </p:scale>
        <p:origin x="24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13-04-20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el pivote de la rotación es F: a partir del nodo desbalanceado más bajo (</a:t>
            </a:r>
            <a:r>
              <a:rPr lang="es-CL" dirty="0" err="1"/>
              <a:t>notese</a:t>
            </a:r>
            <a:r>
              <a:rPr lang="es-CL" dirty="0"/>
              <a:t> que T también está desbalanceado), el pivote es el primer nodo en el camino hacia la inserción.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9719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Entremos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Doble</a:t>
            </a:r>
            <a:r>
              <a:rPr lang="es-CL" sz="3600" dirty="0"/>
              <a:t> </a:t>
            </a:r>
            <a:r>
              <a:rPr lang="es-CL" sz="3600" b="1" dirty="0"/>
              <a:t>rotación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¡Doble 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distintso árboles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dirty="0"/>
                  <a:t>¡Ya no podemos garantizar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 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 </a:t>
            </a:r>
            <a:r>
              <a:rPr lang="es-CL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</a:t>
            </a:r>
            <a:r>
              <a:rPr lang="es-CL"/>
              <a:t>un ABB </a:t>
            </a:r>
            <a:r>
              <a:rPr lang="es-CL" dirty="0"/>
              <a:t>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sus hijos no difieren en más que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Al insertar o eliminar un nodo, es posible desbalancear el árbol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garantizamos el </a:t>
            </a:r>
            <a:r>
              <a:rPr lang="es-CL" sz="2400" b="1" dirty="0">
                <a:solidFill>
                  <a:schemeClr val="accent2"/>
                </a:solidFill>
              </a:rPr>
              <a:t>balance</a:t>
            </a:r>
            <a:r>
              <a:rPr lang="es-CL" sz="2400" dirty="0"/>
              <a:t> del árbol luego de cada operación?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Nos interesa conservar todas las propiedades de los ABB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Luego de hacer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1534</TotalTime>
  <Words>758</Words>
  <Application>Microsoft Macintosh PowerPoint</Application>
  <PresentationFormat>On-screen Show (4:3)</PresentationFormat>
  <Paragraphs>196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IIC2133</vt:lpstr>
      <vt:lpstr>Raíces y raíces</vt:lpstr>
      <vt:lpstr>Mismos datos, distintso árboles</vt:lpstr>
      <vt:lpstr>Queremos asegurarnos de que el árbol esté balanceado</vt:lpstr>
      <vt:lpstr>¿Está balanceado?</vt:lpstr>
      <vt:lpstr>¿Está balanceado?</vt:lpstr>
      <vt:lpstr>¿Está balanceado?</vt:lpstr>
      <vt:lpstr>Balance avl</vt:lpstr>
      <vt:lpstr>Operaciones en árboles AVL</vt:lpstr>
      <vt:lpstr>Luego de hacer una inserción en T_1</vt:lpstr>
      <vt:lpstr>Rotación a la derecha en torno a X-Y</vt:lpstr>
      <vt:lpstr>Luego de insertar B</vt:lpstr>
      <vt:lpstr>Rotación a la derecha en torno a K-F</vt:lpstr>
      <vt:lpstr>Luego de inserción en T_2</vt:lpstr>
      <vt:lpstr>¿Rotación a la derecha en torno a X-Y ?</vt:lpstr>
      <vt:lpstr>Entremos a T_2</vt:lpstr>
      <vt:lpstr>Doble rotación: primero a la izquierda en torno a Y-Z; luego a la derecha en torno a X-Z</vt:lpstr>
      <vt:lpstr>Luego de insertar G</vt:lpstr>
      <vt:lpstr>¡Doble rotación!</vt:lpstr>
      <vt:lpstr>Propiedades de las rotaciones</vt:lpstr>
      <vt:lpstr>Altura de un árbol AVL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subject/>
  <dc:creator>Vicente Errázuriz Quiroga</dc:creator>
  <cp:keywords/>
  <dc:description/>
  <cp:lastModifiedBy>Yadran</cp:lastModifiedBy>
  <cp:revision>89</cp:revision>
  <dcterms:created xsi:type="dcterms:W3CDTF">2018-03-25T17:49:14Z</dcterms:created>
  <dcterms:modified xsi:type="dcterms:W3CDTF">2020-04-13T18:01:39Z</dcterms:modified>
  <cp:category/>
</cp:coreProperties>
</file>