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D8BCD18-7730-41C9-BB46-E60C69A27FE0}" type="datetimeFigureOut">
              <a:rPr lang="de-CH" smtClean="0"/>
              <a:t>13.06.2016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DD55CDD-4FAA-4946-865B-C5C6773C8AE8}" type="slidenum">
              <a:rPr lang="de-CH" smtClean="0"/>
              <a:t>‹Nr.›</a:t>
            </a:fld>
            <a:endParaRPr lang="de-CH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520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CD18-7730-41C9-BB46-E60C69A27FE0}" type="datetimeFigureOut">
              <a:rPr lang="de-CH" smtClean="0"/>
              <a:t>13.06.2016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5CDD-4FAA-4946-865B-C5C6773C8AE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5216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CD18-7730-41C9-BB46-E60C69A27FE0}" type="datetimeFigureOut">
              <a:rPr lang="de-CH" smtClean="0"/>
              <a:t>13.06.2016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5CDD-4FAA-4946-865B-C5C6773C8AE8}" type="slidenum">
              <a:rPr lang="de-CH" smtClean="0"/>
              <a:t>‹Nr.›</a:t>
            </a:fld>
            <a:endParaRPr lang="de-CH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412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CD18-7730-41C9-BB46-E60C69A27FE0}" type="datetimeFigureOut">
              <a:rPr lang="de-CH" smtClean="0"/>
              <a:t>13.06.2016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5CDD-4FAA-4946-865B-C5C6773C8AE8}" type="slidenum">
              <a:rPr lang="de-CH" smtClean="0"/>
              <a:t>‹Nr.›</a:t>
            </a:fld>
            <a:endParaRPr lang="de-CH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800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CD18-7730-41C9-BB46-E60C69A27FE0}" type="datetimeFigureOut">
              <a:rPr lang="de-CH" smtClean="0"/>
              <a:t>13.06.2016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5CDD-4FAA-4946-865B-C5C6773C8AE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91480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CD18-7730-41C9-BB46-E60C69A27FE0}" type="datetimeFigureOut">
              <a:rPr lang="de-CH" smtClean="0"/>
              <a:t>13.06.2016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5CDD-4FAA-4946-865B-C5C6773C8AE8}" type="slidenum">
              <a:rPr lang="de-CH" smtClean="0"/>
              <a:t>‹Nr.›</a:t>
            </a:fld>
            <a:endParaRPr lang="de-CH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660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CD18-7730-41C9-BB46-E60C69A27FE0}" type="datetimeFigureOut">
              <a:rPr lang="de-CH" smtClean="0"/>
              <a:t>13.06.2016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5CDD-4FAA-4946-865B-C5C6773C8AE8}" type="slidenum">
              <a:rPr lang="de-CH" smtClean="0"/>
              <a:t>‹Nr.›</a:t>
            </a:fld>
            <a:endParaRPr lang="de-CH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008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CD18-7730-41C9-BB46-E60C69A27FE0}" type="datetimeFigureOut">
              <a:rPr lang="de-CH" smtClean="0"/>
              <a:t>13.06.2016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5CDD-4FAA-4946-865B-C5C6773C8AE8}" type="slidenum">
              <a:rPr lang="de-CH" smtClean="0"/>
              <a:t>‹Nr.›</a:t>
            </a:fld>
            <a:endParaRPr lang="de-CH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2929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CD18-7730-41C9-BB46-E60C69A27FE0}" type="datetimeFigureOut">
              <a:rPr lang="de-CH" smtClean="0"/>
              <a:t>13.06.2016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5CDD-4FAA-4946-865B-C5C6773C8AE8}" type="slidenum">
              <a:rPr lang="de-CH" smtClean="0"/>
              <a:t>‹Nr.›</a:t>
            </a:fld>
            <a:endParaRPr lang="de-CH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761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CD18-7730-41C9-BB46-E60C69A27FE0}" type="datetimeFigureOut">
              <a:rPr lang="de-CH" smtClean="0"/>
              <a:t>13.06.2016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5CDD-4FAA-4946-865B-C5C6773C8AE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2766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CD18-7730-41C9-BB46-E60C69A27FE0}" type="datetimeFigureOut">
              <a:rPr lang="de-CH" smtClean="0"/>
              <a:t>13.06.2016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5CDD-4FAA-4946-865B-C5C6773C8AE8}" type="slidenum">
              <a:rPr lang="de-CH" smtClean="0"/>
              <a:t>‹Nr.›</a:t>
            </a:fld>
            <a:endParaRPr lang="de-CH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45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CD18-7730-41C9-BB46-E60C69A27FE0}" type="datetimeFigureOut">
              <a:rPr lang="de-CH" smtClean="0"/>
              <a:t>13.06.2016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5CDD-4FAA-4946-865B-C5C6773C8AE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8372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CD18-7730-41C9-BB46-E60C69A27FE0}" type="datetimeFigureOut">
              <a:rPr lang="de-CH" smtClean="0"/>
              <a:t>13.06.2016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5CDD-4FAA-4946-865B-C5C6773C8AE8}" type="slidenum">
              <a:rPr lang="de-CH" smtClean="0"/>
              <a:t>‹Nr.›</a:t>
            </a:fld>
            <a:endParaRPr lang="de-CH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1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CD18-7730-41C9-BB46-E60C69A27FE0}" type="datetimeFigureOut">
              <a:rPr lang="de-CH" smtClean="0"/>
              <a:t>13.06.2016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5CDD-4FAA-4946-865B-C5C6773C8AE8}" type="slidenum">
              <a:rPr lang="de-CH" smtClean="0"/>
              <a:t>‹Nr.›</a:t>
            </a:fld>
            <a:endParaRPr lang="de-CH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147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CD18-7730-41C9-BB46-E60C69A27FE0}" type="datetimeFigureOut">
              <a:rPr lang="de-CH" smtClean="0"/>
              <a:t>13.06.2016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5CDD-4FAA-4946-865B-C5C6773C8AE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94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CD18-7730-41C9-BB46-E60C69A27FE0}" type="datetimeFigureOut">
              <a:rPr lang="de-CH" smtClean="0"/>
              <a:t>13.06.2016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5CDD-4FAA-4946-865B-C5C6773C8AE8}" type="slidenum">
              <a:rPr lang="de-CH" smtClean="0"/>
              <a:t>‹Nr.›</a:t>
            </a:fld>
            <a:endParaRPr lang="de-CH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744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CD18-7730-41C9-BB46-E60C69A27FE0}" type="datetimeFigureOut">
              <a:rPr lang="de-CH" smtClean="0"/>
              <a:t>13.06.2016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5CDD-4FAA-4946-865B-C5C6773C8AE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53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8BCD18-7730-41C9-BB46-E60C69A27FE0}" type="datetimeFigureOut">
              <a:rPr lang="de-CH" smtClean="0"/>
              <a:t>13.06.2016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DD55CDD-4FAA-4946-865B-C5C6773C8AE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0165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781877"/>
            <a:ext cx="9144000" cy="1151076"/>
          </a:xfrm>
        </p:spPr>
        <p:txBody>
          <a:bodyPr>
            <a:normAutofit fontScale="90000"/>
          </a:bodyPr>
          <a:lstStyle/>
          <a:p>
            <a:r>
              <a:rPr lang="de-CH" sz="7000" dirty="0" smtClean="0">
                <a:latin typeface="Algerian" panose="04020705040A02060702" pitchFamily="82" charset="0"/>
              </a:rPr>
              <a:t>IS-Hunter</a:t>
            </a:r>
            <a:endParaRPr lang="de-CH" sz="7000" dirty="0">
              <a:latin typeface="Algerian" panose="04020705040A02060702" pitchFamily="8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140198" y="4343397"/>
            <a:ext cx="6815669" cy="1320802"/>
          </a:xfrm>
        </p:spPr>
        <p:txBody>
          <a:bodyPr>
            <a:noAutofit/>
          </a:bodyPr>
          <a:lstStyle/>
          <a:p>
            <a:r>
              <a:rPr lang="de-CH" sz="2500" dirty="0" smtClean="0">
                <a:latin typeface="Algerian" panose="04020705040A02060702" pitchFamily="82" charset="0"/>
              </a:rPr>
              <a:t>Nicolas </a:t>
            </a:r>
            <a:r>
              <a:rPr lang="de-CH" sz="2500" dirty="0" err="1" smtClean="0">
                <a:latin typeface="Algerian" panose="04020705040A02060702" pitchFamily="82" charset="0"/>
              </a:rPr>
              <a:t>Takagawa</a:t>
            </a:r>
            <a:endParaRPr lang="de-CH" sz="2500" dirty="0" smtClean="0">
              <a:latin typeface="Algerian" panose="04020705040A02060702" pitchFamily="82" charset="0"/>
            </a:endParaRPr>
          </a:p>
          <a:p>
            <a:r>
              <a:rPr lang="de-CH" sz="2500" dirty="0" smtClean="0">
                <a:latin typeface="Algerian" panose="04020705040A02060702" pitchFamily="82" charset="0"/>
              </a:rPr>
              <a:t>Daniel Schären</a:t>
            </a:r>
          </a:p>
          <a:p>
            <a:r>
              <a:rPr lang="de-CH" sz="2500" dirty="0" smtClean="0">
                <a:latin typeface="Algerian" panose="04020705040A02060702" pitchFamily="82" charset="0"/>
              </a:rPr>
              <a:t>Ron Buntschu</a:t>
            </a:r>
            <a:endParaRPr lang="de-CH" sz="25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97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dirty="0" smtClean="0"/>
              <a:t>Einführung</a:t>
            </a:r>
          </a:p>
          <a:p>
            <a:r>
              <a:rPr lang="de-CH" dirty="0" smtClean="0"/>
              <a:t>Spielidee</a:t>
            </a:r>
          </a:p>
          <a:p>
            <a:r>
              <a:rPr lang="de-CH" dirty="0" smtClean="0"/>
              <a:t>Design</a:t>
            </a:r>
          </a:p>
          <a:p>
            <a:r>
              <a:rPr lang="de-CH" dirty="0" smtClean="0"/>
              <a:t>Umgebung und Verwaltung</a:t>
            </a:r>
          </a:p>
          <a:p>
            <a:r>
              <a:rPr lang="de-CH" dirty="0" smtClean="0"/>
              <a:t>Code</a:t>
            </a:r>
          </a:p>
          <a:p>
            <a:r>
              <a:rPr lang="de-CH" dirty="0" smtClean="0"/>
              <a:t>Demonstration</a:t>
            </a:r>
          </a:p>
          <a:p>
            <a:r>
              <a:rPr lang="de-CH" dirty="0" smtClean="0"/>
              <a:t>Fragen</a:t>
            </a:r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9377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 smtClean="0"/>
              <a:t>Einführung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Gruppenbildung</a:t>
            </a:r>
          </a:p>
          <a:p>
            <a:r>
              <a:rPr lang="de-CH" dirty="0" smtClean="0"/>
              <a:t>Spielsuche:	</a:t>
            </a:r>
            <a:r>
              <a:rPr lang="de-CH" dirty="0" err="1" smtClean="0"/>
              <a:t>Flappy</a:t>
            </a:r>
            <a:r>
              <a:rPr lang="de-CH" dirty="0" smtClean="0"/>
              <a:t> Bird</a:t>
            </a:r>
            <a:br>
              <a:rPr lang="de-CH" dirty="0" smtClean="0"/>
            </a:br>
            <a:r>
              <a:rPr lang="de-CH" dirty="0" smtClean="0"/>
              <a:t>				Moorhuhn</a:t>
            </a:r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55026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 smtClean="0"/>
              <a:t>Spielidee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2D-Shootergame</a:t>
            </a:r>
          </a:p>
          <a:p>
            <a:r>
              <a:rPr lang="de-CH" dirty="0" smtClean="0"/>
              <a:t>Passend und umstritten</a:t>
            </a:r>
          </a:p>
          <a:p>
            <a:r>
              <a:rPr lang="de-CH" dirty="0" smtClean="0"/>
              <a:t>Ablauf und Funktion:	-2 verschiedene Gegner</a:t>
            </a:r>
            <a:br>
              <a:rPr lang="de-CH" dirty="0" smtClean="0"/>
            </a:br>
            <a:r>
              <a:rPr lang="de-CH" dirty="0" smtClean="0"/>
              <a:t>							-Ziel des Spiels</a:t>
            </a:r>
            <a:br>
              <a:rPr lang="de-CH" dirty="0" smtClean="0"/>
            </a:br>
            <a:r>
              <a:rPr lang="de-CH" dirty="0" smtClean="0"/>
              <a:t>							-Ende des Spiels</a:t>
            </a:r>
          </a:p>
        </p:txBody>
      </p:sp>
    </p:spTree>
    <p:extLst>
      <p:ext uri="{BB962C8B-B14F-4D97-AF65-F5344CB8AC3E}">
        <p14:creationId xmlns:p14="http://schemas.microsoft.com/office/powerpoint/2010/main" val="282075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 smtClean="0"/>
              <a:t>Design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Figuren</a:t>
            </a:r>
          </a:p>
          <a:p>
            <a:r>
              <a:rPr lang="de-CH" dirty="0" smtClean="0"/>
              <a:t>Hintergrund</a:t>
            </a:r>
          </a:p>
          <a:p>
            <a:r>
              <a:rPr lang="de-CH" dirty="0" smtClean="0"/>
              <a:t>Deckungen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8605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 smtClean="0"/>
              <a:t>SP-Studio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93" t="9078" r="3166" b="4975"/>
          <a:stretch/>
        </p:blipFill>
        <p:spPr>
          <a:xfrm>
            <a:off x="2476501" y="2443654"/>
            <a:ext cx="7238998" cy="374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58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674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sch">
  <a:themeElements>
    <a:clrScheme name="Organisch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sch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sc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35</Words>
  <Application>Microsoft Office PowerPoint</Application>
  <PresentationFormat>Breitbild</PresentationFormat>
  <Paragraphs>24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Algerian</vt:lpstr>
      <vt:lpstr>Arial</vt:lpstr>
      <vt:lpstr>Garamond</vt:lpstr>
      <vt:lpstr>Organisch</vt:lpstr>
      <vt:lpstr>IS-Hunter</vt:lpstr>
      <vt:lpstr>Inhalt</vt:lpstr>
      <vt:lpstr>Einführung</vt:lpstr>
      <vt:lpstr>Spielidee</vt:lpstr>
      <vt:lpstr>Design</vt:lpstr>
      <vt:lpstr>SP-Studio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IS-Hunter</dc:title>
  <dc:creator>Ron Buntschu</dc:creator>
  <cp:lastModifiedBy>Ron Buntschu</cp:lastModifiedBy>
  <cp:revision>3</cp:revision>
  <dcterms:created xsi:type="dcterms:W3CDTF">2016-06-13T15:40:45Z</dcterms:created>
  <dcterms:modified xsi:type="dcterms:W3CDTF">2016-06-13T16:02:13Z</dcterms:modified>
</cp:coreProperties>
</file>