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2515" y="-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2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0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1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29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33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8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48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3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3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65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1791-64BB-4817-BAE4-E97E9B8723D5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33B1-8A82-482B-B6DB-780007E670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9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07504" y="2129384"/>
            <a:ext cx="6770857" cy="4314824"/>
            <a:chOff x="107504" y="116632"/>
            <a:chExt cx="6770857" cy="431482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" t="22400" r="74349" b="15732"/>
            <a:stretch/>
          </p:blipFill>
          <p:spPr bwMode="auto">
            <a:xfrm>
              <a:off x="107504" y="188640"/>
              <a:ext cx="2795554" cy="4242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" t="17516" r="75074" b="37935"/>
            <a:stretch/>
          </p:blipFill>
          <p:spPr bwMode="auto">
            <a:xfrm>
              <a:off x="2771800" y="116632"/>
              <a:ext cx="2725270" cy="3055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9" t="50230" r="80255" b="7092"/>
            <a:stretch/>
          </p:blipFill>
          <p:spPr bwMode="auto">
            <a:xfrm>
              <a:off x="4788024" y="137964"/>
              <a:ext cx="2090337" cy="2926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feld 7"/>
          <p:cNvSpPr txBox="1"/>
          <p:nvPr/>
        </p:nvSpPr>
        <p:spPr>
          <a:xfrm>
            <a:off x="3191339" y="71641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Fig.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86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195736"/>
            <a:ext cx="5589240" cy="419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191339" y="71641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Fig.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315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Institut für Medizinische Biometrie und Statistik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stschulz</dc:creator>
  <cp:lastModifiedBy>stschulz</cp:lastModifiedBy>
  <cp:revision>2</cp:revision>
  <dcterms:created xsi:type="dcterms:W3CDTF">2014-07-10T14:12:46Z</dcterms:created>
  <dcterms:modified xsi:type="dcterms:W3CDTF">2014-07-10T14:16:49Z</dcterms:modified>
</cp:coreProperties>
</file>