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40" d="100"/>
          <a:sy n="240" d="100"/>
        </p:scale>
        <p:origin x="1262" y="29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4BF5-807B-42F1-AAD8-5D34A000E954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2F77B-AAAF-4731-A817-5A5713769B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66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2F77B-AAAF-4731-A817-5A5713769B6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0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32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1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6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4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95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5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89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B099-8F76-4CB6-BF70-E62C3CB63920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CCFA-EA50-4D27-A6FC-5A4E39550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7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051720" y="2852936"/>
            <a:ext cx="2232248" cy="86409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4038388" y="2852936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331640" y="1988840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1331640" y="4365104"/>
            <a:ext cx="34563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912186" y="2492896"/>
            <a:ext cx="641976" cy="1368152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555776" y="2780928"/>
            <a:ext cx="641976" cy="1368152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197752" y="2276872"/>
            <a:ext cx="641976" cy="1512168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839728" y="2060848"/>
            <a:ext cx="804280" cy="2160240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2051720" y="3717032"/>
            <a:ext cx="0" cy="648072"/>
          </a:xfrm>
          <a:prstGeom prst="line">
            <a:avLst/>
          </a:prstGeom>
          <a:ln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4283968" y="3717032"/>
            <a:ext cx="0" cy="648072"/>
          </a:xfrm>
          <a:prstGeom prst="line">
            <a:avLst/>
          </a:prstGeom>
          <a:ln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2051720" y="4412983"/>
            <a:ext cx="2232248" cy="45719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1907704" y="4534174"/>
            <a:ext cx="641976" cy="45719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2553236" y="4532743"/>
            <a:ext cx="641976" cy="45719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3197244" y="4534139"/>
            <a:ext cx="641976" cy="45719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 flipV="1">
            <a:off x="3839728" y="4535409"/>
            <a:ext cx="804280" cy="45719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4292502" y="418192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time</a:t>
            </a:r>
            <a:endParaRPr lang="en-US" sz="800" dirty="0"/>
          </a:p>
        </p:txBody>
      </p:sp>
      <p:sp>
        <p:nvSpPr>
          <p:cNvPr id="23" name="Textfeld 22"/>
          <p:cNvSpPr txBox="1"/>
          <p:nvPr/>
        </p:nvSpPr>
        <p:spPr>
          <a:xfrm>
            <a:off x="1369008" y="2087016"/>
            <a:ext cx="288032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pPr>
              <a:lnSpc>
                <a:spcPts val="800"/>
              </a:lnSpc>
            </a:pPr>
            <a:r>
              <a:rPr lang="en-US" dirty="0"/>
              <a:t>3-D 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265464" y="253470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sp>
        <p:nvSpPr>
          <p:cNvPr id="26" name="Textfeld 25"/>
          <p:cNvSpPr txBox="1"/>
          <p:nvPr/>
        </p:nvSpPr>
        <p:spPr>
          <a:xfrm>
            <a:off x="2908574" y="390285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sp>
        <p:nvSpPr>
          <p:cNvPr id="27" name="Textfeld 26"/>
          <p:cNvSpPr txBox="1"/>
          <p:nvPr/>
        </p:nvSpPr>
        <p:spPr>
          <a:xfrm>
            <a:off x="3556646" y="227687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r>
              <a:rPr lang="en-US" sz="1000" baseline="-25000" dirty="0" smtClean="0"/>
              <a:t>3</a:t>
            </a:r>
            <a:endParaRPr lang="en-US" sz="1000" baseline="-25000" dirty="0"/>
          </a:p>
        </p:txBody>
      </p:sp>
      <p:sp>
        <p:nvSpPr>
          <p:cNvPr id="28" name="Textfeld 27"/>
          <p:cNvSpPr txBox="1"/>
          <p:nvPr/>
        </p:nvSpPr>
        <p:spPr>
          <a:xfrm>
            <a:off x="4355976" y="2060848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r>
              <a:rPr lang="en-US" sz="1000" baseline="-25000" dirty="0" smtClean="0"/>
              <a:t>4</a:t>
            </a:r>
            <a:endParaRPr lang="en-US" sz="1000" baseline="-25000" dirty="0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1907704" y="3857891"/>
            <a:ext cx="0" cy="6480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2555776" y="3861048"/>
            <a:ext cx="0" cy="6480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V="1">
            <a:off x="3194884" y="3861048"/>
            <a:ext cx="0" cy="6480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3842956" y="3878976"/>
            <a:ext cx="0" cy="6480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647472" y="3865530"/>
            <a:ext cx="0" cy="6480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332277" y="4365104"/>
            <a:ext cx="40716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/>
              <a:t>History h</a:t>
            </a:r>
            <a:r>
              <a:rPr lang="en-US" sz="800" baseline="-25000" dirty="0" smtClean="0"/>
              <a:t>a</a:t>
            </a:r>
            <a:endParaRPr lang="en-US" sz="800" baseline="-25000" dirty="0"/>
          </a:p>
        </p:txBody>
      </p:sp>
      <p:sp>
        <p:nvSpPr>
          <p:cNvPr id="37" name="Textfeld 36"/>
          <p:cNvSpPr txBox="1"/>
          <p:nvPr/>
        </p:nvSpPr>
        <p:spPr>
          <a:xfrm>
            <a:off x="1335104" y="4458017"/>
            <a:ext cx="5273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/>
              <a:t>History h</a:t>
            </a:r>
            <a:r>
              <a:rPr lang="en-US" sz="800" baseline="-25000" dirty="0" smtClean="0"/>
              <a:t>b1…4</a:t>
            </a:r>
            <a:endParaRPr 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8317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Institut für Medizinische Biometrie und Statistik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stschulz</dc:creator>
  <cp:lastModifiedBy>stschulz</cp:lastModifiedBy>
  <cp:revision>6</cp:revision>
  <dcterms:created xsi:type="dcterms:W3CDTF">2014-05-16T08:03:09Z</dcterms:created>
  <dcterms:modified xsi:type="dcterms:W3CDTF">2014-07-10T14:14:03Z</dcterms:modified>
</cp:coreProperties>
</file>