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0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0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4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0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7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45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44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9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7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3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1740-D062-40B0-A1C8-E4A769918848}" type="datetimeFigureOut">
              <a:rPr lang="de-DE" smtClean="0"/>
              <a:t>10.07.2014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F8C4-15DE-4C8C-AFF7-33551EF70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7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7796336" cy="43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504" y="116632"/>
            <a:ext cx="6770857" cy="4314824"/>
            <a:chOff x="107504" y="116632"/>
            <a:chExt cx="6770857" cy="43148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" t="22400" r="74349" b="15732"/>
            <a:stretch/>
          </p:blipFill>
          <p:spPr bwMode="auto">
            <a:xfrm>
              <a:off x="107504" y="188640"/>
              <a:ext cx="2795554" cy="4242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" t="17516" r="75074" b="37935"/>
            <a:stretch/>
          </p:blipFill>
          <p:spPr bwMode="auto">
            <a:xfrm>
              <a:off x="2771800" y="116632"/>
              <a:ext cx="2725270" cy="3055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9" t="50230" r="80255" b="7092"/>
            <a:stretch/>
          </p:blipFill>
          <p:spPr bwMode="auto">
            <a:xfrm>
              <a:off x="4788024" y="137964"/>
              <a:ext cx="2090337" cy="2926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88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Institut für Medizinische Biometrie und Statistik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stschulz</dc:creator>
  <cp:lastModifiedBy>stschulz</cp:lastModifiedBy>
  <cp:revision>6</cp:revision>
  <dcterms:created xsi:type="dcterms:W3CDTF">2014-05-11T12:48:44Z</dcterms:created>
  <dcterms:modified xsi:type="dcterms:W3CDTF">2014-07-10T16:17:27Z</dcterms:modified>
</cp:coreProperties>
</file>