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</p:sldMasterIdLst>
  <p:notesMasterIdLst>
    <p:notesMasterId r:id="rId13"/>
  </p:notesMasterIdLst>
  <p:handoutMasterIdLst>
    <p:handoutMasterId r:id="rId14"/>
  </p:handoutMasterIdLst>
  <p:sldIdLst>
    <p:sldId id="257" r:id="rId6"/>
    <p:sldId id="256" r:id="rId7"/>
    <p:sldId id="258" r:id="rId8"/>
    <p:sldId id="261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A405F07-86AC-4165-0D6D-AE23F55844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F831C7-EA70-962F-33E8-AC7605223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EFE8B-217C-412B-9F1C-F7D25C781421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85FE70-BBF2-0372-3A3D-BC3A08CD95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3A2471-B1E6-1626-95EA-7041518759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D705B-C6DD-4B74-9203-CF315D1E5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832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FB84B-97D2-47D0-AD2A-4AB7F1205DCE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96E19-7D38-4140-B028-7E8D86F25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8634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ouv 16-9 25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798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5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int 16-9 25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40100" cy="68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0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int 16-9 25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40100" cy="68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int 16-9 25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40100" cy="68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3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er 16-9 25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47175"/>
            <a:ext cx="12186315" cy="28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1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86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80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29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60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79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6598" y="2062875"/>
            <a:ext cx="8712361" cy="2373158"/>
          </a:xfrm>
          <a:prstGeom prst="rect">
            <a:avLst/>
          </a:prstGeom>
          <a:solidFill>
            <a:srgbClr val="A60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044386" y="2220585"/>
            <a:ext cx="7854593" cy="1473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Soutenance de stage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 –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Assistant ingénieur 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778083" y="3849128"/>
            <a:ext cx="6723377" cy="432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Stage en électronique à Belfast – Irlande du Nord</a:t>
            </a:r>
          </a:p>
        </p:txBody>
      </p:sp>
      <p:pic>
        <p:nvPicPr>
          <p:cNvPr id="7" name="Image 6" descr="Logo ENSEA 2021 quadri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598" y="5297888"/>
            <a:ext cx="1452111" cy="156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Ulster University – Logos Download">
            <a:extLst>
              <a:ext uri="{FF2B5EF4-FFF2-40B4-BE49-F238E27FC236}">
                <a16:creationId xmlns:a16="http://schemas.microsoft.com/office/drawing/2014/main" id="{AF8B499B-A23E-2A94-F445-7BA1D0D61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687" y="265892"/>
            <a:ext cx="1881602" cy="103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199667AE-FA70-D91B-DACB-462C08776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3D3815B-CD3F-9682-856F-0063373933D7}"/>
              </a:ext>
            </a:extLst>
          </p:cNvPr>
          <p:cNvSpPr txBox="1"/>
          <p:nvPr/>
        </p:nvSpPr>
        <p:spPr>
          <a:xfrm>
            <a:off x="4317477" y="6117996"/>
            <a:ext cx="772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Fannie </a:t>
            </a:r>
            <a:r>
              <a:rPr lang="fr-FR" b="1" dirty="0" err="1">
                <a:solidFill>
                  <a:srgbClr val="002060"/>
                </a:solidFill>
              </a:rPr>
              <a:t>Bichemin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– </a:t>
            </a:r>
            <a:r>
              <a:rPr lang="fr-FR" i="1" dirty="0">
                <a:solidFill>
                  <a:srgbClr val="002060"/>
                </a:solidFill>
              </a:rPr>
              <a:t>Etudiante en 2</a:t>
            </a:r>
            <a:r>
              <a:rPr lang="fr-FR" i="1" baseline="30000" dirty="0">
                <a:solidFill>
                  <a:srgbClr val="002060"/>
                </a:solidFill>
              </a:rPr>
              <a:t>ième</a:t>
            </a:r>
            <a:r>
              <a:rPr lang="fr-FR" i="1" dirty="0">
                <a:solidFill>
                  <a:srgbClr val="002060"/>
                </a:solidFill>
              </a:rPr>
              <a:t> année</a:t>
            </a:r>
            <a:r>
              <a:rPr lang="fr-FR" dirty="0">
                <a:solidFill>
                  <a:srgbClr val="002060"/>
                </a:solidFill>
              </a:rPr>
              <a:t> – </a:t>
            </a:r>
            <a:r>
              <a:rPr lang="fr-FR" i="1" dirty="0">
                <a:solidFill>
                  <a:srgbClr val="002060"/>
                </a:solidFill>
              </a:rPr>
              <a:t>Majeure électronique </a:t>
            </a:r>
            <a:r>
              <a:rPr lang="fr-FR" dirty="0">
                <a:solidFill>
                  <a:srgbClr val="002060"/>
                </a:solidFill>
              </a:rPr>
              <a:t>–</a:t>
            </a:r>
            <a:r>
              <a:rPr lang="fr-FR" i="1" dirty="0">
                <a:solidFill>
                  <a:srgbClr val="002060"/>
                </a:solidFill>
              </a:rPr>
              <a:t> Option Système des Sécurités Informatique</a:t>
            </a:r>
          </a:p>
        </p:txBody>
      </p:sp>
    </p:spTree>
    <p:extLst>
      <p:ext uri="{BB962C8B-B14F-4D97-AF65-F5344CB8AC3E}">
        <p14:creationId xmlns:p14="http://schemas.microsoft.com/office/powerpoint/2010/main" val="294161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2175" y="1228397"/>
            <a:ext cx="54820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777877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1833197" y="754054"/>
            <a:ext cx="3621295" cy="4743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9E003B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Sommaire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Prénom</a:t>
            </a: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 NOM - Date</a:t>
            </a:r>
          </a:p>
        </p:txBody>
      </p:sp>
      <p:sp>
        <p:nvSpPr>
          <p:cNvPr id="9" name="Rectangle 8"/>
          <p:cNvSpPr/>
          <p:nvPr/>
        </p:nvSpPr>
        <p:spPr>
          <a:xfrm flipV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2" descr="Ulster University – Logos Download">
            <a:extLst>
              <a:ext uri="{FF2B5EF4-FFF2-40B4-BE49-F238E27FC236}">
                <a16:creationId xmlns:a16="http://schemas.microsoft.com/office/drawing/2014/main" id="{29950E37-1D98-996E-0D9B-DFB597B8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056" y="25384"/>
            <a:ext cx="984062" cy="5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2FABB19-44A2-0CB4-852E-89D14A999491}"/>
              </a:ext>
            </a:extLst>
          </p:cNvPr>
          <p:cNvSpPr txBox="1"/>
          <p:nvPr/>
        </p:nvSpPr>
        <p:spPr>
          <a:xfrm>
            <a:off x="11323361" y="6014247"/>
            <a:ext cx="98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5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00363" y="2794001"/>
            <a:ext cx="9291637" cy="1337733"/>
          </a:xfrm>
          <a:prstGeom prst="rect">
            <a:avLst/>
          </a:prstGeom>
          <a:solidFill>
            <a:srgbClr val="A60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2900363" y="2760135"/>
            <a:ext cx="9291636" cy="133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 charset="0"/>
                <a:cs typeface="Myriad Pro" charset="0"/>
              </a:rPr>
              <a:t>INTRODUCTION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 charset="0"/>
              <a:cs typeface="Myriad Pro" charset="0"/>
            </a:endParaRPr>
          </a:p>
        </p:txBody>
      </p:sp>
      <p:pic>
        <p:nvPicPr>
          <p:cNvPr id="2" name="Picture 2" descr="Ulster University – Logos Download">
            <a:extLst>
              <a:ext uri="{FF2B5EF4-FFF2-40B4-BE49-F238E27FC236}">
                <a16:creationId xmlns:a16="http://schemas.microsoft.com/office/drawing/2014/main" id="{2A3702ED-B61B-20CD-549D-EC2A8FE5F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056" y="25384"/>
            <a:ext cx="984062" cy="5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23FD2C6-6E92-D885-761C-389B547C4156}"/>
              </a:ext>
            </a:extLst>
          </p:cNvPr>
          <p:cNvSpPr txBox="1"/>
          <p:nvPr/>
        </p:nvSpPr>
        <p:spPr>
          <a:xfrm>
            <a:off x="11323361" y="6014247"/>
            <a:ext cx="98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299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Prénom</a:t>
            </a: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 NOM - Date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4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00363" y="2794001"/>
            <a:ext cx="9291637" cy="1337733"/>
          </a:xfrm>
          <a:prstGeom prst="rect">
            <a:avLst/>
          </a:prstGeom>
          <a:solidFill>
            <a:srgbClr val="A60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2900363" y="2760135"/>
            <a:ext cx="9291636" cy="133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prstClr val="white"/>
                </a:solidFill>
                <a:latin typeface="Myriad Pro" charset="0"/>
                <a:cs typeface="Myriad Pro" charset="0"/>
              </a:rPr>
              <a:t>Projets Réalisés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 charset="0"/>
              <a:cs typeface="Myriad Pro" charset="0"/>
            </a:endParaRPr>
          </a:p>
        </p:txBody>
      </p:sp>
      <p:pic>
        <p:nvPicPr>
          <p:cNvPr id="2" name="Picture 2" descr="Ulster University – Logos Download">
            <a:extLst>
              <a:ext uri="{FF2B5EF4-FFF2-40B4-BE49-F238E27FC236}">
                <a16:creationId xmlns:a16="http://schemas.microsoft.com/office/drawing/2014/main" id="{587EFB47-9EA8-A121-D2B4-CE3269EF9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056" y="25384"/>
            <a:ext cx="984062" cy="5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BC753C1-A6A8-B37C-1921-BA47AF5D9F9E}"/>
              </a:ext>
            </a:extLst>
          </p:cNvPr>
          <p:cNvSpPr txBox="1"/>
          <p:nvPr/>
        </p:nvSpPr>
        <p:spPr>
          <a:xfrm>
            <a:off x="11323361" y="6014247"/>
            <a:ext cx="98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211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Prénom</a:t>
            </a: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 NOM - Date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51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2558872"/>
            <a:ext cx="3877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Merci pour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votre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attention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777877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Prénom</a:t>
            </a: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 NOM - Date</a:t>
            </a:r>
          </a:p>
        </p:txBody>
      </p:sp>
      <p:sp>
        <p:nvSpPr>
          <p:cNvPr id="5" name="Rectangle 4"/>
          <p:cNvSpPr/>
          <p:nvPr/>
        </p:nvSpPr>
        <p:spPr>
          <a:xfrm flipV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 5" descr="logo pour 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31" y="1890491"/>
            <a:ext cx="2770632" cy="20391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63784" y="1973094"/>
            <a:ext cx="45719" cy="1787110"/>
          </a:xfrm>
          <a:prstGeom prst="rect">
            <a:avLst/>
          </a:prstGeom>
          <a:solidFill>
            <a:srgbClr val="A6004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46517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Grand écran</PresentationFormat>
  <Paragraphs>16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Myriad Pro</vt:lpstr>
      <vt:lpstr>Arial</vt:lpstr>
      <vt:lpstr>Calibri</vt:lpstr>
      <vt:lpstr>1_Thème Office</vt:lpstr>
      <vt:lpstr>Thème Office</vt:lpstr>
      <vt:lpstr>2_Thème Office</vt:lpstr>
      <vt:lpstr>3_Thème Office</vt:lpstr>
      <vt:lpstr>4_Thème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ENERGEN ENERGEN</dc:creator>
  <cp:lastModifiedBy>Fannie BICHEMIN</cp:lastModifiedBy>
  <cp:revision>10</cp:revision>
  <dcterms:created xsi:type="dcterms:W3CDTF">2021-03-25T13:34:06Z</dcterms:created>
  <dcterms:modified xsi:type="dcterms:W3CDTF">2024-06-17T15:07:19Z</dcterms:modified>
</cp:coreProperties>
</file>