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10A4B0A-4623-4E7D-92A0-65A76F9AE4C2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This is a sample file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Created by LibreOffice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中文測試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TEST </a:t>
            </a:r>
            <a:r>
              <a:rPr lang="en-US"/>
              <a:t>測試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